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4.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5.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6.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4" r:id="rId15"/>
    <p:sldMasterId id="2147483852" r:id="rId16"/>
    <p:sldMasterId id="2147483864" r:id="rId17"/>
  </p:sldMasterIdLst>
  <p:notesMasterIdLst>
    <p:notesMasterId r:id="rId68"/>
  </p:notesMasterIdLst>
  <p:sldIdLst>
    <p:sldId id="258" r:id="rId18"/>
    <p:sldId id="1029" r:id="rId19"/>
    <p:sldId id="951" r:id="rId20"/>
    <p:sldId id="1070" r:id="rId21"/>
    <p:sldId id="798" r:id="rId22"/>
    <p:sldId id="799" r:id="rId23"/>
    <p:sldId id="917" r:id="rId24"/>
    <p:sldId id="900" r:id="rId25"/>
    <p:sldId id="1055" r:id="rId26"/>
    <p:sldId id="1100" r:id="rId27"/>
    <p:sldId id="1099" r:id="rId28"/>
    <p:sldId id="1098" r:id="rId29"/>
    <p:sldId id="1057" r:id="rId30"/>
    <p:sldId id="1089" r:id="rId31"/>
    <p:sldId id="1090" r:id="rId32"/>
    <p:sldId id="1091" r:id="rId33"/>
    <p:sldId id="1092" r:id="rId34"/>
    <p:sldId id="955" r:id="rId35"/>
    <p:sldId id="800" r:id="rId36"/>
    <p:sldId id="902" r:id="rId37"/>
    <p:sldId id="905" r:id="rId38"/>
    <p:sldId id="904" r:id="rId39"/>
    <p:sldId id="1062" r:id="rId40"/>
    <p:sldId id="1030" r:id="rId41"/>
    <p:sldId id="1036" r:id="rId42"/>
    <p:sldId id="906" r:id="rId43"/>
    <p:sldId id="907" r:id="rId44"/>
    <p:sldId id="1041" r:id="rId45"/>
    <p:sldId id="1042" r:id="rId46"/>
    <p:sldId id="1043" r:id="rId47"/>
    <p:sldId id="1082" r:id="rId48"/>
    <p:sldId id="1083" r:id="rId49"/>
    <p:sldId id="1084" r:id="rId50"/>
    <p:sldId id="1039" r:id="rId51"/>
    <p:sldId id="1040" r:id="rId52"/>
    <p:sldId id="805" r:id="rId53"/>
    <p:sldId id="941" r:id="rId54"/>
    <p:sldId id="1074" r:id="rId55"/>
    <p:sldId id="1075" r:id="rId56"/>
    <p:sldId id="1076" r:id="rId57"/>
    <p:sldId id="1063" r:id="rId58"/>
    <p:sldId id="1077" r:id="rId59"/>
    <p:sldId id="1067" r:id="rId60"/>
    <p:sldId id="1064" r:id="rId61"/>
    <p:sldId id="1078" r:id="rId62"/>
    <p:sldId id="895" r:id="rId63"/>
    <p:sldId id="896" r:id="rId64"/>
    <p:sldId id="898" r:id="rId65"/>
    <p:sldId id="1081" r:id="rId66"/>
    <p:sldId id="1097" r:id="rId67"/>
  </p:sldIdLst>
  <p:sldSz cx="9144000" cy="6858000" type="screen4x3"/>
  <p:notesSz cx="6735763" cy="9866313"/>
  <p:embeddedFontLst>
    <p:embeddedFont>
      <p:font typeface="Dosis" pitchFamily="2" charset="0"/>
      <p:regular r:id="rId69"/>
      <p:bold r:id="rId70"/>
    </p:embeddedFont>
    <p:embeddedFont>
      <p:font typeface="Dosis ExtraBold" pitchFamily="2" charset="0"/>
      <p:bold r:id="rId71"/>
    </p:embeddedFont>
    <p:embeddedFont>
      <p:font typeface="Dosis Medium" pitchFamily="2" charset="0"/>
      <p:regular r:id="rId72"/>
    </p:embeddedFont>
    <p:embeddedFont>
      <p:font typeface="Dosis SemiBold" pitchFamily="2" charset="0"/>
      <p:bold r:id="rId7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E3F3"/>
    <a:srgbClr val="EBE3F1"/>
    <a:srgbClr val="424D7B"/>
    <a:srgbClr val="565F88"/>
    <a:srgbClr val="00ACA4"/>
    <a:srgbClr val="F26553"/>
    <a:srgbClr val="E84234"/>
    <a:srgbClr val="2AB6D7"/>
    <a:srgbClr val="55B7DE"/>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86" autoAdjust="0"/>
    <p:restoredTop sz="87607" autoAdjust="0"/>
  </p:normalViewPr>
  <p:slideViewPr>
    <p:cSldViewPr snapToGrid="0">
      <p:cViewPr varScale="1">
        <p:scale>
          <a:sx n="77" d="100"/>
          <a:sy n="77" d="100"/>
        </p:scale>
        <p:origin x="277" y="45"/>
      </p:cViewPr>
      <p:guideLst>
        <p:guide orient="horz" pos="2160"/>
        <p:guide pos="2880"/>
      </p:guideLst>
    </p:cSldViewPr>
  </p:slideViewPr>
  <p:notesTextViewPr>
    <p:cViewPr>
      <p:scale>
        <a:sx n="3" d="2"/>
        <a:sy n="3" d="2"/>
      </p:scale>
      <p:origin x="0" y="0"/>
    </p:cViewPr>
  </p:notesTextViewPr>
  <p:sorterViewPr>
    <p:cViewPr>
      <p:scale>
        <a:sx n="100" d="100"/>
        <a:sy n="100" d="100"/>
      </p:scale>
      <p:origin x="0" y="-42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slide" Target="slides/slide38.xml"/><Relationship Id="rId63" Type="http://schemas.openxmlformats.org/officeDocument/2006/relationships/slide" Target="slides/slide46.xml"/><Relationship Id="rId68" Type="http://schemas.openxmlformats.org/officeDocument/2006/relationships/notesMaster" Target="notesMasters/notesMaster1.xml"/><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7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61" Type="http://schemas.openxmlformats.org/officeDocument/2006/relationships/slide" Target="slides/slide44.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font" Target="fonts/font5.fntdata"/><Relationship Id="rId78"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font" Target="fonts/font1.fntdata"/><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font" Target="fonts/font2.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17/02/2026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57200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4967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Dialogue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881973"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789856BE-0D62-71AB-4C3B-599FAF3D7360}"/>
              </a:ext>
            </a:extLst>
          </p:cNvPr>
          <p:cNvPicPr>
            <a:picLocks noChangeAspect="1"/>
          </p:cNvPicPr>
          <p:nvPr userDrawn="1"/>
        </p:nvPicPr>
        <p:blipFill>
          <a:blip r:embed="rId3">
            <a:extLst>
              <a:ext uri="{28A0092B-C50C-407E-A947-70E740481C1C}">
                <a14:useLocalDpi xmlns:a14="http://schemas.microsoft.com/office/drawing/2010/main" val="0"/>
              </a:ext>
            </a:extLst>
          </a:blip>
          <a:srcRect t="2221" b="5556"/>
          <a:stretch>
            <a:fillRect/>
          </a:stretch>
        </p:blipFill>
        <p:spPr>
          <a:xfrm>
            <a:off x="-1" y="0"/>
            <a:ext cx="9144001" cy="6858000"/>
          </a:xfrm>
          <a:prstGeom prst="rect">
            <a:avLst/>
          </a:prstGeom>
        </p:spPr>
      </p:pic>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dirty="0"/>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dirty="0"/>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dirty="0"/>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dirty="0"/>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dirty="0"/>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dirty="0"/>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dirty="0"/>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dirty="0"/>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dirty="0"/>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dirty="0"/>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dirty="0"/>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809523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05472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84750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496179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624777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327330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9657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01638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66530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7597145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9992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8645135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886892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488363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1441179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36643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20264238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413410077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186699570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50289624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118352664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7329100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342219574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343173952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388766722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53017630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17/02/2026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82712202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18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89746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34047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00457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36459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88074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8131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26863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94581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10.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image" Target="../media/image9.pn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image" Target="../media/image8.png"/><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image" Target="../media/image7.jpg"/><Relationship Id="rId5" Type="http://schemas.openxmlformats.org/officeDocument/2006/relationships/slideLayout" Target="../slideLayouts/slideLayout116.xml"/><Relationship Id="rId10" Type="http://schemas.openxmlformats.org/officeDocument/2006/relationships/theme" Target="../theme/theme14.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image" Target="../media/image10.png"/></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5" Type="http://schemas.openxmlformats.org/officeDocument/2006/relationships/slideLayout" Target="../slideLayouts/slideLayout125.xml"/><Relationship Id="rId4" Type="http://schemas.openxmlformats.org/officeDocument/2006/relationships/slideLayout" Target="../slideLayouts/slideLayout124.xml"/><Relationship Id="rId9" Type="http://schemas.openxmlformats.org/officeDocument/2006/relationships/image" Target="../media/image2.jp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6.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image" Target="../media/image9.png"/><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image" Target="../media/image8.png"/><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image" Target="../media/image11.jpg"/><Relationship Id="rId5" Type="http://schemas.openxmlformats.org/officeDocument/2006/relationships/slideLayout" Target="../slideLayouts/slideLayout143.xml"/><Relationship Id="rId10" Type="http://schemas.openxmlformats.org/officeDocument/2006/relationships/theme" Target="../theme/theme17.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Dialogue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4122188" y="194717"/>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6402380" y="235371"/>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Écriture </a:t>
            </a:r>
          </a:p>
        </p:txBody>
      </p:sp>
      <p:pic>
        <p:nvPicPr>
          <p:cNvPr id="2" name="Image 1">
            <a:extLst>
              <a:ext uri="{FF2B5EF4-FFF2-40B4-BE49-F238E27FC236}">
                <a16:creationId xmlns:a16="http://schemas.microsoft.com/office/drawing/2014/main" id="{B0002BFE-177B-4B13-8D6C-759741F5B129}"/>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4" name="Image 3">
            <a:extLst>
              <a:ext uri="{FF2B5EF4-FFF2-40B4-BE49-F238E27FC236}">
                <a16:creationId xmlns:a16="http://schemas.microsoft.com/office/drawing/2014/main" id="{78CF30A0-71C6-D211-0586-2F430F06001C}"/>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4196392429"/>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2918503"/>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3DAA0F-561D-4310-B270-430A07023EF2}" type="datetimeFigureOut">
              <a:rPr lang="fr-MA" smtClean="0"/>
              <a:t>17/02/2026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82A17E-933F-427E-A2DA-D7EA2E9E76C5}" type="slidenum">
              <a:rPr lang="fr-MA" smtClean="0"/>
              <a:t>‹N°›</a:t>
            </a:fld>
            <a:endParaRPr lang="fr-MA" dirty="0"/>
          </a:p>
        </p:txBody>
      </p:sp>
    </p:spTree>
    <p:extLst>
      <p:ext uri="{BB962C8B-B14F-4D97-AF65-F5344CB8AC3E}">
        <p14:creationId xmlns:p14="http://schemas.microsoft.com/office/powerpoint/2010/main" val="3199006130"/>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462366485"/>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4.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media" Target="../media/media2.mp4"/><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slideLayout" Target="../slideLayouts/slideLayout52.xml"/><Relationship Id="rId4" Type="http://schemas.openxmlformats.org/officeDocument/2006/relationships/video" Target="../media/media2.mp4"/><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5" Type="http://schemas.openxmlformats.org/officeDocument/2006/relationships/image" Target="../media/image36.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0.png"/><Relationship Id="rId1" Type="http://schemas.openxmlformats.org/officeDocument/2006/relationships/slideLayout" Target="../slideLayouts/slideLayout5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5.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4.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3.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8"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customXml" Target="../ink/ink1.xml"/><Relationship Id="rId1" Type="http://schemas.openxmlformats.org/officeDocument/2006/relationships/slideLayout" Target="../slideLayouts/slideLayout113.xml"/><Relationship Id="rId6" Type="http://schemas.openxmlformats.org/officeDocument/2006/relationships/image" Target="../media/image390.png"/><Relationship Id="rId5" Type="http://schemas.openxmlformats.org/officeDocument/2006/relationships/customXml" Target="../ink/ink2.xml"/><Relationship Id="rId4" Type="http://schemas.openxmlformats.org/officeDocument/2006/relationships/image" Target="../media/image380.png"/></Relationships>
</file>

<file path=ppt/slides/_rels/slide26.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slideLayout" Target="../slideLayouts/slideLayout53.xml"/><Relationship Id="rId7" Type="http://schemas.openxmlformats.org/officeDocument/2006/relationships/image" Target="../media/image420.png"/><Relationship Id="rId12" Type="http://schemas.openxmlformats.org/officeDocument/2006/relationships/image" Target="../media/image43.png"/><Relationship Id="rId2" Type="http://schemas.openxmlformats.org/officeDocument/2006/relationships/video" Target="../media/media4.mp4"/><Relationship Id="rId1" Type="http://schemas.microsoft.com/office/2007/relationships/media" Target="../media/media4.mp4"/><Relationship Id="rId11" Type="http://schemas.openxmlformats.org/officeDocument/2006/relationships/image" Target="../media/image33.gif"/><Relationship Id="rId10" Type="http://schemas.openxmlformats.org/officeDocument/2006/relationships/image" Target="../media/image17.png"/><Relationship Id="rId4" Type="http://schemas.openxmlformats.org/officeDocument/2006/relationships/customXml" Target="../ink/ink3.xml"/><Relationship Id="rId9" Type="http://schemas.openxmlformats.org/officeDocument/2006/relationships/image" Target="../media/image390.png"/></Relationships>
</file>

<file path=ppt/slides/_rels/slide27.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5.xml"/><Relationship Id="rId1" Type="http://schemas.openxmlformats.org/officeDocument/2006/relationships/slideLayout" Target="../slideLayouts/slideLayout113.xml"/><Relationship Id="rId6" Type="http://schemas.openxmlformats.org/officeDocument/2006/relationships/image" Target="../media/image38.png"/><Relationship Id="rId5" Type="http://schemas.openxmlformats.org/officeDocument/2006/relationships/image" Target="../media/image390.png"/><Relationship Id="rId4" Type="http://schemas.openxmlformats.org/officeDocument/2006/relationships/customXml" Target="../ink/ink6.xml"/></Relationships>
</file>

<file path=ppt/slides/_rels/slide28.xml.rels><?xml version="1.0" encoding="UTF-8" standalone="yes"?>
<Relationships xmlns="http://schemas.openxmlformats.org/package/2006/relationships"><Relationship Id="rId3" Type="http://schemas.openxmlformats.org/officeDocument/2006/relationships/image" Target="../media/image320.png"/><Relationship Id="rId7" Type="http://schemas.openxmlformats.org/officeDocument/2006/relationships/image" Target="../media/image30.png"/><Relationship Id="rId2" Type="http://schemas.openxmlformats.org/officeDocument/2006/relationships/customXml" Target="../ink/ink7.xml"/><Relationship Id="rId1" Type="http://schemas.openxmlformats.org/officeDocument/2006/relationships/slideLayout" Target="../slideLayouts/slideLayout113.xml"/><Relationship Id="rId6" Type="http://schemas.openxmlformats.org/officeDocument/2006/relationships/image" Target="../media/image29.png"/><Relationship Id="rId5" Type="http://schemas.openxmlformats.org/officeDocument/2006/relationships/image" Target="../media/image330.png"/><Relationship Id="rId4" Type="http://schemas.openxmlformats.org/officeDocument/2006/relationships/customXml" Target="../ink/ink8.xml"/></Relationships>
</file>

<file path=ppt/slides/_rels/slide29.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slideLayout" Target="../slideLayouts/slideLayout53.xml"/><Relationship Id="rId7" Type="http://schemas.openxmlformats.org/officeDocument/2006/relationships/image" Target="../media/image320.png"/><Relationship Id="rId12" Type="http://schemas.openxmlformats.org/officeDocument/2006/relationships/image" Target="../media/image43.png"/><Relationship Id="rId2" Type="http://schemas.openxmlformats.org/officeDocument/2006/relationships/video" Target="../media/media5.mp4"/><Relationship Id="rId1" Type="http://schemas.microsoft.com/office/2007/relationships/media" Target="../media/media5.mp4"/><Relationship Id="rId11" Type="http://schemas.openxmlformats.org/officeDocument/2006/relationships/image" Target="../media/image33.gif"/><Relationship Id="rId10" Type="http://schemas.openxmlformats.org/officeDocument/2006/relationships/image" Target="../media/image17.png"/><Relationship Id="rId4" Type="http://schemas.openxmlformats.org/officeDocument/2006/relationships/customXml" Target="../ink/ink9.xml"/><Relationship Id="rId9" Type="http://schemas.openxmlformats.org/officeDocument/2006/relationships/image" Target="../media/image330.png"/></Relationships>
</file>

<file path=ppt/slides/_rels/slide30.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customXml" Target="../ink/ink11.xml"/><Relationship Id="rId1" Type="http://schemas.openxmlformats.org/officeDocument/2006/relationships/slideLayout" Target="../slideLayouts/slideLayout113.xml"/><Relationship Id="rId6" Type="http://schemas.openxmlformats.org/officeDocument/2006/relationships/image" Target="../media/image38.png"/><Relationship Id="rId5" Type="http://schemas.openxmlformats.org/officeDocument/2006/relationships/image" Target="../media/image330.png"/><Relationship Id="rId4" Type="http://schemas.openxmlformats.org/officeDocument/2006/relationships/customXml" Target="../ink/ink12.xml"/></Relationships>
</file>

<file path=ppt/slides/_rels/slide31.xml.rels><?xml version="1.0" encoding="UTF-8" standalone="yes"?>
<Relationships xmlns="http://schemas.openxmlformats.org/package/2006/relationships"><Relationship Id="rId3" Type="http://schemas.openxmlformats.org/officeDocument/2006/relationships/image" Target="../media/image320.png"/><Relationship Id="rId7" Type="http://schemas.openxmlformats.org/officeDocument/2006/relationships/image" Target="../media/image30.png"/><Relationship Id="rId2" Type="http://schemas.openxmlformats.org/officeDocument/2006/relationships/customXml" Target="../ink/ink13.xml"/><Relationship Id="rId1" Type="http://schemas.openxmlformats.org/officeDocument/2006/relationships/slideLayout" Target="../slideLayouts/slideLayout113.xml"/><Relationship Id="rId6" Type="http://schemas.openxmlformats.org/officeDocument/2006/relationships/image" Target="../media/image29.png"/><Relationship Id="rId5" Type="http://schemas.openxmlformats.org/officeDocument/2006/relationships/image" Target="../media/image330.png"/><Relationship Id="rId4" Type="http://schemas.openxmlformats.org/officeDocument/2006/relationships/customXml" Target="../ink/ink14.xml"/></Relationships>
</file>

<file path=ppt/slides/_rels/slide32.xml.rels><?xml version="1.0" encoding="UTF-8" standalone="yes"?>
<Relationships xmlns="http://schemas.openxmlformats.org/package/2006/relationships"><Relationship Id="rId8" Type="http://schemas.openxmlformats.org/officeDocument/2006/relationships/customXml" Target="../ink/ink16.xml"/><Relationship Id="rId3" Type="http://schemas.openxmlformats.org/officeDocument/2006/relationships/slideLayout" Target="../slideLayouts/slideLayout53.xml"/><Relationship Id="rId7" Type="http://schemas.openxmlformats.org/officeDocument/2006/relationships/image" Target="../media/image320.png"/><Relationship Id="rId12" Type="http://schemas.openxmlformats.org/officeDocument/2006/relationships/image" Target="../media/image43.png"/><Relationship Id="rId2" Type="http://schemas.openxmlformats.org/officeDocument/2006/relationships/video" Target="../media/media6.mp4"/><Relationship Id="rId1" Type="http://schemas.microsoft.com/office/2007/relationships/media" Target="../media/media6.mp4"/><Relationship Id="rId11" Type="http://schemas.openxmlformats.org/officeDocument/2006/relationships/image" Target="../media/image33.gif"/><Relationship Id="rId10" Type="http://schemas.openxmlformats.org/officeDocument/2006/relationships/image" Target="../media/image17.png"/><Relationship Id="rId4" Type="http://schemas.openxmlformats.org/officeDocument/2006/relationships/customXml" Target="../ink/ink15.xml"/><Relationship Id="rId9" Type="http://schemas.openxmlformats.org/officeDocument/2006/relationships/image" Target="../media/image330.png"/></Relationships>
</file>

<file path=ppt/slides/_rels/slide33.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customXml" Target="../ink/ink17.xml"/><Relationship Id="rId1" Type="http://schemas.openxmlformats.org/officeDocument/2006/relationships/slideLayout" Target="../slideLayouts/slideLayout113.xml"/><Relationship Id="rId6" Type="http://schemas.openxmlformats.org/officeDocument/2006/relationships/image" Target="../media/image38.png"/><Relationship Id="rId5" Type="http://schemas.openxmlformats.org/officeDocument/2006/relationships/image" Target="../media/image330.png"/><Relationship Id="rId4" Type="http://schemas.openxmlformats.org/officeDocument/2006/relationships/customXml" Target="../ink/ink18.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3.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3.xml"/><Relationship Id="rId5" Type="http://schemas.openxmlformats.org/officeDocument/2006/relationships/image" Target="../media/image45.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8"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customXml" Target="../ink/ink19.xml"/><Relationship Id="rId1" Type="http://schemas.openxmlformats.org/officeDocument/2006/relationships/slideLayout" Target="../slideLayouts/slideLayout111.xml"/><Relationship Id="rId6" Type="http://schemas.openxmlformats.org/officeDocument/2006/relationships/image" Target="../media/image3300.png"/><Relationship Id="rId5" Type="http://schemas.openxmlformats.org/officeDocument/2006/relationships/customXml" Target="../ink/ink20.xml"/><Relationship Id="rId4" Type="http://schemas.openxmlformats.org/officeDocument/2006/relationships/image" Target="../media/image3200.png"/></Relationships>
</file>

<file path=ppt/slides/_rels/slide38.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customXml" Target="../ink/ink21.xml"/><Relationship Id="rId1" Type="http://schemas.openxmlformats.org/officeDocument/2006/relationships/slideLayout" Target="../slideLayouts/slideLayout111.xml"/><Relationship Id="rId6" Type="http://schemas.openxmlformats.org/officeDocument/2006/relationships/image" Target="../media/image38.png"/><Relationship Id="rId5" Type="http://schemas.openxmlformats.org/officeDocument/2006/relationships/image" Target="../media/image460.png"/><Relationship Id="rId4" Type="http://schemas.openxmlformats.org/officeDocument/2006/relationships/customXml" Target="../ink/ink2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104.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 Id="rId4" Type="http://schemas.openxmlformats.org/officeDocument/2006/relationships/image" Target="../media/image47.jpeg"/></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104.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 Id="rId4" Type="http://schemas.openxmlformats.org/officeDocument/2006/relationships/image" Target="../media/image47.jpeg"/></Relationships>
</file>

<file path=ppt/slides/_rels/slide46.xml.rels><?xml version="1.0" encoding="UTF-8" standalone="yes"?>
<Relationships xmlns="http://schemas.openxmlformats.org/package/2006/relationships"><Relationship Id="rId8"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customXml" Target="../ink/ink23.xml"/><Relationship Id="rId1" Type="http://schemas.openxmlformats.org/officeDocument/2006/relationships/slideLayout" Target="../slideLayouts/slideLayout147.xml"/><Relationship Id="rId6" Type="http://schemas.openxmlformats.org/officeDocument/2006/relationships/image" Target="../media/image510.png"/><Relationship Id="rId5" Type="http://schemas.openxmlformats.org/officeDocument/2006/relationships/customXml" Target="../ink/ink24.xml"/><Relationship Id="rId4" Type="http://schemas.openxmlformats.org/officeDocument/2006/relationships/image" Target="../media/image500.png"/><Relationship Id="rId9" Type="http://schemas.openxmlformats.org/officeDocument/2006/relationships/image" Target="../media/image21.png"/></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8.png"/><Relationship Id="rId1" Type="http://schemas.openxmlformats.org/officeDocument/2006/relationships/slideLayout" Target="../slideLayouts/slideLayout112.xml"/><Relationship Id="rId5" Type="http://schemas.openxmlformats.org/officeDocument/2006/relationships/image" Target="../media/image49.png"/><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112.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0.png"/><Relationship Id="rId1" Type="http://schemas.openxmlformats.org/officeDocument/2006/relationships/slideLayout" Target="../slideLayouts/slideLayout85.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51.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477EA8C-E056-384C-F773-C77825D12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5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A0075F40-FD09-BBC4-302C-1C1B9A311184}"/>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A36BFDF9-3A48-227F-A2A1-286FB26A750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578657A0-2C6A-8253-9625-7B5C67543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F8614F97-F732-24CE-C3D4-483ACFAAF01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28651" y="1391042"/>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7" name="Image 16">
            <a:extLst>
              <a:ext uri="{FF2B5EF4-FFF2-40B4-BE49-F238E27FC236}">
                <a16:creationId xmlns:a16="http://schemas.microsoft.com/office/drawing/2014/main" id="{6F281B17-4738-052A-ED5C-BEB4F8480F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5148" y="2798856"/>
            <a:ext cx="1687342" cy="2588149"/>
          </a:xfrm>
          <a:prstGeom prst="rect">
            <a:avLst/>
          </a:prstGeom>
        </p:spPr>
      </p:pic>
      <p:pic>
        <p:nvPicPr>
          <p:cNvPr id="20" name="Image 19">
            <a:extLst>
              <a:ext uri="{FF2B5EF4-FFF2-40B4-BE49-F238E27FC236}">
                <a16:creationId xmlns:a16="http://schemas.microsoft.com/office/drawing/2014/main" id="{4E02D28D-102F-4683-100B-13D5471321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2490" y="2798856"/>
            <a:ext cx="1687342" cy="2588149"/>
          </a:xfrm>
          <a:prstGeom prst="rect">
            <a:avLst/>
          </a:prstGeom>
        </p:spPr>
      </p:pic>
      <p:pic>
        <p:nvPicPr>
          <p:cNvPr id="22" name="Image 21">
            <a:extLst>
              <a:ext uri="{FF2B5EF4-FFF2-40B4-BE49-F238E27FC236}">
                <a16:creationId xmlns:a16="http://schemas.microsoft.com/office/drawing/2014/main" id="{0B361CA6-385A-5BA1-80A2-C7448F6B84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036" y="2798859"/>
            <a:ext cx="1687342" cy="2588148"/>
          </a:xfrm>
          <a:prstGeom prst="rect">
            <a:avLst/>
          </a:prstGeom>
        </p:spPr>
      </p:pic>
      <p:pic>
        <p:nvPicPr>
          <p:cNvPr id="24" name="Image 23">
            <a:extLst>
              <a:ext uri="{FF2B5EF4-FFF2-40B4-BE49-F238E27FC236}">
                <a16:creationId xmlns:a16="http://schemas.microsoft.com/office/drawing/2014/main" id="{CA61B691-B057-04AD-AD4A-1D5C52A393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7806" y="2798856"/>
            <a:ext cx="1687342" cy="2588149"/>
          </a:xfrm>
          <a:prstGeom prst="rect">
            <a:avLst/>
          </a:prstGeom>
        </p:spPr>
      </p:pic>
      <p:pic>
        <p:nvPicPr>
          <p:cNvPr id="26" name="Image 25">
            <a:extLst>
              <a:ext uri="{FF2B5EF4-FFF2-40B4-BE49-F238E27FC236}">
                <a16:creationId xmlns:a16="http://schemas.microsoft.com/office/drawing/2014/main" id="{2CEE81B6-A03C-2CCE-B73D-F22B445EF1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00464" y="2798856"/>
            <a:ext cx="1687342" cy="2588149"/>
          </a:xfrm>
          <a:prstGeom prst="rect">
            <a:avLst/>
          </a:prstGeom>
        </p:spPr>
      </p:pic>
    </p:spTree>
    <p:extLst>
      <p:ext uri="{BB962C8B-B14F-4D97-AF65-F5344CB8AC3E}">
        <p14:creationId xmlns:p14="http://schemas.microsoft.com/office/powerpoint/2010/main" val="1022067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5350" y="199135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Compréhension de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Phrases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9" name="ZoneTexte 8">
            <a:extLst>
              <a:ext uri="{FF2B5EF4-FFF2-40B4-BE49-F238E27FC236}">
                <a16:creationId xmlns:a16="http://schemas.microsoft.com/office/drawing/2014/main" id="{DB4DDBFF-D324-3E3C-39D9-A0E8D4DE4E9D}"/>
              </a:ext>
            </a:extLst>
          </p:cNvPr>
          <p:cNvSpPr txBox="1"/>
          <p:nvPr/>
        </p:nvSpPr>
        <p:spPr>
          <a:xfrm>
            <a:off x="4915350" y="2477857"/>
            <a:ext cx="3831420" cy="723275"/>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Ecriture – Phrases</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51350" y="196562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grpSp>
        <p:nvGrpSpPr>
          <p:cNvPr id="4" name="Groupe 3">
            <a:extLst>
              <a:ext uri="{FF2B5EF4-FFF2-40B4-BE49-F238E27FC236}">
                <a16:creationId xmlns:a16="http://schemas.microsoft.com/office/drawing/2014/main" id="{AB430B05-EC30-57FA-801F-3AC01E344510}"/>
              </a:ext>
            </a:extLst>
          </p:cNvPr>
          <p:cNvGrpSpPr/>
          <p:nvPr/>
        </p:nvGrpSpPr>
        <p:grpSpPr>
          <a:xfrm>
            <a:off x="2959621" y="0"/>
            <a:ext cx="2902163" cy="1096802"/>
            <a:chOff x="2911496" y="0"/>
            <a:chExt cx="2902163" cy="1096802"/>
          </a:xfrm>
        </p:grpSpPr>
        <p:sp>
          <p:nvSpPr>
            <p:cNvPr id="5" name="Rectangle 4">
              <a:extLst>
                <a:ext uri="{FF2B5EF4-FFF2-40B4-BE49-F238E27FC236}">
                  <a16:creationId xmlns:a16="http://schemas.microsoft.com/office/drawing/2014/main" id="{E0DE8597-7630-A7CC-4843-FC2F9FA4399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3F5A7BB-509A-ADE0-387D-F420432A2EA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C6BF8326-6966-C31E-C8EC-E956F02E0019}"/>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6457D6A-9F73-A3B0-CDF6-F09432AB9AB8}"/>
              </a:ext>
            </a:extLst>
          </p:cNvPr>
          <p:cNvPicPr>
            <a:picLocks noChangeAspect="1"/>
          </p:cNvPicPr>
          <p:nvPr/>
        </p:nvPicPr>
        <p:blipFill>
          <a:blip r:embed="rId2"/>
          <a:srcRect l="1542" t="8381" r="3284" b="18195"/>
          <a:stretch>
            <a:fillRect/>
          </a:stretch>
        </p:blipFill>
        <p:spPr>
          <a:xfrm>
            <a:off x="1448602" y="2088283"/>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Texte : Fluidité.</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sz="1400" dirty="0"/>
              <a:t>Écrire des phrases.</a:t>
            </a:r>
            <a:endParaRPr lang="fr-MA" sz="1400"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21199" y="2162542"/>
            <a:ext cx="1326041" cy="338554"/>
          </a:xfrm>
          <a:prstGeom prst="rect">
            <a:avLst/>
          </a:prstGeom>
          <a:noFill/>
        </p:spPr>
        <p:txBody>
          <a:bodyPr wrap="square" rtlCol="0">
            <a:spAutoFit/>
          </a:bodyPr>
          <a:lstStyle/>
          <a:p>
            <a:r>
              <a:rPr lang="fr-MA" sz="1600" dirty="0">
                <a:solidFill>
                  <a:srgbClr val="424D7B"/>
                </a:solidFill>
                <a:latin typeface="Dosis ExtraBold" pitchFamily="2" charset="0"/>
              </a:rPr>
              <a:t>1.  Dialogue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091596" y="2563839"/>
            <a:ext cx="5462143"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Dialogue reprenant les actes de parole enseignés.</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4</a:t>
            </a:r>
          </a:p>
        </p:txBody>
      </p:sp>
      <p:pic>
        <p:nvPicPr>
          <p:cNvPr id="2" name="Espace réservé pour une image  13" descr="Une image contenant horloge, cercle, symbole, Police&#10;&#10;Le contenu généré par l’IA peut être incorrect.">
            <a:extLst>
              <a:ext uri="{FF2B5EF4-FFF2-40B4-BE49-F238E27FC236}">
                <a16:creationId xmlns:a16="http://schemas.microsoft.com/office/drawing/2014/main" id="{F9845B39-41CF-27BB-0979-BFAA5EAEC972}"/>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30910"/>
            <a:ext cx="540000" cy="540000"/>
          </a:xfrm>
          <a:prstGeom prst="rect">
            <a:avLst/>
          </a:prstGeom>
          <a:noFill/>
        </p:spPr>
      </p:pic>
      <p:grpSp>
        <p:nvGrpSpPr>
          <p:cNvPr id="4" name="Groupe 3">
            <a:extLst>
              <a:ext uri="{FF2B5EF4-FFF2-40B4-BE49-F238E27FC236}">
                <a16:creationId xmlns:a16="http://schemas.microsoft.com/office/drawing/2014/main" id="{97475046-A3B9-AA1C-D9C4-AA90DAF6356C}"/>
              </a:ext>
            </a:extLst>
          </p:cNvPr>
          <p:cNvGrpSpPr/>
          <p:nvPr/>
        </p:nvGrpSpPr>
        <p:grpSpPr>
          <a:xfrm>
            <a:off x="2959621" y="0"/>
            <a:ext cx="2902163" cy="1096802"/>
            <a:chOff x="2911496" y="0"/>
            <a:chExt cx="2902163" cy="1096802"/>
          </a:xfrm>
        </p:grpSpPr>
        <p:sp>
          <p:nvSpPr>
            <p:cNvPr id="5" name="Rectangle 4">
              <a:extLst>
                <a:ext uri="{FF2B5EF4-FFF2-40B4-BE49-F238E27FC236}">
                  <a16:creationId xmlns:a16="http://schemas.microsoft.com/office/drawing/2014/main" id="{22323A8D-68AF-933E-80E7-EC57E95DB1C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F8C6463-9B3F-9361-812E-81C10F5C324E}"/>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52808714-507A-CCD6-3AE6-5348FF115AE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75F02BA1-4D98-976D-E5FB-AD2CFCDDBE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a:t>
            </a:r>
            <a:endParaRPr lang="fr-MA" dirty="0">
              <a:solidFill>
                <a:schemeClr val="tx1">
                  <a:lumMod val="65000"/>
                  <a:lumOff val="35000"/>
                </a:schemeClr>
              </a:solidFill>
              <a:latin typeface="Dosis Medium" pitchFamily="2" charset="0"/>
            </a:endParaRPr>
          </a:p>
        </p:txBody>
      </p:sp>
      <p:grpSp>
        <p:nvGrpSpPr>
          <p:cNvPr id="3" name="Groupe 2">
            <a:extLst>
              <a:ext uri="{FF2B5EF4-FFF2-40B4-BE49-F238E27FC236}">
                <a16:creationId xmlns:a16="http://schemas.microsoft.com/office/drawing/2014/main" id="{AAACF978-032E-1F37-A836-9F78931B106C}"/>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57527C7-AF31-AB07-83A9-500FCAA0972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1F17479-9BDB-FF67-37A9-FC177D0DA9AA}"/>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Nada-Wave">
            <a:hlinkClick r:id="" action="ppaction://media"/>
            <a:extLst>
              <a:ext uri="{FF2B5EF4-FFF2-40B4-BE49-F238E27FC236}">
                <a16:creationId xmlns:a16="http://schemas.microsoft.com/office/drawing/2014/main" id="{CA4A7C54-FE33-D84F-DDAA-495A416839A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543412" y="2264121"/>
            <a:ext cx="2251426" cy="3595561"/>
          </a:xfrm>
          <a:prstGeom prst="rect">
            <a:avLst/>
          </a:prstGeom>
        </p:spPr>
      </p:pic>
      <p:pic>
        <p:nvPicPr>
          <p:cNvPr id="7" name="majd_wave">
            <a:hlinkClick r:id="" action="ppaction://media"/>
            <a:extLst>
              <a:ext uri="{FF2B5EF4-FFF2-40B4-BE49-F238E27FC236}">
                <a16:creationId xmlns:a16="http://schemas.microsoft.com/office/drawing/2014/main" id="{0E09B66C-7DB6-C609-1E7D-4DD8A3CD8711}"/>
              </a:ext>
            </a:extLst>
          </p:cNvPr>
          <p:cNvPicPr>
            <a:picLocks noChangeAspect="1"/>
          </p:cNvPicPr>
          <p:nvPr>
            <a:videoFile r:link="rId4"/>
            <p:extLst>
              <p:ext uri="{DAA4B4D4-6D71-4841-9C94-3DE7FCFB9230}">
                <p14:media xmlns:p14="http://schemas.microsoft.com/office/powerpoint/2010/main" r:embed="rId3"/>
              </p:ext>
            </p:extLst>
          </p:nvPr>
        </p:nvPicPr>
        <p:blipFill>
          <a:blip r:embed="rId9"/>
          <a:srcRect b="3380"/>
          <a:stretch>
            <a:fillRect/>
          </a:stretch>
        </p:blipFill>
        <p:spPr>
          <a:xfrm>
            <a:off x="2521073" y="2261937"/>
            <a:ext cx="2050927" cy="3522846"/>
          </a:xfrm>
          <a:prstGeom prst="rect">
            <a:avLst/>
          </a:prstGeo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4_P3_SEM3_S4_dialogue">
            <a:hlinkClick r:id="" action="ppaction://media"/>
            <a:extLst>
              <a:ext uri="{FF2B5EF4-FFF2-40B4-BE49-F238E27FC236}">
                <a16:creationId xmlns:a16="http://schemas.microsoft.com/office/drawing/2014/main" id="{63D21332-5D1C-4BC0-AAAF-641286BD0EE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9755" y="2097150"/>
            <a:ext cx="7464490" cy="3039525"/>
          </a:xfrm>
          <a:prstGeom prst="rect">
            <a:avLst/>
          </a:prstGeom>
        </p:spPr>
      </p:pic>
    </p:spTree>
    <p:extLst>
      <p:ext uri="{BB962C8B-B14F-4D97-AF65-F5344CB8AC3E}">
        <p14:creationId xmlns:p14="http://schemas.microsoft.com/office/powerpoint/2010/main" val="1924069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141" fill="hold"/>
                                        <p:tgtEl>
                                          <p:spTgt spid="3"/>
                                        </p:tgtEl>
                                      </p:cBhvr>
                                    </p:cmd>
                                  </p:childTnLst>
                                </p:cTn>
                              </p:par>
                            </p:childTnLst>
                          </p:cTn>
                        </p:par>
                        <p:par>
                          <p:cTn id="7" fill="hold">
                            <p:stCondLst>
                              <p:cond delay="53141"/>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20C46-0B24-C8BD-5218-3C7A2F2887C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3BF4DBA-F02B-6899-C017-79316CD6F4B0}"/>
              </a:ext>
            </a:extLst>
          </p:cNvPr>
          <p:cNvSpPr>
            <a:spLocks noGrp="1"/>
          </p:cNvSpPr>
          <p:nvPr>
            <p:ph type="title"/>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prstClr val="black">
                    <a:lumMod val="65000"/>
                    <a:lumOff val="35000"/>
                  </a:prstClr>
                </a:solidFill>
                <a:latin typeface="Dosis Medium" pitchFamily="2" charset="0"/>
              </a:rPr>
              <a:t>Nous allons écouter le dialogue une deuxième fois.</a:t>
            </a:r>
            <a:endParaRPr lang="fr-FR" dirty="0">
              <a:solidFill>
                <a:prstClr val="black">
                  <a:lumMod val="65000"/>
                  <a:lumOff val="35000"/>
                </a:prstClr>
              </a:solidFill>
              <a:latin typeface="Dosis Medium" pitchFamily="2" charset="0"/>
            </a:endParaRPr>
          </a:p>
        </p:txBody>
      </p:sp>
      <p:grpSp>
        <p:nvGrpSpPr>
          <p:cNvPr id="4" name="Groupe 3">
            <a:extLst>
              <a:ext uri="{FF2B5EF4-FFF2-40B4-BE49-F238E27FC236}">
                <a16:creationId xmlns:a16="http://schemas.microsoft.com/office/drawing/2014/main" id="{1FF751EC-2B5E-48BD-6B88-38F3C9856177}"/>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EF9A797-C462-7CCB-3A89-925B766EC9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C4A18B3-AA84-FE64-E71E-4BF914B545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4F9CC13E-51ED-7026-27DE-27BE93E1C093}"/>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450437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4_P3_SEM3_S4_dialogue">
            <a:hlinkClick r:id="" action="ppaction://media"/>
            <a:extLst>
              <a:ext uri="{FF2B5EF4-FFF2-40B4-BE49-F238E27FC236}">
                <a16:creationId xmlns:a16="http://schemas.microsoft.com/office/drawing/2014/main" id="{63D21332-5D1C-4BC0-AAAF-641286BD0EE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9755" y="2097150"/>
            <a:ext cx="7464490" cy="3039525"/>
          </a:xfrm>
          <a:prstGeom prst="rect">
            <a:avLst/>
          </a:prstGeom>
        </p:spPr>
      </p:pic>
    </p:spTree>
    <p:extLst>
      <p:ext uri="{BB962C8B-B14F-4D97-AF65-F5344CB8AC3E}">
        <p14:creationId xmlns:p14="http://schemas.microsoft.com/office/powerpoint/2010/main" val="30412407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141" fill="hold"/>
                                        <p:tgtEl>
                                          <p:spTgt spid="3"/>
                                        </p:tgtEl>
                                      </p:cBhvr>
                                    </p:cmd>
                                  </p:childTnLst>
                                </p:cTn>
                              </p:par>
                            </p:childTnLst>
                          </p:cTn>
                        </p:par>
                        <p:par>
                          <p:cTn id="7" fill="hold">
                            <p:stCondLst>
                              <p:cond delay="53141"/>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A368-49BA-5855-F365-DC0E57F612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355F87D-E113-E3CE-8F99-D1939874485C}"/>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103" name="Groupe 102">
            <a:extLst>
              <a:ext uri="{FF2B5EF4-FFF2-40B4-BE49-F238E27FC236}">
                <a16:creationId xmlns:a16="http://schemas.microsoft.com/office/drawing/2014/main" id="{82424D3E-C634-997C-C8BE-DCAD00F573B5}"/>
              </a:ext>
            </a:extLst>
          </p:cNvPr>
          <p:cNvGrpSpPr/>
          <p:nvPr/>
        </p:nvGrpSpPr>
        <p:grpSpPr>
          <a:xfrm>
            <a:off x="113769" y="634753"/>
            <a:ext cx="1147140" cy="980797"/>
            <a:chOff x="113769" y="634753"/>
            <a:chExt cx="1147140" cy="980797"/>
          </a:xfrm>
        </p:grpSpPr>
        <p:pic>
          <p:nvPicPr>
            <p:cNvPr id="104" name="Image 103">
              <a:extLst>
                <a:ext uri="{FF2B5EF4-FFF2-40B4-BE49-F238E27FC236}">
                  <a16:creationId xmlns:a16="http://schemas.microsoft.com/office/drawing/2014/main" id="{9AF7E6A3-6A46-CE26-47C6-99EDC6F718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A387608-6160-3BF0-4FED-84163F69531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A7E150FD-F0E5-307E-4DD1-FF461D507FB1}"/>
              </a:ext>
            </a:extLst>
          </p:cNvPr>
          <p:cNvSpPr/>
          <p:nvPr/>
        </p:nvSpPr>
        <p:spPr>
          <a:xfrm>
            <a:off x="2289652" y="1698631"/>
            <a:ext cx="5289674" cy="500684"/>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4" name="ZoneTexte 13">
            <a:extLst>
              <a:ext uri="{FF2B5EF4-FFF2-40B4-BE49-F238E27FC236}">
                <a16:creationId xmlns:a16="http://schemas.microsoft.com/office/drawing/2014/main" id="{49FB2444-B8A6-8F44-D324-6A002AD03FCF}"/>
              </a:ext>
            </a:extLst>
          </p:cNvPr>
          <p:cNvSpPr txBox="1"/>
          <p:nvPr/>
        </p:nvSpPr>
        <p:spPr>
          <a:xfrm>
            <a:off x="4667471" y="1781298"/>
            <a:ext cx="185634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Bonjour !</a:t>
            </a:r>
            <a:endParaRPr kumimoji="0" lang="fr-FR" sz="18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16" name="Rectangle : coins arrondis 15">
            <a:extLst>
              <a:ext uri="{FF2B5EF4-FFF2-40B4-BE49-F238E27FC236}">
                <a16:creationId xmlns:a16="http://schemas.microsoft.com/office/drawing/2014/main" id="{A875EBFF-7AF8-8965-A1F2-F64A2345F9E3}"/>
              </a:ext>
            </a:extLst>
          </p:cNvPr>
          <p:cNvSpPr/>
          <p:nvPr/>
        </p:nvSpPr>
        <p:spPr>
          <a:xfrm>
            <a:off x="2408829" y="3667074"/>
            <a:ext cx="3878672" cy="500684"/>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p>
          <a:p>
            <a:pPr algn="ct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r>
              <a:rPr lang="fr-FR" b="1" dirty="0">
                <a:solidFill>
                  <a:srgbClr val="474F71"/>
                </a:solidFill>
                <a:latin typeface="Dosis SemiBold" pitchFamily="2" charset="0"/>
              </a:rPr>
              <a:t>Hier, je suis tombée du vélo.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p>
        </p:txBody>
      </p:sp>
      <p:sp>
        <p:nvSpPr>
          <p:cNvPr id="20" name="Ellipse 19">
            <a:extLst>
              <a:ext uri="{FF2B5EF4-FFF2-40B4-BE49-F238E27FC236}">
                <a16:creationId xmlns:a16="http://schemas.microsoft.com/office/drawing/2014/main" id="{57A7AF72-6CA9-B01F-3DC1-E3C98AEEAF02}"/>
              </a:ext>
            </a:extLst>
          </p:cNvPr>
          <p:cNvSpPr/>
          <p:nvPr/>
        </p:nvSpPr>
        <p:spPr>
          <a:xfrm>
            <a:off x="7690372" y="2584729"/>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3" name="Ellipse 22">
            <a:extLst>
              <a:ext uri="{FF2B5EF4-FFF2-40B4-BE49-F238E27FC236}">
                <a16:creationId xmlns:a16="http://schemas.microsoft.com/office/drawing/2014/main" id="{7FE3E945-1523-5D0F-F27D-ED8732F5BE16}"/>
              </a:ext>
            </a:extLst>
          </p:cNvPr>
          <p:cNvSpPr/>
          <p:nvPr/>
        </p:nvSpPr>
        <p:spPr>
          <a:xfrm>
            <a:off x="7501353" y="1721667"/>
            <a:ext cx="693023" cy="679305"/>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5" name="AutoShape 2" descr="Image générée">
            <a:extLst>
              <a:ext uri="{FF2B5EF4-FFF2-40B4-BE49-F238E27FC236}">
                <a16:creationId xmlns:a16="http://schemas.microsoft.com/office/drawing/2014/main" id="{B8EDFE5D-68A4-7870-F120-5007718E8050}"/>
              </a:ext>
            </a:extLst>
          </p:cNvPr>
          <p:cNvSpPr>
            <a:spLocks noChangeAspect="1" noChangeArrowheads="1"/>
          </p:cNvSpPr>
          <p:nvPr/>
        </p:nvSpPr>
        <p:spPr bwMode="auto">
          <a:xfrm>
            <a:off x="6096204" y="718501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 coins arrondis 25">
            <a:extLst>
              <a:ext uri="{FF2B5EF4-FFF2-40B4-BE49-F238E27FC236}">
                <a16:creationId xmlns:a16="http://schemas.microsoft.com/office/drawing/2014/main" id="{40749C76-DE0A-7EE7-E2B2-22BF6B997B0C}"/>
              </a:ext>
            </a:extLst>
          </p:cNvPr>
          <p:cNvSpPr/>
          <p:nvPr/>
        </p:nvSpPr>
        <p:spPr>
          <a:xfrm>
            <a:off x="2266325" y="7181148"/>
            <a:ext cx="3644500" cy="500684"/>
          </a:xfrm>
          <a:prstGeom prst="roundRect">
            <a:avLst/>
          </a:prstGeom>
          <a:solidFill>
            <a:srgbClr val="DEEBF7"/>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9161906E-E799-BBD0-DE10-98DA41E52F2D}"/>
              </a:ext>
            </a:extLst>
          </p:cNvPr>
          <p:cNvSpPr txBox="1"/>
          <p:nvPr/>
        </p:nvSpPr>
        <p:spPr>
          <a:xfrm>
            <a:off x="2519710" y="7139691"/>
            <a:ext cx="2334208" cy="45589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Medium" pitchFamily="2" charset="0"/>
                <a:ea typeface="+mn-ea"/>
                <a:cs typeface="+mn-cs"/>
              </a:rPr>
              <a:t>A bientôt Majd !  </a:t>
            </a:r>
          </a:p>
        </p:txBody>
      </p:sp>
      <p:sp>
        <p:nvSpPr>
          <p:cNvPr id="28" name="Ellipse 27">
            <a:extLst>
              <a:ext uri="{FF2B5EF4-FFF2-40B4-BE49-F238E27FC236}">
                <a16:creationId xmlns:a16="http://schemas.microsoft.com/office/drawing/2014/main" id="{A79BFEDD-2255-2E8D-9A3B-3EC996BB5185}"/>
              </a:ext>
            </a:extLst>
          </p:cNvPr>
          <p:cNvSpPr/>
          <p:nvPr/>
        </p:nvSpPr>
        <p:spPr>
          <a:xfrm>
            <a:off x="2005294" y="2133248"/>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31" name="AutoShape 2" descr="Image générée">
            <a:extLst>
              <a:ext uri="{FF2B5EF4-FFF2-40B4-BE49-F238E27FC236}">
                <a16:creationId xmlns:a16="http://schemas.microsoft.com/office/drawing/2014/main" id="{DB91BE48-284C-3C4F-9415-959D411661FF}"/>
              </a:ext>
            </a:extLst>
          </p:cNvPr>
          <p:cNvSpPr>
            <a:spLocks noChangeAspect="1" noChangeArrowheads="1"/>
          </p:cNvSpPr>
          <p:nvPr/>
        </p:nvSpPr>
        <p:spPr bwMode="auto">
          <a:xfrm>
            <a:off x="5856736" y="575251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Ellipse 42">
            <a:extLst>
              <a:ext uri="{FF2B5EF4-FFF2-40B4-BE49-F238E27FC236}">
                <a16:creationId xmlns:a16="http://schemas.microsoft.com/office/drawing/2014/main" id="{087BE6B9-7A02-B60C-C903-DE88C2C1DE51}"/>
              </a:ext>
            </a:extLst>
          </p:cNvPr>
          <p:cNvSpPr/>
          <p:nvPr/>
        </p:nvSpPr>
        <p:spPr>
          <a:xfrm>
            <a:off x="7625542" y="3974007"/>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48" name="Ellipse 47">
            <a:extLst>
              <a:ext uri="{FF2B5EF4-FFF2-40B4-BE49-F238E27FC236}">
                <a16:creationId xmlns:a16="http://schemas.microsoft.com/office/drawing/2014/main" id="{AB608124-AE70-97CB-8C74-BFC61B226796}"/>
              </a:ext>
            </a:extLst>
          </p:cNvPr>
          <p:cNvSpPr/>
          <p:nvPr/>
        </p:nvSpPr>
        <p:spPr>
          <a:xfrm>
            <a:off x="1962391" y="4623547"/>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5" name="Ellipse 54">
            <a:extLst>
              <a:ext uri="{FF2B5EF4-FFF2-40B4-BE49-F238E27FC236}">
                <a16:creationId xmlns:a16="http://schemas.microsoft.com/office/drawing/2014/main" id="{E8A56A0F-6540-B16E-E0AA-F5391F11126A}"/>
              </a:ext>
            </a:extLst>
          </p:cNvPr>
          <p:cNvSpPr/>
          <p:nvPr/>
        </p:nvSpPr>
        <p:spPr>
          <a:xfrm>
            <a:off x="2158296" y="7073834"/>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Ellipse 55">
            <a:extLst>
              <a:ext uri="{FF2B5EF4-FFF2-40B4-BE49-F238E27FC236}">
                <a16:creationId xmlns:a16="http://schemas.microsoft.com/office/drawing/2014/main" id="{A34069BF-D7FB-CECD-0FC9-6CE9A96B8399}"/>
              </a:ext>
            </a:extLst>
          </p:cNvPr>
          <p:cNvSpPr/>
          <p:nvPr/>
        </p:nvSpPr>
        <p:spPr>
          <a:xfrm>
            <a:off x="1751987" y="7032923"/>
            <a:ext cx="693023" cy="679305"/>
          </a:xfrm>
          <a:prstGeom prst="ellipse">
            <a:avLst/>
          </a:prstGeom>
          <a:solidFill>
            <a:srgbClr val="9DC3E6"/>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E2C302B7-5874-0469-8C63-FC0B2155BF8B}"/>
              </a:ext>
            </a:extLst>
          </p:cNvPr>
          <p:cNvSpPr/>
          <p:nvPr/>
        </p:nvSpPr>
        <p:spPr>
          <a:xfrm>
            <a:off x="2217324" y="4982497"/>
            <a:ext cx="5473048" cy="500684"/>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b="1" dirty="0">
              <a:solidFill>
                <a:srgbClr val="474F71"/>
              </a:solidFill>
              <a:latin typeface="Dosis SemiBold" pitchFamily="2" charset="0"/>
            </a:endParaRPr>
          </a:p>
          <a:p>
            <a:pPr algn="ctr">
              <a:defRPr/>
            </a:pPr>
            <a:r>
              <a:rPr lang="fr-FR" b="1" dirty="0">
                <a:solidFill>
                  <a:srgbClr val="474F71"/>
                </a:solidFill>
                <a:latin typeface="Dosis SemiBold" pitchFamily="2" charset="0"/>
              </a:rPr>
              <a:t>J’ai mal au genou. Que veux-tu acheter aujourd’hui  ?</a:t>
            </a:r>
          </a:p>
          <a:p>
            <a:pPr lvl="0" algn="ctr">
              <a:defRPr/>
            </a:pPr>
            <a:endParaRPr lang="fr-FR" b="1" dirty="0">
              <a:solidFill>
                <a:srgbClr val="474F71"/>
              </a:solidFill>
              <a:latin typeface="Dosis SemiBold" pitchFamily="2" charset="0"/>
            </a:endParaRPr>
          </a:p>
        </p:txBody>
      </p:sp>
      <p:sp>
        <p:nvSpPr>
          <p:cNvPr id="47" name="Rectangle : coins arrondis 46">
            <a:extLst>
              <a:ext uri="{FF2B5EF4-FFF2-40B4-BE49-F238E27FC236}">
                <a16:creationId xmlns:a16="http://schemas.microsoft.com/office/drawing/2014/main" id="{B83D1BB7-6FBA-85D6-03B4-FA9825B487F5}"/>
              </a:ext>
            </a:extLst>
          </p:cNvPr>
          <p:cNvSpPr/>
          <p:nvPr/>
        </p:nvSpPr>
        <p:spPr>
          <a:xfrm>
            <a:off x="4429663" y="2978280"/>
            <a:ext cx="3149663" cy="500684"/>
          </a:xfrm>
          <a:prstGeom prst="roundRect">
            <a:avLst/>
          </a:prstGeom>
          <a:solidFill>
            <a:srgbClr val="DAE3F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srgbClr val="474F71"/>
                </a:solidFill>
                <a:latin typeface="Dosis SemiBold" pitchFamily="2" charset="0"/>
              </a:rPr>
              <a:t>Qu’est-ce qui s’est passé ?</a:t>
            </a: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0" name="Ellipse 49">
            <a:extLst>
              <a:ext uri="{FF2B5EF4-FFF2-40B4-BE49-F238E27FC236}">
                <a16:creationId xmlns:a16="http://schemas.microsoft.com/office/drawing/2014/main" id="{9189ED48-B313-4C84-1A23-577E4FCFFF35}"/>
              </a:ext>
            </a:extLst>
          </p:cNvPr>
          <p:cNvSpPr/>
          <p:nvPr/>
        </p:nvSpPr>
        <p:spPr>
          <a:xfrm>
            <a:off x="7503451" y="2931330"/>
            <a:ext cx="693023" cy="779264"/>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1" name="Ellipse 50">
            <a:extLst>
              <a:ext uri="{FF2B5EF4-FFF2-40B4-BE49-F238E27FC236}">
                <a16:creationId xmlns:a16="http://schemas.microsoft.com/office/drawing/2014/main" id="{E7FD73E7-56CA-C621-AEDB-E348530E3D22}"/>
              </a:ext>
            </a:extLst>
          </p:cNvPr>
          <p:cNvSpPr/>
          <p:nvPr/>
        </p:nvSpPr>
        <p:spPr>
          <a:xfrm>
            <a:off x="1562369" y="4762451"/>
            <a:ext cx="693023" cy="898539"/>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74" name="Rectangle : coins arrondis 73">
            <a:extLst>
              <a:ext uri="{FF2B5EF4-FFF2-40B4-BE49-F238E27FC236}">
                <a16:creationId xmlns:a16="http://schemas.microsoft.com/office/drawing/2014/main" id="{8AE8297F-0B70-B1CE-7592-A89121710BEA}"/>
              </a:ext>
            </a:extLst>
          </p:cNvPr>
          <p:cNvSpPr/>
          <p:nvPr/>
        </p:nvSpPr>
        <p:spPr>
          <a:xfrm>
            <a:off x="2493297" y="2355309"/>
            <a:ext cx="3755827" cy="500684"/>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Salut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77" name="Ellipse 76">
            <a:extLst>
              <a:ext uri="{FF2B5EF4-FFF2-40B4-BE49-F238E27FC236}">
                <a16:creationId xmlns:a16="http://schemas.microsoft.com/office/drawing/2014/main" id="{4A543D40-EC89-E428-F0E2-0541529FB1D9}"/>
              </a:ext>
            </a:extLst>
          </p:cNvPr>
          <p:cNvSpPr/>
          <p:nvPr/>
        </p:nvSpPr>
        <p:spPr>
          <a:xfrm>
            <a:off x="1822411" y="2301231"/>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78" name="Image 77">
            <a:extLst>
              <a:ext uri="{FF2B5EF4-FFF2-40B4-BE49-F238E27FC236}">
                <a16:creationId xmlns:a16="http://schemas.microsoft.com/office/drawing/2014/main" id="{649DE596-5C09-DC94-3F06-A7D00632568E}"/>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647526" y="2145215"/>
            <a:ext cx="999895" cy="999895"/>
          </a:xfrm>
          <a:prstGeom prst="rect">
            <a:avLst/>
          </a:prstGeom>
        </p:spPr>
      </p:pic>
      <p:sp>
        <p:nvSpPr>
          <p:cNvPr id="79" name="Ellipse 78">
            <a:extLst>
              <a:ext uri="{FF2B5EF4-FFF2-40B4-BE49-F238E27FC236}">
                <a16:creationId xmlns:a16="http://schemas.microsoft.com/office/drawing/2014/main" id="{0419DB70-EEFE-82B0-D3C0-FDFBDB566F0E}"/>
              </a:ext>
            </a:extLst>
          </p:cNvPr>
          <p:cNvSpPr/>
          <p:nvPr/>
        </p:nvSpPr>
        <p:spPr>
          <a:xfrm>
            <a:off x="1756433" y="3623041"/>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80" name="Image 79">
            <a:extLst>
              <a:ext uri="{FF2B5EF4-FFF2-40B4-BE49-F238E27FC236}">
                <a16:creationId xmlns:a16="http://schemas.microsoft.com/office/drawing/2014/main" id="{AE0AF04F-3B95-8142-A05A-8DC2324B9713}"/>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598550" y="3391844"/>
            <a:ext cx="999895" cy="999895"/>
          </a:xfrm>
          <a:prstGeom prst="rect">
            <a:avLst/>
          </a:prstGeom>
        </p:spPr>
      </p:pic>
      <p:sp>
        <p:nvSpPr>
          <p:cNvPr id="4" name="Rectangle : coins arrondis 3">
            <a:extLst>
              <a:ext uri="{FF2B5EF4-FFF2-40B4-BE49-F238E27FC236}">
                <a16:creationId xmlns:a16="http://schemas.microsoft.com/office/drawing/2014/main" id="{2D0F198E-417A-E622-E5F9-58DD82232F92}"/>
              </a:ext>
            </a:extLst>
          </p:cNvPr>
          <p:cNvSpPr/>
          <p:nvPr/>
        </p:nvSpPr>
        <p:spPr>
          <a:xfrm>
            <a:off x="4698201" y="4321291"/>
            <a:ext cx="3149663" cy="500684"/>
          </a:xfrm>
          <a:prstGeom prst="roundRect">
            <a:avLst/>
          </a:prstGeom>
          <a:solidFill>
            <a:srgbClr val="DAE3F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algn="ctr">
              <a:defRPr/>
            </a:pPr>
            <a:r>
              <a:rPr lang="fr-FR" b="1" dirty="0">
                <a:solidFill>
                  <a:srgbClr val="474F71"/>
                </a:solidFill>
                <a:latin typeface="Dosis SemiBold" pitchFamily="2" charset="0"/>
              </a:rPr>
              <a:t>Où est-ce que tu as mal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 name="Ellipse 4">
            <a:extLst>
              <a:ext uri="{FF2B5EF4-FFF2-40B4-BE49-F238E27FC236}">
                <a16:creationId xmlns:a16="http://schemas.microsoft.com/office/drawing/2014/main" id="{4385FDCB-CEC5-0A2C-2027-4BBCB2D832E7}"/>
              </a:ext>
            </a:extLst>
          </p:cNvPr>
          <p:cNvSpPr/>
          <p:nvPr/>
        </p:nvSpPr>
        <p:spPr>
          <a:xfrm>
            <a:off x="7748769" y="4119527"/>
            <a:ext cx="693023" cy="779264"/>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9" name="Ellipse 8">
            <a:extLst>
              <a:ext uri="{FF2B5EF4-FFF2-40B4-BE49-F238E27FC236}">
                <a16:creationId xmlns:a16="http://schemas.microsoft.com/office/drawing/2014/main" id="{1071CCD4-7E54-5BDD-D7AE-B39567EAC84F}"/>
              </a:ext>
            </a:extLst>
          </p:cNvPr>
          <p:cNvSpPr/>
          <p:nvPr/>
        </p:nvSpPr>
        <p:spPr>
          <a:xfrm>
            <a:off x="7980807" y="5667687"/>
            <a:ext cx="693023" cy="779264"/>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4296D591-EC50-B429-5978-6768692685E9}"/>
              </a:ext>
            </a:extLst>
          </p:cNvPr>
          <p:cNvSpPr/>
          <p:nvPr/>
        </p:nvSpPr>
        <p:spPr>
          <a:xfrm>
            <a:off x="3351152" y="5852814"/>
            <a:ext cx="4629363" cy="500684"/>
          </a:xfrm>
          <a:prstGeom prst="roundRect">
            <a:avLst/>
          </a:prstGeom>
          <a:solidFill>
            <a:srgbClr val="DAE3F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Je veux acheter du pain et des œufs.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3" name="Image 12">
            <a:extLst>
              <a:ext uri="{FF2B5EF4-FFF2-40B4-BE49-F238E27FC236}">
                <a16:creationId xmlns:a16="http://schemas.microsoft.com/office/drawing/2014/main" id="{01A8D169-A8AF-0DF3-6B98-9B017C35EDF0}"/>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408934" y="4719116"/>
            <a:ext cx="999895" cy="999895"/>
          </a:xfrm>
          <a:prstGeom prst="rect">
            <a:avLst/>
          </a:prstGeom>
        </p:spPr>
      </p:pic>
      <p:pic>
        <p:nvPicPr>
          <p:cNvPr id="24" name="Image 23">
            <a:extLst>
              <a:ext uri="{FF2B5EF4-FFF2-40B4-BE49-F238E27FC236}">
                <a16:creationId xmlns:a16="http://schemas.microsoft.com/office/drawing/2014/main" id="{885C4330-1908-7B3D-F1F6-86933DE9ECD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600086" y="1551378"/>
            <a:ext cx="761443" cy="1020186"/>
          </a:xfrm>
          <a:prstGeom prst="rect">
            <a:avLst/>
          </a:prstGeom>
        </p:spPr>
      </p:pic>
      <p:pic>
        <p:nvPicPr>
          <p:cNvPr id="29" name="Image 28">
            <a:extLst>
              <a:ext uri="{FF2B5EF4-FFF2-40B4-BE49-F238E27FC236}">
                <a16:creationId xmlns:a16="http://schemas.microsoft.com/office/drawing/2014/main" id="{763611C6-D21E-3815-0397-4DC2D120ADF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29630" y="2784403"/>
            <a:ext cx="761443" cy="1020186"/>
          </a:xfrm>
          <a:prstGeom prst="rect">
            <a:avLst/>
          </a:prstGeom>
        </p:spPr>
      </p:pic>
      <p:pic>
        <p:nvPicPr>
          <p:cNvPr id="30" name="Image 29">
            <a:extLst>
              <a:ext uri="{FF2B5EF4-FFF2-40B4-BE49-F238E27FC236}">
                <a16:creationId xmlns:a16="http://schemas.microsoft.com/office/drawing/2014/main" id="{39A35E70-4605-1F93-D15A-66636A94B0F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754737" y="4044845"/>
            <a:ext cx="761443" cy="1020186"/>
          </a:xfrm>
          <a:prstGeom prst="rect">
            <a:avLst/>
          </a:prstGeom>
        </p:spPr>
      </p:pic>
      <p:pic>
        <p:nvPicPr>
          <p:cNvPr id="32" name="Image 31">
            <a:extLst>
              <a:ext uri="{FF2B5EF4-FFF2-40B4-BE49-F238E27FC236}">
                <a16:creationId xmlns:a16="http://schemas.microsoft.com/office/drawing/2014/main" id="{AE2397C4-F8A0-3E9C-2D34-F81FE1855D9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980807" y="5610345"/>
            <a:ext cx="761443" cy="1020186"/>
          </a:xfrm>
          <a:prstGeom prst="rect">
            <a:avLst/>
          </a:prstGeom>
        </p:spPr>
      </p:pic>
    </p:spTree>
    <p:extLst>
      <p:ext uri="{BB962C8B-B14F-4D97-AF65-F5344CB8AC3E}">
        <p14:creationId xmlns:p14="http://schemas.microsoft.com/office/powerpoint/2010/main" val="23341647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F7B58-A41C-1487-6341-AECDF3CFD1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C58039-454A-2CB2-7A97-3F3BDCB020BC}"/>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103" name="Groupe 102">
            <a:extLst>
              <a:ext uri="{FF2B5EF4-FFF2-40B4-BE49-F238E27FC236}">
                <a16:creationId xmlns:a16="http://schemas.microsoft.com/office/drawing/2014/main" id="{D520B3CA-EAFA-86D7-2228-EFD2A268EA91}"/>
              </a:ext>
            </a:extLst>
          </p:cNvPr>
          <p:cNvGrpSpPr/>
          <p:nvPr/>
        </p:nvGrpSpPr>
        <p:grpSpPr>
          <a:xfrm>
            <a:off x="113769" y="634753"/>
            <a:ext cx="1147140" cy="980797"/>
            <a:chOff x="113769" y="634753"/>
            <a:chExt cx="1147140" cy="980797"/>
          </a:xfrm>
        </p:grpSpPr>
        <p:pic>
          <p:nvPicPr>
            <p:cNvPr id="104" name="Image 103">
              <a:extLst>
                <a:ext uri="{FF2B5EF4-FFF2-40B4-BE49-F238E27FC236}">
                  <a16:creationId xmlns:a16="http://schemas.microsoft.com/office/drawing/2014/main" id="{0157481D-1459-21E9-3BF3-963C3C2CABF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7A574D-4062-3FA6-F3FD-951165D1417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8AE61464-1AD0-2F00-5F16-B74DF9562CD8}"/>
              </a:ext>
            </a:extLst>
          </p:cNvPr>
          <p:cNvSpPr/>
          <p:nvPr/>
        </p:nvSpPr>
        <p:spPr>
          <a:xfrm>
            <a:off x="1877133" y="2447453"/>
            <a:ext cx="5845185" cy="726302"/>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4" name="ZoneTexte 13">
            <a:extLst>
              <a:ext uri="{FF2B5EF4-FFF2-40B4-BE49-F238E27FC236}">
                <a16:creationId xmlns:a16="http://schemas.microsoft.com/office/drawing/2014/main" id="{29383B26-6AC0-A7DB-96A3-3D6C9C523113}"/>
              </a:ext>
            </a:extLst>
          </p:cNvPr>
          <p:cNvSpPr txBox="1"/>
          <p:nvPr/>
        </p:nvSpPr>
        <p:spPr>
          <a:xfrm>
            <a:off x="2266325" y="2454804"/>
            <a:ext cx="5327411" cy="646331"/>
          </a:xfrm>
          <a:prstGeom prst="rect">
            <a:avLst/>
          </a:prstGeom>
          <a:noFill/>
        </p:spPr>
        <p:txBody>
          <a:bodyPr wrap="square">
            <a:spAutoFit/>
          </a:bodyPr>
          <a:lstStyle/>
          <a:p>
            <a:pPr>
              <a:defRPr/>
            </a:pPr>
            <a:r>
              <a:rPr lang="fr-FR" b="1" dirty="0">
                <a:solidFill>
                  <a:srgbClr val="474F71"/>
                </a:solidFill>
                <a:latin typeface="Dosis SemiBold" pitchFamily="2" charset="0"/>
              </a:rPr>
              <a:t>Après l’école, j’aime jouer à un jeu vidéo. Et toi, qu’est ce que tu aimes faire après l’école ?</a:t>
            </a:r>
          </a:p>
        </p:txBody>
      </p:sp>
      <p:sp>
        <p:nvSpPr>
          <p:cNvPr id="20" name="Ellipse 19">
            <a:extLst>
              <a:ext uri="{FF2B5EF4-FFF2-40B4-BE49-F238E27FC236}">
                <a16:creationId xmlns:a16="http://schemas.microsoft.com/office/drawing/2014/main" id="{43AAC40A-0EF4-6620-85CD-9457A051A990}"/>
              </a:ext>
            </a:extLst>
          </p:cNvPr>
          <p:cNvSpPr/>
          <p:nvPr/>
        </p:nvSpPr>
        <p:spPr>
          <a:xfrm>
            <a:off x="7690372" y="2584729"/>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3" name="Ellipse 22">
            <a:extLst>
              <a:ext uri="{FF2B5EF4-FFF2-40B4-BE49-F238E27FC236}">
                <a16:creationId xmlns:a16="http://schemas.microsoft.com/office/drawing/2014/main" id="{4BA9380F-FF89-0891-AC07-39F658D22F4C}"/>
              </a:ext>
            </a:extLst>
          </p:cNvPr>
          <p:cNvSpPr/>
          <p:nvPr/>
        </p:nvSpPr>
        <p:spPr>
          <a:xfrm>
            <a:off x="7523464" y="2516039"/>
            <a:ext cx="693023" cy="679305"/>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5" name="AutoShape 2" descr="Image générée">
            <a:extLst>
              <a:ext uri="{FF2B5EF4-FFF2-40B4-BE49-F238E27FC236}">
                <a16:creationId xmlns:a16="http://schemas.microsoft.com/office/drawing/2014/main" id="{FE1B8DC4-94A5-8ED7-7B90-A804B5805A9A}"/>
              </a:ext>
            </a:extLst>
          </p:cNvPr>
          <p:cNvSpPr>
            <a:spLocks noChangeAspect="1" noChangeArrowheads="1"/>
          </p:cNvSpPr>
          <p:nvPr/>
        </p:nvSpPr>
        <p:spPr bwMode="auto">
          <a:xfrm>
            <a:off x="6096204" y="718501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 coins arrondis 25">
            <a:extLst>
              <a:ext uri="{FF2B5EF4-FFF2-40B4-BE49-F238E27FC236}">
                <a16:creationId xmlns:a16="http://schemas.microsoft.com/office/drawing/2014/main" id="{45C88558-B383-D380-B973-DC80B36337D4}"/>
              </a:ext>
            </a:extLst>
          </p:cNvPr>
          <p:cNvSpPr/>
          <p:nvPr/>
        </p:nvSpPr>
        <p:spPr>
          <a:xfrm>
            <a:off x="2266325" y="7181148"/>
            <a:ext cx="3644500" cy="500684"/>
          </a:xfrm>
          <a:prstGeom prst="roundRect">
            <a:avLst/>
          </a:prstGeom>
          <a:solidFill>
            <a:srgbClr val="DEEBF7"/>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D585E26B-6290-BD04-A3E3-C1E1AA37721D}"/>
              </a:ext>
            </a:extLst>
          </p:cNvPr>
          <p:cNvSpPr txBox="1"/>
          <p:nvPr/>
        </p:nvSpPr>
        <p:spPr>
          <a:xfrm>
            <a:off x="2519710" y="7139691"/>
            <a:ext cx="2334208" cy="45589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Medium" pitchFamily="2" charset="0"/>
                <a:ea typeface="+mn-ea"/>
                <a:cs typeface="+mn-cs"/>
              </a:rPr>
              <a:t>A bientôt Majd !  </a:t>
            </a:r>
          </a:p>
        </p:txBody>
      </p:sp>
      <p:sp>
        <p:nvSpPr>
          <p:cNvPr id="31" name="AutoShape 2" descr="Image générée">
            <a:extLst>
              <a:ext uri="{FF2B5EF4-FFF2-40B4-BE49-F238E27FC236}">
                <a16:creationId xmlns:a16="http://schemas.microsoft.com/office/drawing/2014/main" id="{87B433E9-3BA0-A22F-1B15-9EA99601347E}"/>
              </a:ext>
            </a:extLst>
          </p:cNvPr>
          <p:cNvSpPr>
            <a:spLocks noChangeAspect="1" noChangeArrowheads="1"/>
          </p:cNvSpPr>
          <p:nvPr/>
        </p:nvSpPr>
        <p:spPr bwMode="auto">
          <a:xfrm>
            <a:off x="5856736" y="575251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Ellipse 42">
            <a:extLst>
              <a:ext uri="{FF2B5EF4-FFF2-40B4-BE49-F238E27FC236}">
                <a16:creationId xmlns:a16="http://schemas.microsoft.com/office/drawing/2014/main" id="{104611A9-BFC0-FCF3-1F48-5C251302FF2A}"/>
              </a:ext>
            </a:extLst>
          </p:cNvPr>
          <p:cNvSpPr/>
          <p:nvPr/>
        </p:nvSpPr>
        <p:spPr>
          <a:xfrm>
            <a:off x="7625542" y="3974007"/>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5" name="Ellipse 54">
            <a:extLst>
              <a:ext uri="{FF2B5EF4-FFF2-40B4-BE49-F238E27FC236}">
                <a16:creationId xmlns:a16="http://schemas.microsoft.com/office/drawing/2014/main" id="{83F405B3-35FD-E588-9008-0E6BEB238A0E}"/>
              </a:ext>
            </a:extLst>
          </p:cNvPr>
          <p:cNvSpPr/>
          <p:nvPr/>
        </p:nvSpPr>
        <p:spPr>
          <a:xfrm>
            <a:off x="2158296" y="7073834"/>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Ellipse 55">
            <a:extLst>
              <a:ext uri="{FF2B5EF4-FFF2-40B4-BE49-F238E27FC236}">
                <a16:creationId xmlns:a16="http://schemas.microsoft.com/office/drawing/2014/main" id="{BE8DC46F-91BF-7E3D-FFD2-335A807305A8}"/>
              </a:ext>
            </a:extLst>
          </p:cNvPr>
          <p:cNvSpPr/>
          <p:nvPr/>
        </p:nvSpPr>
        <p:spPr>
          <a:xfrm>
            <a:off x="1751987" y="7032923"/>
            <a:ext cx="693023" cy="679305"/>
          </a:xfrm>
          <a:prstGeom prst="ellipse">
            <a:avLst/>
          </a:prstGeom>
          <a:solidFill>
            <a:srgbClr val="9DC3E6"/>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CBB15D9D-641F-B989-C2D3-616614F8B79D}"/>
              </a:ext>
            </a:extLst>
          </p:cNvPr>
          <p:cNvSpPr/>
          <p:nvPr/>
        </p:nvSpPr>
        <p:spPr>
          <a:xfrm>
            <a:off x="2830705" y="3473323"/>
            <a:ext cx="5177962" cy="500684"/>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Après l’école, j’aime regarder un documentaire.</a:t>
            </a:r>
          </a:p>
        </p:txBody>
      </p:sp>
      <p:sp>
        <p:nvSpPr>
          <p:cNvPr id="51" name="Ellipse 50">
            <a:extLst>
              <a:ext uri="{FF2B5EF4-FFF2-40B4-BE49-F238E27FC236}">
                <a16:creationId xmlns:a16="http://schemas.microsoft.com/office/drawing/2014/main" id="{FF23CEA2-096A-5F0B-D04B-1A93BDE114D2}"/>
              </a:ext>
            </a:extLst>
          </p:cNvPr>
          <p:cNvSpPr/>
          <p:nvPr/>
        </p:nvSpPr>
        <p:spPr>
          <a:xfrm>
            <a:off x="2203969" y="3393426"/>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54" name="Image 53">
            <a:extLst>
              <a:ext uri="{FF2B5EF4-FFF2-40B4-BE49-F238E27FC236}">
                <a16:creationId xmlns:a16="http://schemas.microsoft.com/office/drawing/2014/main" id="{CDB045BD-855C-C433-117B-44020A08D8D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23464" y="2347242"/>
            <a:ext cx="761443" cy="1020186"/>
          </a:xfrm>
          <a:prstGeom prst="rect">
            <a:avLst/>
          </a:prstGeom>
        </p:spPr>
      </p:pic>
      <p:pic>
        <p:nvPicPr>
          <p:cNvPr id="62" name="Image 61">
            <a:extLst>
              <a:ext uri="{FF2B5EF4-FFF2-40B4-BE49-F238E27FC236}">
                <a16:creationId xmlns:a16="http://schemas.microsoft.com/office/drawing/2014/main" id="{B905F73B-9061-E65D-0B62-B7148268A02B}"/>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985609" y="3220972"/>
            <a:ext cx="999895" cy="999895"/>
          </a:xfrm>
          <a:prstGeom prst="rect">
            <a:avLst/>
          </a:prstGeom>
        </p:spPr>
      </p:pic>
      <p:sp>
        <p:nvSpPr>
          <p:cNvPr id="74" name="Rectangle : coins arrondis 73">
            <a:extLst>
              <a:ext uri="{FF2B5EF4-FFF2-40B4-BE49-F238E27FC236}">
                <a16:creationId xmlns:a16="http://schemas.microsoft.com/office/drawing/2014/main" id="{BF63A435-E329-F752-E778-1DAB1462A7ED}"/>
              </a:ext>
            </a:extLst>
          </p:cNvPr>
          <p:cNvSpPr/>
          <p:nvPr/>
        </p:nvSpPr>
        <p:spPr>
          <a:xfrm>
            <a:off x="2485557" y="1711084"/>
            <a:ext cx="4908203" cy="500684"/>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dirty="0">
              <a:solidFill>
                <a:srgbClr val="474F71"/>
              </a:solidFill>
              <a:latin typeface="Dosis SemiBold" pitchFamily="2" charset="0"/>
            </a:endParaRPr>
          </a:p>
          <a:p>
            <a:pPr>
              <a:defRPr/>
            </a:pPr>
            <a:r>
              <a:rPr lang="fr-FR" b="1" dirty="0">
                <a:solidFill>
                  <a:srgbClr val="474F71"/>
                </a:solidFill>
                <a:latin typeface="Dosis SemiBold" pitchFamily="2" charset="0"/>
              </a:rPr>
              <a:t>     Qu’est-ce que tu aimes faire après l’école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77" name="Ellipse 76">
            <a:extLst>
              <a:ext uri="{FF2B5EF4-FFF2-40B4-BE49-F238E27FC236}">
                <a16:creationId xmlns:a16="http://schemas.microsoft.com/office/drawing/2014/main" id="{DB8E0EDE-99C7-F0F9-23FB-4A8F520FDC66}"/>
              </a:ext>
            </a:extLst>
          </p:cNvPr>
          <p:cNvSpPr/>
          <p:nvPr/>
        </p:nvSpPr>
        <p:spPr>
          <a:xfrm>
            <a:off x="1877133" y="1640356"/>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78" name="Image 77">
            <a:extLst>
              <a:ext uri="{FF2B5EF4-FFF2-40B4-BE49-F238E27FC236}">
                <a16:creationId xmlns:a16="http://schemas.microsoft.com/office/drawing/2014/main" id="{347C75D6-C591-7070-A5BF-3A460B9FF4F5}"/>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598550" y="1426822"/>
            <a:ext cx="999895" cy="999895"/>
          </a:xfrm>
          <a:prstGeom prst="rect">
            <a:avLst/>
          </a:prstGeom>
        </p:spPr>
      </p:pic>
      <p:sp>
        <p:nvSpPr>
          <p:cNvPr id="3" name="Rectangle : coins arrondis 2">
            <a:extLst>
              <a:ext uri="{FF2B5EF4-FFF2-40B4-BE49-F238E27FC236}">
                <a16:creationId xmlns:a16="http://schemas.microsoft.com/office/drawing/2014/main" id="{B322A9C1-2391-3CDC-E325-7C9F7BF1F118}"/>
              </a:ext>
            </a:extLst>
          </p:cNvPr>
          <p:cNvSpPr/>
          <p:nvPr/>
        </p:nvSpPr>
        <p:spPr>
          <a:xfrm>
            <a:off x="2087975" y="5045656"/>
            <a:ext cx="5423499" cy="500684"/>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Oui, j’aime beaucoup</a:t>
            </a:r>
            <a:r>
              <a:rPr lang="fr-FR" b="1" dirty="0">
                <a:solidFill>
                  <a:srgbClr val="474F71"/>
                </a:solidFill>
                <a:latin typeface="Dosis SemiBold" pitchFamily="2" charset="0"/>
              </a:rPr>
              <a:t> lire les bandes  dessinées. </a:t>
            </a: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Au revoir !</a:t>
            </a:r>
          </a:p>
        </p:txBody>
      </p:sp>
      <p:sp>
        <p:nvSpPr>
          <p:cNvPr id="4" name="Rectangle : coins arrondis 3">
            <a:extLst>
              <a:ext uri="{FF2B5EF4-FFF2-40B4-BE49-F238E27FC236}">
                <a16:creationId xmlns:a16="http://schemas.microsoft.com/office/drawing/2014/main" id="{A4E67B02-B147-555F-ECAE-34D22EE6F7A1}"/>
              </a:ext>
            </a:extLst>
          </p:cNvPr>
          <p:cNvSpPr/>
          <p:nvPr/>
        </p:nvSpPr>
        <p:spPr>
          <a:xfrm>
            <a:off x="3054393" y="4306535"/>
            <a:ext cx="4667925" cy="500684"/>
          </a:xfrm>
          <a:prstGeom prst="roundRect">
            <a:avLst/>
          </a:prstGeom>
          <a:solidFill>
            <a:srgbClr val="DAE3F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rgbClr val="474F71"/>
                </a:solidFill>
                <a:latin typeface="Dosis SemiBold" pitchFamily="2" charset="0"/>
              </a:rPr>
              <a:t>Est-ce que tu aimes lire une bande dessinée ?</a:t>
            </a: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 name="Ellipse 4">
            <a:extLst>
              <a:ext uri="{FF2B5EF4-FFF2-40B4-BE49-F238E27FC236}">
                <a16:creationId xmlns:a16="http://schemas.microsoft.com/office/drawing/2014/main" id="{7FE988E4-78BF-469D-FE43-DB4EE2E2A108}"/>
              </a:ext>
            </a:extLst>
          </p:cNvPr>
          <p:cNvSpPr/>
          <p:nvPr/>
        </p:nvSpPr>
        <p:spPr>
          <a:xfrm>
            <a:off x="7638477" y="4143720"/>
            <a:ext cx="693023" cy="779264"/>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6" name="Image 5">
            <a:extLst>
              <a:ext uri="{FF2B5EF4-FFF2-40B4-BE49-F238E27FC236}">
                <a16:creationId xmlns:a16="http://schemas.microsoft.com/office/drawing/2014/main" id="{E24F6559-A6F2-12A8-F46F-7DAD02E4ACB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99284" y="3974007"/>
            <a:ext cx="761443" cy="1020186"/>
          </a:xfrm>
          <a:prstGeom prst="rect">
            <a:avLst/>
          </a:prstGeom>
        </p:spPr>
      </p:pic>
      <p:sp>
        <p:nvSpPr>
          <p:cNvPr id="7" name="Ellipse 6">
            <a:extLst>
              <a:ext uri="{FF2B5EF4-FFF2-40B4-BE49-F238E27FC236}">
                <a16:creationId xmlns:a16="http://schemas.microsoft.com/office/drawing/2014/main" id="{BD501881-0509-1133-8B99-6B7B7F72D6A7}"/>
              </a:ext>
            </a:extLst>
          </p:cNvPr>
          <p:cNvSpPr/>
          <p:nvPr/>
        </p:nvSpPr>
        <p:spPr>
          <a:xfrm>
            <a:off x="1432069" y="4915969"/>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8" name="Image 7">
            <a:extLst>
              <a:ext uri="{FF2B5EF4-FFF2-40B4-BE49-F238E27FC236}">
                <a16:creationId xmlns:a16="http://schemas.microsoft.com/office/drawing/2014/main" id="{2D8E0E6C-F448-3120-2151-8542F9EC473D}"/>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179007" y="4717696"/>
            <a:ext cx="999895" cy="999895"/>
          </a:xfrm>
          <a:prstGeom prst="rect">
            <a:avLst/>
          </a:prstGeom>
        </p:spPr>
      </p:pic>
      <p:sp>
        <p:nvSpPr>
          <p:cNvPr id="9" name="Ellipse 8">
            <a:extLst>
              <a:ext uri="{FF2B5EF4-FFF2-40B4-BE49-F238E27FC236}">
                <a16:creationId xmlns:a16="http://schemas.microsoft.com/office/drawing/2014/main" id="{569C6939-DA79-0D7D-871D-D48A4A0A735A}"/>
              </a:ext>
            </a:extLst>
          </p:cNvPr>
          <p:cNvSpPr/>
          <p:nvPr/>
        </p:nvSpPr>
        <p:spPr>
          <a:xfrm>
            <a:off x="7851812" y="5605001"/>
            <a:ext cx="693023" cy="779264"/>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1" name="Image 10">
            <a:extLst>
              <a:ext uri="{FF2B5EF4-FFF2-40B4-BE49-F238E27FC236}">
                <a16:creationId xmlns:a16="http://schemas.microsoft.com/office/drawing/2014/main" id="{7AF34BFD-20C8-B2AE-3CDD-94D55BBC88D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835765" y="5431001"/>
            <a:ext cx="761443" cy="1020186"/>
          </a:xfrm>
          <a:prstGeom prst="rect">
            <a:avLst/>
          </a:prstGeom>
        </p:spPr>
      </p:pic>
      <p:sp>
        <p:nvSpPr>
          <p:cNvPr id="12" name="Rectangle : coins arrondis 11">
            <a:extLst>
              <a:ext uri="{FF2B5EF4-FFF2-40B4-BE49-F238E27FC236}">
                <a16:creationId xmlns:a16="http://schemas.microsoft.com/office/drawing/2014/main" id="{AD86E8B8-7592-40E4-33F8-9B132E71C9B7}"/>
              </a:ext>
            </a:extLst>
          </p:cNvPr>
          <p:cNvSpPr/>
          <p:nvPr/>
        </p:nvSpPr>
        <p:spPr>
          <a:xfrm>
            <a:off x="4131159" y="5744291"/>
            <a:ext cx="3738816" cy="500684"/>
          </a:xfrm>
          <a:prstGeom prst="roundRect">
            <a:avLst/>
          </a:prstGeom>
          <a:solidFill>
            <a:srgbClr val="DAE3F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rgbClr val="474F71"/>
                </a:solidFill>
                <a:latin typeface="Dosis SemiBold" pitchFamily="2" charset="0"/>
              </a:rPr>
              <a:t>A bientôt !</a:t>
            </a: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42270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77E59-B3A4-6A75-9EB2-7B494D2BF8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5C4B11-BE9C-728C-F755-53E73AFA7B23}"/>
              </a:ext>
            </a:extLst>
          </p:cNvPr>
          <p:cNvSpPr>
            <a:spLocks noGrp="1"/>
          </p:cNvSpPr>
          <p:nvPr>
            <p:ph type="title"/>
          </p:nvPr>
        </p:nvSpPr>
        <p:spPr>
          <a:xfrm>
            <a:off x="1692000" y="749841"/>
            <a:ext cx="6840000" cy="612000"/>
          </a:xfrm>
        </p:spPr>
        <p:txBody>
          <a:bodyPr>
            <a:normAutofit/>
          </a:bodyPr>
          <a:lstStyle/>
          <a:p>
            <a:r>
              <a:rPr lang="fr-FR" dirty="0">
                <a:solidFill>
                  <a:prstClr val="black">
                    <a:lumMod val="65000"/>
                    <a:lumOff val="35000"/>
                  </a:prstClr>
                </a:solidFill>
                <a:latin typeface="Dosis Medium" pitchFamily="2" charset="0"/>
              </a:rPr>
              <a:t>Maintenant, on va comprendre le sens du dialogue. Qui veut expliquer, </a:t>
            </a:r>
            <a:r>
              <a:rPr lang="fr-FR" b="1" dirty="0">
                <a:solidFill>
                  <a:prstClr val="black">
                    <a:lumMod val="65000"/>
                    <a:lumOff val="35000"/>
                  </a:prstClr>
                </a:solidFill>
                <a:latin typeface="Dosis Medium" pitchFamily="2" charset="0"/>
              </a:rPr>
              <a:t>dans sa langue</a:t>
            </a:r>
            <a:r>
              <a:rPr lang="fr-FR" dirty="0">
                <a:solidFill>
                  <a:prstClr val="black">
                    <a:lumMod val="65000"/>
                    <a:lumOff val="35000"/>
                  </a:prstClr>
                </a:solidFill>
                <a:latin typeface="Dosis Medium" pitchFamily="2" charset="0"/>
              </a:rPr>
              <a:t>, de quoi ont parlé Majd et Nada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583209B-1345-5577-84E2-081E4F55725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2" name="ZoneTexte 11">
            <a:extLst>
              <a:ext uri="{FF2B5EF4-FFF2-40B4-BE49-F238E27FC236}">
                <a16:creationId xmlns:a16="http://schemas.microsoft.com/office/drawing/2014/main" id="{D83819E1-C9C5-F7A8-223C-C927AEBA4D9D}"/>
              </a:ext>
            </a:extLst>
          </p:cNvPr>
          <p:cNvSpPr txBox="1"/>
          <p:nvPr/>
        </p:nvSpPr>
        <p:spPr>
          <a:xfrm>
            <a:off x="2677652" y="2074853"/>
            <a:ext cx="4222631" cy="461665"/>
          </a:xfrm>
          <a:prstGeom prst="rect">
            <a:avLst/>
          </a:prstGeom>
          <a:noFill/>
        </p:spPr>
        <p:txBody>
          <a:bodyPr wrap="none" rtlCol="0">
            <a:spAutoFit/>
          </a:bodyPr>
          <a:lstStyle/>
          <a:p>
            <a:r>
              <a:rPr lang="fr-FR" sz="2400" b="1" dirty="0">
                <a:solidFill>
                  <a:schemeClr val="accent5">
                    <a:lumMod val="50000"/>
                  </a:schemeClr>
                </a:solidFill>
                <a:latin typeface="Dosis SemiBold" pitchFamily="2" charset="0"/>
              </a:rPr>
              <a:t>De quoi ont parlé Majd et Nada ? </a:t>
            </a:r>
          </a:p>
        </p:txBody>
      </p:sp>
      <p:pic>
        <p:nvPicPr>
          <p:cNvPr id="15" name="Image 14">
            <a:extLst>
              <a:ext uri="{FF2B5EF4-FFF2-40B4-BE49-F238E27FC236}">
                <a16:creationId xmlns:a16="http://schemas.microsoft.com/office/drawing/2014/main" id="{DFB4F27D-F7BB-A344-10BE-7FBCC06B178C}"/>
              </a:ext>
            </a:extLst>
          </p:cNvPr>
          <p:cNvPicPr>
            <a:picLocks noChangeAspect="1"/>
          </p:cNvPicPr>
          <p:nvPr/>
        </p:nvPicPr>
        <p:blipFill>
          <a:blip r:embed="rId3"/>
          <a:stretch>
            <a:fillRect/>
          </a:stretch>
        </p:blipFill>
        <p:spPr>
          <a:xfrm>
            <a:off x="2677652" y="2835041"/>
            <a:ext cx="4030235" cy="3168324"/>
          </a:xfrm>
          <a:prstGeom prst="rect">
            <a:avLst/>
          </a:prstGeom>
        </p:spPr>
      </p:pic>
    </p:spTree>
    <p:extLst>
      <p:ext uri="{BB962C8B-B14F-4D97-AF65-F5344CB8AC3E}">
        <p14:creationId xmlns:p14="http://schemas.microsoft.com/office/powerpoint/2010/main" val="720232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8" name="Titre 8">
            <a:extLst>
              <a:ext uri="{FF2B5EF4-FFF2-40B4-BE49-F238E27FC236}">
                <a16:creationId xmlns:a16="http://schemas.microsoft.com/office/drawing/2014/main" id="{4E19B85D-FB63-4F5C-6EF1-5A00B91AABF4}"/>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on va jouer ce dialogue. On va le faire en 3 étapes. Soyez attentifs. </a:t>
            </a:r>
            <a:endParaRPr lang="fr-MA" dirty="0">
              <a:solidFill>
                <a:schemeClr val="tx1">
                  <a:lumMod val="65000"/>
                  <a:lumOff val="35000"/>
                </a:schemeClr>
              </a:solidFill>
              <a:latin typeface="Dosis Medium" pitchFamily="2" charset="0"/>
            </a:endParaRPr>
          </a:p>
        </p:txBody>
      </p:sp>
      <p:sp>
        <p:nvSpPr>
          <p:cNvPr id="10" name="Rectangle : coins arrondis 9">
            <a:extLst>
              <a:ext uri="{FF2B5EF4-FFF2-40B4-BE49-F238E27FC236}">
                <a16:creationId xmlns:a16="http://schemas.microsoft.com/office/drawing/2014/main" id="{3778DD3D-5E32-9B4C-37F4-5D828DB4DD77}"/>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721E5AF6-F018-6523-3F09-4F970310EE15}"/>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2" name="Rectangle : coins arrondis 11">
            <a:extLst>
              <a:ext uri="{FF2B5EF4-FFF2-40B4-BE49-F238E27FC236}">
                <a16:creationId xmlns:a16="http://schemas.microsoft.com/office/drawing/2014/main" id="{2BD1BD40-7AA4-9D70-4C90-FB8D0487FDC9}"/>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E61EF887-1842-282C-DADA-13194B32D8A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4" name="Rectangle : coins arrondis 13">
            <a:extLst>
              <a:ext uri="{FF2B5EF4-FFF2-40B4-BE49-F238E27FC236}">
                <a16:creationId xmlns:a16="http://schemas.microsoft.com/office/drawing/2014/main" id="{D7D1802E-CAF7-A915-A66D-5F1870BDE913}"/>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1698D713-E6C1-C9C1-1B01-519D8469B05E}"/>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16" name="Groupe 15">
            <a:extLst>
              <a:ext uri="{FF2B5EF4-FFF2-40B4-BE49-F238E27FC236}">
                <a16:creationId xmlns:a16="http://schemas.microsoft.com/office/drawing/2014/main" id="{60F12CD7-28D1-DB14-E242-1D695A7289FB}"/>
              </a:ext>
            </a:extLst>
          </p:cNvPr>
          <p:cNvGrpSpPr/>
          <p:nvPr/>
        </p:nvGrpSpPr>
        <p:grpSpPr>
          <a:xfrm>
            <a:off x="113769" y="634753"/>
            <a:ext cx="1147140" cy="980797"/>
            <a:chOff x="113769" y="634753"/>
            <a:chExt cx="1147140" cy="980797"/>
          </a:xfrm>
        </p:grpSpPr>
        <p:pic>
          <p:nvPicPr>
            <p:cNvPr id="17" name="Image 16">
              <a:extLst>
                <a:ext uri="{FF2B5EF4-FFF2-40B4-BE49-F238E27FC236}">
                  <a16:creationId xmlns:a16="http://schemas.microsoft.com/office/drawing/2014/main" id="{44A3BFBE-4403-7177-7FFD-6B58569AB25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69CF95B-EEE9-0081-6EA7-2557B93113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2" name="Image 21">
            <a:extLst>
              <a:ext uri="{FF2B5EF4-FFF2-40B4-BE49-F238E27FC236}">
                <a16:creationId xmlns:a16="http://schemas.microsoft.com/office/drawing/2014/main" id="{26770919-0B19-1B98-A0CA-88A18281EA6B}"/>
              </a:ext>
            </a:extLst>
          </p:cNvPr>
          <p:cNvPicPr>
            <a:picLocks noChangeAspect="1"/>
          </p:cNvPicPr>
          <p:nvPr/>
        </p:nvPicPr>
        <p:blipFill>
          <a:blip r:embed="rId4"/>
          <a:stretch>
            <a:fillRect/>
          </a:stretch>
        </p:blipFill>
        <p:spPr>
          <a:xfrm>
            <a:off x="2039905" y="2520245"/>
            <a:ext cx="4690533" cy="3127022"/>
          </a:xfrm>
          <a:prstGeom prst="rect">
            <a:avLst/>
          </a:prstGeom>
        </p:spPr>
      </p:pic>
    </p:spTree>
    <p:extLst>
      <p:ext uri="{BB962C8B-B14F-4D97-AF65-F5344CB8AC3E}">
        <p14:creationId xmlns:p14="http://schemas.microsoft.com/office/powerpoint/2010/main" val="223257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76DE7-3188-B24A-C662-24D5449670A4}"/>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0F4F78B1-F8A7-291E-B40E-C8527703DAF2}"/>
              </a:ext>
            </a:extLst>
          </p:cNvPr>
          <p:cNvPicPr>
            <a:picLocks noChangeAspect="1"/>
          </p:cNvPicPr>
          <p:nvPr/>
        </p:nvPicPr>
        <p:blipFill>
          <a:blip r:embed="rId2"/>
          <a:stretch>
            <a:fillRect/>
          </a:stretch>
        </p:blipFill>
        <p:spPr>
          <a:xfrm>
            <a:off x="211327" y="3288495"/>
            <a:ext cx="3180972" cy="2120648"/>
          </a:xfrm>
          <a:prstGeom prst="rect">
            <a:avLst/>
          </a:prstGeom>
        </p:spPr>
      </p:pic>
      <p:sp>
        <p:nvSpPr>
          <p:cNvPr id="4" name="Titre 8">
            <a:extLst>
              <a:ext uri="{FF2B5EF4-FFF2-40B4-BE49-F238E27FC236}">
                <a16:creationId xmlns:a16="http://schemas.microsoft.com/office/drawing/2014/main" id="{5B80A2B1-8CCC-CAAB-3319-B7B41A18B8DA}"/>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1. Je vais vous expliquer la situation.  </a:t>
            </a:r>
          </a:p>
        </p:txBody>
      </p:sp>
      <p:sp>
        <p:nvSpPr>
          <p:cNvPr id="5" name="Rectangle : coins arrondis 4">
            <a:extLst>
              <a:ext uri="{FF2B5EF4-FFF2-40B4-BE49-F238E27FC236}">
                <a16:creationId xmlns:a16="http://schemas.microsoft.com/office/drawing/2014/main" id="{AAE209C8-67C7-63CA-BC6E-5ED1D5A2374C}"/>
              </a:ext>
            </a:extLst>
          </p:cNvPr>
          <p:cNvSpPr/>
          <p:nvPr/>
        </p:nvSpPr>
        <p:spPr>
          <a:xfrm>
            <a:off x="2112377" y="164300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E7FFE94B-80E4-0C7A-53A1-2C3CFB789754}"/>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7" name="Rectangle : coins arrondis 6">
            <a:extLst>
              <a:ext uri="{FF2B5EF4-FFF2-40B4-BE49-F238E27FC236}">
                <a16:creationId xmlns:a16="http://schemas.microsoft.com/office/drawing/2014/main" id="{7C975E34-0387-1860-80E2-C05AEC801585}"/>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1DF2125C-E970-9492-79C4-A54216C8E126}"/>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9" name="Rectangle : coins arrondis 18">
            <a:extLst>
              <a:ext uri="{FF2B5EF4-FFF2-40B4-BE49-F238E27FC236}">
                <a16:creationId xmlns:a16="http://schemas.microsoft.com/office/drawing/2014/main" id="{AB8842B3-667D-642B-44BC-33A10B445C5D}"/>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E06913ED-AABD-B879-105D-560E62B0CA3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21" name="Groupe 20">
            <a:extLst>
              <a:ext uri="{FF2B5EF4-FFF2-40B4-BE49-F238E27FC236}">
                <a16:creationId xmlns:a16="http://schemas.microsoft.com/office/drawing/2014/main" id="{1E9C3AD9-D545-C049-C49B-9408BB370BAA}"/>
              </a:ext>
            </a:extLst>
          </p:cNvPr>
          <p:cNvGrpSpPr/>
          <p:nvPr/>
        </p:nvGrpSpPr>
        <p:grpSpPr>
          <a:xfrm>
            <a:off x="113769" y="634753"/>
            <a:ext cx="1147140" cy="980797"/>
            <a:chOff x="113769" y="634753"/>
            <a:chExt cx="1147140" cy="980797"/>
          </a:xfrm>
        </p:grpSpPr>
        <p:pic>
          <p:nvPicPr>
            <p:cNvPr id="23" name="Image 22">
              <a:extLst>
                <a:ext uri="{FF2B5EF4-FFF2-40B4-BE49-F238E27FC236}">
                  <a16:creationId xmlns:a16="http://schemas.microsoft.com/office/drawing/2014/main" id="{0F707965-7DF4-93C7-0089-5D65626E874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55F032E-476A-EE20-308B-886241320FF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5" name="ZoneTexte 24">
            <a:extLst>
              <a:ext uri="{FF2B5EF4-FFF2-40B4-BE49-F238E27FC236}">
                <a16:creationId xmlns:a16="http://schemas.microsoft.com/office/drawing/2014/main" id="{394A8462-4351-1368-7183-86F34336CAF3}"/>
              </a:ext>
            </a:extLst>
          </p:cNvPr>
          <p:cNvSpPr txBox="1"/>
          <p:nvPr/>
        </p:nvSpPr>
        <p:spPr>
          <a:xfrm>
            <a:off x="1379400" y="2185283"/>
            <a:ext cx="6385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dans la cour de récréation. Chacun pose à l’autre les questions suivantes :</a:t>
            </a:r>
          </a:p>
        </p:txBody>
      </p:sp>
      <p:sp>
        <p:nvSpPr>
          <p:cNvPr id="2" name="ZoneTexte 1">
            <a:extLst>
              <a:ext uri="{FF2B5EF4-FFF2-40B4-BE49-F238E27FC236}">
                <a16:creationId xmlns:a16="http://schemas.microsoft.com/office/drawing/2014/main" id="{C311B81B-D8C5-4C83-0126-2687E00D63EA}"/>
              </a:ext>
            </a:extLst>
          </p:cNvPr>
          <p:cNvSpPr txBox="1"/>
          <p:nvPr/>
        </p:nvSpPr>
        <p:spPr>
          <a:xfrm>
            <a:off x="3500461" y="3429000"/>
            <a:ext cx="5139701" cy="2708434"/>
          </a:xfrm>
          <a:prstGeom prst="rect">
            <a:avLst/>
          </a:prstGeom>
          <a:noFill/>
        </p:spPr>
        <p:txBody>
          <a:bodyPr wrap="square">
            <a:spAutoFit/>
          </a:bodyPr>
          <a:lstStyle/>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lang="fr-FR" sz="2000" dirty="0">
                <a:solidFill>
                  <a:srgbClr val="5B9BD5">
                    <a:lumMod val="50000"/>
                  </a:srgbClr>
                </a:solidFill>
                <a:latin typeface="Dosis Medium" pitchFamily="2" charset="0"/>
              </a:rPr>
              <a:t>Qu’est-ce qui s’est passé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Où est-ce que tu as mal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Que veux-tu acheter aujourd’hui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Combien veux-tu acheter de  __________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lang="fr-FR" sz="2000" dirty="0">
                <a:solidFill>
                  <a:srgbClr val="5B9BD5">
                    <a:lumMod val="50000"/>
                  </a:srgbClr>
                </a:solidFill>
                <a:latin typeface="Dosis Medium" pitchFamily="2" charset="0"/>
              </a:rPr>
              <a:t>Qu’est-ce que tu aimes faire après l’école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Est-ce que tu aimes __________ ? </a:t>
            </a:r>
          </a:p>
          <a:p>
            <a:pPr marR="0" lvl="0" algn="l" defTabSz="457200" rtl="0" eaLnBrk="1" fontAlgn="auto" latinLnBrk="0" hangingPunct="1">
              <a:lnSpc>
                <a:spcPct val="100000"/>
              </a:lnSpc>
              <a:spcBef>
                <a:spcPts val="0"/>
              </a:spcBef>
              <a:spcAft>
                <a:spcPts val="600"/>
              </a:spcAft>
              <a:buClrTx/>
              <a:buSzTx/>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a:t>
            </a:r>
          </a:p>
        </p:txBody>
      </p:sp>
    </p:spTree>
    <p:extLst>
      <p:ext uri="{BB962C8B-B14F-4D97-AF65-F5344CB8AC3E}">
        <p14:creationId xmlns:p14="http://schemas.microsoft.com/office/powerpoint/2010/main" val="1135744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7C0AD-46CF-0C29-D257-76F1A65C7AD4}"/>
            </a:ext>
          </a:extLst>
        </p:cNvPr>
        <p:cNvGrpSpPr/>
        <p:nvPr/>
      </p:nvGrpSpPr>
      <p:grpSpPr>
        <a:xfrm>
          <a:off x="0" y="0"/>
          <a:ext cx="0" cy="0"/>
          <a:chOff x="0" y="0"/>
          <a:chExt cx="0" cy="0"/>
        </a:xfrm>
      </p:grpSpPr>
      <p:sp>
        <p:nvSpPr>
          <p:cNvPr id="25" name="ZoneTexte 24">
            <a:extLst>
              <a:ext uri="{FF2B5EF4-FFF2-40B4-BE49-F238E27FC236}">
                <a16:creationId xmlns:a16="http://schemas.microsoft.com/office/drawing/2014/main" id="{1CD142E9-D389-59EB-20DA-8170C1CA03F1}"/>
              </a:ext>
            </a:extLst>
          </p:cNvPr>
          <p:cNvSpPr txBox="1"/>
          <p:nvPr/>
        </p:nvSpPr>
        <p:spPr>
          <a:xfrm>
            <a:off x="1692000" y="2239718"/>
            <a:ext cx="6385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dans la cour de récréation. Chacun pose à l’autre les questions suivantes :</a:t>
            </a:r>
          </a:p>
        </p:txBody>
      </p:sp>
      <p:grpSp>
        <p:nvGrpSpPr>
          <p:cNvPr id="8" name="Groupe 7">
            <a:extLst>
              <a:ext uri="{FF2B5EF4-FFF2-40B4-BE49-F238E27FC236}">
                <a16:creationId xmlns:a16="http://schemas.microsoft.com/office/drawing/2014/main" id="{C7F64EA4-50F0-5C0F-15BA-22C5EF26A729}"/>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779452EF-0457-1B60-8EC7-6363ED8554B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A34E6FD-E261-48DA-CCA0-2CE984B2CC1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8">
            <a:extLst>
              <a:ext uri="{FF2B5EF4-FFF2-40B4-BE49-F238E27FC236}">
                <a16:creationId xmlns:a16="http://schemas.microsoft.com/office/drawing/2014/main" id="{9CEA2FDC-0480-D209-8398-11BB4927E88F}"/>
              </a:ext>
            </a:extLst>
          </p:cNvPr>
          <p:cNvSpPr>
            <a:spLocks noGrp="1"/>
          </p:cNvSpPr>
          <p:nvPr>
            <p:ph type="title"/>
          </p:nvPr>
        </p:nvSpPr>
        <p:spPr>
          <a:xfrm>
            <a:off x="1692000" y="756000"/>
            <a:ext cx="7120924" cy="612000"/>
          </a:xfrm>
        </p:spPr>
        <p:txBody>
          <a:bodyPr>
            <a:normAutofit/>
          </a:bodyPr>
          <a:lstStyle/>
          <a:p>
            <a:r>
              <a:rPr lang="fr-MA" dirty="0">
                <a:solidFill>
                  <a:schemeClr val="tx1">
                    <a:lumMod val="65000"/>
                    <a:lumOff val="35000"/>
                  </a:schemeClr>
                </a:solidFill>
                <a:latin typeface="Dosis Medium" pitchFamily="2" charset="0"/>
              </a:rPr>
              <a:t>Etape 2.  Chacun réfléchit silencieusement à ce qu’il va dire dans le dialogue.</a:t>
            </a:r>
          </a:p>
        </p:txBody>
      </p:sp>
      <p:sp>
        <p:nvSpPr>
          <p:cNvPr id="13" name="Rectangle : coins arrondis 12">
            <a:extLst>
              <a:ext uri="{FF2B5EF4-FFF2-40B4-BE49-F238E27FC236}">
                <a16:creationId xmlns:a16="http://schemas.microsoft.com/office/drawing/2014/main" id="{5C3D0990-BB9A-5FC8-9EC5-C10854219A2D}"/>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E4CE7D78-D1F8-00C4-6E19-DB8165A3815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5" name="Rectangle : coins arrondis 14">
            <a:extLst>
              <a:ext uri="{FF2B5EF4-FFF2-40B4-BE49-F238E27FC236}">
                <a16:creationId xmlns:a16="http://schemas.microsoft.com/office/drawing/2014/main" id="{83037AA4-C4FF-19B1-F647-9F390DF5B561}"/>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ABB500E4-3DE5-26F7-5750-019ED6C0A294}"/>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7" name="Rectangle : coins arrondis 16">
            <a:extLst>
              <a:ext uri="{FF2B5EF4-FFF2-40B4-BE49-F238E27FC236}">
                <a16:creationId xmlns:a16="http://schemas.microsoft.com/office/drawing/2014/main" id="{F5DD0D88-2F85-7C63-0C23-F083645FAB79}"/>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D0C085F7-3071-DC6D-7A4D-5D720D4074CE}"/>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pic>
        <p:nvPicPr>
          <p:cNvPr id="4" name="Image 3">
            <a:extLst>
              <a:ext uri="{FF2B5EF4-FFF2-40B4-BE49-F238E27FC236}">
                <a16:creationId xmlns:a16="http://schemas.microsoft.com/office/drawing/2014/main" id="{000B16F9-38FD-6294-035F-F26C6C64C707}"/>
              </a:ext>
            </a:extLst>
          </p:cNvPr>
          <p:cNvPicPr>
            <a:picLocks noChangeAspect="1"/>
          </p:cNvPicPr>
          <p:nvPr/>
        </p:nvPicPr>
        <p:blipFill>
          <a:blip r:embed="rId4"/>
          <a:stretch>
            <a:fillRect/>
          </a:stretch>
        </p:blipFill>
        <p:spPr>
          <a:xfrm>
            <a:off x="211327" y="3288495"/>
            <a:ext cx="3180972" cy="2120648"/>
          </a:xfrm>
          <a:prstGeom prst="rect">
            <a:avLst/>
          </a:prstGeom>
        </p:spPr>
      </p:pic>
      <p:sp>
        <p:nvSpPr>
          <p:cNvPr id="2" name="ZoneTexte 1">
            <a:extLst>
              <a:ext uri="{FF2B5EF4-FFF2-40B4-BE49-F238E27FC236}">
                <a16:creationId xmlns:a16="http://schemas.microsoft.com/office/drawing/2014/main" id="{EBB68FDA-8E3B-AB16-0AF6-C2A05C273430}"/>
              </a:ext>
            </a:extLst>
          </p:cNvPr>
          <p:cNvSpPr txBox="1"/>
          <p:nvPr/>
        </p:nvSpPr>
        <p:spPr>
          <a:xfrm>
            <a:off x="3500461" y="3198496"/>
            <a:ext cx="5139701" cy="2708434"/>
          </a:xfrm>
          <a:prstGeom prst="rect">
            <a:avLst/>
          </a:prstGeom>
          <a:noFill/>
        </p:spPr>
        <p:txBody>
          <a:bodyPr wrap="square">
            <a:spAutoFit/>
          </a:bodyPr>
          <a:lstStyle/>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lang="fr-FR" sz="2000" dirty="0">
                <a:solidFill>
                  <a:srgbClr val="5B9BD5">
                    <a:lumMod val="50000"/>
                  </a:srgbClr>
                </a:solidFill>
                <a:latin typeface="Dosis Medium" pitchFamily="2" charset="0"/>
              </a:rPr>
              <a:t>Qu’est-ce qui s’est passé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Où est-ce que tu as mal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Que veux-tu acheter aujourd’hui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Combien veux-tu acheter de  __________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lang="fr-FR" sz="2000" dirty="0">
                <a:solidFill>
                  <a:srgbClr val="5B9BD5">
                    <a:lumMod val="50000"/>
                  </a:srgbClr>
                </a:solidFill>
                <a:latin typeface="Dosis Medium" pitchFamily="2" charset="0"/>
              </a:rPr>
              <a:t>Qu’est-ce que tu aimes faire après l’école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Est-ce que tu aimes __________ ? </a:t>
            </a:r>
          </a:p>
          <a:p>
            <a:pPr marR="0" lvl="0" algn="l" defTabSz="457200" rtl="0" eaLnBrk="1" fontAlgn="auto" latinLnBrk="0" hangingPunct="1">
              <a:lnSpc>
                <a:spcPct val="100000"/>
              </a:lnSpc>
              <a:spcBef>
                <a:spcPts val="0"/>
              </a:spcBef>
              <a:spcAft>
                <a:spcPts val="600"/>
              </a:spcAft>
              <a:buClrTx/>
              <a:buSzTx/>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a:t>
            </a:r>
          </a:p>
        </p:txBody>
      </p:sp>
    </p:spTree>
    <p:extLst>
      <p:ext uri="{BB962C8B-B14F-4D97-AF65-F5344CB8AC3E}">
        <p14:creationId xmlns:p14="http://schemas.microsoft.com/office/powerpoint/2010/main" val="4034462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12B99-7F9E-9B7A-1891-248615323468}"/>
            </a:ext>
          </a:extLst>
        </p:cNvPr>
        <p:cNvGrpSpPr/>
        <p:nvPr/>
      </p:nvGrpSpPr>
      <p:grpSpPr>
        <a:xfrm>
          <a:off x="0" y="0"/>
          <a:ext cx="0" cy="0"/>
          <a:chOff x="0" y="0"/>
          <a:chExt cx="0" cy="0"/>
        </a:xfrm>
      </p:grpSpPr>
      <p:sp>
        <p:nvSpPr>
          <p:cNvPr id="25" name="ZoneTexte 24">
            <a:extLst>
              <a:ext uri="{FF2B5EF4-FFF2-40B4-BE49-F238E27FC236}">
                <a16:creationId xmlns:a16="http://schemas.microsoft.com/office/drawing/2014/main" id="{3A5A1F6A-6EAD-8267-C9D8-89AB86FCE366}"/>
              </a:ext>
            </a:extLst>
          </p:cNvPr>
          <p:cNvSpPr txBox="1"/>
          <p:nvPr/>
        </p:nvSpPr>
        <p:spPr>
          <a:xfrm>
            <a:off x="1692000" y="2239718"/>
            <a:ext cx="6385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dans la cour de récréation. Chacun pose à l’autre les questions suivantes :</a:t>
            </a:r>
          </a:p>
        </p:txBody>
      </p:sp>
      <p:sp>
        <p:nvSpPr>
          <p:cNvPr id="4" name="Rectangle : coins arrondis 3">
            <a:extLst>
              <a:ext uri="{FF2B5EF4-FFF2-40B4-BE49-F238E27FC236}">
                <a16:creationId xmlns:a16="http://schemas.microsoft.com/office/drawing/2014/main" id="{3ED3CB10-9F6B-1BDF-5D7C-AB7563ABF48E}"/>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8F61B95E-9DB1-89D6-0CF4-0230A55F3A5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Titre 8">
            <a:extLst>
              <a:ext uri="{FF2B5EF4-FFF2-40B4-BE49-F238E27FC236}">
                <a16:creationId xmlns:a16="http://schemas.microsoft.com/office/drawing/2014/main" id="{B4CE5698-9313-FA6B-2E3A-584EC5B3EAA1}"/>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3.  Maintenant, vous allez jouer le dialogue. Qui veut passer au tableau ? </a:t>
            </a:r>
          </a:p>
        </p:txBody>
      </p:sp>
      <p:sp>
        <p:nvSpPr>
          <p:cNvPr id="7" name="Rectangle : coins arrondis 6">
            <a:extLst>
              <a:ext uri="{FF2B5EF4-FFF2-40B4-BE49-F238E27FC236}">
                <a16:creationId xmlns:a16="http://schemas.microsoft.com/office/drawing/2014/main" id="{FD864D34-119E-A318-1D47-038B0F34BD4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18EC5E28-7401-E743-D3AF-5BF3618FAB4C}"/>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9" name="Rectangle : coins arrondis 18">
            <a:extLst>
              <a:ext uri="{FF2B5EF4-FFF2-40B4-BE49-F238E27FC236}">
                <a16:creationId xmlns:a16="http://schemas.microsoft.com/office/drawing/2014/main" id="{50A87A73-9A53-D900-AABF-CFE8E1B9B1CE}"/>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1D1BEF29-4915-5047-61A6-D3676C8B6AA3}"/>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21" name="ZoneTexte 20">
            <a:extLst>
              <a:ext uri="{FF2B5EF4-FFF2-40B4-BE49-F238E27FC236}">
                <a16:creationId xmlns:a16="http://schemas.microsoft.com/office/drawing/2014/main" id="{1692BA01-15FF-260D-17A2-B3DBDA2805B1}"/>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pic>
        <p:nvPicPr>
          <p:cNvPr id="8" name="Image 7">
            <a:extLst>
              <a:ext uri="{FF2B5EF4-FFF2-40B4-BE49-F238E27FC236}">
                <a16:creationId xmlns:a16="http://schemas.microsoft.com/office/drawing/2014/main" id="{0171DE91-BF0F-AAF4-DB77-207E4B58DC01}"/>
              </a:ext>
            </a:extLst>
          </p:cNvPr>
          <p:cNvPicPr>
            <a:picLocks noChangeAspect="1"/>
          </p:cNvPicPr>
          <p:nvPr/>
        </p:nvPicPr>
        <p:blipFill>
          <a:blip r:embed="rId3"/>
          <a:stretch>
            <a:fillRect/>
          </a:stretch>
        </p:blipFill>
        <p:spPr>
          <a:xfrm>
            <a:off x="211327" y="3288495"/>
            <a:ext cx="3180972" cy="2120648"/>
          </a:xfrm>
          <a:prstGeom prst="rect">
            <a:avLst/>
          </a:prstGeom>
        </p:spPr>
      </p:pic>
      <p:sp>
        <p:nvSpPr>
          <p:cNvPr id="2" name="ZoneTexte 1">
            <a:extLst>
              <a:ext uri="{FF2B5EF4-FFF2-40B4-BE49-F238E27FC236}">
                <a16:creationId xmlns:a16="http://schemas.microsoft.com/office/drawing/2014/main" id="{B83817B7-E0F7-256E-6C22-CD44C4500EBC}"/>
              </a:ext>
            </a:extLst>
          </p:cNvPr>
          <p:cNvSpPr txBox="1"/>
          <p:nvPr/>
        </p:nvSpPr>
        <p:spPr>
          <a:xfrm>
            <a:off x="3500461" y="3293160"/>
            <a:ext cx="5139701" cy="2708434"/>
          </a:xfrm>
          <a:prstGeom prst="rect">
            <a:avLst/>
          </a:prstGeom>
          <a:noFill/>
        </p:spPr>
        <p:txBody>
          <a:bodyPr wrap="square">
            <a:spAutoFit/>
          </a:bodyPr>
          <a:lstStyle/>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lang="fr-FR" sz="2000" dirty="0">
                <a:solidFill>
                  <a:srgbClr val="5B9BD5">
                    <a:lumMod val="50000"/>
                  </a:srgbClr>
                </a:solidFill>
                <a:latin typeface="Dosis Medium" pitchFamily="2" charset="0"/>
              </a:rPr>
              <a:t>Qu’est-ce qui s’est passé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Où est-ce que tu as mal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Que veux-tu acheter aujourd’hui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Combien veux-tu acheter de  __________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lang="fr-FR" sz="2000" dirty="0">
                <a:solidFill>
                  <a:srgbClr val="5B9BD5">
                    <a:lumMod val="50000"/>
                  </a:srgbClr>
                </a:solidFill>
                <a:latin typeface="Dosis Medium" pitchFamily="2" charset="0"/>
              </a:rPr>
              <a:t>Qu’est-ce que tu aimes faire après l’école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Est-ce que tu aimes __________ ? </a:t>
            </a:r>
          </a:p>
          <a:p>
            <a:pPr marR="0" lvl="0" algn="l" defTabSz="457200" rtl="0" eaLnBrk="1" fontAlgn="auto" latinLnBrk="0" hangingPunct="1">
              <a:lnSpc>
                <a:spcPct val="100000"/>
              </a:lnSpc>
              <a:spcBef>
                <a:spcPts val="0"/>
              </a:spcBef>
              <a:spcAft>
                <a:spcPts val="600"/>
              </a:spcAft>
              <a:buClrTx/>
              <a:buSzTx/>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a:t>
            </a:r>
          </a:p>
        </p:txBody>
      </p:sp>
    </p:spTree>
    <p:extLst>
      <p:ext uri="{BB962C8B-B14F-4D97-AF65-F5344CB8AC3E}">
        <p14:creationId xmlns:p14="http://schemas.microsoft.com/office/powerpoint/2010/main" val="1152843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p:txBody>
          <a:bodyPr/>
          <a:lstStyle/>
          <a:p>
            <a:pPr algn="l"/>
            <a:r>
              <a:rPr lang="fr-FR" dirty="0">
                <a:solidFill>
                  <a:schemeClr val="tx1">
                    <a:lumMod val="65000"/>
                    <a:lumOff val="35000"/>
                  </a:schemeClr>
                </a:solidFill>
                <a:latin typeface="Dosis Medium" pitchFamily="2" charset="0"/>
              </a:rPr>
              <a:t>Maintenant, tout le monde participe. Jouez le dialogue avec votre voisin.</a:t>
            </a:r>
          </a:p>
        </p:txBody>
      </p:sp>
      <p:grpSp>
        <p:nvGrpSpPr>
          <p:cNvPr id="8" name="Groupe 7">
            <a:extLst>
              <a:ext uri="{FF2B5EF4-FFF2-40B4-BE49-F238E27FC236}">
                <a16:creationId xmlns:a16="http://schemas.microsoft.com/office/drawing/2014/main" id="{F8101D06-C9BD-61D1-43DE-E24671465688}"/>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E8222056-859C-A805-976C-60F4994841D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150E6A0-24C2-DA6B-CF38-CB3D1B280D2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5E8CF3E4-AD4E-CEF9-A55E-C931C36BD027}"/>
              </a:ext>
            </a:extLst>
          </p:cNvPr>
          <p:cNvPicPr>
            <a:picLocks noChangeAspect="1"/>
          </p:cNvPicPr>
          <p:nvPr/>
        </p:nvPicPr>
        <p:blipFill>
          <a:blip r:embed="rId4"/>
          <a:stretch>
            <a:fillRect/>
          </a:stretch>
        </p:blipFill>
        <p:spPr>
          <a:xfrm flipH="1">
            <a:off x="425827" y="2456651"/>
            <a:ext cx="3281067" cy="2187378"/>
          </a:xfrm>
          <a:prstGeom prst="rect">
            <a:avLst/>
          </a:prstGeom>
        </p:spPr>
      </p:pic>
      <p:sp>
        <p:nvSpPr>
          <p:cNvPr id="3" name="ZoneTexte 2">
            <a:extLst>
              <a:ext uri="{FF2B5EF4-FFF2-40B4-BE49-F238E27FC236}">
                <a16:creationId xmlns:a16="http://schemas.microsoft.com/office/drawing/2014/main" id="{F71FE265-4854-3169-F531-3EA2DA86438A}"/>
              </a:ext>
            </a:extLst>
          </p:cNvPr>
          <p:cNvSpPr txBox="1"/>
          <p:nvPr/>
        </p:nvSpPr>
        <p:spPr>
          <a:xfrm>
            <a:off x="3578472" y="2768229"/>
            <a:ext cx="5139701" cy="2708434"/>
          </a:xfrm>
          <a:prstGeom prst="rect">
            <a:avLst/>
          </a:prstGeom>
          <a:noFill/>
        </p:spPr>
        <p:txBody>
          <a:bodyPr wrap="square">
            <a:spAutoFit/>
          </a:bodyPr>
          <a:lstStyle/>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lang="fr-FR" sz="2000" dirty="0">
                <a:solidFill>
                  <a:srgbClr val="5B9BD5">
                    <a:lumMod val="50000"/>
                  </a:srgbClr>
                </a:solidFill>
                <a:latin typeface="Dosis Medium" pitchFamily="2" charset="0"/>
              </a:rPr>
              <a:t>Qu’est-ce qui s’est passé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Où est-ce que tu as mal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Que veux-tu acheter aujourd’hui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Combien veux-tu acheter de  __________ ?</a:t>
            </a:r>
          </a:p>
          <a:p>
            <a:pPr marL="514350" marR="0" lvl="0" indent="-514350" algn="l" defTabSz="457200" rtl="0" eaLnBrk="1" fontAlgn="auto" latinLnBrk="0" hangingPunct="1">
              <a:lnSpc>
                <a:spcPct val="100000"/>
              </a:lnSpc>
              <a:spcBef>
                <a:spcPts val="0"/>
              </a:spcBef>
              <a:spcAft>
                <a:spcPts val="600"/>
              </a:spcAft>
              <a:buClrTx/>
              <a:buSzTx/>
              <a:buFont typeface="+mj-lt"/>
              <a:buAutoNum type="arabicPeriod"/>
              <a:tabLst/>
              <a:defRPr/>
            </a:pPr>
            <a:r>
              <a:rPr lang="fr-FR" sz="2000" dirty="0">
                <a:solidFill>
                  <a:srgbClr val="5B9BD5">
                    <a:lumMod val="50000"/>
                  </a:srgbClr>
                </a:solidFill>
                <a:latin typeface="Dosis Medium" pitchFamily="2" charset="0"/>
              </a:rPr>
              <a:t>Qu’est-ce que tu aimes faire après l’école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Est-ce que tu aimes __________ ? </a:t>
            </a:r>
          </a:p>
          <a:p>
            <a:pPr marR="0" lvl="0" algn="l" defTabSz="457200" rtl="0" eaLnBrk="1" fontAlgn="auto" latinLnBrk="0" hangingPunct="1">
              <a:lnSpc>
                <a:spcPct val="100000"/>
              </a:lnSpc>
              <a:spcBef>
                <a:spcPts val="0"/>
              </a:spcBef>
              <a:spcAft>
                <a:spcPts val="600"/>
              </a:spcAft>
              <a:buClrTx/>
              <a:buSzTx/>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a:t>
            </a:r>
          </a:p>
        </p:txBody>
      </p:sp>
    </p:spTree>
    <p:extLst>
      <p:ext uri="{BB962C8B-B14F-4D97-AF65-F5344CB8AC3E}">
        <p14:creationId xmlns:p14="http://schemas.microsoft.com/office/powerpoint/2010/main" val="117159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47E3D76B-A925-CD05-952E-EC1567C2B3B3}"/>
              </a:ext>
            </a:extLst>
          </p:cNvPr>
          <p:cNvPicPr>
            <a:picLocks noChangeAspect="1"/>
          </p:cNvPicPr>
          <p:nvPr/>
        </p:nvPicPr>
        <p:blipFill>
          <a:blip r:embed="rId2"/>
          <a:srcRect l="1542" t="8381" r="3284" b="18195"/>
          <a:stretch>
            <a:fillRect/>
          </a:stretch>
        </p:blipFill>
        <p:spPr>
          <a:xfrm>
            <a:off x="1448602" y="3560880"/>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sz="1400" dirty="0"/>
              <a:t>Dialogue reprenant les actes de parole enseignés.</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Fluidité. </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4</a:t>
            </a:r>
            <a:r>
              <a:rPr lang="fr-MA" sz="3600" dirty="0"/>
              <a:t> </a:t>
            </a:r>
          </a:p>
        </p:txBody>
      </p:sp>
      <p:grpSp>
        <p:nvGrpSpPr>
          <p:cNvPr id="2" name="Groupe 1">
            <a:extLst>
              <a:ext uri="{FF2B5EF4-FFF2-40B4-BE49-F238E27FC236}">
                <a16:creationId xmlns:a16="http://schemas.microsoft.com/office/drawing/2014/main" id="{AF19515A-B2C0-72F6-EE67-1403C4F2A0AC}"/>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08CDB3E6-79E7-FC7D-5414-7C93ABBA48F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D892528-B9D7-ABDA-3DAC-0D20ECD0547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A2D94659-EC1E-8AF8-8A4F-2D34654C3B18}"/>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EAD0B4-3A1D-DA25-9EDA-03A493489BF6}"/>
              </a:ext>
            </a:extLst>
          </p:cNvPr>
          <p:cNvSpPr>
            <a:spLocks noGrp="1"/>
          </p:cNvSpPr>
          <p:nvPr>
            <p:ph type="title"/>
          </p:nvPr>
        </p:nvSpPr>
        <p:spPr>
          <a:xfrm>
            <a:off x="1725050" y="777795"/>
            <a:ext cx="6840000" cy="612000"/>
          </a:xfrm>
        </p:spPr>
        <p:txBody>
          <a:bodyPr/>
          <a:lstStyle/>
          <a:p>
            <a:r>
              <a:rPr lang="fr-FR" dirty="0">
                <a:solidFill>
                  <a:schemeClr val="tx1">
                    <a:lumMod val="65000"/>
                    <a:lumOff val="35000"/>
                  </a:schemeClr>
                </a:solidFill>
                <a:latin typeface="Dosis Medium" pitchFamily="2" charset="0"/>
              </a:rPr>
              <a:t>Maintenant, on va faire de la lecture. </a:t>
            </a:r>
            <a:endParaRPr lang="fr-FR" dirty="0">
              <a:latin typeface="Dosis Medium" pitchFamily="2" charset="0"/>
            </a:endParaRPr>
          </a:p>
        </p:txBody>
      </p:sp>
      <p:grpSp>
        <p:nvGrpSpPr>
          <p:cNvPr id="3" name="Groupe 2">
            <a:extLst>
              <a:ext uri="{FF2B5EF4-FFF2-40B4-BE49-F238E27FC236}">
                <a16:creationId xmlns:a16="http://schemas.microsoft.com/office/drawing/2014/main" id="{A9A22F12-4906-2BC9-187A-D571A25EDDEF}"/>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9B6935A-EB7A-50D7-D814-9E9DF1ABB16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B2EA27-86E2-1784-7843-98C88EB861B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0" name="Image 9">
            <a:extLst>
              <a:ext uri="{FF2B5EF4-FFF2-40B4-BE49-F238E27FC236}">
                <a16:creationId xmlns:a16="http://schemas.microsoft.com/office/drawing/2014/main" id="{CB2E9222-73F3-C9E8-5F61-7F6189D3DF3A}"/>
              </a:ext>
            </a:extLst>
          </p:cNvPr>
          <p:cNvPicPr>
            <a:picLocks noChangeAspect="1"/>
          </p:cNvPicPr>
          <p:nvPr/>
        </p:nvPicPr>
        <p:blipFill>
          <a:blip r:embed="rId4"/>
          <a:stretch>
            <a:fillRect/>
          </a:stretch>
        </p:blipFill>
        <p:spPr>
          <a:xfrm>
            <a:off x="2613419" y="2405966"/>
            <a:ext cx="3917162" cy="2616172"/>
          </a:xfrm>
          <a:prstGeom prst="rect">
            <a:avLst/>
          </a:prstGeom>
        </p:spPr>
      </p:pic>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1B07A5-2912-5F41-AA9D-CEB59FA21070}"/>
              </a:ext>
            </a:extLst>
          </p:cNvPr>
          <p:cNvSpPr>
            <a:spLocks noGrp="1"/>
          </p:cNvSpPr>
          <p:nvPr>
            <p:ph type="title"/>
          </p:nvPr>
        </p:nvSpPr>
        <p:spPr/>
        <p:txBody>
          <a:bodyPr>
            <a:normAutofit/>
          </a:bodyPr>
          <a:lstStyle/>
          <a:p>
            <a:r>
              <a:rPr lang="fr-FR" dirty="0">
                <a:solidFill>
                  <a:schemeClr val="tx1">
                    <a:lumMod val="65000"/>
                    <a:lumOff val="35000"/>
                  </a:schemeClr>
                </a:solidFill>
              </a:rPr>
              <a:t>C’est le mot : d’abord. </a:t>
            </a:r>
            <a:br>
              <a:rPr lang="fr-FR" dirty="0">
                <a:solidFill>
                  <a:schemeClr val="tx1">
                    <a:lumMod val="65000"/>
                    <a:lumOff val="35000"/>
                  </a:schemeClr>
                </a:solidFill>
              </a:rPr>
            </a:br>
            <a:r>
              <a:rPr lang="fr-FR" dirty="0">
                <a:solidFill>
                  <a:schemeClr val="tx1">
                    <a:lumMod val="65000"/>
                    <a:lumOff val="35000"/>
                  </a:schemeClr>
                </a:solidFill>
                <a:latin typeface="Dosis Medium" pitchFamily="2" charset="0"/>
              </a:rPr>
              <a:t>On va l’épeler : d - apostrophe – a – b- o – r -d</a:t>
            </a:r>
            <a:r>
              <a:rPr lang="fr-FR" dirty="0">
                <a:solidFill>
                  <a:schemeClr val="tx1">
                    <a:lumMod val="65000"/>
                    <a:lumOff val="35000"/>
                  </a:schemeClr>
                </a:solidFill>
              </a:rPr>
              <a:t>.</a:t>
            </a:r>
          </a:p>
        </p:txBody>
      </p:sp>
      <p:sp>
        <p:nvSpPr>
          <p:cNvPr id="3" name="ZoneTexte 2">
            <a:extLst>
              <a:ext uri="{FF2B5EF4-FFF2-40B4-BE49-F238E27FC236}">
                <a16:creationId xmlns:a16="http://schemas.microsoft.com/office/drawing/2014/main" id="{2A23C9E7-70D0-6207-F16D-FD23E22DAD47}"/>
              </a:ext>
            </a:extLst>
          </p:cNvPr>
          <p:cNvSpPr txBox="1"/>
          <p:nvPr/>
        </p:nvSpPr>
        <p:spPr>
          <a:xfrm>
            <a:off x="2970442" y="2882087"/>
            <a:ext cx="3013285" cy="1224887"/>
          </a:xfrm>
          <a:prstGeom prst="rect">
            <a:avLst/>
          </a:prstGeom>
          <a:noFill/>
        </p:spPr>
        <p:txBody>
          <a:bodyPr wrap="square" lIns="91440" tIns="45720" rIns="91440" bIns="45720" anchor="t">
            <a:spAutoFit/>
          </a:bodyPr>
          <a:lstStyle/>
          <a:p>
            <a:pPr marL="0" marR="0" lvl="0" indent="0" algn="ctr" defTabSz="457200">
              <a:lnSpc>
                <a:spcPct val="150000"/>
              </a:lnSpc>
              <a:spcBef>
                <a:spcPts val="0"/>
              </a:spcBef>
              <a:spcAft>
                <a:spcPts val="0"/>
              </a:spcAft>
              <a:buNone/>
              <a:tabLst/>
              <a:defRPr/>
            </a:pPr>
            <a:r>
              <a:rPr lang="fr-FR" sz="5500" b="1" kern="0" dirty="0">
                <a:solidFill>
                  <a:schemeClr val="accent5">
                    <a:lumMod val="50000"/>
                  </a:schemeClr>
                </a:solidFill>
                <a:latin typeface="Dosis SemiBold" pitchFamily="2" charset="0"/>
              </a:rPr>
              <a:t>d’abord</a:t>
            </a:r>
            <a:endParaRPr lang="fr-FR" sz="5500" dirty="0">
              <a:latin typeface="Dosis SemiBold" pitchFamily="2" charset="0"/>
            </a:endParaRPr>
          </a:p>
        </p:txBody>
      </p:sp>
      <p:grpSp>
        <p:nvGrpSpPr>
          <p:cNvPr id="9" name="Groupe 8">
            <a:extLst>
              <a:ext uri="{FF2B5EF4-FFF2-40B4-BE49-F238E27FC236}">
                <a16:creationId xmlns:a16="http://schemas.microsoft.com/office/drawing/2014/main" id="{D4005F7B-A550-2D16-0EDB-C0B9C9E2F891}"/>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0C1D68BF-FE28-B583-0D17-11C8A3F092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7621D3C-E11D-850A-B2BB-1103BF81B02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482981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2173C-C338-B285-83B2-2DD104BF03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8E558E-EBD6-E804-C076-4DED6849EFC9}"/>
              </a:ext>
            </a:extLst>
          </p:cNvPr>
          <p:cNvSpPr>
            <a:spLocks noGrp="1"/>
          </p:cNvSpPr>
          <p:nvPr>
            <p:ph type="title"/>
          </p:nvPr>
        </p:nvSpPr>
        <p:spPr/>
        <p:txBody>
          <a:bodyPr>
            <a:normAutofit/>
          </a:bodyPr>
          <a:lstStyle/>
          <a:p>
            <a:r>
              <a:rPr lang="fr-FR" dirty="0">
                <a:solidFill>
                  <a:schemeClr val="tx1">
                    <a:lumMod val="65000"/>
                    <a:lumOff val="35000"/>
                  </a:schemeClr>
                </a:solidFill>
                <a:latin typeface="Dosis Medium" pitchFamily="2" charset="0"/>
              </a:rPr>
              <a:t>C’est le mot : </a:t>
            </a:r>
            <a:r>
              <a:rPr lang="fr-FR" sz="1800" dirty="0">
                <a:solidFill>
                  <a:schemeClr val="tx1">
                    <a:lumMod val="65000"/>
                    <a:lumOff val="35000"/>
                  </a:schemeClr>
                </a:solidFill>
                <a:latin typeface="Dosis Medium" pitchFamily="2" charset="0"/>
              </a:rPr>
              <a:t>puis</a:t>
            </a:r>
            <a:r>
              <a:rPr lang="fr-FR" dirty="0">
                <a:solidFill>
                  <a:schemeClr val="tx1">
                    <a:lumMod val="65000"/>
                    <a:lumOff val="35000"/>
                  </a:schemeClr>
                </a:solidFill>
                <a:latin typeface="Dosis Medium" pitchFamily="2" charset="0"/>
              </a:rPr>
              <a:t>.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On va l’épeler  : p – u –  i – s. </a:t>
            </a:r>
          </a:p>
        </p:txBody>
      </p:sp>
      <p:grpSp>
        <p:nvGrpSpPr>
          <p:cNvPr id="8" name="Groupe 7">
            <a:extLst>
              <a:ext uri="{FF2B5EF4-FFF2-40B4-BE49-F238E27FC236}">
                <a16:creationId xmlns:a16="http://schemas.microsoft.com/office/drawing/2014/main" id="{13F8FBC4-D982-9B78-F6CC-0EDE044B167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A138E780-FFB3-76DE-81F6-9C06FFC5597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F3A045-70A2-351E-C386-E58EB5A363C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61A89456-6875-211E-CEF4-A65D5AE6E9F6}"/>
              </a:ext>
            </a:extLst>
          </p:cNvPr>
          <p:cNvSpPr txBox="1"/>
          <p:nvPr/>
        </p:nvSpPr>
        <p:spPr>
          <a:xfrm>
            <a:off x="1205419" y="3002221"/>
            <a:ext cx="6733161" cy="1203215"/>
          </a:xfrm>
          <a:prstGeom prst="rect">
            <a:avLst/>
          </a:prstGeom>
          <a:noFill/>
        </p:spPr>
        <p:txBody>
          <a:bodyPr wrap="square" lIns="91440" tIns="45720" rIns="91440" bIns="45720" anchor="t">
            <a:spAutoFit/>
          </a:bodyPr>
          <a:lstStyle/>
          <a:p>
            <a:pPr algn="ctr" defTabSz="457200">
              <a:lnSpc>
                <a:spcPct val="150000"/>
              </a:lnSpc>
              <a:defRPr/>
            </a:pPr>
            <a:r>
              <a:rPr lang="fr-FR" sz="5500" b="1" kern="0" spc="300" dirty="0">
                <a:solidFill>
                  <a:srgbClr val="424D7B"/>
                </a:solidFill>
                <a:latin typeface="Dosis SemiBold" pitchFamily="2" charset="0"/>
              </a:rPr>
              <a:t>puis</a:t>
            </a:r>
          </a:p>
        </p:txBody>
      </p:sp>
    </p:spTree>
    <p:extLst>
      <p:ext uri="{BB962C8B-B14F-4D97-AF65-F5344CB8AC3E}">
        <p14:creationId xmlns:p14="http://schemas.microsoft.com/office/powerpoint/2010/main" val="3266231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1E4E1-5BBA-9D54-8AD4-36D43A0158CC}"/>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E9A0D0CF-C51F-B8A2-CBD3-CCB95CE3CC9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 </a:t>
            </a:r>
          </a:p>
        </p:txBody>
      </p:sp>
      <p:sp>
        <p:nvSpPr>
          <p:cNvPr id="10" name="ZoneTexte 9">
            <a:extLst>
              <a:ext uri="{FF2B5EF4-FFF2-40B4-BE49-F238E27FC236}">
                <a16:creationId xmlns:a16="http://schemas.microsoft.com/office/drawing/2014/main" id="{FC4868EA-0FE7-5DF9-6AD9-EFB922036602}"/>
              </a:ext>
            </a:extLst>
          </p:cNvPr>
          <p:cNvSpPr txBox="1"/>
          <p:nvPr/>
        </p:nvSpPr>
        <p:spPr>
          <a:xfrm>
            <a:off x="2715132" y="2833806"/>
            <a:ext cx="4186600" cy="981038"/>
          </a:xfrm>
          <a:prstGeom prst="rect">
            <a:avLst/>
          </a:prstGeom>
          <a:noFill/>
        </p:spPr>
        <p:txBody>
          <a:bodyPr wrap="square" lIns="91440" tIns="45720" rIns="91440" bIns="45720" anchor="t">
            <a:spAutoFit/>
          </a:bodyPr>
          <a:lstStyle/>
          <a:p>
            <a:pPr defTabSz="457200">
              <a:lnSpc>
                <a:spcPct val="150000"/>
              </a:lnSpc>
              <a:defRPr/>
            </a:pPr>
            <a:r>
              <a:rPr lang="fr-FR" sz="4400" b="1" kern="0" spc="300" dirty="0">
                <a:solidFill>
                  <a:srgbClr val="424D7B"/>
                </a:solidFill>
                <a:latin typeface="Dosis SemiBold" pitchFamily="2" charset="0"/>
              </a:rPr>
              <a:t>plein    moment </a:t>
            </a:r>
            <a:endParaRPr lang="fr-FR" sz="4400" dirty="0">
              <a:solidFill>
                <a:srgbClr val="424D7B"/>
              </a:solidFill>
              <a:latin typeface="Dosis SemiBold" pitchFamily="2" charset="0"/>
            </a:endParaRP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9261B3B8-BD67-878C-5244-049A3E74F64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750492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lire ensemble ce texte du livret. On va le découper en 3 parties. Après, vous allez le lire tout seuls. </a:t>
            </a:r>
          </a:p>
        </p:txBody>
      </p:sp>
      <p:grpSp>
        <p:nvGrpSpPr>
          <p:cNvPr id="8" name="Groupe 7">
            <a:extLst>
              <a:ext uri="{FF2B5EF4-FFF2-40B4-BE49-F238E27FC236}">
                <a16:creationId xmlns:a16="http://schemas.microsoft.com/office/drawing/2014/main" id="{07A700DC-CE44-0EE5-22E4-F26919A07393}"/>
              </a:ext>
            </a:extLst>
          </p:cNvPr>
          <p:cNvGrpSpPr/>
          <p:nvPr/>
        </p:nvGrpSpPr>
        <p:grpSpPr>
          <a:xfrm>
            <a:off x="80765" y="643788"/>
            <a:ext cx="1147140" cy="980797"/>
            <a:chOff x="113769" y="634753"/>
            <a:chExt cx="1147140" cy="980797"/>
          </a:xfrm>
        </p:grpSpPr>
        <p:pic>
          <p:nvPicPr>
            <p:cNvPr id="9" name="Image 8">
              <a:extLst>
                <a:ext uri="{FF2B5EF4-FFF2-40B4-BE49-F238E27FC236}">
                  <a16:creationId xmlns:a16="http://schemas.microsoft.com/office/drawing/2014/main" id="{FBD98166-1126-BEED-CF93-474B7F31CB5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76FF7AE-DCA9-27DC-06DA-225AC26D511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0BA5DB57-CE83-1602-A6FB-7512169D6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0722" y="1624585"/>
            <a:ext cx="3116101" cy="4779667"/>
          </a:xfrm>
          <a:prstGeom prst="rect">
            <a:avLst/>
          </a:prstGeom>
        </p:spPr>
      </p:pic>
      <p:sp>
        <p:nvSpPr>
          <p:cNvPr id="7" name="Rectangle : coins arrondis 6">
            <a:extLst>
              <a:ext uri="{FF2B5EF4-FFF2-40B4-BE49-F238E27FC236}">
                <a16:creationId xmlns:a16="http://schemas.microsoft.com/office/drawing/2014/main" id="{AFC9B0AF-9701-66BF-E829-C6D240EC3AFF}"/>
              </a:ext>
            </a:extLst>
          </p:cNvPr>
          <p:cNvSpPr/>
          <p:nvPr/>
        </p:nvSpPr>
        <p:spPr>
          <a:xfrm>
            <a:off x="3327537" y="2534748"/>
            <a:ext cx="2862470" cy="125903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878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2F61-CF3A-554E-EBB6-F85CAD804D1A}"/>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96515949-D048-873A-9629-7931FF67F8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première partie du texte silencieusement. Après, je vais diffuser une lecture audio. </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909FE360-C4D2-1ECF-E09A-BF53B31150E9}"/>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909FE360-C4D2-1ECF-E09A-BF53B31150E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Encre 23">
                <a:extLst>
                  <a:ext uri="{FF2B5EF4-FFF2-40B4-BE49-F238E27FC236}">
                    <a16:creationId xmlns:a16="http://schemas.microsoft.com/office/drawing/2014/main" id="{792154D0-F293-CC0D-4677-6DF1E273259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792154D0-F293-CC0D-4677-6DF1E273259A}"/>
                  </a:ext>
                </a:extLst>
              </p:cNvPr>
              <p:cNvPicPr/>
              <p:nvPr/>
            </p:nvPicPr>
            <p:blipFill>
              <a:blip r:embed="rId6"/>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A2F3A26C-2B33-0EDC-84B5-4BD87EEFF962}"/>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FA020592-1F85-4D20-4641-DFD62CC55E8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EC97878-8AA6-43EA-E199-5DBECA866B34}"/>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8" name="Rectangle : coins arrondis 27">
            <a:extLst>
              <a:ext uri="{FF2B5EF4-FFF2-40B4-BE49-F238E27FC236}">
                <a16:creationId xmlns:a16="http://schemas.microsoft.com/office/drawing/2014/main" id="{CD5C0E00-5332-AC42-DE6B-FA141403C508}"/>
              </a:ext>
            </a:extLst>
          </p:cNvPr>
          <p:cNvSpPr/>
          <p:nvPr/>
        </p:nvSpPr>
        <p:spPr>
          <a:xfrm>
            <a:off x="2504920" y="177969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CFAC4C15-1371-9574-A749-5F16EFB93F2C}"/>
              </a:ext>
            </a:extLst>
          </p:cNvPr>
          <p:cNvSpPr/>
          <p:nvPr/>
        </p:nvSpPr>
        <p:spPr>
          <a:xfrm>
            <a:off x="4294584" y="1804241"/>
            <a:ext cx="1060488" cy="332895"/>
          </a:xfrm>
          <a:prstGeom prst="roundRect">
            <a:avLst>
              <a:gd name="adj" fmla="val 0"/>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8829B58D-22DE-66BD-69E4-1ACE1ED534C1}"/>
              </a:ext>
            </a:extLst>
          </p:cNvPr>
          <p:cNvSpPr txBox="1"/>
          <p:nvPr/>
        </p:nvSpPr>
        <p:spPr>
          <a:xfrm>
            <a:off x="2603834" y="1759011"/>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31" name="ZoneTexte 30">
            <a:extLst>
              <a:ext uri="{FF2B5EF4-FFF2-40B4-BE49-F238E27FC236}">
                <a16:creationId xmlns:a16="http://schemas.microsoft.com/office/drawing/2014/main" id="{46EB04F3-CB5A-99DC-9ACD-AF107FD70AC8}"/>
              </a:ext>
            </a:extLst>
          </p:cNvPr>
          <p:cNvSpPr txBox="1"/>
          <p:nvPr/>
        </p:nvSpPr>
        <p:spPr>
          <a:xfrm>
            <a:off x="4399837" y="1777229"/>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3" name="Rectangle : coins arrondis 2">
            <a:extLst>
              <a:ext uri="{FF2B5EF4-FFF2-40B4-BE49-F238E27FC236}">
                <a16:creationId xmlns:a16="http://schemas.microsoft.com/office/drawing/2014/main" id="{5641429C-BED7-630B-3CB6-647CEAA3A4B0}"/>
              </a:ext>
            </a:extLst>
          </p:cNvPr>
          <p:cNvSpPr/>
          <p:nvPr/>
        </p:nvSpPr>
        <p:spPr>
          <a:xfrm>
            <a:off x="5856548" y="1787570"/>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ZoneTexte 3">
            <a:extLst>
              <a:ext uri="{FF2B5EF4-FFF2-40B4-BE49-F238E27FC236}">
                <a16:creationId xmlns:a16="http://schemas.microsoft.com/office/drawing/2014/main" id="{71CC2BAD-2E25-9B2F-9E59-4EB8D5E391F8}"/>
              </a:ext>
            </a:extLst>
          </p:cNvPr>
          <p:cNvSpPr txBox="1"/>
          <p:nvPr/>
        </p:nvSpPr>
        <p:spPr>
          <a:xfrm>
            <a:off x="5914083" y="176780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6" name="ZoneTexte 5">
            <a:extLst>
              <a:ext uri="{FF2B5EF4-FFF2-40B4-BE49-F238E27FC236}">
                <a16:creationId xmlns:a16="http://schemas.microsoft.com/office/drawing/2014/main" id="{47B79462-8DE4-AFED-0840-54708F5C9FCA}"/>
              </a:ext>
            </a:extLst>
          </p:cNvPr>
          <p:cNvSpPr txBox="1"/>
          <p:nvPr/>
        </p:nvSpPr>
        <p:spPr>
          <a:xfrm>
            <a:off x="836969" y="2478431"/>
            <a:ext cx="7470061" cy="2804614"/>
          </a:xfrm>
          <a:prstGeom prst="rect">
            <a:avLst/>
          </a:prstGeom>
          <a:noFill/>
        </p:spPr>
        <p:txBody>
          <a:bodyPr wrap="square">
            <a:spAutoFit/>
          </a:bodyPr>
          <a:lstStyle/>
          <a:p>
            <a:pPr algn="just">
              <a:lnSpc>
                <a:spcPct val="150000"/>
              </a:lnSpc>
            </a:pPr>
            <a:r>
              <a:rPr lang="fr-FR" sz="2000" b="1" dirty="0">
                <a:latin typeface="Dosis SemiBold" pitchFamily="2" charset="0"/>
              </a:rPr>
              <a:t>                                  </a:t>
            </a:r>
            <a:r>
              <a:rPr lang="fr-FR" sz="2000" b="1" dirty="0">
                <a:solidFill>
                  <a:srgbClr val="565F88"/>
                </a:solidFill>
                <a:latin typeface="Dosis SemiBold" pitchFamily="2" charset="0"/>
              </a:rPr>
              <a:t>Le mercredi après-midi de Malak </a:t>
            </a:r>
          </a:p>
          <a:p>
            <a:pPr algn="just">
              <a:lnSpc>
                <a:spcPct val="150000"/>
              </a:lnSpc>
            </a:pPr>
            <a:r>
              <a:rPr lang="fr-FR" sz="2000" b="1" dirty="0">
                <a:solidFill>
                  <a:srgbClr val="565F88"/>
                </a:solidFill>
                <a:latin typeface="Dosis SemiBold" pitchFamily="2" charset="0"/>
              </a:rPr>
              <a:t>Le mercredi, après l’école, je suis rentrée à la maison avec mon frère et je me suis reposée un moment. Je n’aime pas faire la sieste.</a:t>
            </a:r>
          </a:p>
          <a:p>
            <a:pPr algn="just">
              <a:lnSpc>
                <a:spcPct val="150000"/>
              </a:lnSpc>
            </a:pPr>
            <a:r>
              <a:rPr lang="fr-FR" sz="2000" b="1" dirty="0">
                <a:solidFill>
                  <a:srgbClr val="565F88"/>
                </a:solidFill>
                <a:latin typeface="Dosis SemiBold" pitchFamily="2" charset="0"/>
              </a:rPr>
              <a:t>Puis, j’ai fait plein de choses dans mon après-midi. D’abord, je me suis promenée dans le quartier avec mes amies. J’ai joué au ballon et j’ai fait du vélo.</a:t>
            </a:r>
          </a:p>
        </p:txBody>
      </p:sp>
    </p:spTree>
    <p:extLst>
      <p:ext uri="{BB962C8B-B14F-4D97-AF65-F5344CB8AC3E}">
        <p14:creationId xmlns:p14="http://schemas.microsoft.com/office/powerpoint/2010/main" val="1954519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37197-E242-12EF-49DC-0BEFAF2C1CD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C333B199-6C1F-4DEA-3430-98A66713A0F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7" name="Encre 6">
                <a:extLst>
                  <a:ext uri="{FF2B5EF4-FFF2-40B4-BE49-F238E27FC236}">
                    <a16:creationId xmlns:a16="http://schemas.microsoft.com/office/drawing/2014/main" id="{655A82A2-0270-C2E4-53B2-5477E0068E77}"/>
                  </a:ext>
                </a:extLst>
              </p14:cNvPr>
              <p14:cNvContentPartPr/>
              <p14:nvPr/>
            </p14:nvContentPartPr>
            <p14:xfrm>
              <a:off x="4520659" y="1083385"/>
              <a:ext cx="360" cy="360"/>
            </p14:xfrm>
          </p:contentPart>
        </mc:Choice>
        <mc:Fallback xmlns="">
          <p:pic>
            <p:nvPicPr>
              <p:cNvPr id="7" name="Encre 6">
                <a:extLst>
                  <a:ext uri="{FF2B5EF4-FFF2-40B4-BE49-F238E27FC236}">
                    <a16:creationId xmlns:a16="http://schemas.microsoft.com/office/drawing/2014/main" id="{655A82A2-0270-C2E4-53B2-5477E0068E77}"/>
                  </a:ext>
                </a:extLst>
              </p:cNvPr>
              <p:cNvPicPr/>
              <p:nvPr/>
            </p:nvPicPr>
            <p:blipFill>
              <a:blip r:embed="rId7"/>
              <a:stretch>
                <a:fillRect/>
              </a:stretch>
            </p:blipFill>
            <p:spPr>
              <a:xfrm>
                <a:off x="4511659"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Encre 7">
                <a:extLst>
                  <a:ext uri="{FF2B5EF4-FFF2-40B4-BE49-F238E27FC236}">
                    <a16:creationId xmlns:a16="http://schemas.microsoft.com/office/drawing/2014/main" id="{7D9CB77B-E12A-E708-F8A7-04D025F3D2F4}"/>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7D9CB77B-E12A-E708-F8A7-04D025F3D2F4}"/>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7C25E96B-EA08-E57D-A384-FE3D4A2F8E6B}"/>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D8465582-7B9F-E1CC-8E4A-C1F8E169E87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00397" y="5981831"/>
            <a:ext cx="812539" cy="812539"/>
          </a:xfrm>
          <a:prstGeom prst="rect">
            <a:avLst/>
          </a:prstGeom>
        </p:spPr>
      </p:pic>
      <p:sp>
        <p:nvSpPr>
          <p:cNvPr id="13" name="Rectangle : coins arrondis 12">
            <a:extLst>
              <a:ext uri="{FF2B5EF4-FFF2-40B4-BE49-F238E27FC236}">
                <a16:creationId xmlns:a16="http://schemas.microsoft.com/office/drawing/2014/main" id="{69F6BC17-6BA2-597A-7C23-B39FB06E1EC6}"/>
              </a:ext>
            </a:extLst>
          </p:cNvPr>
          <p:cNvSpPr/>
          <p:nvPr/>
        </p:nvSpPr>
        <p:spPr>
          <a:xfrm>
            <a:off x="2512997" y="1546227"/>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DBD58DD6-B141-6997-9796-B05A6356A38A}"/>
              </a:ext>
            </a:extLst>
          </p:cNvPr>
          <p:cNvSpPr/>
          <p:nvPr/>
        </p:nvSpPr>
        <p:spPr>
          <a:xfrm>
            <a:off x="4303722" y="1572324"/>
            <a:ext cx="1060488" cy="332895"/>
          </a:xfrm>
          <a:prstGeom prst="roundRect">
            <a:avLst>
              <a:gd name="adj" fmla="val 0"/>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82092269-6FFA-8F95-9208-170AD4E590A7}"/>
              </a:ext>
            </a:extLst>
          </p:cNvPr>
          <p:cNvSpPr txBox="1"/>
          <p:nvPr/>
        </p:nvSpPr>
        <p:spPr>
          <a:xfrm>
            <a:off x="2610659" y="157232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6" name="ZoneTexte 15">
            <a:extLst>
              <a:ext uri="{FF2B5EF4-FFF2-40B4-BE49-F238E27FC236}">
                <a16:creationId xmlns:a16="http://schemas.microsoft.com/office/drawing/2014/main" id="{1B436F4B-7988-A76C-15E1-B57F4C72838B}"/>
              </a:ext>
            </a:extLst>
          </p:cNvPr>
          <p:cNvSpPr txBox="1"/>
          <p:nvPr/>
        </p:nvSpPr>
        <p:spPr>
          <a:xfrm>
            <a:off x="4361257" y="153588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9" name="Rectangle : coins arrondis 18">
            <a:extLst>
              <a:ext uri="{FF2B5EF4-FFF2-40B4-BE49-F238E27FC236}">
                <a16:creationId xmlns:a16="http://schemas.microsoft.com/office/drawing/2014/main" id="{ADC6AC3C-37A2-8ACD-C3F7-17FF2C3AA52E}"/>
              </a:ext>
            </a:extLst>
          </p:cNvPr>
          <p:cNvSpPr/>
          <p:nvPr/>
        </p:nvSpPr>
        <p:spPr>
          <a:xfrm>
            <a:off x="5799013" y="1517418"/>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C1351485-C7E9-A374-6B0A-0B0CA73A9279}"/>
              </a:ext>
            </a:extLst>
          </p:cNvPr>
          <p:cNvSpPr txBox="1"/>
          <p:nvPr/>
        </p:nvSpPr>
        <p:spPr>
          <a:xfrm>
            <a:off x="5856548" y="153588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2" name="71B4A007">
            <a:hlinkClick r:id="" action="ppaction://media"/>
            <a:extLst>
              <a:ext uri="{FF2B5EF4-FFF2-40B4-BE49-F238E27FC236}">
                <a16:creationId xmlns:a16="http://schemas.microsoft.com/office/drawing/2014/main" id="{E75C374F-BC95-3B65-FB8D-C71F41DCB0D2}"/>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469578" y="2099203"/>
            <a:ext cx="6330819" cy="3561085"/>
          </a:xfrm>
          <a:prstGeom prst="rect">
            <a:avLst/>
          </a:prstGeom>
        </p:spPr>
      </p:pic>
    </p:spTree>
    <p:extLst>
      <p:ext uri="{BB962C8B-B14F-4D97-AF65-F5344CB8AC3E}">
        <p14:creationId xmlns:p14="http://schemas.microsoft.com/office/powerpoint/2010/main" val="9702846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1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A6708-D657-39EE-3039-F3C43CF898D3}"/>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766B6BA7-8C49-D5A1-0CBA-8960EC5F0FC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886B3979-9F9B-ED96-4E0B-9F80997145D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86B3979-9F9B-ED96-4E0B-9F80997145D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68533D4-0F78-AE29-7881-9087696CE5A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68533D4-0F78-AE29-7881-9087696CE5AF}"/>
                  </a:ext>
                </a:extLst>
              </p:cNvPr>
              <p:cNvPicPr/>
              <p:nvPr/>
            </p:nvPicPr>
            <p:blipFill>
              <a:blip r:embed="rId5"/>
              <a:stretch>
                <a:fillRect/>
              </a:stretch>
            </p:blipFill>
            <p:spPr>
              <a:xfrm>
                <a:off x="1593492" y="833185"/>
                <a:ext cx="26730" cy="23400"/>
              </a:xfrm>
              <a:prstGeom prst="rect">
                <a:avLst/>
              </a:prstGeom>
            </p:spPr>
          </p:pic>
        </mc:Fallback>
      </mc:AlternateContent>
      <p:pic>
        <p:nvPicPr>
          <p:cNvPr id="20"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A0B786-4B78-1AA2-3BCB-2E047B72709B}"/>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3" name="Rectangle : coins arrondis 12">
            <a:extLst>
              <a:ext uri="{FF2B5EF4-FFF2-40B4-BE49-F238E27FC236}">
                <a16:creationId xmlns:a16="http://schemas.microsoft.com/office/drawing/2014/main" id="{202B1BB1-CD98-F350-2A8C-634CA86BF027}"/>
              </a:ext>
            </a:extLst>
          </p:cNvPr>
          <p:cNvSpPr/>
          <p:nvPr/>
        </p:nvSpPr>
        <p:spPr>
          <a:xfrm>
            <a:off x="2504920" y="177969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7D39A25C-5C30-49F2-F056-17C43DE092F6}"/>
              </a:ext>
            </a:extLst>
          </p:cNvPr>
          <p:cNvSpPr/>
          <p:nvPr/>
        </p:nvSpPr>
        <p:spPr>
          <a:xfrm>
            <a:off x="4294584" y="1804241"/>
            <a:ext cx="1060488" cy="332895"/>
          </a:xfrm>
          <a:prstGeom prst="roundRect">
            <a:avLst>
              <a:gd name="adj" fmla="val 0"/>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93F7CCDD-BD9F-5B9C-A148-E79CB9D8F459}"/>
              </a:ext>
            </a:extLst>
          </p:cNvPr>
          <p:cNvSpPr txBox="1"/>
          <p:nvPr/>
        </p:nvSpPr>
        <p:spPr>
          <a:xfrm>
            <a:off x="2603834" y="1759011"/>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6" name="ZoneTexte 15">
            <a:extLst>
              <a:ext uri="{FF2B5EF4-FFF2-40B4-BE49-F238E27FC236}">
                <a16:creationId xmlns:a16="http://schemas.microsoft.com/office/drawing/2014/main" id="{7B849631-1693-0863-B396-B7767DBE22DF}"/>
              </a:ext>
            </a:extLst>
          </p:cNvPr>
          <p:cNvSpPr txBox="1"/>
          <p:nvPr/>
        </p:nvSpPr>
        <p:spPr>
          <a:xfrm>
            <a:off x="4399837" y="1777229"/>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7" name="Rectangle : coins arrondis 16">
            <a:extLst>
              <a:ext uri="{FF2B5EF4-FFF2-40B4-BE49-F238E27FC236}">
                <a16:creationId xmlns:a16="http://schemas.microsoft.com/office/drawing/2014/main" id="{92B8B90B-C6CB-1C9F-8E08-6517653918B6}"/>
              </a:ext>
            </a:extLst>
          </p:cNvPr>
          <p:cNvSpPr/>
          <p:nvPr/>
        </p:nvSpPr>
        <p:spPr>
          <a:xfrm>
            <a:off x="5856548" y="1787570"/>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0BA4A1F7-4C61-839C-DD01-ACD1C0689953}"/>
              </a:ext>
            </a:extLst>
          </p:cNvPr>
          <p:cNvSpPr txBox="1"/>
          <p:nvPr/>
        </p:nvSpPr>
        <p:spPr>
          <a:xfrm>
            <a:off x="5914083" y="176780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42F0D56E-8CEF-E6A2-D296-251B3866EBC0}"/>
              </a:ext>
            </a:extLst>
          </p:cNvPr>
          <p:cNvSpPr txBox="1"/>
          <p:nvPr/>
        </p:nvSpPr>
        <p:spPr>
          <a:xfrm>
            <a:off x="836969" y="2478431"/>
            <a:ext cx="7470061" cy="2804614"/>
          </a:xfrm>
          <a:prstGeom prst="rect">
            <a:avLst/>
          </a:prstGeom>
          <a:noFill/>
        </p:spPr>
        <p:txBody>
          <a:bodyPr wrap="square">
            <a:spAutoFit/>
          </a:bodyPr>
          <a:lstStyle/>
          <a:p>
            <a:pPr algn="just">
              <a:lnSpc>
                <a:spcPct val="150000"/>
              </a:lnSpc>
            </a:pPr>
            <a:r>
              <a:rPr lang="fr-FR" sz="2000" b="1" dirty="0">
                <a:latin typeface="Dosis SemiBold" pitchFamily="2" charset="0"/>
              </a:rPr>
              <a:t>                                  </a:t>
            </a:r>
            <a:r>
              <a:rPr lang="fr-FR" sz="2000" b="1" dirty="0">
                <a:solidFill>
                  <a:srgbClr val="565F88"/>
                </a:solidFill>
                <a:latin typeface="Dosis SemiBold" pitchFamily="2" charset="0"/>
              </a:rPr>
              <a:t>Le mercredi après-midi de Malak </a:t>
            </a:r>
          </a:p>
          <a:p>
            <a:pPr algn="just">
              <a:lnSpc>
                <a:spcPct val="150000"/>
              </a:lnSpc>
            </a:pPr>
            <a:r>
              <a:rPr lang="fr-FR" sz="2000" b="1" dirty="0">
                <a:solidFill>
                  <a:srgbClr val="565F88"/>
                </a:solidFill>
                <a:latin typeface="Dosis SemiBold" pitchFamily="2" charset="0"/>
              </a:rPr>
              <a:t>Le mercredi, après l’école, je suis rentrée à la maison avec mon frère et je me suis reposée un moment. Je n’aime pas faire la sieste.</a:t>
            </a:r>
          </a:p>
          <a:p>
            <a:pPr algn="just">
              <a:lnSpc>
                <a:spcPct val="150000"/>
              </a:lnSpc>
            </a:pPr>
            <a:r>
              <a:rPr lang="fr-FR" sz="2000" b="1" dirty="0">
                <a:solidFill>
                  <a:srgbClr val="565F88"/>
                </a:solidFill>
                <a:latin typeface="Dosis SemiBold" pitchFamily="2" charset="0"/>
              </a:rPr>
              <a:t>Puis, j’ai fait plein de choses dans mon après-midi. D’abord, je me suis promenée dans le quartier avec mes amies. J’ai joué au ballon et j’ai fait du vélo.</a:t>
            </a:r>
          </a:p>
        </p:txBody>
      </p:sp>
    </p:spTree>
    <p:extLst>
      <p:ext uri="{BB962C8B-B14F-4D97-AF65-F5344CB8AC3E}">
        <p14:creationId xmlns:p14="http://schemas.microsoft.com/office/powerpoint/2010/main" val="3034646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8B5D1-B0BC-95CC-AEE2-4E37CADAFE29}"/>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A1AEA4C4-88AA-A130-4757-91C6FC9FF81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22C5969D-CE6C-5DAD-3B88-A643F0C3B8A4}"/>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22C5969D-CE6C-5DAD-3B88-A643F0C3B8A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8F78381B-3CFD-F004-CA6B-1D69B86ECF10}"/>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8F78381B-3CFD-F004-CA6B-1D69B86ECF10}"/>
                  </a:ext>
                </a:extLst>
              </p:cNvPr>
              <p:cNvPicPr/>
              <p:nvPr/>
            </p:nvPicPr>
            <p:blipFill>
              <a:blip r:embed="rId5"/>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BC75D0F8-E6F1-770C-BC8F-8D7E424E2A94}"/>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23EC420F-B71C-2CFF-71EE-BB31EC9F2AA5}"/>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31A4EDD-0FC6-6E89-89B8-441B04B7A2C1}"/>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8" name="Rectangle : coins arrondis 27">
            <a:extLst>
              <a:ext uri="{FF2B5EF4-FFF2-40B4-BE49-F238E27FC236}">
                <a16:creationId xmlns:a16="http://schemas.microsoft.com/office/drawing/2014/main" id="{98786B33-323D-9548-9030-FA6F19BCA892}"/>
              </a:ext>
            </a:extLst>
          </p:cNvPr>
          <p:cNvSpPr/>
          <p:nvPr/>
        </p:nvSpPr>
        <p:spPr>
          <a:xfrm>
            <a:off x="4019248" y="2004853"/>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19F203A2-5438-AFB9-6AE6-37FA0527EE9A}"/>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2816BCD6-20EA-933F-00D1-27DD73D75F78}"/>
              </a:ext>
            </a:extLst>
          </p:cNvPr>
          <p:cNvSpPr txBox="1"/>
          <p:nvPr/>
        </p:nvSpPr>
        <p:spPr>
          <a:xfrm>
            <a:off x="2546300" y="199987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31" name="ZoneTexte 30">
            <a:extLst>
              <a:ext uri="{FF2B5EF4-FFF2-40B4-BE49-F238E27FC236}">
                <a16:creationId xmlns:a16="http://schemas.microsoft.com/office/drawing/2014/main" id="{B5711F3C-FE97-A2D7-327A-8B618AA7DA9F}"/>
              </a:ext>
            </a:extLst>
          </p:cNvPr>
          <p:cNvSpPr txBox="1"/>
          <p:nvPr/>
        </p:nvSpPr>
        <p:spPr>
          <a:xfrm>
            <a:off x="4108264" y="19791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5" name="Rectangle : coins arrondis 14">
            <a:extLst>
              <a:ext uri="{FF2B5EF4-FFF2-40B4-BE49-F238E27FC236}">
                <a16:creationId xmlns:a16="http://schemas.microsoft.com/office/drawing/2014/main" id="{771FAACD-41C4-1769-EAAE-5EC0472947CB}"/>
              </a:ext>
            </a:extLst>
          </p:cNvPr>
          <p:cNvSpPr/>
          <p:nvPr/>
        </p:nvSpPr>
        <p:spPr>
          <a:xfrm>
            <a:off x="5533575" y="2007643"/>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43973DF-2641-144A-4902-F895C87F09A6}"/>
              </a:ext>
            </a:extLst>
          </p:cNvPr>
          <p:cNvSpPr txBox="1"/>
          <p:nvPr/>
        </p:nvSpPr>
        <p:spPr>
          <a:xfrm>
            <a:off x="5591110" y="198787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5" name="ZoneTexte 4">
            <a:extLst>
              <a:ext uri="{FF2B5EF4-FFF2-40B4-BE49-F238E27FC236}">
                <a16:creationId xmlns:a16="http://schemas.microsoft.com/office/drawing/2014/main" id="{1EDE36BE-576A-B072-5084-D817CE55BCB0}"/>
              </a:ext>
            </a:extLst>
          </p:cNvPr>
          <p:cNvSpPr txBox="1"/>
          <p:nvPr/>
        </p:nvSpPr>
        <p:spPr>
          <a:xfrm>
            <a:off x="895289" y="2959656"/>
            <a:ext cx="7349783" cy="1881284"/>
          </a:xfrm>
          <a:prstGeom prst="rect">
            <a:avLst/>
          </a:prstGeom>
          <a:noFill/>
        </p:spPr>
        <p:txBody>
          <a:bodyPr wrap="square">
            <a:spAutoFit/>
          </a:bodyPr>
          <a:lstStyle/>
          <a:p>
            <a:pPr algn="just" defTabSz="457200">
              <a:lnSpc>
                <a:spcPct val="150000"/>
              </a:lnSpc>
            </a:pPr>
            <a:r>
              <a:rPr lang="fr-FR" sz="2000" dirty="0">
                <a:solidFill>
                  <a:prstClr val="black"/>
                </a:solidFill>
                <a:latin typeface="Dosis SemiBold" pitchFamily="2" charset="0"/>
              </a:rPr>
              <a:t> </a:t>
            </a:r>
            <a:r>
              <a:rPr lang="fr-FR" sz="2000" dirty="0">
                <a:solidFill>
                  <a:srgbClr val="424D7B"/>
                </a:solidFill>
                <a:latin typeface="Dosis SemiBold" pitchFamily="2" charset="0"/>
              </a:rPr>
              <a:t>J’aime bien m’amuser avec mes amies. Ensuite, je suis rentrée chez moi et j’ai dessiné. Le soir, j’ai fait mes devoirs, mes parents m’ont expliqué un exercice de maths et j’ai trouvé la réponse toute seule. C’était un défi et j’étais très contente !</a:t>
            </a:r>
          </a:p>
        </p:txBody>
      </p:sp>
    </p:spTree>
    <p:extLst>
      <p:ext uri="{BB962C8B-B14F-4D97-AF65-F5344CB8AC3E}">
        <p14:creationId xmlns:p14="http://schemas.microsoft.com/office/powerpoint/2010/main" val="2731733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23C14-5B15-D039-02BC-13A23C545348}"/>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C50C7D6B-F6BF-F33A-5E96-C2B4E97DA87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7" name="Encre 6">
                <a:extLst>
                  <a:ext uri="{FF2B5EF4-FFF2-40B4-BE49-F238E27FC236}">
                    <a16:creationId xmlns:a16="http://schemas.microsoft.com/office/drawing/2014/main" id="{2AA200BB-00DA-ADF8-B09F-5389CE073A03}"/>
                  </a:ext>
                </a:extLst>
              </p14:cNvPr>
              <p14:cNvContentPartPr/>
              <p14:nvPr/>
            </p14:nvContentPartPr>
            <p14:xfrm>
              <a:off x="2912571" y="1083385"/>
              <a:ext cx="360" cy="360"/>
            </p14:xfrm>
          </p:contentPart>
        </mc:Choice>
        <mc:Fallback xmlns="">
          <p:pic>
            <p:nvPicPr>
              <p:cNvPr id="7" name="Encre 6">
                <a:extLst>
                  <a:ext uri="{FF2B5EF4-FFF2-40B4-BE49-F238E27FC236}">
                    <a16:creationId xmlns:a16="http://schemas.microsoft.com/office/drawing/2014/main" id="{2AA200BB-00DA-ADF8-B09F-5389CE073A03}"/>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Encre 7">
                <a:extLst>
                  <a:ext uri="{FF2B5EF4-FFF2-40B4-BE49-F238E27FC236}">
                    <a16:creationId xmlns:a16="http://schemas.microsoft.com/office/drawing/2014/main" id="{EE4F42EA-1E34-3F46-5697-07ED631E358D}"/>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EE4F42EA-1E34-3F46-5697-07ED631E358D}"/>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675BE47-DDBE-AE02-576C-5314FE28E868}"/>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83B47E95-676A-A18A-31F3-0F45F65457B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5" name="Rectangle : coins arrondis 4">
            <a:extLst>
              <a:ext uri="{FF2B5EF4-FFF2-40B4-BE49-F238E27FC236}">
                <a16:creationId xmlns:a16="http://schemas.microsoft.com/office/drawing/2014/main" id="{277C6DFA-8E2C-7226-A00E-C076827ABD78}"/>
              </a:ext>
            </a:extLst>
          </p:cNvPr>
          <p:cNvSpPr/>
          <p:nvPr/>
        </p:nvSpPr>
        <p:spPr>
          <a:xfrm>
            <a:off x="4090810" y="1617991"/>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84EA3B36-0E24-FCB2-6F4C-07D04FC6205B}"/>
              </a:ext>
            </a:extLst>
          </p:cNvPr>
          <p:cNvSpPr/>
          <p:nvPr/>
        </p:nvSpPr>
        <p:spPr>
          <a:xfrm>
            <a:off x="2560327" y="1631232"/>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E27FAA41-0D23-D7AA-2050-7B5C3985A7A4}"/>
              </a:ext>
            </a:extLst>
          </p:cNvPr>
          <p:cNvSpPr txBox="1"/>
          <p:nvPr/>
        </p:nvSpPr>
        <p:spPr>
          <a:xfrm>
            <a:off x="2617862" y="1573761"/>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9" name="ZoneTexte 18">
            <a:extLst>
              <a:ext uri="{FF2B5EF4-FFF2-40B4-BE49-F238E27FC236}">
                <a16:creationId xmlns:a16="http://schemas.microsoft.com/office/drawing/2014/main" id="{284F1E1E-5BCE-00AD-B7FE-8EEF32AE9019}"/>
              </a:ext>
            </a:extLst>
          </p:cNvPr>
          <p:cNvSpPr txBox="1"/>
          <p:nvPr/>
        </p:nvSpPr>
        <p:spPr>
          <a:xfrm>
            <a:off x="4179826" y="1553048"/>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0" name="Rectangle : coins arrondis 19">
            <a:extLst>
              <a:ext uri="{FF2B5EF4-FFF2-40B4-BE49-F238E27FC236}">
                <a16:creationId xmlns:a16="http://schemas.microsoft.com/office/drawing/2014/main" id="{434DF8F8-84CE-1C0C-0E10-2A2A86496CD4}"/>
              </a:ext>
            </a:extLst>
          </p:cNvPr>
          <p:cNvSpPr/>
          <p:nvPr/>
        </p:nvSpPr>
        <p:spPr>
          <a:xfrm>
            <a:off x="5605137" y="1620781"/>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75E99D0F-49FC-D1C2-E6F8-B38C809EF99B}"/>
              </a:ext>
            </a:extLst>
          </p:cNvPr>
          <p:cNvSpPr txBox="1"/>
          <p:nvPr/>
        </p:nvSpPr>
        <p:spPr>
          <a:xfrm>
            <a:off x="5662672" y="1561763"/>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3" name="E6A68D5A">
            <a:hlinkClick r:id="" action="ppaction://media"/>
            <a:extLst>
              <a:ext uri="{FF2B5EF4-FFF2-40B4-BE49-F238E27FC236}">
                <a16:creationId xmlns:a16="http://schemas.microsoft.com/office/drawing/2014/main" id="{01904C78-FD86-F79B-4BBE-CE87ECD0BC09}"/>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236323" y="2031586"/>
            <a:ext cx="6810840" cy="3831098"/>
          </a:xfrm>
          <a:prstGeom prst="rect">
            <a:avLst/>
          </a:prstGeom>
        </p:spPr>
      </p:pic>
    </p:spTree>
    <p:extLst>
      <p:ext uri="{BB962C8B-B14F-4D97-AF65-F5344CB8AC3E}">
        <p14:creationId xmlns:p14="http://schemas.microsoft.com/office/powerpoint/2010/main" val="10380663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95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57EE0-5E8F-8149-E055-D475D899FF96}"/>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9A63CB3F-C4F8-87FC-481E-278F29BDFAA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C098DAD4-EA17-F034-A72D-CF1D6B85144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098DAD4-EA17-F034-A72D-CF1D6B85144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4F75A976-40D4-5DCD-052D-7A43B635DD8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F75A976-40D4-5DCD-052D-7A43B635DD83}"/>
                  </a:ext>
                </a:extLst>
              </p:cNvPr>
              <p:cNvPicPr/>
              <p:nvPr/>
            </p:nvPicPr>
            <p:blipFill>
              <a:blip r:embed="rId5"/>
              <a:stretch>
                <a:fillRect/>
              </a:stretch>
            </p:blipFill>
            <p:spPr>
              <a:xfrm>
                <a:off x="1593492" y="833185"/>
                <a:ext cx="26730" cy="23400"/>
              </a:xfrm>
              <a:prstGeom prst="rect">
                <a:avLst/>
              </a:prstGeom>
            </p:spPr>
          </p:pic>
        </mc:Fallback>
      </mc:AlternateContent>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51F5D77F-E146-7BD3-2AB8-23CC0F93B7E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Rectangle : coins arrondis 3">
            <a:extLst>
              <a:ext uri="{FF2B5EF4-FFF2-40B4-BE49-F238E27FC236}">
                <a16:creationId xmlns:a16="http://schemas.microsoft.com/office/drawing/2014/main" id="{0B9068A4-9FE8-FDAD-9E3E-0649DD3B9B52}"/>
              </a:ext>
            </a:extLst>
          </p:cNvPr>
          <p:cNvSpPr/>
          <p:nvPr/>
        </p:nvSpPr>
        <p:spPr>
          <a:xfrm>
            <a:off x="4019248" y="2004853"/>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8FC93C67-1BCA-FA1D-2D5D-046AC687D1A0}"/>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9CBE850C-6DE1-9C79-1D4A-A84DDFE9B58E}"/>
              </a:ext>
            </a:extLst>
          </p:cNvPr>
          <p:cNvSpPr txBox="1"/>
          <p:nvPr/>
        </p:nvSpPr>
        <p:spPr>
          <a:xfrm>
            <a:off x="2546300" y="199987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7" name="ZoneTexte 6">
            <a:extLst>
              <a:ext uri="{FF2B5EF4-FFF2-40B4-BE49-F238E27FC236}">
                <a16:creationId xmlns:a16="http://schemas.microsoft.com/office/drawing/2014/main" id="{401816C2-35FA-7795-1547-B4A5C24C270C}"/>
              </a:ext>
            </a:extLst>
          </p:cNvPr>
          <p:cNvSpPr txBox="1"/>
          <p:nvPr/>
        </p:nvSpPr>
        <p:spPr>
          <a:xfrm>
            <a:off x="4108264" y="19791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8" name="Rectangle : coins arrondis 7">
            <a:extLst>
              <a:ext uri="{FF2B5EF4-FFF2-40B4-BE49-F238E27FC236}">
                <a16:creationId xmlns:a16="http://schemas.microsoft.com/office/drawing/2014/main" id="{54A53306-2BD8-DCF4-324A-B65178DBCFA3}"/>
              </a:ext>
            </a:extLst>
          </p:cNvPr>
          <p:cNvSpPr/>
          <p:nvPr/>
        </p:nvSpPr>
        <p:spPr>
          <a:xfrm>
            <a:off x="5533575" y="2007643"/>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0C0637B6-0CB0-5135-FD8A-919600E7A500}"/>
              </a:ext>
            </a:extLst>
          </p:cNvPr>
          <p:cNvSpPr txBox="1"/>
          <p:nvPr/>
        </p:nvSpPr>
        <p:spPr>
          <a:xfrm>
            <a:off x="5591110" y="198787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 name="ZoneTexte 1">
            <a:extLst>
              <a:ext uri="{FF2B5EF4-FFF2-40B4-BE49-F238E27FC236}">
                <a16:creationId xmlns:a16="http://schemas.microsoft.com/office/drawing/2014/main" id="{D80D8811-0BCF-8EC6-5BBD-3A6A6D1275DA}"/>
              </a:ext>
            </a:extLst>
          </p:cNvPr>
          <p:cNvSpPr txBox="1"/>
          <p:nvPr/>
        </p:nvSpPr>
        <p:spPr>
          <a:xfrm>
            <a:off x="895289" y="2959656"/>
            <a:ext cx="7349783" cy="1881284"/>
          </a:xfrm>
          <a:prstGeom prst="rect">
            <a:avLst/>
          </a:prstGeom>
          <a:noFill/>
        </p:spPr>
        <p:txBody>
          <a:bodyPr wrap="square">
            <a:spAutoFit/>
          </a:bodyPr>
          <a:lstStyle/>
          <a:p>
            <a:pPr algn="just" defTabSz="457200">
              <a:lnSpc>
                <a:spcPct val="150000"/>
              </a:lnSpc>
            </a:pPr>
            <a:r>
              <a:rPr lang="fr-FR" sz="2000" dirty="0">
                <a:solidFill>
                  <a:prstClr val="black"/>
                </a:solidFill>
                <a:latin typeface="Dosis SemiBold" pitchFamily="2" charset="0"/>
              </a:rPr>
              <a:t> </a:t>
            </a:r>
            <a:r>
              <a:rPr lang="fr-FR" sz="2000" dirty="0">
                <a:solidFill>
                  <a:srgbClr val="424D7B"/>
                </a:solidFill>
                <a:latin typeface="Dosis SemiBold" pitchFamily="2" charset="0"/>
              </a:rPr>
              <a:t>J’aime bien m’amuser avec mes amies. Ensuite, je suis rentrée chez moi et j’ai dessiné. Le soir, j’ai fait mes devoirs, mes parents m’ont expliqué un exercice de maths et j’ai trouvé la réponse toute seule. C’était un défi et j’étais très contente !</a:t>
            </a:r>
          </a:p>
        </p:txBody>
      </p:sp>
    </p:spTree>
    <p:extLst>
      <p:ext uri="{BB962C8B-B14F-4D97-AF65-F5344CB8AC3E}">
        <p14:creationId xmlns:p14="http://schemas.microsoft.com/office/powerpoint/2010/main" val="3691276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978A4-1D29-1280-6B8C-EF7BF6F50D67}"/>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98682AD2-A5FA-F7DA-1222-3ED4E06BEF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3A75CF60-79F2-A91F-72B1-15304D05DE33}"/>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22C5969D-CE6C-5DAD-3B88-A643F0C3B8A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840BE3AF-C49A-D7E3-6F89-251F1164B7AD}"/>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8F78381B-3CFD-F004-CA6B-1D69B86ECF10}"/>
                  </a:ext>
                </a:extLst>
              </p:cNvPr>
              <p:cNvPicPr/>
              <p:nvPr/>
            </p:nvPicPr>
            <p:blipFill>
              <a:blip r:embed="rId5"/>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038A8603-78FA-87AD-3168-C8A2A9225343}"/>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6B0161FC-C73C-0630-22F1-63C792CCE2E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D4A0D7F-79EA-7919-E541-58ED577F50ED}"/>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8" name="Rectangle : coins arrondis 27">
            <a:extLst>
              <a:ext uri="{FF2B5EF4-FFF2-40B4-BE49-F238E27FC236}">
                <a16:creationId xmlns:a16="http://schemas.microsoft.com/office/drawing/2014/main" id="{187A83C3-BCDD-5874-9BE1-D6B2C5FAB234}"/>
              </a:ext>
            </a:extLst>
          </p:cNvPr>
          <p:cNvSpPr/>
          <p:nvPr/>
        </p:nvSpPr>
        <p:spPr>
          <a:xfrm>
            <a:off x="5477034" y="204954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877A55A9-A96A-8C70-394E-31DD9EADE1B3}"/>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BE943150-8BF0-99D4-7132-0EA62A4FC2E4}"/>
              </a:ext>
            </a:extLst>
          </p:cNvPr>
          <p:cNvSpPr txBox="1"/>
          <p:nvPr/>
        </p:nvSpPr>
        <p:spPr>
          <a:xfrm>
            <a:off x="2546300" y="2006490"/>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Rectangle : coins arrondis 14">
            <a:extLst>
              <a:ext uri="{FF2B5EF4-FFF2-40B4-BE49-F238E27FC236}">
                <a16:creationId xmlns:a16="http://schemas.microsoft.com/office/drawing/2014/main" id="{AFD1E105-4D0D-35B7-1261-FA84E2BE2EBF}"/>
              </a:ext>
            </a:extLst>
          </p:cNvPr>
          <p:cNvSpPr/>
          <p:nvPr/>
        </p:nvSpPr>
        <p:spPr>
          <a:xfrm>
            <a:off x="4020394" y="2042927"/>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D4275EF1-595D-D082-C367-75201B7B1F90}"/>
              </a:ext>
            </a:extLst>
          </p:cNvPr>
          <p:cNvSpPr txBox="1"/>
          <p:nvPr/>
        </p:nvSpPr>
        <p:spPr>
          <a:xfrm>
            <a:off x="4070523" y="201310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3" name="ZoneTexte 2">
            <a:extLst>
              <a:ext uri="{FF2B5EF4-FFF2-40B4-BE49-F238E27FC236}">
                <a16:creationId xmlns:a16="http://schemas.microsoft.com/office/drawing/2014/main" id="{E690E3FA-E578-4AEC-F624-20C6DF9AE9E2}"/>
              </a:ext>
            </a:extLst>
          </p:cNvPr>
          <p:cNvSpPr txBox="1"/>
          <p:nvPr/>
        </p:nvSpPr>
        <p:spPr>
          <a:xfrm>
            <a:off x="5575948" y="203703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4" name="ZoneTexte 3">
            <a:extLst>
              <a:ext uri="{FF2B5EF4-FFF2-40B4-BE49-F238E27FC236}">
                <a16:creationId xmlns:a16="http://schemas.microsoft.com/office/drawing/2014/main" id="{7FD82BDD-E6B9-0967-23D4-4DF672DE5E78}"/>
              </a:ext>
            </a:extLst>
          </p:cNvPr>
          <p:cNvSpPr txBox="1"/>
          <p:nvPr/>
        </p:nvSpPr>
        <p:spPr>
          <a:xfrm>
            <a:off x="1340678" y="3087908"/>
            <a:ext cx="6726359" cy="1419619"/>
          </a:xfrm>
          <a:prstGeom prst="rect">
            <a:avLst/>
          </a:prstGeom>
          <a:noFill/>
        </p:spPr>
        <p:txBody>
          <a:bodyPr wrap="square">
            <a:spAutoFit/>
          </a:bodyPr>
          <a:lstStyle/>
          <a:p>
            <a:pPr algn="just" defTabSz="457200">
              <a:lnSpc>
                <a:spcPct val="150000"/>
              </a:lnSpc>
            </a:pPr>
            <a:r>
              <a:rPr lang="fr-FR" sz="2000" dirty="0">
                <a:solidFill>
                  <a:prstClr val="black"/>
                </a:solidFill>
                <a:latin typeface="Dosis SemiBold" pitchFamily="2" charset="0"/>
              </a:rPr>
              <a:t> </a:t>
            </a:r>
            <a:r>
              <a:rPr lang="fr-FR" sz="2000" dirty="0">
                <a:solidFill>
                  <a:srgbClr val="424D7B"/>
                </a:solidFill>
                <a:latin typeface="Dosis SemiBold" pitchFamily="2" charset="0"/>
              </a:rPr>
              <a:t>Après les devoirs, j’ai encore joué un moment avec mon frère. Plus tard, nous avons dîné tous ensemble, puis j’ai préparé mon cartable et je me suis couchée.</a:t>
            </a:r>
          </a:p>
        </p:txBody>
      </p:sp>
    </p:spTree>
    <p:extLst>
      <p:ext uri="{BB962C8B-B14F-4D97-AF65-F5344CB8AC3E}">
        <p14:creationId xmlns:p14="http://schemas.microsoft.com/office/powerpoint/2010/main" val="207163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07EC2-C4A0-6D71-BBE0-2B69C52C4AB9}"/>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F326CEEA-2F83-6353-BFC4-A35DD52F8F3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7" name="Encre 6">
                <a:extLst>
                  <a:ext uri="{FF2B5EF4-FFF2-40B4-BE49-F238E27FC236}">
                    <a16:creationId xmlns:a16="http://schemas.microsoft.com/office/drawing/2014/main" id="{F9C96A2B-36FC-D185-97AF-56135B49151E}"/>
                  </a:ext>
                </a:extLst>
              </p14:cNvPr>
              <p14:cNvContentPartPr/>
              <p14:nvPr/>
            </p14:nvContentPartPr>
            <p14:xfrm>
              <a:off x="2912571" y="1083385"/>
              <a:ext cx="360" cy="360"/>
            </p14:xfrm>
          </p:contentPart>
        </mc:Choice>
        <mc:Fallback xmlns="">
          <p:pic>
            <p:nvPicPr>
              <p:cNvPr id="7" name="Encre 6">
                <a:extLst>
                  <a:ext uri="{FF2B5EF4-FFF2-40B4-BE49-F238E27FC236}">
                    <a16:creationId xmlns:a16="http://schemas.microsoft.com/office/drawing/2014/main" id="{2AA200BB-00DA-ADF8-B09F-5389CE073A03}"/>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Encre 7">
                <a:extLst>
                  <a:ext uri="{FF2B5EF4-FFF2-40B4-BE49-F238E27FC236}">
                    <a16:creationId xmlns:a16="http://schemas.microsoft.com/office/drawing/2014/main" id="{E66B2894-62BB-F829-D0BE-8AEE3B1FB83D}"/>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EE4F42EA-1E34-3F46-5697-07ED631E358D}"/>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47AF5F5-2034-20D0-87A3-7BE89BCC3452}"/>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320EEF44-8154-F89C-D735-F40F8DACC03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3" name="Rectangle : coins arrondis 2">
            <a:extLst>
              <a:ext uri="{FF2B5EF4-FFF2-40B4-BE49-F238E27FC236}">
                <a16:creationId xmlns:a16="http://schemas.microsoft.com/office/drawing/2014/main" id="{40F456F1-A3F0-370B-736D-B3598A27FE11}"/>
              </a:ext>
            </a:extLst>
          </p:cNvPr>
          <p:cNvSpPr/>
          <p:nvPr/>
        </p:nvSpPr>
        <p:spPr>
          <a:xfrm>
            <a:off x="5477034" y="1635669"/>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A3D42371-CCA2-603F-5B49-E07A57ED805C}"/>
              </a:ext>
            </a:extLst>
          </p:cNvPr>
          <p:cNvSpPr/>
          <p:nvPr/>
        </p:nvSpPr>
        <p:spPr>
          <a:xfrm>
            <a:off x="2546300" y="1600496"/>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6AC93012-FC59-8FE9-307A-F506308291D7}"/>
              </a:ext>
            </a:extLst>
          </p:cNvPr>
          <p:cNvSpPr txBox="1"/>
          <p:nvPr/>
        </p:nvSpPr>
        <p:spPr>
          <a:xfrm>
            <a:off x="2546300" y="159261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2" name="Rectangle : coins arrondis 11">
            <a:extLst>
              <a:ext uri="{FF2B5EF4-FFF2-40B4-BE49-F238E27FC236}">
                <a16:creationId xmlns:a16="http://schemas.microsoft.com/office/drawing/2014/main" id="{37CA558F-2580-43F6-FF31-7806CAB56247}"/>
              </a:ext>
            </a:extLst>
          </p:cNvPr>
          <p:cNvSpPr/>
          <p:nvPr/>
        </p:nvSpPr>
        <p:spPr>
          <a:xfrm>
            <a:off x="4077929" y="1625329"/>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FDD54B1-6CA6-D87A-A66B-BE3E1E560B06}"/>
              </a:ext>
            </a:extLst>
          </p:cNvPr>
          <p:cNvSpPr txBox="1"/>
          <p:nvPr/>
        </p:nvSpPr>
        <p:spPr>
          <a:xfrm>
            <a:off x="4070523" y="159923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4" name="ZoneTexte 13">
            <a:extLst>
              <a:ext uri="{FF2B5EF4-FFF2-40B4-BE49-F238E27FC236}">
                <a16:creationId xmlns:a16="http://schemas.microsoft.com/office/drawing/2014/main" id="{E15F425A-199D-A262-6BFB-859D9C119C21}"/>
              </a:ext>
            </a:extLst>
          </p:cNvPr>
          <p:cNvSpPr txBox="1"/>
          <p:nvPr/>
        </p:nvSpPr>
        <p:spPr>
          <a:xfrm>
            <a:off x="5633483" y="1614989"/>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4" name="C90DE578">
            <a:hlinkClick r:id="" action="ppaction://media"/>
            <a:extLst>
              <a:ext uri="{FF2B5EF4-FFF2-40B4-BE49-F238E27FC236}">
                <a16:creationId xmlns:a16="http://schemas.microsoft.com/office/drawing/2014/main" id="{461C25D9-7013-1E17-6BBB-31AB044A480B}"/>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327666" y="2307814"/>
            <a:ext cx="6471559" cy="3640252"/>
          </a:xfrm>
          <a:prstGeom prst="rect">
            <a:avLst/>
          </a:prstGeom>
        </p:spPr>
      </p:pic>
    </p:spTree>
    <p:extLst>
      <p:ext uri="{BB962C8B-B14F-4D97-AF65-F5344CB8AC3E}">
        <p14:creationId xmlns:p14="http://schemas.microsoft.com/office/powerpoint/2010/main" val="30695632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29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C3EF6-A832-7E69-1EB3-25C5EF0BD532}"/>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BCAB0D9E-5BFF-71B0-E5BE-A6953BBF5AB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76DA1A4-2396-7BB8-6F0F-B7C46AB0CF2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098DAD4-EA17-F034-A72D-CF1D6B85144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786D91C-B00D-1D74-BD4F-969AABECB1A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F75A976-40D4-5DCD-052D-7A43B635DD83}"/>
                  </a:ext>
                </a:extLst>
              </p:cNvPr>
              <p:cNvPicPr/>
              <p:nvPr/>
            </p:nvPicPr>
            <p:blipFill>
              <a:blip r:embed="rId5"/>
              <a:stretch>
                <a:fillRect/>
              </a:stretch>
            </p:blipFill>
            <p:spPr>
              <a:xfrm>
                <a:off x="1593492" y="833185"/>
                <a:ext cx="26730" cy="23400"/>
              </a:xfrm>
              <a:prstGeom prst="rect">
                <a:avLst/>
              </a:prstGeom>
            </p:spPr>
          </p:pic>
        </mc:Fallback>
      </mc:AlternateContent>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9FE5ED4A-FD99-C29D-EAE2-1DC2397FD37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Rectangle : coins arrondis 2">
            <a:extLst>
              <a:ext uri="{FF2B5EF4-FFF2-40B4-BE49-F238E27FC236}">
                <a16:creationId xmlns:a16="http://schemas.microsoft.com/office/drawing/2014/main" id="{F080A5B4-7416-AA1A-02FA-2AFDFBAFBD72}"/>
              </a:ext>
            </a:extLst>
          </p:cNvPr>
          <p:cNvSpPr/>
          <p:nvPr/>
        </p:nvSpPr>
        <p:spPr>
          <a:xfrm>
            <a:off x="5477034" y="2042927"/>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49A8D953-0DBE-1F0E-38FC-8D037AEBB6A4}"/>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53D01C8B-1858-06D9-205E-4A23BB74682C}"/>
              </a:ext>
            </a:extLst>
          </p:cNvPr>
          <p:cNvSpPr txBox="1"/>
          <p:nvPr/>
        </p:nvSpPr>
        <p:spPr>
          <a:xfrm>
            <a:off x="2546300" y="199987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6" name="Rectangle : coins arrondis 15">
            <a:extLst>
              <a:ext uri="{FF2B5EF4-FFF2-40B4-BE49-F238E27FC236}">
                <a16:creationId xmlns:a16="http://schemas.microsoft.com/office/drawing/2014/main" id="{CBA6B0FF-F8CD-8C8E-0755-496D9AC5E4DD}"/>
              </a:ext>
            </a:extLst>
          </p:cNvPr>
          <p:cNvSpPr/>
          <p:nvPr/>
        </p:nvSpPr>
        <p:spPr>
          <a:xfrm>
            <a:off x="4020394" y="2042927"/>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9F9713A4-2B2C-2E8F-221E-8FFA68D45E42}"/>
              </a:ext>
            </a:extLst>
          </p:cNvPr>
          <p:cNvSpPr txBox="1"/>
          <p:nvPr/>
        </p:nvSpPr>
        <p:spPr>
          <a:xfrm>
            <a:off x="4070523" y="2006490"/>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8" name="ZoneTexte 17">
            <a:extLst>
              <a:ext uri="{FF2B5EF4-FFF2-40B4-BE49-F238E27FC236}">
                <a16:creationId xmlns:a16="http://schemas.microsoft.com/office/drawing/2014/main" id="{F82C3CBE-917B-DA44-5095-E7D5E8FC6D30}"/>
              </a:ext>
            </a:extLst>
          </p:cNvPr>
          <p:cNvSpPr txBox="1"/>
          <p:nvPr/>
        </p:nvSpPr>
        <p:spPr>
          <a:xfrm>
            <a:off x="5575948" y="203703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4" name="ZoneTexte 3">
            <a:extLst>
              <a:ext uri="{FF2B5EF4-FFF2-40B4-BE49-F238E27FC236}">
                <a16:creationId xmlns:a16="http://schemas.microsoft.com/office/drawing/2014/main" id="{62C271AB-46CD-EF5A-622F-3D884BE65D11}"/>
              </a:ext>
            </a:extLst>
          </p:cNvPr>
          <p:cNvSpPr txBox="1"/>
          <p:nvPr/>
        </p:nvSpPr>
        <p:spPr>
          <a:xfrm>
            <a:off x="1340678" y="3087908"/>
            <a:ext cx="6726359" cy="1419619"/>
          </a:xfrm>
          <a:prstGeom prst="rect">
            <a:avLst/>
          </a:prstGeom>
          <a:noFill/>
        </p:spPr>
        <p:txBody>
          <a:bodyPr wrap="square">
            <a:spAutoFit/>
          </a:bodyPr>
          <a:lstStyle/>
          <a:p>
            <a:pPr algn="just" defTabSz="457200">
              <a:lnSpc>
                <a:spcPct val="150000"/>
              </a:lnSpc>
            </a:pPr>
            <a:r>
              <a:rPr lang="fr-FR" sz="2000" dirty="0">
                <a:solidFill>
                  <a:prstClr val="black"/>
                </a:solidFill>
                <a:latin typeface="Dosis SemiBold" pitchFamily="2" charset="0"/>
              </a:rPr>
              <a:t> </a:t>
            </a:r>
            <a:r>
              <a:rPr lang="fr-FR" sz="2000" dirty="0">
                <a:solidFill>
                  <a:srgbClr val="424D7B"/>
                </a:solidFill>
                <a:latin typeface="Dosis SemiBold" pitchFamily="2" charset="0"/>
              </a:rPr>
              <a:t>Après les devoirs, j’ai encore joué un moment avec mon frère. Plus tard, nous avons dîné tous ensemble, puis j’ai préparé mon cartable et je me suis couchée.</a:t>
            </a:r>
          </a:p>
        </p:txBody>
      </p:sp>
    </p:spTree>
    <p:extLst>
      <p:ext uri="{BB962C8B-B14F-4D97-AF65-F5344CB8AC3E}">
        <p14:creationId xmlns:p14="http://schemas.microsoft.com/office/powerpoint/2010/main" val="2878217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AC17-7A7E-79B4-1347-BB211F439C6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ECBE6AE4-DF3F-3BC8-3221-E1676FCF89E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73.</a:t>
            </a:r>
          </a:p>
        </p:txBody>
      </p:sp>
      <p:grpSp>
        <p:nvGrpSpPr>
          <p:cNvPr id="16" name="Groupe 15">
            <a:extLst>
              <a:ext uri="{FF2B5EF4-FFF2-40B4-BE49-F238E27FC236}">
                <a16:creationId xmlns:a16="http://schemas.microsoft.com/office/drawing/2014/main" id="{9645E427-208C-128B-2FDF-F37EC6FD919A}"/>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81842B98-9A24-CA97-B664-C0294B80F05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13D217F-A2BB-24D7-9260-8918DEB09FF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1C41ACB9-C928-17B6-3CF3-A6B99E05F1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0722" y="1624585"/>
            <a:ext cx="3116101" cy="4779667"/>
          </a:xfrm>
          <a:prstGeom prst="rect">
            <a:avLst/>
          </a:prstGeom>
        </p:spPr>
      </p:pic>
      <p:sp>
        <p:nvSpPr>
          <p:cNvPr id="6" name="Rectangle : coins arrondis 5">
            <a:extLst>
              <a:ext uri="{FF2B5EF4-FFF2-40B4-BE49-F238E27FC236}">
                <a16:creationId xmlns:a16="http://schemas.microsoft.com/office/drawing/2014/main" id="{5D873EE8-DE6B-3891-0089-0FA333F19E1A}"/>
              </a:ext>
            </a:extLst>
          </p:cNvPr>
          <p:cNvSpPr/>
          <p:nvPr/>
        </p:nvSpPr>
        <p:spPr>
          <a:xfrm>
            <a:off x="3327537" y="2534748"/>
            <a:ext cx="2862470" cy="125903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651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74752-98D4-3421-78C8-FA9DEAE309DC}"/>
            </a:ext>
          </a:extLst>
        </p:cNvPr>
        <p:cNvGrpSpPr/>
        <p:nvPr/>
      </p:nvGrpSpPr>
      <p:grpSpPr>
        <a:xfrm>
          <a:off x="0" y="0"/>
          <a:ext cx="0" cy="0"/>
          <a:chOff x="0" y="0"/>
          <a:chExt cx="0" cy="0"/>
        </a:xfrm>
      </p:grpSpPr>
      <p:sp>
        <p:nvSpPr>
          <p:cNvPr id="2" name="Titre 5">
            <a:extLst>
              <a:ext uri="{FF2B5EF4-FFF2-40B4-BE49-F238E27FC236}">
                <a16:creationId xmlns:a16="http://schemas.microsoft.com/office/drawing/2014/main" id="{AE5CF02D-7F0B-85E9-DBBE-C24C1D631C0F}"/>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Lisez le texte à votre voisin. Je vais passer entre les rangs pour vous aider. </a:t>
            </a:r>
          </a:p>
        </p:txBody>
      </p:sp>
      <p:grpSp>
        <p:nvGrpSpPr>
          <p:cNvPr id="3" name="Groupe 2">
            <a:extLst>
              <a:ext uri="{FF2B5EF4-FFF2-40B4-BE49-F238E27FC236}">
                <a16:creationId xmlns:a16="http://schemas.microsoft.com/office/drawing/2014/main" id="{60BC7C4C-7005-314B-FECC-B6021E779721}"/>
              </a:ext>
            </a:extLst>
          </p:cNvPr>
          <p:cNvGrpSpPr/>
          <p:nvPr/>
        </p:nvGrpSpPr>
        <p:grpSpPr>
          <a:xfrm>
            <a:off x="80765" y="643788"/>
            <a:ext cx="1147140" cy="980797"/>
            <a:chOff x="113769" y="634753"/>
            <a:chExt cx="1147140" cy="980797"/>
          </a:xfrm>
        </p:grpSpPr>
        <p:pic>
          <p:nvPicPr>
            <p:cNvPr id="4" name="Image 3">
              <a:extLst>
                <a:ext uri="{FF2B5EF4-FFF2-40B4-BE49-F238E27FC236}">
                  <a16:creationId xmlns:a16="http://schemas.microsoft.com/office/drawing/2014/main" id="{4730F00B-E75D-C791-5DB8-D5FCE5612D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487B7A6-C5BC-CA7B-58CC-832BFC8958A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Picture 2">
            <a:extLst>
              <a:ext uri="{FF2B5EF4-FFF2-40B4-BE49-F238E27FC236}">
                <a16:creationId xmlns:a16="http://schemas.microsoft.com/office/drawing/2014/main" id="{94E09683-B439-58B0-F1DC-FBCCEBD4BA70}"/>
              </a:ext>
            </a:extLst>
          </p:cNvPr>
          <p:cNvPicPr>
            <a:picLocks noChangeAspect="1" noChangeArrowheads="1"/>
          </p:cNvPicPr>
          <p:nvPr/>
        </p:nvPicPr>
        <p:blipFill rotWithShape="1">
          <a:blip r:embed="rId4">
            <a:clrChange>
              <a:clrFrom>
                <a:srgbClr val="F8F9F9"/>
              </a:clrFrom>
              <a:clrTo>
                <a:srgbClr val="F8F9F9">
                  <a:alpha val="0"/>
                </a:srgbClr>
              </a:clrTo>
            </a:clrChange>
            <a:extLst>
              <a:ext uri="{28A0092B-C50C-407E-A947-70E740481C1C}">
                <a14:useLocalDpi xmlns:a14="http://schemas.microsoft.com/office/drawing/2010/main" val="0"/>
              </a:ext>
            </a:extLst>
          </a:blip>
          <a:srcRect l="11257" r="11290"/>
          <a:stretch>
            <a:fillRect/>
          </a:stretch>
        </p:blipFill>
        <p:spPr bwMode="auto">
          <a:xfrm>
            <a:off x="6334615" y="2638459"/>
            <a:ext cx="2421904" cy="208461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descr="Une image contenant texte, capture d’écran, Police, nombre&#10;&#10;Le contenu généré par l’IA peut être incorrect.">
            <a:extLst>
              <a:ext uri="{FF2B5EF4-FFF2-40B4-BE49-F238E27FC236}">
                <a16:creationId xmlns:a16="http://schemas.microsoft.com/office/drawing/2014/main" id="{FF34D1D2-C28F-A462-3679-CA245CC367F2}"/>
              </a:ext>
            </a:extLst>
          </p:cNvPr>
          <p:cNvPicPr>
            <a:picLocks noChangeAspect="1"/>
          </p:cNvPicPr>
          <p:nvPr/>
        </p:nvPicPr>
        <p:blipFill>
          <a:blip r:embed="rId5"/>
          <a:stretch>
            <a:fillRect/>
          </a:stretch>
        </p:blipFill>
        <p:spPr>
          <a:xfrm>
            <a:off x="539929" y="2458485"/>
            <a:ext cx="5794686" cy="2911805"/>
          </a:xfrm>
          <a:prstGeom prst="rect">
            <a:avLst/>
          </a:prstGeom>
        </p:spPr>
      </p:pic>
    </p:spTree>
    <p:extLst>
      <p:ext uri="{BB962C8B-B14F-4D97-AF65-F5344CB8AC3E}">
        <p14:creationId xmlns:p14="http://schemas.microsoft.com/office/powerpoint/2010/main" val="834950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705C632-4CBE-4E9D-7D32-EA9DB5D23365}"/>
              </a:ext>
            </a:extLst>
          </p:cNvPr>
          <p:cNvPicPr>
            <a:picLocks noChangeAspect="1"/>
          </p:cNvPicPr>
          <p:nvPr/>
        </p:nvPicPr>
        <p:blipFill>
          <a:blip r:embed="rId2"/>
          <a:srcRect l="1542" t="8381" r="3284" b="18195"/>
          <a:stretch>
            <a:fillRect/>
          </a:stretch>
        </p:blipFill>
        <p:spPr>
          <a:xfrm>
            <a:off x="1448602" y="5035627"/>
            <a:ext cx="6246795" cy="1349939"/>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sz="1400" dirty="0"/>
              <a:t>Texte : Fluidité.</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a:xfrm>
            <a:off x="2201410" y="2522109"/>
            <a:ext cx="5296670" cy="756000"/>
          </a:xfrm>
        </p:spPr>
        <p:txBody>
          <a:bodyPr/>
          <a:lstStyle/>
          <a:p>
            <a:r>
              <a:rPr lang="fr-FR" sz="1400" dirty="0"/>
              <a:t>Dialogue reprenant les actes de parole enseignés.</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4</a:t>
            </a:r>
          </a:p>
        </p:txBody>
      </p:sp>
      <p:grpSp>
        <p:nvGrpSpPr>
          <p:cNvPr id="9" name="Groupe 8">
            <a:extLst>
              <a:ext uri="{FF2B5EF4-FFF2-40B4-BE49-F238E27FC236}">
                <a16:creationId xmlns:a16="http://schemas.microsoft.com/office/drawing/2014/main" id="{4008F22B-535C-1F5C-95C9-7796E72D55C0}"/>
              </a:ext>
            </a:extLst>
          </p:cNvPr>
          <p:cNvGrpSpPr/>
          <p:nvPr/>
        </p:nvGrpSpPr>
        <p:grpSpPr>
          <a:xfrm>
            <a:off x="3072140" y="0"/>
            <a:ext cx="2741519" cy="1084434"/>
            <a:chOff x="3072140" y="0"/>
            <a:chExt cx="2741519" cy="1084434"/>
          </a:xfrm>
        </p:grpSpPr>
        <p:sp>
          <p:nvSpPr>
            <p:cNvPr id="13" name="Rectangle 12">
              <a:extLst>
                <a:ext uri="{FF2B5EF4-FFF2-40B4-BE49-F238E27FC236}">
                  <a16:creationId xmlns:a16="http://schemas.microsoft.com/office/drawing/2014/main" id="{2A214FC5-68A1-6050-18B0-B549825314F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7B5BDBA9-F6EC-1C73-0690-627D4F8F36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itre 53">
              <a:extLst>
                <a:ext uri="{FF2B5EF4-FFF2-40B4-BE49-F238E27FC236}">
                  <a16:creationId xmlns:a16="http://schemas.microsoft.com/office/drawing/2014/main" id="{D87B37EE-6F69-4FFC-35B9-F5EC9C2B25B0}"/>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grpSp>
      <p:sp>
        <p:nvSpPr>
          <p:cNvPr id="19" name="ZoneTexte 18">
            <a:extLst>
              <a:ext uri="{FF2B5EF4-FFF2-40B4-BE49-F238E27FC236}">
                <a16:creationId xmlns:a16="http://schemas.microsoft.com/office/drawing/2014/main" id="{335CB33E-BD6C-ABCE-F925-A7DB01A85400}"/>
              </a:ext>
            </a:extLst>
          </p:cNvPr>
          <p:cNvSpPr txBox="1"/>
          <p:nvPr/>
        </p:nvSpPr>
        <p:spPr>
          <a:xfrm>
            <a:off x="2406360" y="5083745"/>
            <a:ext cx="1566549" cy="338554"/>
          </a:xfrm>
          <a:prstGeom prst="rect">
            <a:avLst/>
          </a:prstGeom>
          <a:noFill/>
        </p:spPr>
        <p:txBody>
          <a:bodyPr wrap="square" rtlCol="0">
            <a:spAutoFit/>
          </a:bodyPr>
          <a:lstStyle/>
          <a:p>
            <a:r>
              <a:rPr lang="fr-MA" sz="1600" dirty="0">
                <a:solidFill>
                  <a:srgbClr val="424D7B"/>
                </a:solidFill>
                <a:latin typeface="Dosis ExtraBold" pitchFamily="2" charset="0"/>
              </a:rPr>
              <a:t>3.  Écriture</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30805" y="549811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Écrire des phrases.</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7A99F-39D6-B461-BAB1-59F8CA91E7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52FC9A-9E42-1769-EB10-3E087CF8610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l’écriture. On va apprendre à écrire des phrases comme celles-ci.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4D535D36-E9E2-29AD-9723-67246F0C554A}"/>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14E35D6-A538-7898-403C-91D2928199B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E0CCC3CF-765E-85D7-C178-00F59D32D19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sp>
        <p:nvSpPr>
          <p:cNvPr id="3" name="ZoneTexte 2">
            <a:extLst>
              <a:ext uri="{FF2B5EF4-FFF2-40B4-BE49-F238E27FC236}">
                <a16:creationId xmlns:a16="http://schemas.microsoft.com/office/drawing/2014/main" id="{D0151B88-B04A-BCDD-7DF2-5117F6F086E3}"/>
              </a:ext>
            </a:extLst>
          </p:cNvPr>
          <p:cNvSpPr txBox="1"/>
          <p:nvPr/>
        </p:nvSpPr>
        <p:spPr>
          <a:xfrm>
            <a:off x="1061311" y="2690336"/>
            <a:ext cx="7470689" cy="1650452"/>
          </a:xfrm>
          <a:prstGeom prst="rect">
            <a:avLst/>
          </a:prstGeom>
          <a:noFill/>
        </p:spPr>
        <p:txBody>
          <a:bodyPr wrap="square" rtlCol="0">
            <a:spAutoFit/>
          </a:bodyPr>
          <a:lstStyle/>
          <a:p>
            <a:pPr>
              <a:lnSpc>
                <a:spcPct val="150000"/>
              </a:lnSpc>
            </a:pPr>
            <a:r>
              <a:rPr lang="fr-FR" sz="3600" b="1" dirty="0">
                <a:solidFill>
                  <a:srgbClr val="565F88"/>
                </a:solidFill>
                <a:latin typeface="Dosis SemiBold" pitchFamily="2" charset="0"/>
              </a:rPr>
              <a:t>J’aime jouer au ballon.</a:t>
            </a:r>
            <a:br>
              <a:rPr lang="fr-FR" sz="3600" b="1" dirty="0">
                <a:solidFill>
                  <a:srgbClr val="565F88"/>
                </a:solidFill>
                <a:latin typeface="Dosis SemiBold" pitchFamily="2" charset="0"/>
              </a:rPr>
            </a:br>
            <a:r>
              <a:rPr lang="fr-FR" sz="3600" b="1" dirty="0">
                <a:solidFill>
                  <a:srgbClr val="565F88"/>
                </a:solidFill>
                <a:latin typeface="Dosis SemiBold" pitchFamily="2" charset="0"/>
              </a:rPr>
              <a:t>Elle n’aime pas faire du vélo.</a:t>
            </a:r>
            <a:endParaRPr lang="fr-FR" sz="3600" dirty="0">
              <a:solidFill>
                <a:srgbClr val="565F88"/>
              </a:solidFill>
              <a:latin typeface="Dosis SemiBold" pitchFamily="2" charset="0"/>
            </a:endParaRPr>
          </a:p>
        </p:txBody>
      </p:sp>
      <p:grpSp>
        <p:nvGrpSpPr>
          <p:cNvPr id="7" name="Groupe 6">
            <a:extLst>
              <a:ext uri="{FF2B5EF4-FFF2-40B4-BE49-F238E27FC236}">
                <a16:creationId xmlns:a16="http://schemas.microsoft.com/office/drawing/2014/main" id="{6B8C9F56-25DD-9B6F-76D2-791FFB4A85AF}"/>
              </a:ext>
            </a:extLst>
          </p:cNvPr>
          <p:cNvGrpSpPr/>
          <p:nvPr/>
        </p:nvGrpSpPr>
        <p:grpSpPr>
          <a:xfrm>
            <a:off x="105186" y="557973"/>
            <a:ext cx="1147140" cy="980797"/>
            <a:chOff x="113769" y="634753"/>
            <a:chExt cx="1147140" cy="980797"/>
          </a:xfrm>
        </p:grpSpPr>
        <p:pic>
          <p:nvPicPr>
            <p:cNvPr id="15" name="Image 14">
              <a:extLst>
                <a:ext uri="{FF2B5EF4-FFF2-40B4-BE49-F238E27FC236}">
                  <a16:creationId xmlns:a16="http://schemas.microsoft.com/office/drawing/2014/main" id="{BBEE839C-A1C5-C38A-F4AF-089F2EAA7DA8}"/>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20F3C29-52CF-4D7A-FB27-214D83E99664}"/>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2442873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26312-F5F7-7112-79A7-B78749365F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0C07DD-6DFB-FBF9-4D6F-45478C3A203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B58276F-E847-B2CA-36E8-6F59CAF4643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B58276F-E847-B2CA-36E8-6F59CAF4643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651ED25-E8DD-1079-B97F-8B6AE531996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651ED25-E8DD-1079-B97F-8B6AE5319967}"/>
                  </a:ext>
                </a:extLst>
              </p:cNvPr>
              <p:cNvPicPr/>
              <p:nvPr/>
            </p:nvPicPr>
            <p:blipFill>
              <a:blip r:embed="rId5"/>
              <a:stretch>
                <a:fillRect/>
              </a:stretch>
            </p:blipFill>
            <p:spPr>
              <a:xfrm>
                <a:off x="1593492" y="833185"/>
                <a:ext cx="26730" cy="23400"/>
              </a:xfrm>
              <a:prstGeom prst="rect">
                <a:avLst/>
              </a:prstGeom>
            </p:spPr>
          </p:pic>
        </mc:Fallback>
      </mc:AlternateContent>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75B7B9-ACFB-1E26-41A8-858F42043A1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5" name="ZoneTexte 4">
            <a:extLst>
              <a:ext uri="{FF2B5EF4-FFF2-40B4-BE49-F238E27FC236}">
                <a16:creationId xmlns:a16="http://schemas.microsoft.com/office/drawing/2014/main" id="{884B2BA7-B9FB-1D06-FC2E-C3A5BE0C65E8}"/>
              </a:ext>
            </a:extLst>
          </p:cNvPr>
          <p:cNvSpPr txBox="1"/>
          <p:nvPr/>
        </p:nvSpPr>
        <p:spPr>
          <a:xfrm>
            <a:off x="1061311" y="2690336"/>
            <a:ext cx="7470689" cy="1650452"/>
          </a:xfrm>
          <a:prstGeom prst="rect">
            <a:avLst/>
          </a:prstGeom>
          <a:noFill/>
        </p:spPr>
        <p:txBody>
          <a:bodyPr wrap="square" rtlCol="0">
            <a:spAutoFit/>
          </a:bodyPr>
          <a:lstStyle/>
          <a:p>
            <a:pPr>
              <a:lnSpc>
                <a:spcPct val="150000"/>
              </a:lnSpc>
            </a:pPr>
            <a:r>
              <a:rPr lang="fr-FR" sz="3600" b="1" dirty="0">
                <a:solidFill>
                  <a:srgbClr val="565F88"/>
                </a:solidFill>
                <a:latin typeface="Dosis SemiBold" pitchFamily="2" charset="0"/>
              </a:rPr>
              <a:t>J’aime jouer au ballon.</a:t>
            </a:r>
            <a:br>
              <a:rPr lang="fr-FR" sz="3600" b="1" dirty="0">
                <a:solidFill>
                  <a:srgbClr val="565F88"/>
                </a:solidFill>
                <a:latin typeface="Dosis SemiBold" pitchFamily="2" charset="0"/>
              </a:rPr>
            </a:br>
            <a:r>
              <a:rPr lang="fr-FR" sz="3600" b="1" dirty="0">
                <a:solidFill>
                  <a:srgbClr val="565F88"/>
                </a:solidFill>
                <a:latin typeface="Dosis SemiBold" pitchFamily="2" charset="0"/>
              </a:rPr>
              <a:t>Elle n’aime pas faire du vélo.</a:t>
            </a:r>
            <a:endParaRPr lang="fr-FR" sz="3600" dirty="0">
              <a:solidFill>
                <a:srgbClr val="565F88"/>
              </a:solidFill>
              <a:latin typeface="Dosis SemiBold" pitchFamily="2" charset="0"/>
            </a:endParaRPr>
          </a:p>
        </p:txBody>
      </p:sp>
    </p:spTree>
    <p:extLst>
      <p:ext uri="{BB962C8B-B14F-4D97-AF65-F5344CB8AC3E}">
        <p14:creationId xmlns:p14="http://schemas.microsoft.com/office/powerpoint/2010/main" val="29341642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8ADF8-3F67-A334-DF08-9334A7C812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1FF0914-7893-EDAC-1F53-095D9DE6003A}"/>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Prenez vos cahiers.  </a:t>
            </a:r>
          </a:p>
        </p:txBody>
      </p:sp>
      <p:grpSp>
        <p:nvGrpSpPr>
          <p:cNvPr id="6" name="Groupe 5">
            <a:extLst>
              <a:ext uri="{FF2B5EF4-FFF2-40B4-BE49-F238E27FC236}">
                <a16:creationId xmlns:a16="http://schemas.microsoft.com/office/drawing/2014/main" id="{3352D183-32BB-055D-C1CF-9F54C85F034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7E12558E-AEF2-71AB-FCCB-E5861D6424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721EE8-30A7-5678-DF1E-CCB2B75D60A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44E3E3B2-DAC2-33E4-D912-1F9D1DC9B380}"/>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435192"/>
            <a:ext cx="4397832" cy="3238624"/>
          </a:xfrm>
          <a:prstGeom prst="roundRect">
            <a:avLst>
              <a:gd name="adj" fmla="val 6988"/>
            </a:avLst>
          </a:prstGeom>
        </p:spPr>
      </p:pic>
    </p:spTree>
    <p:extLst>
      <p:ext uri="{BB962C8B-B14F-4D97-AF65-F5344CB8AC3E}">
        <p14:creationId xmlns:p14="http://schemas.microsoft.com/office/powerpoint/2010/main" val="9685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580590-6504-C831-8811-1B4479EFB1B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Ces mots sont en désordre. Ecrivez sur vos cahiers une phrase correcte à partir de ces mots. </a:t>
            </a:r>
          </a:p>
        </p:txBody>
      </p:sp>
      <p:grpSp>
        <p:nvGrpSpPr>
          <p:cNvPr id="3" name="Groupe 2">
            <a:extLst>
              <a:ext uri="{FF2B5EF4-FFF2-40B4-BE49-F238E27FC236}">
                <a16:creationId xmlns:a16="http://schemas.microsoft.com/office/drawing/2014/main" id="{91D62B88-05C4-B0E6-1937-454259A2BE2A}"/>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E56D7BD8-3630-365F-637E-1AD6360D65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1616892-D024-97F5-13FE-91E7F8577AA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Rectangle : coins arrondis 3">
            <a:extLst>
              <a:ext uri="{FF2B5EF4-FFF2-40B4-BE49-F238E27FC236}">
                <a16:creationId xmlns:a16="http://schemas.microsoft.com/office/drawing/2014/main" id="{00C3276F-4DF0-270B-7611-0E987DA4B614}"/>
              </a:ext>
            </a:extLst>
          </p:cNvPr>
          <p:cNvSpPr/>
          <p:nvPr/>
        </p:nvSpPr>
        <p:spPr>
          <a:xfrm>
            <a:off x="5113620" y="3169878"/>
            <a:ext cx="1451649" cy="612001"/>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400" kern="0" dirty="0">
                <a:solidFill>
                  <a:srgbClr val="424D7B"/>
                </a:solidFill>
                <a:latin typeface="Dosis SemiBold" pitchFamily="2" charset="0"/>
              </a:rPr>
              <a:t>Sami</a:t>
            </a:r>
            <a:endParaRPr kumimoji="0" lang="fr-FR" sz="2400" b="0" i="0" u="none" strike="noStrike" kern="0" cap="none" spc="0" normalizeH="0" baseline="0" noProof="0" dirty="0">
              <a:ln>
                <a:noFill/>
              </a:ln>
              <a:solidFill>
                <a:srgbClr val="424D7B"/>
              </a:solidFill>
              <a:effectLst/>
              <a:uLnTx/>
              <a:uFillTx/>
              <a:latin typeface="Dosis SemiBold" pitchFamily="2" charset="0"/>
            </a:endParaRPr>
          </a:p>
        </p:txBody>
      </p:sp>
      <p:sp>
        <p:nvSpPr>
          <p:cNvPr id="10" name="Rectangle : coins arrondis 9">
            <a:extLst>
              <a:ext uri="{FF2B5EF4-FFF2-40B4-BE49-F238E27FC236}">
                <a16:creationId xmlns:a16="http://schemas.microsoft.com/office/drawing/2014/main" id="{2425A1F8-1EB1-8CE7-B091-C8EDC3ED4B35}"/>
              </a:ext>
            </a:extLst>
          </p:cNvPr>
          <p:cNvSpPr/>
          <p:nvPr/>
        </p:nvSpPr>
        <p:spPr>
          <a:xfrm>
            <a:off x="630143" y="3174123"/>
            <a:ext cx="1772739"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lvl="0" algn="ctr" defTabSz="609660">
              <a:defRPr/>
            </a:pPr>
            <a:r>
              <a:rPr lang="fr-FR" sz="2400" b="1" kern="0" dirty="0">
                <a:solidFill>
                  <a:srgbClr val="424D7B"/>
                </a:solidFill>
                <a:latin typeface="Dosis SemiBold" pitchFamily="2" charset="0"/>
              </a:rPr>
              <a:t>du vélo </a:t>
            </a:r>
          </a:p>
        </p:txBody>
      </p:sp>
      <p:sp>
        <p:nvSpPr>
          <p:cNvPr id="11" name="Rectangle : coins arrondis 10">
            <a:extLst>
              <a:ext uri="{FF2B5EF4-FFF2-40B4-BE49-F238E27FC236}">
                <a16:creationId xmlns:a16="http://schemas.microsoft.com/office/drawing/2014/main" id="{3DB4B23D-7265-2D4E-1B03-89528343D605}"/>
              </a:ext>
            </a:extLst>
          </p:cNvPr>
          <p:cNvSpPr/>
          <p:nvPr/>
        </p:nvSpPr>
        <p:spPr>
          <a:xfrm>
            <a:off x="7034270" y="3174123"/>
            <a:ext cx="1285136"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rgbClr val="424D7B"/>
                </a:solidFill>
                <a:effectLst/>
                <a:uLnTx/>
                <a:uFillTx/>
                <a:latin typeface="Dosis SemiBold" pitchFamily="2" charset="0"/>
              </a:rPr>
              <a:t>aime</a:t>
            </a:r>
          </a:p>
        </p:txBody>
      </p:sp>
      <p:sp>
        <p:nvSpPr>
          <p:cNvPr id="5" name="Rectangle : coins arrondis 4">
            <a:extLst>
              <a:ext uri="{FF2B5EF4-FFF2-40B4-BE49-F238E27FC236}">
                <a16:creationId xmlns:a16="http://schemas.microsoft.com/office/drawing/2014/main" id="{B5F8DA77-0A3E-354F-9955-799BBBA0734A}"/>
              </a:ext>
            </a:extLst>
          </p:cNvPr>
          <p:cNvSpPr/>
          <p:nvPr/>
        </p:nvSpPr>
        <p:spPr>
          <a:xfrm>
            <a:off x="2871882" y="3169878"/>
            <a:ext cx="1772738" cy="612001"/>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400" kern="0" dirty="0">
                <a:solidFill>
                  <a:srgbClr val="424D7B"/>
                </a:solidFill>
                <a:latin typeface="Dosis SemiBold" pitchFamily="2" charset="0"/>
              </a:rPr>
              <a:t>faire</a:t>
            </a:r>
            <a:endParaRPr kumimoji="0" lang="fr-FR" sz="2400" b="0" i="0" u="none" strike="noStrike" kern="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33701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549A0-BE4E-4929-FDB4-40470EEBD8F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7BAE92-FFB2-00F5-7389-53CC452843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sa phrase ?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F870B3-2CCD-A1E4-C929-28CED4D5CA4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44305"/>
            <a:ext cx="1250140" cy="987542"/>
          </a:xfrm>
          <a:prstGeom prst="ellipse">
            <a:avLst/>
          </a:prstGeom>
        </p:spPr>
      </p:pic>
      <p:pic>
        <p:nvPicPr>
          <p:cNvPr id="10" name="Image 9">
            <a:extLst>
              <a:ext uri="{FF2B5EF4-FFF2-40B4-BE49-F238E27FC236}">
                <a16:creationId xmlns:a16="http://schemas.microsoft.com/office/drawing/2014/main" id="{31130A18-9E4B-A38D-CBCA-1E53BDB771DF}"/>
              </a:ext>
            </a:extLst>
          </p:cNvPr>
          <p:cNvPicPr>
            <a:picLocks noChangeAspect="1"/>
          </p:cNvPicPr>
          <p:nvPr/>
        </p:nvPicPr>
        <p:blipFill>
          <a:blip r:embed="rId3"/>
          <a:srcRect l="46689"/>
          <a:stretch>
            <a:fillRect/>
          </a:stretch>
        </p:blipFill>
        <p:spPr>
          <a:xfrm>
            <a:off x="3352077" y="1951908"/>
            <a:ext cx="2750339" cy="3445616"/>
          </a:xfrm>
          <a:prstGeom prst="roundRect">
            <a:avLst>
              <a:gd name="adj" fmla="val 27319"/>
            </a:avLst>
          </a:prstGeom>
        </p:spPr>
      </p:pic>
    </p:spTree>
    <p:extLst>
      <p:ext uri="{BB962C8B-B14F-4D97-AF65-F5344CB8AC3E}">
        <p14:creationId xmlns:p14="http://schemas.microsoft.com/office/powerpoint/2010/main" val="11133838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B3FD6-227D-FE35-DCDF-F97E519723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3A6D2D-21D0-E0A2-908F-8AD98F4432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Je n’oublie pas la majuscule au début de la phrase et le point à la fin.  </a:t>
            </a:r>
          </a:p>
        </p:txBody>
      </p:sp>
      <p:grpSp>
        <p:nvGrpSpPr>
          <p:cNvPr id="3" name="Groupe 2">
            <a:extLst>
              <a:ext uri="{FF2B5EF4-FFF2-40B4-BE49-F238E27FC236}">
                <a16:creationId xmlns:a16="http://schemas.microsoft.com/office/drawing/2014/main" id="{C5707FB7-9921-6AA7-D3C8-BB77A7B411D6}"/>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BA5ECE97-B81C-C245-6DEC-AA88B4EB75A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C3F232B-AB4D-F4CF-85E0-A99DD76937E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Picture 2" descr="Une image contenant texte, ligne, reçu&#10;&#10;Description générée automatiquement">
            <a:extLst>
              <a:ext uri="{FF2B5EF4-FFF2-40B4-BE49-F238E27FC236}">
                <a16:creationId xmlns:a16="http://schemas.microsoft.com/office/drawing/2014/main" id="{0E09CD1E-9154-5E7F-B710-5441810B30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214" t="23272" r="19115" b="33195"/>
          <a:stretch>
            <a:fillRect/>
          </a:stretch>
        </p:blipFill>
        <p:spPr bwMode="auto">
          <a:xfrm>
            <a:off x="479777" y="2387600"/>
            <a:ext cx="7191023" cy="2494844"/>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8322E847-30A2-DCFB-F07B-CD94D5FAE082}"/>
              </a:ext>
            </a:extLst>
          </p:cNvPr>
          <p:cNvSpPr txBox="1"/>
          <p:nvPr/>
        </p:nvSpPr>
        <p:spPr>
          <a:xfrm>
            <a:off x="1255319" y="3059668"/>
            <a:ext cx="7270563" cy="738664"/>
          </a:xfrm>
          <a:prstGeom prst="rect">
            <a:avLst/>
          </a:prstGeom>
          <a:noFill/>
        </p:spPr>
        <p:txBody>
          <a:bodyPr wrap="square" rtlCol="0">
            <a:spAutoFit/>
          </a:bodyPr>
          <a:lstStyle/>
          <a:p>
            <a:pPr>
              <a:lnSpc>
                <a:spcPct val="150000"/>
              </a:lnSpc>
            </a:pPr>
            <a:r>
              <a:rPr lang="fr-FR" sz="3200" b="1" dirty="0">
                <a:solidFill>
                  <a:srgbClr val="C00000"/>
                </a:solidFill>
                <a:latin typeface="Dosis SemiBold" pitchFamily="2" charset="0"/>
              </a:rPr>
              <a:t>Sami aime faire du vélo. </a:t>
            </a:r>
            <a:endParaRPr lang="fr-FR" sz="3200" dirty="0">
              <a:solidFill>
                <a:srgbClr val="C00000"/>
              </a:solidFill>
              <a:latin typeface="Dosis SemiBold" pitchFamily="2" charset="0"/>
            </a:endParaRPr>
          </a:p>
        </p:txBody>
      </p:sp>
    </p:spTree>
    <p:extLst>
      <p:ext uri="{BB962C8B-B14F-4D97-AF65-F5344CB8AC3E}">
        <p14:creationId xmlns:p14="http://schemas.microsoft.com/office/powerpoint/2010/main" val="662777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37D05-2D10-EBDE-AD4D-817C8EB527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293DC3-9C98-ADE7-B6E0-5A29951CAA6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Ces mots sont en désordre. Ecrivez sur vos cahiers une phrase correcte à partir de ces mots. </a:t>
            </a:r>
          </a:p>
        </p:txBody>
      </p:sp>
      <p:grpSp>
        <p:nvGrpSpPr>
          <p:cNvPr id="3" name="Groupe 2">
            <a:extLst>
              <a:ext uri="{FF2B5EF4-FFF2-40B4-BE49-F238E27FC236}">
                <a16:creationId xmlns:a16="http://schemas.microsoft.com/office/drawing/2014/main" id="{17279290-D7EE-EBC7-42BF-367BCF8CC0C2}"/>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E4A6C81B-A9C1-7F65-9F3E-7ABBFFA928A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6FC538-0C6D-81C0-1B3E-DFF79DD370E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A268983F-E374-2811-9374-415AF57BCAD4}"/>
              </a:ext>
            </a:extLst>
          </p:cNvPr>
          <p:cNvSpPr/>
          <p:nvPr/>
        </p:nvSpPr>
        <p:spPr>
          <a:xfrm>
            <a:off x="6637663" y="3429587"/>
            <a:ext cx="1740727"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lvl="0" algn="ctr" defTabSz="609660">
              <a:defRPr/>
            </a:pPr>
            <a:r>
              <a:rPr lang="fr-FR" sz="2400" b="1" kern="0" dirty="0">
                <a:solidFill>
                  <a:srgbClr val="424D7B"/>
                </a:solidFill>
                <a:latin typeface="Dosis SemiBold" pitchFamily="2" charset="0"/>
              </a:rPr>
              <a:t>n’aime pas</a:t>
            </a:r>
          </a:p>
        </p:txBody>
      </p:sp>
      <p:sp>
        <p:nvSpPr>
          <p:cNvPr id="5" name="Rectangle : coins arrondis 4">
            <a:extLst>
              <a:ext uri="{FF2B5EF4-FFF2-40B4-BE49-F238E27FC236}">
                <a16:creationId xmlns:a16="http://schemas.microsoft.com/office/drawing/2014/main" id="{16BB1E26-C636-120A-DC65-16840BCEB34A}"/>
              </a:ext>
            </a:extLst>
          </p:cNvPr>
          <p:cNvSpPr/>
          <p:nvPr/>
        </p:nvSpPr>
        <p:spPr>
          <a:xfrm>
            <a:off x="3570668" y="3429000"/>
            <a:ext cx="2943813"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400" kern="0" dirty="0">
                <a:solidFill>
                  <a:srgbClr val="424D7B"/>
                </a:solidFill>
                <a:latin typeface="Dosis SemiBold" pitchFamily="2" charset="0"/>
              </a:rPr>
              <a:t>les documentaires</a:t>
            </a:r>
            <a:endParaRPr kumimoji="0" lang="fr-FR" sz="2400" b="0" i="0" u="none" strike="noStrike" kern="0" cap="none" spc="0" normalizeH="0" baseline="0" noProof="0" dirty="0">
              <a:ln>
                <a:noFill/>
              </a:ln>
              <a:solidFill>
                <a:srgbClr val="424D7B"/>
              </a:solidFill>
              <a:effectLst/>
              <a:uLnTx/>
              <a:uFillTx/>
              <a:latin typeface="Dosis SemiBold" pitchFamily="2" charset="0"/>
            </a:endParaRPr>
          </a:p>
        </p:txBody>
      </p:sp>
      <p:sp>
        <p:nvSpPr>
          <p:cNvPr id="4" name="Rectangle : coins arrondis 3">
            <a:extLst>
              <a:ext uri="{FF2B5EF4-FFF2-40B4-BE49-F238E27FC236}">
                <a16:creationId xmlns:a16="http://schemas.microsoft.com/office/drawing/2014/main" id="{D7CD8CC1-6FB7-BE59-4098-47A6CA62FA7C}"/>
              </a:ext>
            </a:extLst>
          </p:cNvPr>
          <p:cNvSpPr/>
          <p:nvPr/>
        </p:nvSpPr>
        <p:spPr>
          <a:xfrm>
            <a:off x="2461458" y="3429000"/>
            <a:ext cx="932364"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err="1">
                <a:ln>
                  <a:noFill/>
                </a:ln>
                <a:solidFill>
                  <a:srgbClr val="424D7B"/>
                </a:solidFill>
                <a:effectLst/>
                <a:uLnTx/>
                <a:uFillTx/>
                <a:latin typeface="Dosis SemiBold" pitchFamily="2" charset="0"/>
              </a:rPr>
              <a:t>Hiba</a:t>
            </a:r>
            <a:endParaRPr kumimoji="0" lang="fr-FR" sz="2400" b="0" i="0" u="none" strike="noStrike" kern="0" cap="none" spc="0" normalizeH="0" baseline="0" noProof="0" dirty="0">
              <a:ln>
                <a:noFill/>
              </a:ln>
              <a:solidFill>
                <a:srgbClr val="424D7B"/>
              </a:solidFill>
              <a:effectLst/>
              <a:uLnTx/>
              <a:uFillTx/>
              <a:latin typeface="Dosis SemiBold" pitchFamily="2" charset="0"/>
            </a:endParaRPr>
          </a:p>
        </p:txBody>
      </p:sp>
      <p:sp>
        <p:nvSpPr>
          <p:cNvPr id="6" name="Rectangle : coins arrondis 5">
            <a:extLst>
              <a:ext uri="{FF2B5EF4-FFF2-40B4-BE49-F238E27FC236}">
                <a16:creationId xmlns:a16="http://schemas.microsoft.com/office/drawing/2014/main" id="{D15E82B0-87A4-75E1-5D1C-DBD266E67ABF}"/>
              </a:ext>
            </a:extLst>
          </p:cNvPr>
          <p:cNvSpPr/>
          <p:nvPr/>
        </p:nvSpPr>
        <p:spPr>
          <a:xfrm>
            <a:off x="612001" y="3429000"/>
            <a:ext cx="1598462"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400" kern="0" dirty="0">
                <a:solidFill>
                  <a:srgbClr val="424D7B"/>
                </a:solidFill>
                <a:latin typeface="Dosis SemiBold" pitchFamily="2" charset="0"/>
              </a:rPr>
              <a:t>regarder</a:t>
            </a:r>
            <a:endParaRPr kumimoji="0" lang="fr-FR" sz="2400" b="0" i="0" u="none" strike="noStrike" kern="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4087417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BD770-80F9-DAB7-EFDE-A242140473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5B687C9-8A73-289A-40C0-4A70E1CE13C6}"/>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4" name="Image 3">
            <a:extLst>
              <a:ext uri="{FF2B5EF4-FFF2-40B4-BE49-F238E27FC236}">
                <a16:creationId xmlns:a16="http://schemas.microsoft.com/office/drawing/2014/main" id="{11843A54-99EC-0E18-7FA2-1F89E80D3D3C}"/>
              </a:ext>
            </a:extLst>
          </p:cNvPr>
          <p:cNvPicPr>
            <a:picLocks noChangeAspect="1"/>
          </p:cNvPicPr>
          <p:nvPr/>
        </p:nvPicPr>
        <p:blipFill>
          <a:blip r:embed="rId2"/>
          <a:srcRect l="-404" t="4749" r="47093" b="-4749"/>
          <a:stretch>
            <a:fillRect/>
          </a:stretch>
        </p:blipFill>
        <p:spPr>
          <a:xfrm>
            <a:off x="2764936" y="1980783"/>
            <a:ext cx="2750339" cy="3445616"/>
          </a:xfrm>
          <a:prstGeom prst="roundRect">
            <a:avLst>
              <a:gd name="adj" fmla="val 27319"/>
            </a:avLst>
          </a:prstGeom>
        </p:spPr>
      </p:pic>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2A75D383-C42B-E60A-4D91-37DA02C7C2D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373031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1B513-D36D-E261-EF76-5460344902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9198A6-D702-16B5-D75D-E92FB515F82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Je n’oublie pas la majuscule au début de la phrase et le point à la fin.  </a:t>
            </a:r>
          </a:p>
        </p:txBody>
      </p:sp>
      <p:grpSp>
        <p:nvGrpSpPr>
          <p:cNvPr id="3" name="Groupe 2">
            <a:extLst>
              <a:ext uri="{FF2B5EF4-FFF2-40B4-BE49-F238E27FC236}">
                <a16:creationId xmlns:a16="http://schemas.microsoft.com/office/drawing/2014/main" id="{8A41C55C-D657-BDF7-2967-160852A88335}"/>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8C3A443D-1527-6131-3C33-7195B638C44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7F7FC84-08DD-50FE-5C02-7460B708E31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Picture 2" descr="Une image contenant texte, ligne, reçu&#10;&#10;Description générée automatiquement">
            <a:extLst>
              <a:ext uri="{FF2B5EF4-FFF2-40B4-BE49-F238E27FC236}">
                <a16:creationId xmlns:a16="http://schemas.microsoft.com/office/drawing/2014/main" id="{B80453DB-8481-84A3-0844-4B21D84832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214" t="23272" r="9372" b="33195"/>
          <a:stretch>
            <a:fillRect/>
          </a:stretch>
        </p:blipFill>
        <p:spPr bwMode="auto">
          <a:xfrm>
            <a:off x="479777" y="2387600"/>
            <a:ext cx="8168464" cy="2494844"/>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0C13B4AE-626D-AB04-644E-383429A2AEF4}"/>
              </a:ext>
            </a:extLst>
          </p:cNvPr>
          <p:cNvSpPr txBox="1"/>
          <p:nvPr/>
        </p:nvSpPr>
        <p:spPr>
          <a:xfrm>
            <a:off x="1271542" y="3042841"/>
            <a:ext cx="7773305" cy="738664"/>
          </a:xfrm>
          <a:prstGeom prst="rect">
            <a:avLst/>
          </a:prstGeom>
          <a:noFill/>
        </p:spPr>
        <p:txBody>
          <a:bodyPr wrap="square" rtlCol="0">
            <a:spAutoFit/>
          </a:bodyPr>
          <a:lstStyle/>
          <a:p>
            <a:pPr>
              <a:lnSpc>
                <a:spcPct val="150000"/>
              </a:lnSpc>
            </a:pPr>
            <a:r>
              <a:rPr lang="fr-FR" sz="3200" b="1" dirty="0" err="1">
                <a:solidFill>
                  <a:srgbClr val="C00000"/>
                </a:solidFill>
                <a:latin typeface="Dosis SemiBold" pitchFamily="2" charset="0"/>
              </a:rPr>
              <a:t>Hiba</a:t>
            </a:r>
            <a:r>
              <a:rPr lang="fr-FR" sz="3200" b="1" dirty="0">
                <a:solidFill>
                  <a:srgbClr val="C00000"/>
                </a:solidFill>
                <a:latin typeface="Dosis SemiBold" pitchFamily="2" charset="0"/>
              </a:rPr>
              <a:t> n’aime pas regarder les documentaires.</a:t>
            </a:r>
            <a:endParaRPr lang="fr-FR" sz="3200" dirty="0">
              <a:solidFill>
                <a:srgbClr val="C00000"/>
              </a:solidFill>
              <a:latin typeface="Dosis SemiBold" pitchFamily="2" charset="0"/>
            </a:endParaRPr>
          </a:p>
        </p:txBody>
      </p:sp>
    </p:spTree>
    <p:extLst>
      <p:ext uri="{BB962C8B-B14F-4D97-AF65-F5344CB8AC3E}">
        <p14:creationId xmlns:p14="http://schemas.microsoft.com/office/powerpoint/2010/main" val="511356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840D-776B-0E04-4FFF-76329948045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F61BB38-7CA4-A746-1F1D-B80ACE12B5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7245B913-089E-3ADD-60AE-792610C3070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E9145ECC-000C-F876-22B9-FF30903C9504}"/>
              </a:ext>
            </a:extLst>
          </p:cNvPr>
          <p:cNvSpPr>
            <a:spLocks noGrp="1"/>
          </p:cNvSpPr>
          <p:nvPr>
            <p:ph type="title"/>
          </p:nvPr>
        </p:nvSpPr>
        <p:spPr>
          <a:xfrm>
            <a:off x="1611891" y="894636"/>
            <a:ext cx="6840000" cy="612000"/>
          </a:xfrm>
        </p:spPr>
        <p:txBody>
          <a:bodyPr/>
          <a:lstStyle/>
          <a:p>
            <a:r>
              <a:rPr lang="fr-FR" dirty="0">
                <a:solidFill>
                  <a:schemeClr val="tx1">
                    <a:lumMod val="65000"/>
                    <a:lumOff val="35000"/>
                  </a:schemeClr>
                </a:solidFill>
                <a:latin typeface="Dosis Medium" pitchFamily="2" charset="0"/>
              </a:rPr>
              <a:t>Prenez vos livrets à la page 74.</a:t>
            </a:r>
            <a:br>
              <a:rPr lang="fr-FR" dirty="0">
                <a:solidFill>
                  <a:schemeClr val="tx1">
                    <a:lumMod val="65000"/>
                    <a:lumOff val="35000"/>
                  </a:schemeClr>
                </a:solidFill>
                <a:latin typeface="Dosis Medium" pitchFamily="2" charset="0"/>
              </a:rPr>
            </a:br>
            <a:endParaRPr lang="fr-FR" dirty="0">
              <a:solidFill>
                <a:schemeClr val="tx1">
                  <a:lumMod val="65000"/>
                  <a:lumOff val="35000"/>
                </a:schemeClr>
              </a:solidFill>
              <a:latin typeface="Dosis Medium" pitchFamily="2" charset="0"/>
            </a:endParaRPr>
          </a:p>
        </p:txBody>
      </p:sp>
      <p:grpSp>
        <p:nvGrpSpPr>
          <p:cNvPr id="5" name="Groupe 4">
            <a:extLst>
              <a:ext uri="{FF2B5EF4-FFF2-40B4-BE49-F238E27FC236}">
                <a16:creationId xmlns:a16="http://schemas.microsoft.com/office/drawing/2014/main" id="{C91D4A6D-DA09-6C2D-E6F0-276B3ED42341}"/>
              </a:ext>
            </a:extLst>
          </p:cNvPr>
          <p:cNvGrpSpPr/>
          <p:nvPr/>
        </p:nvGrpSpPr>
        <p:grpSpPr>
          <a:xfrm>
            <a:off x="62011" y="647173"/>
            <a:ext cx="1147140" cy="980797"/>
            <a:chOff x="113769" y="634753"/>
            <a:chExt cx="1147140" cy="980797"/>
          </a:xfrm>
        </p:grpSpPr>
        <p:pic>
          <p:nvPicPr>
            <p:cNvPr id="6" name="Image 5">
              <a:extLst>
                <a:ext uri="{FF2B5EF4-FFF2-40B4-BE49-F238E27FC236}">
                  <a16:creationId xmlns:a16="http://schemas.microsoft.com/office/drawing/2014/main" id="{B862C5C1-71F0-CADC-7074-26B8E7CA3CCB}"/>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021E07-155A-544F-264E-518BA56D46F3}"/>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2A669B44-C219-8397-739B-91C42B41FB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78260" y="1506635"/>
            <a:ext cx="3184664" cy="4884833"/>
          </a:xfrm>
          <a:prstGeom prst="rect">
            <a:avLst/>
          </a:prstGeom>
        </p:spPr>
      </p:pic>
      <p:sp>
        <p:nvSpPr>
          <p:cNvPr id="10" name="Rectangle : coins arrondis 9">
            <a:extLst>
              <a:ext uri="{FF2B5EF4-FFF2-40B4-BE49-F238E27FC236}">
                <a16:creationId xmlns:a16="http://schemas.microsoft.com/office/drawing/2014/main" id="{E942C016-6D61-8A16-6F87-4A0034368DE2}"/>
              </a:ext>
            </a:extLst>
          </p:cNvPr>
          <p:cNvSpPr/>
          <p:nvPr/>
        </p:nvSpPr>
        <p:spPr>
          <a:xfrm>
            <a:off x="3362701" y="4571332"/>
            <a:ext cx="2815781" cy="48141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690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C8D5E-2858-9A19-CC31-457DA1188C23}"/>
            </a:ext>
          </a:extLst>
        </p:cNvPr>
        <p:cNvGrpSpPr/>
        <p:nvPr/>
      </p:nvGrpSpPr>
      <p:grpSpPr>
        <a:xfrm>
          <a:off x="0" y="0"/>
          <a:ext cx="0" cy="0"/>
          <a:chOff x="0" y="0"/>
          <a:chExt cx="0" cy="0"/>
        </a:xfrm>
      </p:grpSpPr>
      <p:sp>
        <p:nvSpPr>
          <p:cNvPr id="12" name="Titre 5">
            <a:extLst>
              <a:ext uri="{FF2B5EF4-FFF2-40B4-BE49-F238E27FC236}">
                <a16:creationId xmlns:a16="http://schemas.microsoft.com/office/drawing/2014/main" id="{F1388B74-5FD3-EE46-F009-52B558A03915}"/>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Vous allez faire l’activité 3.  Je vais expliquer la consigne et passer entre les rangs pour vous aider. </a:t>
            </a:r>
          </a:p>
        </p:txBody>
      </p:sp>
      <p:pic>
        <p:nvPicPr>
          <p:cNvPr id="16" name="Image 15">
            <a:extLst>
              <a:ext uri="{FF2B5EF4-FFF2-40B4-BE49-F238E27FC236}">
                <a16:creationId xmlns:a16="http://schemas.microsoft.com/office/drawing/2014/main" id="{0F81318D-7F60-47C5-DCE4-F346B6658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799" y="2186847"/>
            <a:ext cx="2582951" cy="2582951"/>
          </a:xfrm>
          <a:prstGeom prst="rect">
            <a:avLst/>
          </a:prstGeom>
        </p:spPr>
      </p:pic>
      <p:grpSp>
        <p:nvGrpSpPr>
          <p:cNvPr id="4" name="Groupe 3">
            <a:extLst>
              <a:ext uri="{FF2B5EF4-FFF2-40B4-BE49-F238E27FC236}">
                <a16:creationId xmlns:a16="http://schemas.microsoft.com/office/drawing/2014/main" id="{1AC51A7F-E467-49E3-50B4-814609035808}"/>
              </a:ext>
            </a:extLst>
          </p:cNvPr>
          <p:cNvGrpSpPr/>
          <p:nvPr/>
        </p:nvGrpSpPr>
        <p:grpSpPr>
          <a:xfrm>
            <a:off x="62011" y="647173"/>
            <a:ext cx="1147140" cy="980797"/>
            <a:chOff x="113769" y="634753"/>
            <a:chExt cx="1147140" cy="980797"/>
          </a:xfrm>
        </p:grpSpPr>
        <p:pic>
          <p:nvPicPr>
            <p:cNvPr id="5" name="Image 4">
              <a:extLst>
                <a:ext uri="{FF2B5EF4-FFF2-40B4-BE49-F238E27FC236}">
                  <a16:creationId xmlns:a16="http://schemas.microsoft.com/office/drawing/2014/main" id="{C4EEDD06-B230-B227-1E5E-204B2F3479B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3BEAEC8-03E7-7529-5022-9D7381CD697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capture d’écran, Police, ligne&#10;&#10;Le contenu généré par l’IA peut être incorrect.">
            <a:extLst>
              <a:ext uri="{FF2B5EF4-FFF2-40B4-BE49-F238E27FC236}">
                <a16:creationId xmlns:a16="http://schemas.microsoft.com/office/drawing/2014/main" id="{26115C72-AE9F-A6B0-5F3C-CCB8C2E72043}"/>
              </a:ext>
            </a:extLst>
          </p:cNvPr>
          <p:cNvPicPr>
            <a:picLocks noChangeAspect="1"/>
          </p:cNvPicPr>
          <p:nvPr/>
        </p:nvPicPr>
        <p:blipFill>
          <a:blip r:embed="rId5"/>
          <a:stretch>
            <a:fillRect/>
          </a:stretch>
        </p:blipFill>
        <p:spPr>
          <a:xfrm>
            <a:off x="505540" y="3365011"/>
            <a:ext cx="5301324" cy="1135427"/>
          </a:xfrm>
          <a:prstGeom prst="rect">
            <a:avLst/>
          </a:prstGeom>
        </p:spPr>
      </p:pic>
    </p:spTree>
    <p:extLst>
      <p:ext uri="{BB962C8B-B14F-4D97-AF65-F5344CB8AC3E}">
        <p14:creationId xmlns:p14="http://schemas.microsoft.com/office/powerpoint/2010/main" val="2359735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A316E-8B20-021C-0E80-9E8EE3191CF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3D2FC42-C3AE-4D96-BACA-F3E523A211BC}"/>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a:t>
            </a:r>
          </a:p>
        </p:txBody>
      </p:sp>
      <p:pic>
        <p:nvPicPr>
          <p:cNvPr id="12" name="Image 11">
            <a:extLst>
              <a:ext uri="{FF2B5EF4-FFF2-40B4-BE49-F238E27FC236}">
                <a16:creationId xmlns:a16="http://schemas.microsoft.com/office/drawing/2014/main" id="{4CC0A461-4F5E-A96D-DE78-C0F86C7928EA}"/>
              </a:ext>
            </a:extLst>
          </p:cNvPr>
          <p:cNvPicPr>
            <a:picLocks noChangeAspect="1"/>
          </p:cNvPicPr>
          <p:nvPr/>
        </p:nvPicPr>
        <p:blipFill>
          <a:blip r:embed="rId2"/>
          <a:stretch>
            <a:fillRect/>
          </a:stretch>
        </p:blipFill>
        <p:spPr>
          <a:xfrm>
            <a:off x="120989" y="638753"/>
            <a:ext cx="1146147" cy="981541"/>
          </a:xfrm>
          <a:prstGeom prst="rect">
            <a:avLst/>
          </a:prstGeom>
        </p:spPr>
      </p:pic>
      <p:pic>
        <p:nvPicPr>
          <p:cNvPr id="3" name="Image 2" descr="Une image contenant texte, capture d’écran, Police, ligne&#10;&#10;Le contenu généré par l’IA peut être incorrect.">
            <a:extLst>
              <a:ext uri="{FF2B5EF4-FFF2-40B4-BE49-F238E27FC236}">
                <a16:creationId xmlns:a16="http://schemas.microsoft.com/office/drawing/2014/main" id="{4381C103-EA1E-65DC-7938-2EC2D597E2CF}"/>
              </a:ext>
            </a:extLst>
          </p:cNvPr>
          <p:cNvPicPr>
            <a:picLocks noChangeAspect="1"/>
          </p:cNvPicPr>
          <p:nvPr/>
        </p:nvPicPr>
        <p:blipFill>
          <a:blip r:embed="rId3"/>
          <a:stretch>
            <a:fillRect/>
          </a:stretch>
        </p:blipFill>
        <p:spPr>
          <a:xfrm>
            <a:off x="694062" y="2713003"/>
            <a:ext cx="7751557" cy="1660213"/>
          </a:xfrm>
          <a:prstGeom prst="rect">
            <a:avLst/>
          </a:prstGeom>
        </p:spPr>
      </p:pic>
      <p:sp>
        <p:nvSpPr>
          <p:cNvPr id="5" name="ZoneTexte 4">
            <a:extLst>
              <a:ext uri="{FF2B5EF4-FFF2-40B4-BE49-F238E27FC236}">
                <a16:creationId xmlns:a16="http://schemas.microsoft.com/office/drawing/2014/main" id="{2F6D2101-1B79-849A-C0D6-21EC2968AA49}"/>
              </a:ext>
            </a:extLst>
          </p:cNvPr>
          <p:cNvSpPr txBox="1"/>
          <p:nvPr/>
        </p:nvSpPr>
        <p:spPr>
          <a:xfrm>
            <a:off x="1267136" y="3592378"/>
            <a:ext cx="2922997" cy="496290"/>
          </a:xfrm>
          <a:prstGeom prst="rect">
            <a:avLst/>
          </a:prstGeom>
          <a:noFill/>
        </p:spPr>
        <p:txBody>
          <a:bodyPr wrap="square" rtlCol="0">
            <a:spAutoFit/>
          </a:bodyPr>
          <a:lstStyle/>
          <a:p>
            <a:pPr>
              <a:lnSpc>
                <a:spcPct val="150000"/>
              </a:lnSpc>
            </a:pPr>
            <a:r>
              <a:rPr lang="fr-FR" sz="2000" b="1" dirty="0">
                <a:solidFill>
                  <a:srgbClr val="C00000"/>
                </a:solidFill>
                <a:latin typeface="Dosis SemiBold" pitchFamily="2" charset="0"/>
              </a:rPr>
              <a:t>Ils aiment faire du vélo.</a:t>
            </a:r>
            <a:endParaRPr lang="fr-FR" sz="2000" dirty="0">
              <a:solidFill>
                <a:srgbClr val="C00000"/>
              </a:solidFill>
              <a:latin typeface="Dosis SemiBold" pitchFamily="2" charset="0"/>
            </a:endParaRPr>
          </a:p>
        </p:txBody>
      </p:sp>
      <p:sp>
        <p:nvSpPr>
          <p:cNvPr id="6" name="ZoneTexte 5">
            <a:extLst>
              <a:ext uri="{FF2B5EF4-FFF2-40B4-BE49-F238E27FC236}">
                <a16:creationId xmlns:a16="http://schemas.microsoft.com/office/drawing/2014/main" id="{0D18E847-ECD3-C9E5-F514-25E241DED755}"/>
              </a:ext>
            </a:extLst>
          </p:cNvPr>
          <p:cNvSpPr txBox="1"/>
          <p:nvPr/>
        </p:nvSpPr>
        <p:spPr>
          <a:xfrm>
            <a:off x="4569840" y="3592378"/>
            <a:ext cx="3730500" cy="496290"/>
          </a:xfrm>
          <a:prstGeom prst="rect">
            <a:avLst/>
          </a:prstGeom>
          <a:noFill/>
        </p:spPr>
        <p:txBody>
          <a:bodyPr wrap="square" rtlCol="0">
            <a:spAutoFit/>
          </a:bodyPr>
          <a:lstStyle/>
          <a:p>
            <a:pPr>
              <a:lnSpc>
                <a:spcPct val="150000"/>
              </a:lnSpc>
            </a:pPr>
            <a:r>
              <a:rPr lang="fr-FR" sz="2000" b="1" dirty="0">
                <a:solidFill>
                  <a:srgbClr val="C00000"/>
                </a:solidFill>
                <a:latin typeface="Dosis SemiBold" pitchFamily="2" charset="0"/>
              </a:rPr>
              <a:t>Karima n’aime pas regarder la télé. </a:t>
            </a:r>
            <a:endParaRPr lang="fr-FR" sz="2000" dirty="0">
              <a:solidFill>
                <a:srgbClr val="C00000"/>
              </a:solidFill>
              <a:latin typeface="Dosis SemiBold" pitchFamily="2" charset="0"/>
            </a:endParaRPr>
          </a:p>
        </p:txBody>
      </p:sp>
    </p:spTree>
    <p:extLst>
      <p:ext uri="{BB962C8B-B14F-4D97-AF65-F5344CB8AC3E}">
        <p14:creationId xmlns:p14="http://schemas.microsoft.com/office/powerpoint/2010/main" val="234879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Notez les devoirs à faire à la maison. Vous allez </a:t>
            </a:r>
            <a:r>
              <a:rPr lang="fr-FR" b="1" dirty="0">
                <a:solidFill>
                  <a:schemeClr val="tx1">
                    <a:lumMod val="65000"/>
                    <a:lumOff val="35000"/>
                  </a:schemeClr>
                </a:solidFill>
                <a:latin typeface="Dosis Medium" pitchFamily="2" charset="0"/>
              </a:rPr>
              <a:t>relire </a:t>
            </a:r>
            <a:r>
              <a:rPr lang="fr-FR" dirty="0">
                <a:solidFill>
                  <a:schemeClr val="tx1">
                    <a:lumMod val="65000"/>
                    <a:lumOff val="35000"/>
                  </a:schemeClr>
                </a:solidFill>
                <a:latin typeface="Dosis Medium" pitchFamily="2" charset="0"/>
              </a:rPr>
              <a:t>le texte de la page 73.</a:t>
            </a:r>
            <a:endParaRPr lang="fr-MA" dirty="0">
              <a:solidFill>
                <a:schemeClr val="tx1">
                  <a:lumMod val="65000"/>
                  <a:lumOff val="35000"/>
                </a:schemeClr>
              </a:solidFill>
              <a:latin typeface="Dosis Medium" pitchFamily="2" charset="0"/>
            </a:endParaRPr>
          </a:p>
        </p:txBody>
      </p:sp>
      <p:pic>
        <p:nvPicPr>
          <p:cNvPr id="10" name="Image 9">
            <a:extLst>
              <a:ext uri="{FF2B5EF4-FFF2-40B4-BE49-F238E27FC236}">
                <a16:creationId xmlns:a16="http://schemas.microsoft.com/office/drawing/2014/main" id="{59608A03-C8D7-40B4-868F-DAF7FA46D463}"/>
              </a:ext>
            </a:extLst>
          </p:cNvPr>
          <p:cNvPicPr>
            <a:picLocks noChangeAspect="1"/>
          </p:cNvPicPr>
          <p:nvPr/>
        </p:nvPicPr>
        <p:blipFill>
          <a:blip r:embed="rId2"/>
          <a:stretch>
            <a:fillRect/>
          </a:stretch>
        </p:blipFill>
        <p:spPr>
          <a:xfrm>
            <a:off x="120989" y="638753"/>
            <a:ext cx="1146147" cy="981541"/>
          </a:xfrm>
          <a:prstGeom prst="rect">
            <a:avLst/>
          </a:prstGeom>
        </p:spPr>
      </p:pic>
      <p:pic>
        <p:nvPicPr>
          <p:cNvPr id="4" name="Image 3">
            <a:extLst>
              <a:ext uri="{FF2B5EF4-FFF2-40B4-BE49-F238E27FC236}">
                <a16:creationId xmlns:a16="http://schemas.microsoft.com/office/drawing/2014/main" id="{544A0861-7CD2-3123-F76C-B1C817324D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722" y="1624585"/>
            <a:ext cx="3116101" cy="4779667"/>
          </a:xfrm>
          <a:prstGeom prst="rect">
            <a:avLst/>
          </a:prstGeom>
        </p:spPr>
      </p:pic>
      <p:sp>
        <p:nvSpPr>
          <p:cNvPr id="5" name="Rectangle : coins arrondis 4">
            <a:extLst>
              <a:ext uri="{FF2B5EF4-FFF2-40B4-BE49-F238E27FC236}">
                <a16:creationId xmlns:a16="http://schemas.microsoft.com/office/drawing/2014/main" id="{A850230C-A81F-9C9E-7171-71849190EFAA}"/>
              </a:ext>
            </a:extLst>
          </p:cNvPr>
          <p:cNvSpPr/>
          <p:nvPr/>
        </p:nvSpPr>
        <p:spPr>
          <a:xfrm>
            <a:off x="3327537" y="2534748"/>
            <a:ext cx="2862470" cy="125903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47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7" name="Nada-Wave">
            <a:hlinkClick r:id="" action="ppaction://media"/>
            <a:extLst>
              <a:ext uri="{FF2B5EF4-FFF2-40B4-BE49-F238E27FC236}">
                <a16:creationId xmlns:a16="http://schemas.microsoft.com/office/drawing/2014/main" id="{8F03A6ED-8091-1670-C590-B575DFF4811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39460" y="2264325"/>
            <a:ext cx="1985162" cy="3170332"/>
          </a:xfrm>
          <a:prstGeom prst="rect">
            <a:avLst/>
          </a:prstGeom>
        </p:spPr>
      </p:pic>
      <p:pic>
        <p:nvPicPr>
          <p:cNvPr id="3" name="Image 2">
            <a:extLst>
              <a:ext uri="{FF2B5EF4-FFF2-40B4-BE49-F238E27FC236}">
                <a16:creationId xmlns:a16="http://schemas.microsoft.com/office/drawing/2014/main" id="{D367F329-B94D-BB84-DE3E-7C834A88E8A1}"/>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Tree>
    <p:extLst>
      <p:ext uri="{BB962C8B-B14F-4D97-AF65-F5344CB8AC3E}">
        <p14:creationId xmlns:p14="http://schemas.microsoft.com/office/powerpoint/2010/main" val="3833074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7.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12018</TotalTime>
  <Words>1568</Words>
  <Application>Microsoft Office PowerPoint</Application>
  <PresentationFormat>Affichage à l'écran (4:3)</PresentationFormat>
  <Paragraphs>220</Paragraphs>
  <Slides>50</Slides>
  <Notes>1</Notes>
  <HiddenSlides>0</HiddenSlides>
  <MMClips>8</MMClips>
  <ScaleCrop>false</ScaleCrop>
  <HeadingPairs>
    <vt:vector size="6" baseType="variant">
      <vt:variant>
        <vt:lpstr>Polices utilisées</vt:lpstr>
      </vt:variant>
      <vt:variant>
        <vt:i4>9</vt:i4>
      </vt:variant>
      <vt:variant>
        <vt:lpstr>Thème</vt:lpstr>
      </vt:variant>
      <vt:variant>
        <vt:i4>17</vt:i4>
      </vt:variant>
      <vt:variant>
        <vt:lpstr>Titres des diapositives</vt:lpstr>
      </vt:variant>
      <vt:variant>
        <vt:i4>50</vt:i4>
      </vt:variant>
    </vt:vector>
  </HeadingPairs>
  <TitlesOfParts>
    <vt:vector size="76" baseType="lpstr">
      <vt:lpstr>Dosis</vt:lpstr>
      <vt:lpstr>Aptos Display</vt:lpstr>
      <vt:lpstr>Dosis SemiBold</vt:lpstr>
      <vt:lpstr>Aptos</vt:lpstr>
      <vt:lpstr>Dosis ExtraBold</vt:lpstr>
      <vt:lpstr>Wingdings</vt:lpstr>
      <vt:lpstr>Calibri</vt:lpstr>
      <vt:lpstr>Arial</vt:lpstr>
      <vt:lpstr>Dosis Medium</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4_Lecture</vt:lpstr>
      <vt:lpstr>2_Env-Enseignant</vt:lpstr>
      <vt:lpstr>Thème Office</vt:lpstr>
      <vt:lpstr>2_Ecriture</vt:lpstr>
      <vt:lpstr>Présentation PowerPoint</vt:lpstr>
      <vt:lpstr>Il convient de lancer le mode diaporama pour la diffusion de la leçon en classe</vt:lpstr>
      <vt:lpstr>Pictogrammes</vt:lpstr>
      <vt:lpstr>Contenu de la semaine </vt:lpstr>
      <vt:lpstr>Organisation de la semaine</vt:lpstr>
      <vt:lpstr>Plan de la séance 4</vt:lpstr>
      <vt:lpstr>Bonjour les enfants !  La leçon de français commence maintenant. </vt:lpstr>
      <vt:lpstr>Lecture de la vidéo. </vt:lpstr>
      <vt:lpstr>Nous allons écouter le dialogue une deuxième fois.</vt:lpstr>
      <vt:lpstr>Lecture de la vidéo. </vt:lpstr>
      <vt:lpstr>Maintenant, on va répéter le dialogue ensemble. Je vais lire chaque réplique et vous allez répéter après moi. </vt:lpstr>
      <vt:lpstr>Maintenant, on va répéter le dialogue ensemble. Je vais lire chaque réplique et vous allez répéter après moi. </vt:lpstr>
      <vt:lpstr>Maintenant, on va comprendre le sens du dialogue. Qui veut expliquer, dans sa langue, de quoi ont parlé Majd et Nada ? </vt:lpstr>
      <vt:lpstr>Maintenant, on va jouer ce dialogue. On va le faire en 3 étapes. Soyez attentifs. </vt:lpstr>
      <vt:lpstr>Etape 1. Je vais vous expliquer la situation.  </vt:lpstr>
      <vt:lpstr>Etape 2.  Chacun réfléchit silencieusement à ce qu’il va dire dans le dialogue.</vt:lpstr>
      <vt:lpstr>Etape 3.  Maintenant, vous allez jouer le dialogue. Qui veut passer au tableau ? </vt:lpstr>
      <vt:lpstr>Maintenant, tout le monde participe. Jouez le dialogue avec votre voisin.</vt:lpstr>
      <vt:lpstr>Plan de la séance  4 </vt:lpstr>
      <vt:lpstr>Maintenant, on va faire de la lecture. </vt:lpstr>
      <vt:lpstr>C’est le mot : d’abord.  On va l’épeler : d - apostrophe – a – b- o – r -d.</vt:lpstr>
      <vt:lpstr>C’est le mot : puis.  On va l’épeler  : p – u –  i – s. </vt:lpstr>
      <vt:lpstr>Qui veut lire ? </vt:lpstr>
      <vt:lpstr>On va lire ensemble ce texte du livret. On va le découper en 3 parties. Après, vous allez le lire tout seuls. </vt:lpstr>
      <vt:lpstr>Lisez la première partie du texte silencieusement. Après, je vais diffuser une lecture audio. </vt:lpstr>
      <vt:lpstr>Lecture en cours. </vt:lpstr>
      <vt:lpstr>Qui veut lire le texte ?</vt:lpstr>
      <vt:lpstr>On passe à la deuxième partie du texte. Lisez en silence.</vt:lpstr>
      <vt:lpstr>Lecture en cours. </vt:lpstr>
      <vt:lpstr>Qui veut lire le texte ?</vt:lpstr>
      <vt:lpstr>On passe à la troisième partie du texte. Lisez en silence.</vt:lpstr>
      <vt:lpstr>Lecture en cours. </vt:lpstr>
      <vt:lpstr>Qui veut lire le texte ?</vt:lpstr>
      <vt:lpstr>Prenez vos livrets à la page 73.</vt:lpstr>
      <vt:lpstr>Présentation PowerPoint</vt:lpstr>
      <vt:lpstr>Plan de la séance 4</vt:lpstr>
      <vt:lpstr>Maintenant, on va faire de l’écriture. On va apprendre à écrire des phrases comme celles-ci. </vt:lpstr>
      <vt:lpstr>Qui veut lire ? </vt:lpstr>
      <vt:lpstr>Prenez vos cahiers.  </vt:lpstr>
      <vt:lpstr>Ces mots sont en désordre. Ecrivez sur vos cahiers une phrase correcte à partir de ces mots. </vt:lpstr>
      <vt:lpstr>Qui veut lire sa phrase ? </vt:lpstr>
      <vt:lpstr>Corrigez. Je n’oublie pas la majuscule au début de la phrase et le point à la fin.  </vt:lpstr>
      <vt:lpstr>Ces mots sont en désordre. Ecrivez sur vos cahiers une phrase correcte à partir de ces mots. </vt:lpstr>
      <vt:lpstr>Qui veut lire sa phrase ?</vt:lpstr>
      <vt:lpstr>Corrigez. Je n’oublie pas la majuscule au début de la phrase et le point à la fin.  </vt:lpstr>
      <vt:lpstr>Prenez vos livrets à la page 74. </vt:lpstr>
      <vt:lpstr>Présentation PowerPoint</vt:lpstr>
      <vt:lpstr>Corrigez. </vt:lpstr>
      <vt:lpstr>Notez les devoirs à faire à la maison. Vous allez relire le texte de la page 73.</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75</cp:revision>
  <cp:lastPrinted>2025-08-13T10:11:39Z</cp:lastPrinted>
  <dcterms:created xsi:type="dcterms:W3CDTF">2025-08-01T12:31:49Z</dcterms:created>
  <dcterms:modified xsi:type="dcterms:W3CDTF">2026-02-17T10:36:35Z</dcterms:modified>
</cp:coreProperties>
</file>