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5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6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9" r:id="rId15"/>
    <p:sldMasterId id="2147483859" r:id="rId16"/>
    <p:sldMasterId id="2147483869" r:id="rId17"/>
    <p:sldMasterId id="2147483879" r:id="rId18"/>
  </p:sldMasterIdLst>
  <p:notesMasterIdLst>
    <p:notesMasterId r:id="rId63"/>
  </p:notesMasterIdLst>
  <p:handoutMasterIdLst>
    <p:handoutMasterId r:id="rId64"/>
  </p:handoutMasterIdLst>
  <p:sldIdLst>
    <p:sldId id="258" r:id="rId19"/>
    <p:sldId id="1103" r:id="rId20"/>
    <p:sldId id="951" r:id="rId21"/>
    <p:sldId id="1063" r:id="rId22"/>
    <p:sldId id="984" r:id="rId23"/>
    <p:sldId id="799" r:id="rId24"/>
    <p:sldId id="779" r:id="rId25"/>
    <p:sldId id="780" r:id="rId26"/>
    <p:sldId id="784" r:id="rId27"/>
    <p:sldId id="1104" r:id="rId28"/>
    <p:sldId id="1048" r:id="rId29"/>
    <p:sldId id="1049" r:id="rId30"/>
    <p:sldId id="1032" r:id="rId31"/>
    <p:sldId id="1033" r:id="rId32"/>
    <p:sldId id="800" r:id="rId33"/>
    <p:sldId id="902" r:id="rId34"/>
    <p:sldId id="867" r:id="rId35"/>
    <p:sldId id="1102" r:id="rId36"/>
    <p:sldId id="1064" r:id="rId37"/>
    <p:sldId id="1065" r:id="rId38"/>
    <p:sldId id="1068" r:id="rId39"/>
    <p:sldId id="1066" r:id="rId40"/>
    <p:sldId id="1067" r:id="rId41"/>
    <p:sldId id="1069" r:id="rId42"/>
    <p:sldId id="1070" r:id="rId43"/>
    <p:sldId id="1071" r:id="rId44"/>
    <p:sldId id="1072" r:id="rId45"/>
    <p:sldId id="1073" r:id="rId46"/>
    <p:sldId id="1074" r:id="rId47"/>
    <p:sldId id="1039" r:id="rId48"/>
    <p:sldId id="805" r:id="rId49"/>
    <p:sldId id="1076" r:id="rId50"/>
    <p:sldId id="1084" r:id="rId51"/>
    <p:sldId id="1086" r:id="rId52"/>
    <p:sldId id="1106" r:id="rId53"/>
    <p:sldId id="1087" r:id="rId54"/>
    <p:sldId id="1091" r:id="rId55"/>
    <p:sldId id="1094" r:id="rId56"/>
    <p:sldId id="1095" r:id="rId57"/>
    <p:sldId id="895" r:id="rId58"/>
    <p:sldId id="1013" r:id="rId59"/>
    <p:sldId id="1014" r:id="rId60"/>
    <p:sldId id="983" r:id="rId61"/>
    <p:sldId id="1105" r:id="rId62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7C2DAF4-5AF7-4212-9C32-4699ED346BA8}">
          <p14:sldIdLst>
            <p14:sldId id="258"/>
            <p14:sldId id="1103"/>
            <p14:sldId id="951"/>
            <p14:sldId id="1063"/>
            <p14:sldId id="984"/>
            <p14:sldId id="799"/>
            <p14:sldId id="779"/>
            <p14:sldId id="780"/>
            <p14:sldId id="784"/>
            <p14:sldId id="1104"/>
            <p14:sldId id="1048"/>
            <p14:sldId id="1049"/>
          </p14:sldIdLst>
        </p14:section>
        <p14:section name="Section sans titre" id="{056EF2E3-45E4-4299-94B5-C62106725CAC}">
          <p14:sldIdLst>
            <p14:sldId id="1032"/>
            <p14:sldId id="1033"/>
            <p14:sldId id="800"/>
            <p14:sldId id="902"/>
            <p14:sldId id="867"/>
            <p14:sldId id="1102"/>
            <p14:sldId id="1064"/>
            <p14:sldId id="1065"/>
            <p14:sldId id="1068"/>
            <p14:sldId id="1066"/>
            <p14:sldId id="1067"/>
            <p14:sldId id="1069"/>
            <p14:sldId id="1070"/>
            <p14:sldId id="1071"/>
            <p14:sldId id="1072"/>
            <p14:sldId id="1073"/>
            <p14:sldId id="1074"/>
            <p14:sldId id="1039"/>
            <p14:sldId id="805"/>
            <p14:sldId id="1076"/>
            <p14:sldId id="1084"/>
            <p14:sldId id="1086"/>
            <p14:sldId id="1106"/>
            <p14:sldId id="1087"/>
            <p14:sldId id="1091"/>
            <p14:sldId id="1094"/>
            <p14:sldId id="1095"/>
            <p14:sldId id="895"/>
            <p14:sldId id="1013"/>
            <p14:sldId id="1014"/>
            <p14:sldId id="983"/>
            <p14:sldId id="11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4B5377"/>
    <a:srgbClr val="565F88"/>
    <a:srgbClr val="00ACA4"/>
    <a:srgbClr val="F26553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font" Target="fonts/font2.fntdata"/><Relationship Id="rId74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font" Target="fonts/font1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font" Target="fonts/font3.fntdata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8E69A76-CC9A-4CAB-0DD3-EAB2DD0938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4C9BAF-6A10-052C-63BB-C652082001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A5921-9957-4897-9968-90007B6EA16F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7085AA-038F-4B5C-0A1D-D5E15752AD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219909-8CF1-5877-4D0E-CD409DEB4F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724A-AD15-4737-9983-ED686C9FBEA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0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0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42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73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89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756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832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50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158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3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83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5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0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79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80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7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2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27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08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47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42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07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2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68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33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8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330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6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3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7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47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83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74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74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81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9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7862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4427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668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090923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1679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4165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94179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5857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965493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3635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76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0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9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10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5708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95895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91846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6481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03/02/2026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7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6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5.xml"/><Relationship Id="rId5" Type="http://schemas.openxmlformats.org/officeDocument/2006/relationships/image" Target="../media/image36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9.xml"/><Relationship Id="rId5" Type="http://schemas.openxmlformats.org/officeDocument/2006/relationships/image" Target="../media/image360.png"/><Relationship Id="rId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3.xml"/><Relationship Id="rId5" Type="http://schemas.openxmlformats.org/officeDocument/2006/relationships/image" Target="../media/image360.png"/><Relationship Id="rId4" Type="http://schemas.openxmlformats.org/officeDocument/2006/relationships/customXml" Target="../ink/ink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8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7.xml"/><Relationship Id="rId5" Type="http://schemas.openxmlformats.org/officeDocument/2006/relationships/image" Target="../media/image360.png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22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1.xml"/><Relationship Id="rId5" Type="http://schemas.openxmlformats.org/officeDocument/2006/relationships/image" Target="../media/image360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5.xml"/><Relationship Id="rId5" Type="http://schemas.openxmlformats.org/officeDocument/2006/relationships/image" Target="../media/image360.png"/><Relationship Id="rId4" Type="http://schemas.openxmlformats.org/officeDocument/2006/relationships/customXml" Target="../ink/ink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60.png"/><Relationship Id="rId4" Type="http://schemas.openxmlformats.org/officeDocument/2006/relationships/customXml" Target="../ink/ink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2.xm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1.xml"/><Relationship Id="rId5" Type="http://schemas.openxmlformats.org/officeDocument/2006/relationships/image" Target="../media/image360.png"/><Relationship Id="rId4" Type="http://schemas.openxmlformats.org/officeDocument/2006/relationships/customXml" Target="../ink/ink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6.xm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5.xml"/><Relationship Id="rId5" Type="http://schemas.openxmlformats.org/officeDocument/2006/relationships/image" Target="../media/image360.png"/><Relationship Id="rId4" Type="http://schemas.openxmlformats.org/officeDocument/2006/relationships/customXml" Target="../ink/ink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40.xm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9.xml"/><Relationship Id="rId5" Type="http://schemas.openxmlformats.org/officeDocument/2006/relationships/image" Target="../media/image360.png"/><Relationship Id="rId4" Type="http://schemas.openxmlformats.org/officeDocument/2006/relationships/customXml" Target="../ink/ink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44.xml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43.xml"/><Relationship Id="rId5" Type="http://schemas.openxmlformats.org/officeDocument/2006/relationships/image" Target="../media/image360.png"/><Relationship Id="rId4" Type="http://schemas.openxmlformats.org/officeDocument/2006/relationships/customXml" Target="../ink/ink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7" Type="http://schemas.openxmlformats.org/officeDocument/2006/relationships/image" Target="../media/image230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93.xml"/><Relationship Id="rId6" Type="http://schemas.openxmlformats.org/officeDocument/2006/relationships/customXml" Target="../ink/ink46.xml"/><Relationship Id="rId5" Type="http://schemas.openxmlformats.org/officeDocument/2006/relationships/image" Target="../media/image220.pn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4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0.xml"/><Relationship Id="rId11" Type="http://schemas.openxmlformats.org/officeDocument/2006/relationships/image" Target="../media/image38.png"/><Relationship Id="rId5" Type="http://schemas.openxmlformats.org/officeDocument/2006/relationships/image" Target="../media/image47.png"/><Relationship Id="rId10" Type="http://schemas.openxmlformats.org/officeDocument/2006/relationships/image" Target="../media/image37.png"/><Relationship Id="rId4" Type="http://schemas.openxmlformats.org/officeDocument/2006/relationships/customXml" Target="../ink/ink49.xml"/><Relationship Id="rId9" Type="http://schemas.openxmlformats.org/officeDocument/2006/relationships/image" Target="../media/image31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2.xml"/><Relationship Id="rId11" Type="http://schemas.openxmlformats.org/officeDocument/2006/relationships/image" Target="../media/image38.png"/><Relationship Id="rId5" Type="http://schemas.openxmlformats.org/officeDocument/2006/relationships/image" Target="../media/image39.png"/><Relationship Id="rId10" Type="http://schemas.openxmlformats.org/officeDocument/2006/relationships/image" Target="../media/image37.png"/><Relationship Id="rId4" Type="http://schemas.openxmlformats.org/officeDocument/2006/relationships/customXml" Target="../ink/ink51.xml"/><Relationship Id="rId9" Type="http://schemas.openxmlformats.org/officeDocument/2006/relationships/image" Target="../media/image3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JP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7.png"/><Relationship Id="rId5" Type="http://schemas.openxmlformats.org/officeDocument/2006/relationships/image" Target="../media/image391.png"/><Relationship Id="rId4" Type="http://schemas.openxmlformats.org/officeDocument/2006/relationships/customXml" Target="../ink/ink5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7" Type="http://schemas.openxmlformats.org/officeDocument/2006/relationships/image" Target="../media/image17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91.png"/><Relationship Id="rId5" Type="http://schemas.openxmlformats.org/officeDocument/2006/relationships/customXml" Target="../ink/ink60.xml"/><Relationship Id="rId4" Type="http://schemas.openxmlformats.org/officeDocument/2006/relationships/image" Target="../media/image3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3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51.png"/><Relationship Id="rId4" Type="http://schemas.openxmlformats.org/officeDocument/2006/relationships/customXml" Target="../ink/ink6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43.png"/><Relationship Id="rId2" Type="http://schemas.openxmlformats.org/officeDocument/2006/relationships/customXml" Target="../ink/ink6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70.png"/><Relationship Id="rId4" Type="http://schemas.openxmlformats.org/officeDocument/2006/relationships/customXml" Target="../ink/ink6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15.png"/><Relationship Id="rId2" Type="http://schemas.openxmlformats.org/officeDocument/2006/relationships/customXml" Target="../ink/ink6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70.png"/><Relationship Id="rId5" Type="http://schemas.openxmlformats.org/officeDocument/2006/relationships/customXml" Target="../ink/ink66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6C3E17-E006-7139-69C1-194AFAADF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8792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723837F-5A6C-BA9B-E4AC-FBED9CD11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00" y="2557538"/>
            <a:ext cx="1708078" cy="26199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2D1E48-5A2B-B946-6C18-819168C4B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178" y="2557538"/>
            <a:ext cx="1708078" cy="26199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4EAA214-9070-BB63-040F-456AF2C5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08" y="2557537"/>
            <a:ext cx="1708078" cy="26199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9F825A-9AA1-8AF8-211D-C5A040330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34" y="2557537"/>
            <a:ext cx="1708078" cy="26199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E4041E-92DB-C65A-DFE0-E94A25D1F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60" y="2557537"/>
            <a:ext cx="1708078" cy="261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2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40" y="3429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73BA22-D869-734A-7B4D-1403F501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7320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1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54776" y="2607494"/>
            <a:ext cx="576770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ce qui s’est passé.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23D451-1907-A573-C8FB-AD8AFFFD8EC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D5DDEE-348F-CD58-BBF8-05D44BD5AB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F10EC1-68BA-4D60-5D3C-5D10D3839EE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E2A1C11-7711-631D-3DAF-3EDC7D35CF6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ED3811F-732C-FA60-DCB3-8990F9D83D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75249"/>
            <a:ext cx="704648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ce qui s’est passé 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4_P3_W1_S5 (oral)">
            <a:hlinkClick r:id="" action="ppaction://media"/>
            <a:extLst>
              <a:ext uri="{FF2B5EF4-FFF2-40B4-BE49-F238E27FC236}">
                <a16:creationId xmlns:a16="http://schemas.microsoft.com/office/drawing/2014/main" id="{3B80319B-291F-9A23-3509-A1EA00D479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125" y="1975616"/>
            <a:ext cx="7335794" cy="41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8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357" y="756000"/>
            <a:ext cx="7172077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prendre la parole pour parler de ce qui s’est passé. Vous allez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65811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000" y="3387962"/>
            <a:ext cx="1438457" cy="2157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4603" y="2600978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413985" y="2342128"/>
            <a:ext cx="744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arle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ce qui s’est passé et dis où tu as mal.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90D987-7C8C-6D51-9091-E5915C53B28F}"/>
              </a:ext>
            </a:extLst>
          </p:cNvPr>
          <p:cNvSpPr txBox="1"/>
          <p:nvPr/>
        </p:nvSpPr>
        <p:spPr>
          <a:xfrm>
            <a:off x="4001114" y="3508618"/>
            <a:ext cx="4465898" cy="87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Hier, je suis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[action]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du vélo . 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 mal à/aux ___________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(partie du corps).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AB0789C-E57B-986C-8E66-738C5159F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626" y="3217201"/>
            <a:ext cx="1438457" cy="2157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82F9B7-35E0-4D77-6AAA-625C61065B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319" y="2617889"/>
            <a:ext cx="938876" cy="10489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C809885-D0C2-3830-EA2D-9BAB640F52CD}"/>
              </a:ext>
            </a:extLst>
          </p:cNvPr>
          <p:cNvSpPr txBox="1"/>
          <p:nvPr/>
        </p:nvSpPr>
        <p:spPr>
          <a:xfrm>
            <a:off x="4017091" y="3666790"/>
            <a:ext cx="4664202" cy="87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Hier, je suis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[action]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du vélo . 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 mal à/aux ___________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(partie du corps).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8B1998-6AFC-58ED-A00F-74C177B18C34}"/>
              </a:ext>
            </a:extLst>
          </p:cNvPr>
          <p:cNvSpPr txBox="1"/>
          <p:nvPr/>
        </p:nvSpPr>
        <p:spPr>
          <a:xfrm>
            <a:off x="1413985" y="2342128"/>
            <a:ext cx="744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arle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ce qui s’est passé et dis où tu as mal.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DC7F31C-B726-9BF7-84AA-E42D7732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prendre la parole. Qui veut passer au tableau ?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E1DE89-A34C-7860-88E6-1A05EFB39F54}"/>
              </a:ext>
            </a:extLst>
          </p:cNvPr>
          <p:cNvSpPr/>
          <p:nvPr/>
        </p:nvSpPr>
        <p:spPr>
          <a:xfrm>
            <a:off x="2349443" y="163230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393856-930C-5F89-CCF5-EBEDDC96DA40}"/>
              </a:ext>
            </a:extLst>
          </p:cNvPr>
          <p:cNvSpPr/>
          <p:nvPr/>
        </p:nvSpPr>
        <p:spPr>
          <a:xfrm>
            <a:off x="5880605" y="163230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E348F2-084D-3D12-69EF-E8B09075EF7D}"/>
              </a:ext>
            </a:extLst>
          </p:cNvPr>
          <p:cNvSpPr txBox="1"/>
          <p:nvPr/>
        </p:nvSpPr>
        <p:spPr>
          <a:xfrm>
            <a:off x="6049558" y="162762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C95C61-5481-9213-FF20-07C454E3E1BC}"/>
              </a:ext>
            </a:extLst>
          </p:cNvPr>
          <p:cNvSpPr/>
          <p:nvPr/>
        </p:nvSpPr>
        <p:spPr>
          <a:xfrm>
            <a:off x="4115024" y="16283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14E10F-DF1A-6AD0-4BCA-51A194B37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626" y="3217201"/>
            <a:ext cx="1438457" cy="2157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FCF4F3-2CB4-AFB9-72E9-7D5B758FC5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319" y="2617889"/>
            <a:ext cx="938876" cy="10489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CCBB05C-96B1-0958-E900-78D4434617BE}"/>
              </a:ext>
            </a:extLst>
          </p:cNvPr>
          <p:cNvSpPr txBox="1"/>
          <p:nvPr/>
        </p:nvSpPr>
        <p:spPr>
          <a:xfrm>
            <a:off x="4017091" y="3666790"/>
            <a:ext cx="4664202" cy="87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Hier, je suis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[action]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du vélo . </a:t>
            </a:r>
          </a:p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 mal à/aux ___________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(partie du corps).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5941A5-7AFE-68E5-960C-F1A5557677D4}"/>
              </a:ext>
            </a:extLst>
          </p:cNvPr>
          <p:cNvSpPr txBox="1"/>
          <p:nvPr/>
        </p:nvSpPr>
        <p:spPr>
          <a:xfrm>
            <a:off x="1413985" y="2342128"/>
            <a:ext cx="744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arle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ce qui s’est passé et dis où tu as mal.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601" y="756000"/>
            <a:ext cx="704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qui s’est passé et dit où il a mal. Je vais passer entre les rangs pour vous aider.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86A8E-1B42-F4C8-C122-7CD54807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2B0E816-C668-91EC-D2B7-C93A034CD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14736" y="34971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50334" y="2520979"/>
            <a:ext cx="5460121" cy="756000"/>
          </a:xfrm>
        </p:spPr>
        <p:txBody>
          <a:bodyPr/>
          <a:lstStyle/>
          <a:p>
            <a:r>
              <a:rPr lang="fr-FR" sz="1400" dirty="0"/>
              <a:t>Prendre la parole pour parler de ce qui s’est passé.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Comprendre un texte.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8C3C06-2D8E-AF68-B654-DA3B4FF1E942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281BF-748D-A560-1AD4-493798AD74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10697C-28AF-D182-445D-99ADF9615DE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009A0FA1-8E19-B5B4-0631-CD4C341EEE8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242A26-0ACF-F71F-1F62-F486DF0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571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63. Nous avons déjà lu ce texte. Maintenant, on va essayer de le comprendre, partie par partie.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EA3B04-7166-827A-5FC8-7BF634A21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805D54-F296-F492-E4F2-99D1891B7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407" y="1588347"/>
            <a:ext cx="3207978" cy="492059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2396C11-42C8-9662-941D-92E6D3188DD0}"/>
              </a:ext>
            </a:extLst>
          </p:cNvPr>
          <p:cNvSpPr/>
          <p:nvPr/>
        </p:nvSpPr>
        <p:spPr>
          <a:xfrm>
            <a:off x="3380208" y="2430317"/>
            <a:ext cx="2862470" cy="120343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ECBABE-9167-9ED8-2DF5-63E26C3DE859}"/>
              </a:ext>
            </a:extLst>
          </p:cNvPr>
          <p:cNvSpPr/>
          <p:nvPr/>
        </p:nvSpPr>
        <p:spPr>
          <a:xfrm>
            <a:off x="6131192" y="2752343"/>
            <a:ext cx="2331022" cy="2569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C002DEF-1B99-872A-35D7-0FBE02BABFFC}"/>
              </a:ext>
            </a:extLst>
          </p:cNvPr>
          <p:cNvSpPr/>
          <p:nvPr/>
        </p:nvSpPr>
        <p:spPr>
          <a:xfrm>
            <a:off x="3463691" y="2754821"/>
            <a:ext cx="2331022" cy="2569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E2AD42-3DE7-FF72-068B-B8B2F9B0B7A5}"/>
              </a:ext>
            </a:extLst>
          </p:cNvPr>
          <p:cNvSpPr/>
          <p:nvPr/>
        </p:nvSpPr>
        <p:spPr>
          <a:xfrm>
            <a:off x="754185" y="2791327"/>
            <a:ext cx="2331022" cy="2569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F8BD085-C810-AE70-36F6-50BBF564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E2316-7816-20E6-09FC-C4EFDBEB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9B56BC-9190-2EDE-B796-B65BB3CAB36E}"/>
              </a:ext>
            </a:extLst>
          </p:cNvPr>
          <p:cNvSpPr/>
          <p:nvPr/>
        </p:nvSpPr>
        <p:spPr>
          <a:xfrm>
            <a:off x="1310092" y="2598820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6A6EDB-9980-670F-71CA-C770C6B1AF63}"/>
              </a:ext>
            </a:extLst>
          </p:cNvPr>
          <p:cNvSpPr txBox="1"/>
          <p:nvPr/>
        </p:nvSpPr>
        <p:spPr>
          <a:xfrm>
            <a:off x="1512091" y="262840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D93103-DCB7-2E10-8546-B4551CE1BFA7}"/>
              </a:ext>
            </a:extLst>
          </p:cNvPr>
          <p:cNvSpPr txBox="1"/>
          <p:nvPr/>
        </p:nvSpPr>
        <p:spPr>
          <a:xfrm>
            <a:off x="1112433" y="3439630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en silence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j’essaie de comprendre le texte.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AA33DB-479C-C198-EDEC-310DC8B5E439}"/>
              </a:ext>
            </a:extLst>
          </p:cNvPr>
          <p:cNvSpPr/>
          <p:nvPr/>
        </p:nvSpPr>
        <p:spPr>
          <a:xfrm>
            <a:off x="3990246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3FFFCA-E165-27FA-310D-7EDC2B6BCD56}"/>
              </a:ext>
            </a:extLst>
          </p:cNvPr>
          <p:cNvSpPr txBox="1"/>
          <p:nvPr/>
        </p:nvSpPr>
        <p:spPr>
          <a:xfrm>
            <a:off x="4211494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4C80AA-83FC-68D0-EA4F-621537FB920E}"/>
              </a:ext>
            </a:extLst>
          </p:cNvPr>
          <p:cNvSpPr txBox="1"/>
          <p:nvPr/>
        </p:nvSpPr>
        <p:spPr>
          <a:xfrm>
            <a:off x="3661683" y="3336989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repère les mots difficiles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je demande à mon enseignant(e) de me les expliquer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7AC3F7-D1BA-328F-FCCE-53E9341EC2CF}"/>
              </a:ext>
            </a:extLst>
          </p:cNvPr>
          <p:cNvSpPr/>
          <p:nvPr/>
        </p:nvSpPr>
        <p:spPr>
          <a:xfrm>
            <a:off x="6665737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572A1-A560-C96B-3E8A-2679F9394C19}"/>
              </a:ext>
            </a:extLst>
          </p:cNvPr>
          <p:cNvSpPr txBox="1"/>
          <p:nvPr/>
        </p:nvSpPr>
        <p:spPr>
          <a:xfrm>
            <a:off x="6867736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BD9437-2A03-318E-C18C-60BD2838D929}"/>
              </a:ext>
            </a:extLst>
          </p:cNvPr>
          <p:cNvSpPr txBox="1"/>
          <p:nvPr/>
        </p:nvSpPr>
        <p:spPr>
          <a:xfrm>
            <a:off x="6352572" y="3373497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la question, puis 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cherche la réponse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AFA9CC-A684-296B-9EB9-BFABE122E5E0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FABE667-62A4-2A47-2821-35C1295C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E1B4D0-62A7-3937-4C60-CCFF192CB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A9947-5F3E-AA4C-329C-D62292E4EF9C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Étape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9BBD6D-4C64-E22E-EA8A-DDFBE45BAC21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679B62-59FC-455E-B086-7CAE348123A2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9D30-7F53-BC09-4BCF-A5F7129918BC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841A36-98E6-2863-87C6-1D523A76B0F6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FC351-DAF4-280B-2AC6-8C138F737BC8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1036F7-54D0-5CB5-F1F7-67352739EA54}"/>
              </a:ext>
            </a:extLst>
          </p:cNvPr>
          <p:cNvSpPr txBox="1"/>
          <p:nvPr/>
        </p:nvSpPr>
        <p:spPr>
          <a:xfrm>
            <a:off x="496221" y="2648598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Kenza est tombée du vélo !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Kenza est allée à vélo dans le jardin. Elle roulait très vite et elle faisait des tours autour des arbres.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Soudain, elle a perdu l’équilibre, et… BOUM ! Elle est tombée. Elle a eu mal au genou. Elle a eu très peur. Mais elle a eu de la chance, ce n’était pas très grave. </a:t>
            </a:r>
          </a:p>
        </p:txBody>
      </p:sp>
    </p:spTree>
    <p:extLst>
      <p:ext uri="{BB962C8B-B14F-4D97-AF65-F5344CB8AC3E}">
        <p14:creationId xmlns:p14="http://schemas.microsoft.com/office/powerpoint/2010/main" val="22359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8685C-90E9-8040-4CEB-F98008E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D9D66A-79DD-051D-902F-456B478E168B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981CC0-CA09-A9BD-C802-73FF3AE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FD9AA370-96FA-9B11-3F37-DC1ABAFBD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57BC2-5A1D-EF79-939D-72EA4D1554E7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AFD4AF-9F86-B5E6-FCCA-CBB1D7B8E7D6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F4DC5-A0A3-EC84-EB87-85FB439F29BD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8916F2-1DDB-7A75-00BE-27174D22E719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D5F23B-66DF-8C7F-95B7-7DCB7B4186A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8A81-4116-F7BF-9C93-B86080D712A0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F9FDC67-9CD3-9A3F-FEF7-96973EDC381A}"/>
              </a:ext>
            </a:extLst>
          </p:cNvPr>
          <p:cNvSpPr txBox="1"/>
          <p:nvPr/>
        </p:nvSpPr>
        <p:spPr>
          <a:xfrm>
            <a:off x="496221" y="2648598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Kenza est tombée du vélo !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Kenza est allée à vélo dans le jardin. Elle roulait très vite et elle faisait des tours autour des arbres.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Soudain, elle a perdu l’équilibre, et… BOUM ! Elle est tombée. Elle a eu mal au genou. Elle a eu très peur. Mais elle a eu de la chance, ce n’était pas très grave. </a:t>
            </a:r>
          </a:p>
        </p:txBody>
      </p:sp>
    </p:spTree>
    <p:extLst>
      <p:ext uri="{BB962C8B-B14F-4D97-AF65-F5344CB8AC3E}">
        <p14:creationId xmlns:p14="http://schemas.microsoft.com/office/powerpoint/2010/main" val="22252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3F8C9-3506-E40E-4D90-C3B41CF3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899167A-D5DA-F647-F4FD-892E5F56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6EEC795-98DB-E3B5-2A4C-D1C89C0314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1F5F9E-7E9F-442A-6B2F-A46B2B1442C6}"/>
              </a:ext>
            </a:extLst>
          </p:cNvPr>
          <p:cNvSpPr txBox="1"/>
          <p:nvPr/>
        </p:nvSpPr>
        <p:spPr>
          <a:xfrm>
            <a:off x="1091771" y="2302060"/>
            <a:ext cx="7440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Qu’est-ce qui est arrivé à Kenza ?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1D37D0-E2DC-3129-0E35-739B9AAB57C2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00C24F-F3CA-0B5D-0F8E-8FBB85E20B47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63BF0-A762-8723-2BD5-585B001926F9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97DC67-1216-204D-A24F-15576ED9954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956C1-564A-F6D6-EB13-3C7CC24DCCBF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A208A2B-4982-1967-254C-25A2C3418B9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1212CF-CEC8-DF68-F0D8-1EF5A1A67571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047B99-A949-A088-C4EF-1103E4E96748}"/>
              </a:ext>
            </a:extLst>
          </p:cNvPr>
          <p:cNvSpPr txBox="1"/>
          <p:nvPr/>
        </p:nvSpPr>
        <p:spPr>
          <a:xfrm>
            <a:off x="496221" y="2648598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Kenza est tombée du vélo !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Kenza est allée à vélo dans le jardin. Elle roulait très vite et elle faisait des tours autour des arbres.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Soudain, elle a perdu l’équilibre, et… BOUM ! Elle est tombée. Elle a eu mal au genou. Elle a eu très peur. Mais elle a eu de la chance, ce n’était pas très grave. </a:t>
            </a:r>
          </a:p>
        </p:txBody>
      </p:sp>
    </p:spTree>
    <p:extLst>
      <p:ext uri="{BB962C8B-B14F-4D97-AF65-F5344CB8AC3E}">
        <p14:creationId xmlns:p14="http://schemas.microsoft.com/office/powerpoint/2010/main" val="12180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263C-4AA4-9B47-4241-C90130DB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ECFA55C6-C8B9-5A23-4E5C-3986C882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Qu’est-ce qui est arrivé ? ». Je cherche une action. La réponse est : elle a perdu l’équilibre et elle est tombée.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9DFF3F-4901-D9F3-64C6-1A4E501B777A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36CEEB-EAC8-E877-CC78-32976936467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B9DAB-1890-F763-5F1E-DA459322EBC0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F56E45-2F8C-2E0F-0410-6719905BE15D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C32EAF-B07C-1907-C01F-49811C6D640D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A837AAC-3DAB-4912-444A-C88133BFF838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6A21D-D32F-E79E-FEB6-CAFED51A4AB4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7057BC-5E3B-94C8-5BBB-D1262842A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8FFAF2B-E23A-9FE0-A059-C02701B34140}"/>
              </a:ext>
            </a:extLst>
          </p:cNvPr>
          <p:cNvSpPr txBox="1"/>
          <p:nvPr/>
        </p:nvSpPr>
        <p:spPr>
          <a:xfrm>
            <a:off x="1091771" y="2302060"/>
            <a:ext cx="7440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Qu’est-ce qui est arrivé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à Kenza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285D5-0445-54CF-55AC-E5DFA205293D}"/>
              </a:ext>
            </a:extLst>
          </p:cNvPr>
          <p:cNvSpPr txBox="1"/>
          <p:nvPr/>
        </p:nvSpPr>
        <p:spPr>
          <a:xfrm>
            <a:off x="496221" y="2648598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Kenza est tombée du vélo !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Hier, Kenza est allée à vélo dans le jardin. Elle roulait très vite et elle faisait des tours autour des arbres.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Soudain,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elle a perdu l’équilibre, et… BOUM ! Elle est tombée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. Elle a eu mal au genou. Elle a eu très peur. Mais elle a eu de la chance, ce n’était pas très grave. </a:t>
            </a:r>
          </a:p>
        </p:txBody>
      </p:sp>
    </p:spTree>
    <p:extLst>
      <p:ext uri="{BB962C8B-B14F-4D97-AF65-F5344CB8AC3E}">
        <p14:creationId xmlns:p14="http://schemas.microsoft.com/office/powerpoint/2010/main" val="14873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6F97-31A5-CF94-1459-90EFE07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A53CB8-A6F4-1505-7331-8931629D00E1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DE8E616-CA42-08CA-C630-AB4E6A09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8AD1276-34C6-CEE2-3007-838B47E80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FF747A-4C9F-6DF2-7ACC-AE59CF2B87C2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823CAD-6398-F5E6-6668-FED4557D1F6B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D9BB762-6ADE-0C4E-FAB9-4563E1EB461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7DE5F-46A8-F43E-3E06-DA4511287DE0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CEDB74-E910-D574-C91B-D74146D1B42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9BF061-A34E-A07B-2940-D7766CCDE4CB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187403-CF08-D1A8-162A-C6C8C9CDA1F5}"/>
              </a:ext>
            </a:extLst>
          </p:cNvPr>
          <p:cNvSpPr txBox="1"/>
          <p:nvPr/>
        </p:nvSpPr>
        <p:spPr>
          <a:xfrm>
            <a:off x="584992" y="2959656"/>
            <a:ext cx="7724998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Kenza est rentrée à la maison et sa maman l’a grondée car elle n’a pas mis ses genouillères. Kenza a nettoyé la blessure et elle a mis un pansement.</a:t>
            </a:r>
          </a:p>
        </p:txBody>
      </p:sp>
    </p:spTree>
    <p:extLst>
      <p:ext uri="{BB962C8B-B14F-4D97-AF65-F5344CB8AC3E}">
        <p14:creationId xmlns:p14="http://schemas.microsoft.com/office/powerpoint/2010/main" val="228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8E3-C175-8D1E-5B29-1C399378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BCE2D4-1E63-C735-6F46-B751C1D9E1E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A99DF69-C09E-A611-C017-00660DFE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7EE881A2-BB4F-4467-E7C0-052273D2A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14E49D-9D5D-F270-C69D-34C9BD3286F8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761D5-5E37-AB5A-7C7C-1CB0ABAB963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D1E162-E540-1FD7-C06D-593CBDF7B250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EB0CAD-49B8-F85D-7760-9641A593971B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49A73B-3ACF-02B7-3B39-441F7758BFD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07E26-094B-C642-C94C-825487FAB47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06CCC6-CBE4-56F9-843D-F567D330461C}"/>
              </a:ext>
            </a:extLst>
          </p:cNvPr>
          <p:cNvSpPr txBox="1"/>
          <p:nvPr/>
        </p:nvSpPr>
        <p:spPr>
          <a:xfrm>
            <a:off x="584992" y="2959656"/>
            <a:ext cx="7724998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Kenza est rentrée à la maison et sa maman l’a grondée car elle n’a pas mis ses genouillères. Kenza a nettoyé la blessure et elle a mis un pansement.</a:t>
            </a:r>
          </a:p>
        </p:txBody>
      </p:sp>
    </p:spTree>
    <p:extLst>
      <p:ext uri="{BB962C8B-B14F-4D97-AF65-F5344CB8AC3E}">
        <p14:creationId xmlns:p14="http://schemas.microsoft.com/office/powerpoint/2010/main" val="27125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F813B-9136-DDC6-FA14-EE2E2D8B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14E68EDE-7397-82C3-B2F9-19971929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BF675FBB-E0E3-0AD5-BA3D-AA78C4ACD9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7C677-C9B4-DE55-1896-14774F8AC7D7}"/>
              </a:ext>
            </a:extLst>
          </p:cNvPr>
          <p:cNvSpPr txBox="1"/>
          <p:nvPr/>
        </p:nvSpPr>
        <p:spPr>
          <a:xfrm>
            <a:off x="812802" y="2381389"/>
            <a:ext cx="7627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2 : Pourquoi la maman de Kenza l’a grondée ?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5171E87-B158-E27F-1CD3-B03A86613A2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66E052-3C4E-BC3F-5406-F57E24F9815D}"/>
              </a:ext>
            </a:extLst>
          </p:cNvPr>
          <p:cNvSpPr txBox="1"/>
          <p:nvPr/>
        </p:nvSpPr>
        <p:spPr>
          <a:xfrm>
            <a:off x="3583180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0A7273-0CDA-F85E-1A94-74618B08531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17328AB-20A6-21B1-BDB0-DB247E8ABC32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8F2FC4-DB39-AC39-C622-C2489BD8096E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6605CA8-0BC4-95DF-3CC6-D587F7406479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232EEA-EF31-F56C-A025-2AEB6AD4C78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4EFDD5E-5193-63EA-F822-2857A38DA5C5}"/>
              </a:ext>
            </a:extLst>
          </p:cNvPr>
          <p:cNvSpPr txBox="1"/>
          <p:nvPr/>
        </p:nvSpPr>
        <p:spPr>
          <a:xfrm>
            <a:off x="584992" y="2959656"/>
            <a:ext cx="7724998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Kenza est rentrée à la maison et sa maman l’a grondée car elle n’a pas mis ses genouillères. Kenza a nettoyé la blessure et elle a mis un pansement.</a:t>
            </a:r>
          </a:p>
        </p:txBody>
      </p:sp>
    </p:spTree>
    <p:extLst>
      <p:ext uri="{BB962C8B-B14F-4D97-AF65-F5344CB8AC3E}">
        <p14:creationId xmlns:p14="http://schemas.microsoft.com/office/powerpoint/2010/main" val="72290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E668-9D20-0799-EE38-A0550C509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7E9B770F-3BC3-39D1-29DC-1C0A830D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3023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 Pourquoi? » Je cherche une cause dans le texte. La réponse est : car elle n’a pas mis ses genouillères.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5C9F7C-F2A7-44C9-896F-C514C6F98B60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9B338F-2BA5-0656-3C78-1BD26DD8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D8623F-AF22-9E93-4A88-928AA9D8FA6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0548DE-5D7A-0701-82F1-87E25BD5F442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D7EE1-99F4-9C87-8967-A9AE58F30A7F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9687DC-1C8B-8B7D-52F2-0811FFF8A93B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2C9B3A-FDB0-EA10-BB90-29E9AFC413B4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4F3D89-5736-BF2B-4360-0AB24FB1B81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1E4EA4-6808-CA36-8669-E884944F5954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B9F6159-346D-6E91-8EB3-1D3CC9087EE9}"/>
              </a:ext>
            </a:extLst>
          </p:cNvPr>
          <p:cNvSpPr txBox="1"/>
          <p:nvPr/>
        </p:nvSpPr>
        <p:spPr>
          <a:xfrm>
            <a:off x="797232" y="3083257"/>
            <a:ext cx="7724998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Kenza est rentrée à la maison et sa maman l’a grondée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car elle n’a pas mis ses genouillères.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Kenza a nettoyé la blessure et elle a mis un pansement.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03861A5-CBDF-23AC-6CBC-D897136B0F12}"/>
              </a:ext>
            </a:extLst>
          </p:cNvPr>
          <p:cNvSpPr txBox="1"/>
          <p:nvPr/>
        </p:nvSpPr>
        <p:spPr>
          <a:xfrm>
            <a:off x="812802" y="2381389"/>
            <a:ext cx="7627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Question 2 :</a:t>
            </a:r>
            <a:r>
              <a:rPr lang="fr-FR" sz="2400" b="1" dirty="0">
                <a:solidFill>
                  <a:srgbClr val="C00000"/>
                </a:solidFill>
                <a:latin typeface="Dosis" pitchFamily="2" charset="0"/>
              </a:rPr>
              <a:t> Pourquoi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la maman de Kenza l’a grondée ?</a:t>
            </a:r>
          </a:p>
        </p:txBody>
      </p:sp>
    </p:spTree>
    <p:extLst>
      <p:ext uri="{BB962C8B-B14F-4D97-AF65-F5344CB8AC3E}">
        <p14:creationId xmlns:p14="http://schemas.microsoft.com/office/powerpoint/2010/main" val="41591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AF9A-7FC0-9DA3-B488-CF9703A0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A966D5-8948-DAAD-7EFB-555DC7A2EC2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84EA90E-5A5E-365C-087D-3E15ECBD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E09ABFC-4350-029D-D456-EEB27FD4E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4474B6-ECE3-7206-D2DB-405F4E939E4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068326-B118-36AF-2A22-CA3BE24E7545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6A193C-B876-179D-CFF1-31C4EC6769B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B66E19-B553-42E1-E89A-CD757BEAEE1A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B14365-3FD5-D087-52BD-C4017916FA2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E6CA1B-041B-5B6F-EA82-39BF7A359248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60B070-3185-A1A6-BBD6-86341F822925}"/>
              </a:ext>
            </a:extLst>
          </p:cNvPr>
          <p:cNvSpPr txBox="1"/>
          <p:nvPr/>
        </p:nvSpPr>
        <p:spPr>
          <a:xfrm>
            <a:off x="1227905" y="3001083"/>
            <a:ext cx="6884936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La prochaine fois, elle va faire plus attention pour ne pas tomber. Elle va mettre un casque et des genouillères pour se protéger.</a:t>
            </a:r>
          </a:p>
        </p:txBody>
      </p:sp>
    </p:spTree>
    <p:extLst>
      <p:ext uri="{BB962C8B-B14F-4D97-AF65-F5344CB8AC3E}">
        <p14:creationId xmlns:p14="http://schemas.microsoft.com/office/powerpoint/2010/main" val="16315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329D-E117-9C71-B05F-C5F15108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07CAA5-19EB-C010-E9F1-E449D6E3AC50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E69FD-03A4-A8FC-5F5C-7C654430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0B930AF-E233-629C-4652-9179FF671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F76E61-9645-C40D-D38F-978C09D43867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85025-D78C-7FF6-0BD1-4BE2485BA76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924772-1489-0868-A528-B0C764E94D56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2B7C3-8129-5A0E-F70C-95862453A471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A76441-4B1F-9C55-0F18-D32BF3C269AC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FFB5B7-1C2F-97E9-63E2-2DCE681DAF4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7986A0-A753-604E-F039-0E75A26E1C2C}"/>
              </a:ext>
            </a:extLst>
          </p:cNvPr>
          <p:cNvSpPr txBox="1"/>
          <p:nvPr/>
        </p:nvSpPr>
        <p:spPr>
          <a:xfrm>
            <a:off x="1227905" y="3001083"/>
            <a:ext cx="6884936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La prochaine fois, elle va faire plus attention pour ne pas tomber. Elle va mettre un casque et des genouillères pour se protéger.</a:t>
            </a:r>
          </a:p>
        </p:txBody>
      </p:sp>
    </p:spTree>
    <p:extLst>
      <p:ext uri="{BB962C8B-B14F-4D97-AF65-F5344CB8AC3E}">
        <p14:creationId xmlns:p14="http://schemas.microsoft.com/office/powerpoint/2010/main" val="20073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CA3B-9961-77D8-173C-E124A2CC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9252AAD3-6371-D874-50AA-F965424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4F8D82D-896F-8B70-163E-4C18106C3E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EB8BF7-8C48-DE1F-6A2A-7ADD3B43CE00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2B20DA-58C6-B492-A546-FA3DE7F90C5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784E6D-FD30-FB41-FA64-8819AD553C3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EC048-3FF3-5FA5-C94C-0484D22DA00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8B7D98-0733-5029-7D11-906CED9F6D3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FC23D3-C195-9CD6-41A1-366453F2BF2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2CF78-3CA5-03BC-EF4E-81650EE0F9A7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51112B-A75C-62E3-4DE5-BC2CDDD129B2}"/>
              </a:ext>
            </a:extLst>
          </p:cNvPr>
          <p:cNvSpPr txBox="1"/>
          <p:nvPr/>
        </p:nvSpPr>
        <p:spPr>
          <a:xfrm>
            <a:off x="1201294" y="2440503"/>
            <a:ext cx="743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Que va faire Kenza la prochaine fois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51B6BE2-DD57-6EDF-B27B-CCCE89ACFD03}"/>
              </a:ext>
            </a:extLst>
          </p:cNvPr>
          <p:cNvSpPr txBox="1"/>
          <p:nvPr/>
        </p:nvSpPr>
        <p:spPr>
          <a:xfrm>
            <a:off x="1201294" y="3222742"/>
            <a:ext cx="6884936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La prochaine fois, elle va faire plus attention pour ne pas tomber. Elle va mettre un casque et des genouillères pour se protéger.</a:t>
            </a:r>
          </a:p>
        </p:txBody>
      </p:sp>
    </p:spTree>
    <p:extLst>
      <p:ext uri="{BB962C8B-B14F-4D97-AF65-F5344CB8AC3E}">
        <p14:creationId xmlns:p14="http://schemas.microsoft.com/office/powerpoint/2010/main" val="37968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3528-9F9B-4D24-2D5A-9EEBB78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8095D223-EF77-AC87-ECC9-D78C502E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Que va faire ? » Je cherche ce que va faire Kenza  dans le texte. La réponse est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 va faire plus attention pour ne pas tomber.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AB1519-0C1D-7E1B-2089-26A95247284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F8F3B-42FE-D805-1D4B-DBEB01ADDF2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69EB62-7BE8-2830-86FF-6D4092FCFB09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AA678D-C773-F027-7DBC-0236D5D3DEC1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4FD697-92B3-57F8-A47A-4147528EEDC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007F49-195D-72CD-E691-FF382DD6952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B85EE2-BCA3-DC1C-6620-EDC0D658E64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719BC-8F07-57CF-86E2-046A2266F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AB778F4-8EE4-427C-2EFB-EC6E45A9B789}"/>
              </a:ext>
            </a:extLst>
          </p:cNvPr>
          <p:cNvSpPr txBox="1"/>
          <p:nvPr/>
        </p:nvSpPr>
        <p:spPr>
          <a:xfrm>
            <a:off x="1183109" y="3222742"/>
            <a:ext cx="6884936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La prochaine fois,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elle va faire plus attention pour ne pas tomber.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Calibri" panose="020F0502020204030204" pitchFamily="34" charset="0"/>
              </a:rPr>
              <a:t> Elle va mettre un casque et des genouillères pour se protéger.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3922DF-8AEE-D0D1-3398-359F72F05866}"/>
              </a:ext>
            </a:extLst>
          </p:cNvPr>
          <p:cNvSpPr txBox="1"/>
          <p:nvPr/>
        </p:nvSpPr>
        <p:spPr>
          <a:xfrm>
            <a:off x="1023323" y="2407829"/>
            <a:ext cx="743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 va faire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Kenza la prochaine fois ?</a:t>
            </a:r>
          </a:p>
        </p:txBody>
      </p:sp>
    </p:spTree>
    <p:extLst>
      <p:ext uri="{BB962C8B-B14F-4D97-AF65-F5344CB8AC3E}">
        <p14:creationId xmlns:p14="http://schemas.microsoft.com/office/powerpoint/2010/main" val="151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849" y="779799"/>
            <a:ext cx="709946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63. Relisez le texte en silence pour le comprendre. Si vous ne comprenez pas un mot, demandez à votre voisin ou levez la main pour que je vous aide.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69EC9C-D706-2FC1-000A-0E90BED9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B99E12-CD53-1898-DAAC-127ABD492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407" y="1588347"/>
            <a:ext cx="3207978" cy="492059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FF1D6DF-FA7F-AC6F-6439-284B9CAAE10A}"/>
              </a:ext>
            </a:extLst>
          </p:cNvPr>
          <p:cNvSpPr/>
          <p:nvPr/>
        </p:nvSpPr>
        <p:spPr>
          <a:xfrm>
            <a:off x="3380208" y="2430317"/>
            <a:ext cx="2862470" cy="120343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326F116-0B3B-22A7-E59B-9844B25FE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24715" y="5007713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Prendre la parole pour parler de ce qui s’est passé.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02BC1B-704A-1658-BE6D-9546A24FFD9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F08BF98-F3A9-6079-526A-A06775282D9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FDDCF9-C46D-908A-6E90-9FDCCB10A9F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238CFC-3237-6DAC-90A7-D2BA4E68F16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ces phrases. Vous allez les 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712A35-0E84-0EFE-C94C-B39FC14F3D68}"/>
              </a:ext>
            </a:extLst>
          </p:cNvPr>
          <p:cNvSpPr txBox="1"/>
          <p:nvPr/>
        </p:nvSpPr>
        <p:spPr>
          <a:xfrm>
            <a:off x="880451" y="2647055"/>
            <a:ext cx="738309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Sami est tombé du vélo.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Il a mal au coude.</a:t>
            </a:r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CAD28F-2527-C269-ECB0-0FDE98A4C6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09BCFC-F941-DAC2-EF27-38F72ADEC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2" name="dIctée N4 SEM1 S5">
            <a:hlinkClick r:id="" action="ppaction://media"/>
            <a:extLst>
              <a:ext uri="{FF2B5EF4-FFF2-40B4-BE49-F238E27FC236}">
                <a16:creationId xmlns:a16="http://schemas.microsoft.com/office/drawing/2014/main" id="{003EBA0E-9017-39FE-71F5-07D417168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9E8D-B7BD-7B41-CE79-4327B4A1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892242CF-7AC6-BFE1-9038-CF0A587C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69F9C7-7E16-5019-F0E6-36D2C62B9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B6475B-CDF8-0DAC-629E-C0AC69ADFF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3B510-E381-60B8-6F3B-4470CFD71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2" name="dIctée N4 SEM1 S5">
            <a:hlinkClick r:id="" action="ppaction://media"/>
            <a:extLst>
              <a:ext uri="{FF2B5EF4-FFF2-40B4-BE49-F238E27FC236}">
                <a16:creationId xmlns:a16="http://schemas.microsoft.com/office/drawing/2014/main" id="{E8D623FD-74E4-3E47-4D95-EDE6A2389A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9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4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11DF70D-88BF-A915-5AE9-6B6B77977E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1" t="20241" r="18559" b="25155"/>
          <a:stretch>
            <a:fillRect/>
          </a:stretch>
        </p:blipFill>
        <p:spPr>
          <a:xfrm>
            <a:off x="2000756" y="2506352"/>
            <a:ext cx="4781423" cy="21311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DF8AA5-D4AB-3DDB-9142-6AE638596304}"/>
              </a:ext>
            </a:extLst>
          </p:cNvPr>
          <p:cNvSpPr txBox="1"/>
          <p:nvPr/>
        </p:nvSpPr>
        <p:spPr>
          <a:xfrm>
            <a:off x="2311183" y="2919849"/>
            <a:ext cx="738309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     Sami   est   tombé   du   vélo.</a:t>
            </a:r>
          </a:p>
          <a:p>
            <a:pPr algn="just">
              <a:lnSpc>
                <a:spcPct val="150000"/>
              </a:lnSpc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      Il   a   mal   au   coude.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écrivez sur vos cahiers une phrase correcte avec les deux mots suivants.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93D29D-2E36-45FB-1413-7496A5AB5D72}"/>
              </a:ext>
            </a:extLst>
          </p:cNvPr>
          <p:cNvSpPr txBox="1"/>
          <p:nvPr/>
        </p:nvSpPr>
        <p:spPr>
          <a:xfrm>
            <a:off x="713663" y="3008430"/>
            <a:ext cx="7869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r>
              <a:rPr kumimoji="0" lang="fr-FR" sz="4400" b="1" i="0" u="none" strike="noStrike" kern="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omber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  -    vélo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DBEC-E480-2A95-5B3D-F658B19A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954501E-E9D8-50E9-E381-E744D0C9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9815CA-258A-A726-497E-FB7A44E958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BD87E6-59DA-5203-1109-78BDD693D8F2}"/>
              </a:ext>
            </a:extLst>
          </p:cNvPr>
          <p:cNvSpPr txBox="1"/>
          <p:nvPr/>
        </p:nvSpPr>
        <p:spPr>
          <a:xfrm>
            <a:off x="713663" y="3008430"/>
            <a:ext cx="7869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tomber   -    vélo</a:t>
            </a:r>
          </a:p>
        </p:txBody>
      </p:sp>
    </p:spTree>
    <p:extLst>
      <p:ext uri="{BB962C8B-B14F-4D97-AF65-F5344CB8AC3E}">
        <p14:creationId xmlns:p14="http://schemas.microsoft.com/office/powerpoint/2010/main" val="3767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60DA-DA3C-C4AA-F333-7F954A9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06202ABF-D48A-C777-5C6F-E698AEE9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phrase correcte est : Karim est tombé du vélo.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58497B-A832-EFF7-95C5-E993CEFCF2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F12A9841-8354-A5A3-3648-2DF99B355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0" t="34312" r="15904" b="21791"/>
          <a:stretch>
            <a:fillRect/>
          </a:stretch>
        </p:blipFill>
        <p:spPr>
          <a:xfrm>
            <a:off x="1412103" y="2617129"/>
            <a:ext cx="6840000" cy="21945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7A06BA-6132-F056-12A6-7F8D64B83FA6}"/>
              </a:ext>
            </a:extLst>
          </p:cNvPr>
          <p:cNvSpPr txBox="1"/>
          <p:nvPr/>
        </p:nvSpPr>
        <p:spPr>
          <a:xfrm>
            <a:off x="926701" y="3413261"/>
            <a:ext cx="656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kern="0" dirty="0">
                <a:solidFill>
                  <a:srgbClr val="C00000"/>
                </a:solidFill>
                <a:latin typeface="Dosis SemiBold" pitchFamily="2" charset="0"/>
              </a:rPr>
              <a:t>Karim est tombé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3600" b="1" kern="0" dirty="0">
                <a:solidFill>
                  <a:srgbClr val="C00000"/>
                </a:solidFill>
                <a:latin typeface="Dosis SemiBold" pitchFamily="2" charset="0"/>
              </a:rPr>
              <a:t>du</a:t>
            </a:r>
            <a:r>
              <a: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vélo.</a:t>
            </a:r>
          </a:p>
        </p:txBody>
      </p:sp>
    </p:spTree>
    <p:extLst>
      <p:ext uri="{BB962C8B-B14F-4D97-AF65-F5344CB8AC3E}">
        <p14:creationId xmlns:p14="http://schemas.microsoft.com/office/powerpoint/2010/main" val="36935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Prenez vos livrets à la page 64.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C7856C-ABE3-8D94-20DE-72DCCF70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BFC74-0ABA-2A43-F403-D15D89F2F2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511" y="1455465"/>
            <a:ext cx="3362655" cy="515784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CAF112-A4B3-334F-A8F3-49EF5D8D0FA4}"/>
              </a:ext>
            </a:extLst>
          </p:cNvPr>
          <p:cNvSpPr/>
          <p:nvPr/>
        </p:nvSpPr>
        <p:spPr>
          <a:xfrm>
            <a:off x="3377716" y="5133089"/>
            <a:ext cx="3054889" cy="9099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54150-2F35-6754-C451-065CB5A8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3">
            <a:extLst>
              <a:ext uri="{FF2B5EF4-FFF2-40B4-BE49-F238E27FC236}">
                <a16:creationId xmlns:a16="http://schemas.microsoft.com/office/drawing/2014/main" id="{8D95F4D8-E026-1B34-DB03-C19445F7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Vous allez faire l’activité 4. Je vais vous expliquer la consigne et passer entre les rangs pour vous aider.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5C09244-6C0F-16D7-A59A-C37CC0765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895393-41AA-0107-90E0-6A7A4AD73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866" y="2291056"/>
            <a:ext cx="2463678" cy="246367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D29149-D07E-7386-A905-E58FC6C249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341" y="2875654"/>
            <a:ext cx="5708779" cy="172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C273-1C3B-6C88-E92A-39B97BA1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3">
            <a:extLst>
              <a:ext uri="{FF2B5EF4-FFF2-40B4-BE49-F238E27FC236}">
                <a16:creationId xmlns:a16="http://schemas.microsoft.com/office/drawing/2014/main" id="{B2400517-9BD0-6361-0CEA-F3209493A1A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F2FD95-E5F4-3C74-0949-AD956C4B7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EC5166-E62F-9DE0-BB80-70164AA815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420" y="2379452"/>
            <a:ext cx="7458372" cy="22561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354FA6-85FC-08AA-4B20-63B739F5110C}"/>
              </a:ext>
            </a:extLst>
          </p:cNvPr>
          <p:cNvSpPr txBox="1"/>
          <p:nvPr/>
        </p:nvSpPr>
        <p:spPr>
          <a:xfrm>
            <a:off x="4166744" y="282221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Sami est tombé de la trottinette.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463513-6C34-5132-C394-C264E6B4054F}"/>
              </a:ext>
            </a:extLst>
          </p:cNvPr>
          <p:cNvSpPr txBox="1"/>
          <p:nvPr/>
        </p:nvSpPr>
        <p:spPr>
          <a:xfrm>
            <a:off x="4166744" y="4107848"/>
            <a:ext cx="415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Ma cousine a mal aux genoux.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E1F8D2-E888-0BE9-9145-6F6A021075D0}"/>
              </a:ext>
            </a:extLst>
          </p:cNvPr>
          <p:cNvSpPr txBox="1"/>
          <p:nvPr/>
        </p:nvSpPr>
        <p:spPr>
          <a:xfrm>
            <a:off x="4166744" y="3465031"/>
            <a:ext cx="5125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Salma a mal à la tête.</a:t>
            </a:r>
          </a:p>
        </p:txBody>
      </p:sp>
    </p:spTree>
    <p:extLst>
      <p:ext uri="{BB962C8B-B14F-4D97-AF65-F5344CB8AC3E}">
        <p14:creationId xmlns:p14="http://schemas.microsoft.com/office/powerpoint/2010/main" val="348116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1" y="752702"/>
            <a:ext cx="726749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relire  le texte de la page 63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répondre aux questions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77DFB2-6A7D-32EE-3E5C-A5FEC7820316}"/>
              </a:ext>
            </a:extLst>
          </p:cNvPr>
          <p:cNvSpPr/>
          <p:nvPr/>
        </p:nvSpPr>
        <p:spPr>
          <a:xfrm>
            <a:off x="2712297" y="1856693"/>
            <a:ext cx="3442012" cy="428705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F74252-3D28-C6A3-57B8-26EB190E0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21" y="1984376"/>
            <a:ext cx="2711701" cy="41593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D065DF-45B8-C4E2-6417-0D6A1A348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D37332B7-627B-1F75-C982-7A6A57E77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59466" y="2424371"/>
            <a:ext cx="1893393" cy="3366033"/>
          </a:xfrm>
          <a:prstGeom prst="rect">
            <a:avLst/>
          </a:prstGeo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02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11426</TotalTime>
  <Words>1768</Words>
  <Application>Microsoft Office PowerPoint</Application>
  <PresentationFormat>Affichage à l'écran (4:3)</PresentationFormat>
  <Paragraphs>204</Paragraphs>
  <Slides>44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44</vt:i4>
      </vt:variant>
    </vt:vector>
  </HeadingPairs>
  <TitlesOfParts>
    <vt:vector size="71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4_Lecture</vt:lpstr>
      <vt:lpstr>5_Lecture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ce qui s’est passé  en français. Écoutez bien.</vt:lpstr>
      <vt:lpstr>Lecture de la vidéo.</vt:lpstr>
      <vt:lpstr>Maintenant, vous allez prendre la parole pour parler de ce qui s’est passé. Vous allez le faire en 3 étapes. Soyez attentifs. </vt:lpstr>
      <vt:lpstr>Étape 1 :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Maintenant, tout le monde participe. Chacun parle de ce qui s’est passé et dit où il a mal. Je vais passer entre les rangs pour vous aider.</vt:lpstr>
      <vt:lpstr>Plan de la séance  5 </vt:lpstr>
      <vt:lpstr>Prenez vos livrets à la page 63.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Qu’est-ce qui est arrivé ? ». Je cherche une action. La réponse est : elle a perdu l’équilibre et elle est tombée. 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 Pourquoi? » Je cherche une cause dans le texte. La réponse est : car elle n’a pas mis ses genouillères. 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Que va faire ? » Je cherche ce que va faire Kenza  dans le texte. La réponse est :  elle va faire plus attention pour ne pas tomber. </vt:lpstr>
      <vt:lpstr>Prenez vos livrets à la page 63. Relisez le texte en silence pour le comprendre. Si vous ne comprenez pas un mot, demandez à votre voisin ou levez la main pour que je vous aide.</vt:lpstr>
      <vt:lpstr>Plan de la séance 5</vt:lpstr>
      <vt:lpstr>Maintenant, nous allons faire de l’écriture.  Prenez vos cahiers.</vt:lpstr>
      <vt:lpstr>Lisez et observez ces phrases. Vous allez les écrire après. Tenez-vous prêts.  </vt:lpstr>
      <vt:lpstr>Dictée en cours.</vt:lpstr>
      <vt:lpstr>Deuxième dictée en cours.</vt:lpstr>
      <vt:lpstr>Corrigez. </vt:lpstr>
      <vt:lpstr>Maintenant, écrivez sur vos cahiers une phrase correcte avec les deux mots suivants. </vt:lpstr>
      <vt:lpstr>Qui veut lire sa phrase ?</vt:lpstr>
      <vt:lpstr>Corrigez. Une phrase correcte est : Karim est tombé du vélo.</vt:lpstr>
      <vt:lpstr>Prenez vos livrets à la page 64.</vt:lpstr>
      <vt:lpstr>Vous allez faire l’activité 4. Je vais vous expliquer la consigne et passer entre les rangs pour vous aider.</vt:lpstr>
      <vt:lpstr>Présentation PowerPoint</vt:lpstr>
      <vt:lpstr>Notez les devoirs à faire à la maison. Vous allez relire  le texte de la page 63 et répondre aux questions.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KHALID.RAMNI</cp:lastModifiedBy>
  <cp:revision>45</cp:revision>
  <cp:lastPrinted>2025-08-13T10:11:39Z</cp:lastPrinted>
  <dcterms:created xsi:type="dcterms:W3CDTF">2025-08-01T12:31:49Z</dcterms:created>
  <dcterms:modified xsi:type="dcterms:W3CDTF">2026-02-03T11:56:52Z</dcterms:modified>
</cp:coreProperties>
</file>