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5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4" r:id="rId15"/>
    <p:sldMasterId id="2147483852" r:id="rId16"/>
  </p:sldMasterIdLst>
  <p:notesMasterIdLst>
    <p:notesMasterId r:id="rId65"/>
  </p:notesMasterIdLst>
  <p:sldIdLst>
    <p:sldId id="258" r:id="rId17"/>
    <p:sldId id="1029" r:id="rId18"/>
    <p:sldId id="951" r:id="rId19"/>
    <p:sldId id="567" r:id="rId20"/>
    <p:sldId id="798" r:id="rId21"/>
    <p:sldId id="799" r:id="rId22"/>
    <p:sldId id="917" r:id="rId23"/>
    <p:sldId id="899" r:id="rId24"/>
    <p:sldId id="900" r:id="rId25"/>
    <p:sldId id="1055" r:id="rId26"/>
    <p:sldId id="1071" r:id="rId27"/>
    <p:sldId id="1093" r:id="rId28"/>
    <p:sldId id="1056" r:id="rId29"/>
    <p:sldId id="1057" r:id="rId30"/>
    <p:sldId id="1089" r:id="rId31"/>
    <p:sldId id="1090" r:id="rId32"/>
    <p:sldId id="1091" r:id="rId33"/>
    <p:sldId id="1092" r:id="rId34"/>
    <p:sldId id="955" r:id="rId35"/>
    <p:sldId id="800" r:id="rId36"/>
    <p:sldId id="902" r:id="rId37"/>
    <p:sldId id="904" r:id="rId38"/>
    <p:sldId id="905" r:id="rId39"/>
    <p:sldId id="1062" r:id="rId40"/>
    <p:sldId id="1030" r:id="rId41"/>
    <p:sldId id="1036" r:id="rId42"/>
    <p:sldId id="906" r:id="rId43"/>
    <p:sldId id="907" r:id="rId44"/>
    <p:sldId id="1041" r:id="rId45"/>
    <p:sldId id="1042" r:id="rId46"/>
    <p:sldId id="1043" r:id="rId47"/>
    <p:sldId id="1082" r:id="rId48"/>
    <p:sldId id="1083" r:id="rId49"/>
    <p:sldId id="1084" r:id="rId50"/>
    <p:sldId id="1039" r:id="rId51"/>
    <p:sldId id="1040" r:id="rId52"/>
    <p:sldId id="805" r:id="rId53"/>
    <p:sldId id="941" r:id="rId54"/>
    <p:sldId id="1074" r:id="rId55"/>
    <p:sldId id="1075" r:id="rId56"/>
    <p:sldId id="1076" r:id="rId57"/>
    <p:sldId id="1063" r:id="rId58"/>
    <p:sldId id="1077" r:id="rId59"/>
    <p:sldId id="1067" r:id="rId60"/>
    <p:sldId id="1064" r:id="rId61"/>
    <p:sldId id="1078" r:id="rId62"/>
    <p:sldId id="1081" r:id="rId63"/>
    <p:sldId id="1097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565F88"/>
    <a:srgbClr val="00ACA4"/>
    <a:srgbClr val="F26553"/>
    <a:srgbClr val="E84234"/>
    <a:srgbClr val="2AB6D7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2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font" Target="fonts/font2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font" Target="fonts/font5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3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6:58.0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49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9856BE-0D62-71AB-4C3B-599FAF3D73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" b="555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4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475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61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247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3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96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3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5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971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9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451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9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36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11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66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6423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1007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69957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962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52664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1001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1957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17395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6722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1763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16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2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419639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9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00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0.png"/><Relationship Id="rId5" Type="http://schemas.openxmlformats.org/officeDocument/2006/relationships/customXml" Target="../ink/ink2.xml"/><Relationship Id="rId4" Type="http://schemas.openxmlformats.org/officeDocument/2006/relationships/image" Target="../media/image38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customXml" Target="../ink/ink4.xml"/><Relationship Id="rId11" Type="http://schemas.openxmlformats.org/officeDocument/2006/relationships/image" Target="../media/image44.png"/><Relationship Id="rId5" Type="http://schemas.openxmlformats.org/officeDocument/2006/relationships/image" Target="../media/image420.png"/><Relationship Id="rId10" Type="http://schemas.openxmlformats.org/officeDocument/2006/relationships/image" Target="../media/image34.gif"/><Relationship Id="rId4" Type="http://schemas.openxmlformats.org/officeDocument/2006/relationships/customXml" Target="../ink/ink3.xml"/><Relationship Id="rId9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.png"/><Relationship Id="rId5" Type="http://schemas.openxmlformats.org/officeDocument/2006/relationships/image" Target="../media/image390.png"/><Relationship Id="rId4" Type="http://schemas.openxmlformats.org/officeDocument/2006/relationships/customXml" Target="../ink/ink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9.png"/><Relationship Id="rId5" Type="http://schemas.openxmlformats.org/officeDocument/2006/relationships/image" Target="../media/image330.png"/><Relationship Id="rId4" Type="http://schemas.openxmlformats.org/officeDocument/2006/relationships/customXml" Target="../ink/ink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34.gif"/><Relationship Id="rId10" Type="http://schemas.openxmlformats.org/officeDocument/2006/relationships/image" Target="../media/image17.png"/><Relationship Id="rId4" Type="http://schemas.openxmlformats.org/officeDocument/2006/relationships/customXml" Target="../ink/ink9.xml"/><Relationship Id="rId9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.png"/><Relationship Id="rId5" Type="http://schemas.openxmlformats.org/officeDocument/2006/relationships/image" Target="../media/image330.png"/><Relationship Id="rId4" Type="http://schemas.openxmlformats.org/officeDocument/2006/relationships/customXml" Target="../ink/ink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9.png"/><Relationship Id="rId5" Type="http://schemas.openxmlformats.org/officeDocument/2006/relationships/image" Target="../media/image330.png"/><Relationship Id="rId4" Type="http://schemas.openxmlformats.org/officeDocument/2006/relationships/customXml" Target="../ink/ink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20.png"/><Relationship Id="rId12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11" Type="http://schemas.openxmlformats.org/officeDocument/2006/relationships/image" Target="../media/image34.gif"/><Relationship Id="rId10" Type="http://schemas.openxmlformats.org/officeDocument/2006/relationships/image" Target="../media/image17.png"/><Relationship Id="rId4" Type="http://schemas.openxmlformats.org/officeDocument/2006/relationships/customXml" Target="../ink/ink15.xml"/><Relationship Id="rId9" Type="http://schemas.openxmlformats.org/officeDocument/2006/relationships/image" Target="../media/image3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.png"/><Relationship Id="rId5" Type="http://schemas.openxmlformats.org/officeDocument/2006/relationships/image" Target="../media/image330.png"/><Relationship Id="rId4" Type="http://schemas.openxmlformats.org/officeDocument/2006/relationships/customXml" Target="../ink/ink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300.png"/><Relationship Id="rId5" Type="http://schemas.openxmlformats.org/officeDocument/2006/relationships/customXml" Target="../ink/ink20.xml"/><Relationship Id="rId4" Type="http://schemas.openxmlformats.org/officeDocument/2006/relationships/image" Target="../media/image32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460.png"/><Relationship Id="rId4" Type="http://schemas.openxmlformats.org/officeDocument/2006/relationships/customXml" Target="../ink/ink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5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8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9F7DE4-5F20-B560-48E2-003D9F826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075F40-FD09-BBC4-302C-1C1B9A31118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6BFDF9-3A48-227F-A2A1-286FB26A750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8657A0-2C6A-8253-9625-7B5C67543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F8614F97-F732-24CE-C3D4-483ACFAAF01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723837F-5A6C-BA9B-E4AC-FBED9CD11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00" y="2557538"/>
            <a:ext cx="1708078" cy="26199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2D1E48-5A2B-B946-6C18-819168C4B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178" y="2557538"/>
            <a:ext cx="1708078" cy="26199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4EAA214-9070-BB63-040F-456AF2C5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08" y="2557537"/>
            <a:ext cx="1708078" cy="26199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9F825A-9AA1-8AF8-211D-C5A040330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34" y="2557537"/>
            <a:ext cx="1708078" cy="26199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E4041E-92DB-C65A-DFE0-E94A25D1F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60" y="2557537"/>
            <a:ext cx="1708078" cy="261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9135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430B05-EC30-57FA-801F-3AC01E34451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DE8597-7630-A7CC-4843-FC2F9FA439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3F5A7BB-509A-ADE0-387D-F420432A2EA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C6BF8326-6966-C31E-C8EC-E956F02E001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457D6A-9F73-A3B0-CDF6-F09432AB9A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2"/>
            <a:ext cx="1326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596" y="2563839"/>
            <a:ext cx="546214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Parler de ce qui s'est passé.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9845B39-41CF-27BB-0979-BFAA5EAEC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7475046-A3B9-AA1C-D9C4-AA90DAF6356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2323A8D-68AF-933E-80E7-EC57E95DB1C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8C6463-9B3F-9361-812E-81C10F5C324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2808714-507A-CCD6-3AE6-5348FF115AE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CA4A7C54-FE33-D84F-DDAA-495A416839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0E09B66C-7DB6-C609-1E7D-4DD8A3CD871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 avec Majd et Nada. Soyez attentifs.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1575" y="2225731"/>
            <a:ext cx="4480850" cy="360636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EFC34A2-CE78-702C-1D72-06E6FF5715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280AFC8-1E6D-790B-F6ED-186C5B9D0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18684E-93FF-3E2B-C1EB-8972A2687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4_P3_W1_S4 (dialogue)">
            <a:hlinkClick r:id="" action="ppaction://media"/>
            <a:extLst>
              <a:ext uri="{FF2B5EF4-FFF2-40B4-BE49-F238E27FC236}">
                <a16:creationId xmlns:a16="http://schemas.microsoft.com/office/drawing/2014/main" id="{DA47C9D5-88FE-8DFA-C521-17A3BFDDD6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2229" y="2375125"/>
            <a:ext cx="7259541" cy="258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73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3_W1_S4 (dialogue)">
            <a:hlinkClick r:id="" action="ppaction://media"/>
            <a:extLst>
              <a:ext uri="{FF2B5EF4-FFF2-40B4-BE49-F238E27FC236}">
                <a16:creationId xmlns:a16="http://schemas.microsoft.com/office/drawing/2014/main" id="{EE9B639B-1B4D-AA50-B561-429AE9C0EC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180" y="2375125"/>
            <a:ext cx="7259541" cy="258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0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73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294C-455F-BE2A-C9AC-3D30B5B9C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703C1-D4B4-25CF-1A68-131F217A5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63709E11-1FC6-0AC2-A69B-9EA02C01C94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09E62EB3-811D-3DDB-142A-9B7C405B7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DC727B-2D07-8F7B-5841-3F4AE7E0E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EE93F0-2EE5-6656-14B1-8C26FE4AD178}"/>
              </a:ext>
            </a:extLst>
          </p:cNvPr>
          <p:cNvSpPr/>
          <p:nvPr/>
        </p:nvSpPr>
        <p:spPr>
          <a:xfrm>
            <a:off x="2491954" y="1703163"/>
            <a:ext cx="4400399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utoShape 2" descr="Image générée">
            <a:extLst>
              <a:ext uri="{FF2B5EF4-FFF2-40B4-BE49-F238E27FC236}">
                <a16:creationId xmlns:a16="http://schemas.microsoft.com/office/drawing/2014/main" id="{3857F047-8938-258A-16B5-573E2AB512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08235" y="2572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039D61-FAC9-9101-EAD5-F2A14F55E5B7}"/>
              </a:ext>
            </a:extLst>
          </p:cNvPr>
          <p:cNvSpPr txBox="1"/>
          <p:nvPr/>
        </p:nvSpPr>
        <p:spPr>
          <a:xfrm>
            <a:off x="2819215" y="1663907"/>
            <a:ext cx="1524454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Bonjour !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991661A-8A02-A4C9-925C-0B6BFBA27E98}"/>
              </a:ext>
            </a:extLst>
          </p:cNvPr>
          <p:cNvSpPr/>
          <p:nvPr/>
        </p:nvSpPr>
        <p:spPr>
          <a:xfrm>
            <a:off x="3055297" y="2326094"/>
            <a:ext cx="5038728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1C03175-A79C-5B38-8CF2-947CA1BE3233}"/>
              </a:ext>
            </a:extLst>
          </p:cNvPr>
          <p:cNvSpPr/>
          <p:nvPr/>
        </p:nvSpPr>
        <p:spPr>
          <a:xfrm>
            <a:off x="8162208" y="1397971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3124D23-814D-712B-682A-6E40FF0ED26F}"/>
              </a:ext>
            </a:extLst>
          </p:cNvPr>
          <p:cNvSpPr/>
          <p:nvPr/>
        </p:nvSpPr>
        <p:spPr>
          <a:xfrm>
            <a:off x="7967915" y="2235252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A96884-34A4-5704-3FBB-D594C93EC64F}"/>
              </a:ext>
            </a:extLst>
          </p:cNvPr>
          <p:cNvSpPr txBox="1"/>
          <p:nvPr/>
        </p:nvSpPr>
        <p:spPr>
          <a:xfrm>
            <a:off x="6223962" y="2412131"/>
            <a:ext cx="1484305" cy="371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Salut !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7EA9E3-5B47-C756-7FF5-8C949A425893}"/>
              </a:ext>
            </a:extLst>
          </p:cNvPr>
          <p:cNvSpPr/>
          <p:nvPr/>
        </p:nvSpPr>
        <p:spPr>
          <a:xfrm>
            <a:off x="2460551" y="3011659"/>
            <a:ext cx="441002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Qu’est-ce qui s’est passé ?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D5DA24C-DB44-5255-CC07-762FCEDFF0F0}"/>
              </a:ext>
            </a:extLst>
          </p:cNvPr>
          <p:cNvSpPr/>
          <p:nvPr/>
        </p:nvSpPr>
        <p:spPr>
          <a:xfrm>
            <a:off x="7452385" y="3252426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69867FE-FB16-671E-0D75-6177D0A52762}"/>
              </a:ext>
            </a:extLst>
          </p:cNvPr>
          <p:cNvSpPr/>
          <p:nvPr/>
        </p:nvSpPr>
        <p:spPr>
          <a:xfrm>
            <a:off x="2875867" y="3675133"/>
            <a:ext cx="4971367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Hier, je suis tombée du vélo.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D1E14A3-1191-8AE3-6831-BD624AB31E67}"/>
              </a:ext>
            </a:extLst>
          </p:cNvPr>
          <p:cNvSpPr/>
          <p:nvPr/>
        </p:nvSpPr>
        <p:spPr>
          <a:xfrm>
            <a:off x="7905198" y="3554210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F9EF680-63AC-4A99-85E7-20846CA65729}"/>
              </a:ext>
            </a:extLst>
          </p:cNvPr>
          <p:cNvSpPr/>
          <p:nvPr/>
        </p:nvSpPr>
        <p:spPr>
          <a:xfrm>
            <a:off x="1690727" y="4325287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D1886196-224F-5AB2-EA41-E430D55CF9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204" y="718501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C3172C4-4AD3-A770-1EFE-81EB04FED6AE}"/>
              </a:ext>
            </a:extLst>
          </p:cNvPr>
          <p:cNvSpPr/>
          <p:nvPr/>
        </p:nvSpPr>
        <p:spPr>
          <a:xfrm>
            <a:off x="2266325" y="7181148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96D4380-DEC5-B20B-AD9C-2BEA87F93B01}"/>
              </a:ext>
            </a:extLst>
          </p:cNvPr>
          <p:cNvSpPr txBox="1"/>
          <p:nvPr/>
        </p:nvSpPr>
        <p:spPr>
          <a:xfrm>
            <a:off x="2519710" y="7139691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bientôt Majd !  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ECE8AF3-560C-C4BE-E242-7D5C6984469D}"/>
              </a:ext>
            </a:extLst>
          </p:cNvPr>
          <p:cNvSpPr/>
          <p:nvPr/>
        </p:nvSpPr>
        <p:spPr>
          <a:xfrm>
            <a:off x="2220120" y="291544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E93B1343-6006-83FD-1B22-6A6C0B3DEE41}"/>
              </a:ext>
            </a:extLst>
          </p:cNvPr>
          <p:cNvSpPr/>
          <p:nvPr/>
        </p:nvSpPr>
        <p:spPr>
          <a:xfrm>
            <a:off x="1778405" y="2917542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43BCB301-C01B-E6D8-745C-9C8E814FE0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71562" y="6722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4FAB2CBF-4429-D9BA-808C-74A6E2F6B1EA}"/>
              </a:ext>
            </a:extLst>
          </p:cNvPr>
          <p:cNvSpPr/>
          <p:nvPr/>
        </p:nvSpPr>
        <p:spPr>
          <a:xfrm>
            <a:off x="2411515" y="4436139"/>
            <a:ext cx="4833361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A6C959D-3433-378F-347D-5B904B26F12A}"/>
              </a:ext>
            </a:extLst>
          </p:cNvPr>
          <p:cNvSpPr/>
          <p:nvPr/>
        </p:nvSpPr>
        <p:spPr>
          <a:xfrm>
            <a:off x="8063232" y="3504564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8580DF2-2101-463D-16C8-1054BCBA7948}"/>
              </a:ext>
            </a:extLst>
          </p:cNvPr>
          <p:cNvSpPr/>
          <p:nvPr/>
        </p:nvSpPr>
        <p:spPr>
          <a:xfrm>
            <a:off x="7384808" y="4651245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AutoShape 2" descr="Image générée">
            <a:extLst>
              <a:ext uri="{FF2B5EF4-FFF2-40B4-BE49-F238E27FC236}">
                <a16:creationId xmlns:a16="http://schemas.microsoft.com/office/drawing/2014/main" id="{75259E08-534E-0DC7-1D16-FB70D5B8A4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11783" y="54393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FFBA5BD-1A8B-0036-8B4C-11F606984FB1}"/>
              </a:ext>
            </a:extLst>
          </p:cNvPr>
          <p:cNvSpPr txBox="1"/>
          <p:nvPr/>
        </p:nvSpPr>
        <p:spPr>
          <a:xfrm>
            <a:off x="2738776" y="4359944"/>
            <a:ext cx="4410020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Où est-ce que tu as mal ?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96952B6-9846-FB18-8C2C-9E9C404E556B}"/>
              </a:ext>
            </a:extLst>
          </p:cNvPr>
          <p:cNvSpPr/>
          <p:nvPr/>
        </p:nvSpPr>
        <p:spPr>
          <a:xfrm>
            <a:off x="2740923" y="5303732"/>
            <a:ext cx="5038728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D22DE449-7AB1-395C-4C78-C098541670B8}"/>
              </a:ext>
            </a:extLst>
          </p:cNvPr>
          <p:cNvSpPr/>
          <p:nvPr/>
        </p:nvSpPr>
        <p:spPr>
          <a:xfrm>
            <a:off x="8065756" y="4308661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E79E684-FD0E-9FC3-F39A-4D07AB479EA2}"/>
              </a:ext>
            </a:extLst>
          </p:cNvPr>
          <p:cNvSpPr/>
          <p:nvPr/>
        </p:nvSpPr>
        <p:spPr>
          <a:xfrm>
            <a:off x="7837621" y="5001154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A8EB29D-85B1-F9D2-0CD9-19F35E8814F6}"/>
              </a:ext>
            </a:extLst>
          </p:cNvPr>
          <p:cNvSpPr/>
          <p:nvPr/>
        </p:nvSpPr>
        <p:spPr>
          <a:xfrm>
            <a:off x="7912299" y="5161240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B9818D21-E96D-DC38-3FFE-0277A9A8A97B}"/>
              </a:ext>
            </a:extLst>
          </p:cNvPr>
          <p:cNvSpPr txBox="1"/>
          <p:nvPr/>
        </p:nvSpPr>
        <p:spPr>
          <a:xfrm>
            <a:off x="3122971" y="5308456"/>
            <a:ext cx="4995673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J'ai mal au genou. 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7616D15-9972-C08B-0449-E7ACAA0FF8B1}"/>
              </a:ext>
            </a:extLst>
          </p:cNvPr>
          <p:cNvSpPr/>
          <p:nvPr/>
        </p:nvSpPr>
        <p:spPr>
          <a:xfrm>
            <a:off x="2177217" y="5593028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1C1C9AE4-AE0E-D109-B762-EB3731DBA71F}"/>
              </a:ext>
            </a:extLst>
          </p:cNvPr>
          <p:cNvSpPr/>
          <p:nvPr/>
        </p:nvSpPr>
        <p:spPr>
          <a:xfrm>
            <a:off x="2158296" y="7073834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E49FA774-5F98-1CBC-B15A-6515154C6557}"/>
              </a:ext>
            </a:extLst>
          </p:cNvPr>
          <p:cNvSpPr/>
          <p:nvPr/>
        </p:nvSpPr>
        <p:spPr>
          <a:xfrm>
            <a:off x="1751987" y="7032923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5211A351-06C2-12C9-2542-A8145B6F8E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6985" y="4198943"/>
            <a:ext cx="761443" cy="1020186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BA92141A-E0DB-C394-EB13-D565528D07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79646" y="4911656"/>
            <a:ext cx="999895" cy="99989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424F85A-F3ED-4A08-2859-013ED70723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6623" y="2689341"/>
            <a:ext cx="761443" cy="102018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56B77F2-96C8-F49F-3DAB-340FB3E660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61512" y="3401833"/>
            <a:ext cx="999895" cy="999895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3BBB45DC-9607-636D-C9F4-CD57A6717D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7534" y="2044230"/>
            <a:ext cx="999895" cy="99989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81B28FB-2E77-7363-064B-1794A326E702}"/>
              </a:ext>
            </a:extLst>
          </p:cNvPr>
          <p:cNvSpPr/>
          <p:nvPr/>
        </p:nvSpPr>
        <p:spPr>
          <a:xfrm>
            <a:off x="1818828" y="1581605"/>
            <a:ext cx="693023" cy="679305"/>
          </a:xfrm>
          <a:prstGeom prst="ellipse">
            <a:avLst/>
          </a:prstGeom>
          <a:solidFill>
            <a:srgbClr val="A7C9E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45838E-D4CA-0E39-A66C-18FB144E4D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5256" y="1372130"/>
            <a:ext cx="761443" cy="102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3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continue à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répéter le dialogue ensemble.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B236F7-9040-53B0-F33B-6B48800D93A8}"/>
              </a:ext>
            </a:extLst>
          </p:cNvPr>
          <p:cNvSpPr/>
          <p:nvPr/>
        </p:nvSpPr>
        <p:spPr>
          <a:xfrm>
            <a:off x="2491954" y="1703163"/>
            <a:ext cx="5287692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Et toi, qu’est-ce qui s’est passé ?</a:t>
            </a:r>
          </a:p>
        </p:txBody>
      </p:sp>
      <p:sp>
        <p:nvSpPr>
          <p:cNvPr id="8" name="AutoShape 2" descr="Image générée">
            <a:extLst>
              <a:ext uri="{FF2B5EF4-FFF2-40B4-BE49-F238E27FC236}">
                <a16:creationId xmlns:a16="http://schemas.microsoft.com/office/drawing/2014/main" id="{F53C1261-AB4F-8A23-BAF7-D716F9120B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08235" y="2572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D3758D-A899-5D38-1655-827EBA05E16D}"/>
              </a:ext>
            </a:extLst>
          </p:cNvPr>
          <p:cNvSpPr txBox="1"/>
          <p:nvPr/>
        </p:nvSpPr>
        <p:spPr>
          <a:xfrm>
            <a:off x="2206197" y="3539075"/>
            <a:ext cx="4973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Bon rétablissement !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0ABDE35-079E-1CE6-6277-B0F97A3C2905}"/>
              </a:ext>
            </a:extLst>
          </p:cNvPr>
          <p:cNvSpPr/>
          <p:nvPr/>
        </p:nvSpPr>
        <p:spPr>
          <a:xfrm>
            <a:off x="2786098" y="2374262"/>
            <a:ext cx="5289674" cy="5006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Hier, je suis tombé dans  la cour de récréation.</a:t>
            </a:r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2AF3FD8-CB09-5328-2BF6-4E15735AEA68}"/>
              </a:ext>
            </a:extLst>
          </p:cNvPr>
          <p:cNvSpPr/>
          <p:nvPr/>
        </p:nvSpPr>
        <p:spPr>
          <a:xfrm>
            <a:off x="8162208" y="1397971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75E2DE1-6CF8-39A4-30DB-AA032AAB102F}"/>
              </a:ext>
            </a:extLst>
          </p:cNvPr>
          <p:cNvSpPr/>
          <p:nvPr/>
        </p:nvSpPr>
        <p:spPr>
          <a:xfrm>
            <a:off x="7779646" y="1552519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B314002-34BF-4DCA-0213-A740B83E80D1}"/>
              </a:ext>
            </a:extLst>
          </p:cNvPr>
          <p:cNvSpPr/>
          <p:nvPr/>
        </p:nvSpPr>
        <p:spPr>
          <a:xfrm>
            <a:off x="7452385" y="3252426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A27BCD-BBCC-9916-2ACA-0C18EF985428}"/>
              </a:ext>
            </a:extLst>
          </p:cNvPr>
          <p:cNvSpPr/>
          <p:nvPr/>
        </p:nvSpPr>
        <p:spPr>
          <a:xfrm>
            <a:off x="2618377" y="5106010"/>
            <a:ext cx="4971367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A bientôt !</a:t>
            </a:r>
          </a:p>
        </p:txBody>
      </p:sp>
      <p:sp>
        <p:nvSpPr>
          <p:cNvPr id="25" name="AutoShape 2" descr="Image générée">
            <a:extLst>
              <a:ext uri="{FF2B5EF4-FFF2-40B4-BE49-F238E27FC236}">
                <a16:creationId xmlns:a16="http://schemas.microsoft.com/office/drawing/2014/main" id="{6EC71D8B-A6E4-B33D-5087-BE9EBC17E8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204" y="718501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B5732B9-A743-8066-001E-365AA2335F22}"/>
              </a:ext>
            </a:extLst>
          </p:cNvPr>
          <p:cNvSpPr/>
          <p:nvPr/>
        </p:nvSpPr>
        <p:spPr>
          <a:xfrm>
            <a:off x="2266325" y="7181148"/>
            <a:ext cx="364450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55CC0B0-51A0-B23D-4DA4-899D5EF7DA57}"/>
              </a:ext>
            </a:extLst>
          </p:cNvPr>
          <p:cNvSpPr txBox="1"/>
          <p:nvPr/>
        </p:nvSpPr>
        <p:spPr>
          <a:xfrm>
            <a:off x="2519710" y="7139691"/>
            <a:ext cx="2334208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A bientôt Majd !  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BBEBAFB-17E9-BF5C-31A4-75C410EBC8E9}"/>
              </a:ext>
            </a:extLst>
          </p:cNvPr>
          <p:cNvSpPr/>
          <p:nvPr/>
        </p:nvSpPr>
        <p:spPr>
          <a:xfrm>
            <a:off x="2220120" y="2915447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73907B4-9019-32A9-4AA4-2B35104DC58E}"/>
              </a:ext>
            </a:extLst>
          </p:cNvPr>
          <p:cNvSpPr/>
          <p:nvPr/>
        </p:nvSpPr>
        <p:spPr>
          <a:xfrm>
            <a:off x="2091139" y="2298708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AutoShape 2" descr="Image générée">
            <a:extLst>
              <a:ext uri="{FF2B5EF4-FFF2-40B4-BE49-F238E27FC236}">
                <a16:creationId xmlns:a16="http://schemas.microsoft.com/office/drawing/2014/main" id="{EC09DF2A-E74A-7BD7-2A7F-8C66FF3050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71562" y="6722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38" name="AutoShape 2" descr="Image générée">
            <a:extLst>
              <a:ext uri="{FF2B5EF4-FFF2-40B4-BE49-F238E27FC236}">
                <a16:creationId xmlns:a16="http://schemas.microsoft.com/office/drawing/2014/main" id="{D720863F-51B2-603E-B9AF-4FC78C5955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11783" y="54393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AA91138-96E6-12FF-C33F-BB5BF9B1932F}"/>
              </a:ext>
            </a:extLst>
          </p:cNvPr>
          <p:cNvSpPr/>
          <p:nvPr/>
        </p:nvSpPr>
        <p:spPr>
          <a:xfrm>
            <a:off x="2177217" y="5593028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211C6D9F-E615-2FA7-E28C-1BE695BA0F63}"/>
              </a:ext>
            </a:extLst>
          </p:cNvPr>
          <p:cNvSpPr/>
          <p:nvPr/>
        </p:nvSpPr>
        <p:spPr>
          <a:xfrm>
            <a:off x="2158296" y="7073834"/>
            <a:ext cx="327261" cy="5830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5DEBDDAA-E68C-37EB-0EFA-73E70D79FA87}"/>
              </a:ext>
            </a:extLst>
          </p:cNvPr>
          <p:cNvSpPr/>
          <p:nvPr/>
        </p:nvSpPr>
        <p:spPr>
          <a:xfrm>
            <a:off x="1751987" y="7032923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39A7E37-7523-E702-8870-DEBFEDBDD1C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2719" y="2062008"/>
            <a:ext cx="761443" cy="1020186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F4684B2-A9EC-6185-3563-91E8CAC0A3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78093" y="1361530"/>
            <a:ext cx="999895" cy="99989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077617-0A13-7339-0950-8806CC1CA6BC}"/>
              </a:ext>
            </a:extLst>
          </p:cNvPr>
          <p:cNvSpPr/>
          <p:nvPr/>
        </p:nvSpPr>
        <p:spPr>
          <a:xfrm>
            <a:off x="2533905" y="3641444"/>
            <a:ext cx="4410020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Qu’est-ce qui s’est passé ?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89C143-D50D-0068-C000-E5C880BFC609}"/>
              </a:ext>
            </a:extLst>
          </p:cNvPr>
          <p:cNvSpPr/>
          <p:nvPr/>
        </p:nvSpPr>
        <p:spPr>
          <a:xfrm>
            <a:off x="2626630" y="3644412"/>
            <a:ext cx="4971367" cy="500684"/>
          </a:xfrm>
          <a:prstGeom prst="roundRect">
            <a:avLst/>
          </a:prstGeom>
          <a:solidFill>
            <a:srgbClr val="DEEBF7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J’ai mal à la tête.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8ED3455-B731-81B1-4462-DC721399008D}"/>
              </a:ext>
            </a:extLst>
          </p:cNvPr>
          <p:cNvSpPr/>
          <p:nvPr/>
        </p:nvSpPr>
        <p:spPr>
          <a:xfrm>
            <a:off x="2784947" y="3043259"/>
            <a:ext cx="5287692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Où est-ce que tu as mal ?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8C01E6F-87E7-F52F-3637-2BC59CA0614A}"/>
              </a:ext>
            </a:extLst>
          </p:cNvPr>
          <p:cNvSpPr/>
          <p:nvPr/>
        </p:nvSpPr>
        <p:spPr>
          <a:xfrm>
            <a:off x="1868886" y="4977977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4CBA4F1-237B-7E93-1F27-C0224B4707E1}"/>
              </a:ext>
            </a:extLst>
          </p:cNvPr>
          <p:cNvSpPr/>
          <p:nvPr/>
        </p:nvSpPr>
        <p:spPr>
          <a:xfrm>
            <a:off x="1795620" y="3533766"/>
            <a:ext cx="693023" cy="679305"/>
          </a:xfrm>
          <a:prstGeom prst="ellipse">
            <a:avLst/>
          </a:prstGeom>
          <a:solidFill>
            <a:srgbClr val="9DC3E6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D20376C3-BE1C-D904-B5FA-BE8BF64EF5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20173" y="3367642"/>
            <a:ext cx="761443" cy="102018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BBEC963-9BDC-470B-8CAC-EB12C60AF3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9582" y="4779182"/>
            <a:ext cx="761443" cy="1020186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7C2E206E-69A4-0875-68D6-480907FE2D06}"/>
              </a:ext>
            </a:extLst>
          </p:cNvPr>
          <p:cNvSpPr/>
          <p:nvPr/>
        </p:nvSpPr>
        <p:spPr>
          <a:xfrm>
            <a:off x="7815696" y="4188418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5776373-BC6C-E50D-7FA2-27390E2C7BFF}"/>
              </a:ext>
            </a:extLst>
          </p:cNvPr>
          <p:cNvSpPr/>
          <p:nvPr/>
        </p:nvSpPr>
        <p:spPr>
          <a:xfrm>
            <a:off x="7958977" y="3067282"/>
            <a:ext cx="693023" cy="679305"/>
          </a:xfrm>
          <a:prstGeom prst="ellipse">
            <a:avLst/>
          </a:prstGeom>
          <a:solidFill>
            <a:srgbClr val="D9BBDA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F035A8E5-6A92-EE15-9868-C25B0E6992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59603" y="2869165"/>
            <a:ext cx="999895" cy="999895"/>
          </a:xfrm>
          <a:prstGeom prst="rect">
            <a:avLst/>
          </a:prstGeom>
        </p:spPr>
      </p:pic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D4324A33-5EA0-631B-1F86-AEE51D1A1385}"/>
              </a:ext>
            </a:extLst>
          </p:cNvPr>
          <p:cNvSpPr/>
          <p:nvPr/>
        </p:nvSpPr>
        <p:spPr>
          <a:xfrm>
            <a:off x="2445010" y="4308476"/>
            <a:ext cx="5287692" cy="500684"/>
          </a:xfrm>
          <a:prstGeom prst="roundRect">
            <a:avLst/>
          </a:prstGeom>
          <a:solidFill>
            <a:srgbClr val="EBE3F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474F71"/>
                </a:solidFill>
                <a:latin typeface="Dosis Medium" pitchFamily="2" charset="0"/>
              </a:rPr>
              <a:t>Au revoir !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0A17D9F0-2160-54C6-A9C7-FB7F893F9E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32701" y="3984060"/>
            <a:ext cx="999895" cy="9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6770919-0B19-1B98-A0CA-88A18281E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905" y="2520245"/>
            <a:ext cx="4690533" cy="31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0F4F78B1-F8A7-291E-B40E-C8527703D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28" y="3094351"/>
            <a:ext cx="3180972" cy="2120648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224870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11B81B-D8C5-4C83-0126-2687E00D63EA}"/>
              </a:ext>
            </a:extLst>
          </p:cNvPr>
          <p:cNvSpPr txBox="1"/>
          <p:nvPr/>
        </p:nvSpPr>
        <p:spPr>
          <a:xfrm>
            <a:off x="4233083" y="3571683"/>
            <a:ext cx="513970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Qu’est-ce qui s’est passé 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Où est-ce que tu as mal ?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74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1CD142E9-D389-59EB-20DA-8170C1CA03F1}"/>
              </a:ext>
            </a:extLst>
          </p:cNvPr>
          <p:cNvSpPr txBox="1"/>
          <p:nvPr/>
        </p:nvSpPr>
        <p:spPr>
          <a:xfrm>
            <a:off x="1692000" y="2239718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0B16F9-38FD-6294-035F-F26C6C64C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36" y="3238919"/>
            <a:ext cx="3180972" cy="21206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E7BB46-DB90-131B-68F1-266FA7800B16}"/>
              </a:ext>
            </a:extLst>
          </p:cNvPr>
          <p:cNvSpPr txBox="1"/>
          <p:nvPr/>
        </p:nvSpPr>
        <p:spPr>
          <a:xfrm>
            <a:off x="4004299" y="3429000"/>
            <a:ext cx="513970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Qu’est-ce qui s’est passé 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Où est-ce que tu as mal ?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3A5A1F6A-6EAD-8267-C9D8-89AB86FCE366}"/>
              </a:ext>
            </a:extLst>
          </p:cNvPr>
          <p:cNvSpPr txBox="1"/>
          <p:nvPr/>
        </p:nvSpPr>
        <p:spPr>
          <a:xfrm>
            <a:off x="1692000" y="2239718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sont dans la cour de récréation. Chacun pose à l’autre les questions suivantes 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171DE91-BF0F-AAF4-DB77-207E4B58D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97" y="3239531"/>
            <a:ext cx="3180972" cy="21206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C46542-8693-60D7-D37B-4E653A57B2E3}"/>
              </a:ext>
            </a:extLst>
          </p:cNvPr>
          <p:cNvSpPr txBox="1"/>
          <p:nvPr/>
        </p:nvSpPr>
        <p:spPr>
          <a:xfrm>
            <a:off x="4073218" y="3522719"/>
            <a:ext cx="513970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Qu’est-ce qui s’est passé ?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Où est-ce que tu as mal ?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7E3D76B-A925-CD05-952E-EC1567C2B3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60880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Parler de ce qui s'est passé.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Fluidité.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4</a:t>
            </a:r>
            <a:r>
              <a:rPr lang="fr-MA" sz="3600" dirty="0"/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19515A-B2C0-72F6-EE67-1403C4F2A0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8CDB3E6-79E7-FC7D-5414-7C93ABBA48F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892528-B9D7-ABDA-3DAC-0D20ECD0547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2D94659-EC1E-8AF8-8A4F-2D34654C3B18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AD0B4-3A1D-DA25-9EDA-03A49348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Maintenant, on va faire de la lecture. </a:t>
            </a:r>
            <a:endParaRPr lang="fr-FR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9A22F12-4906-2BC9-187A-D571A25EDD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6935A-EB7A-50D7-D814-9E9DF1ABB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B2EA27-86E2-1784-7843-98C88EB86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B2E9222-73F3-C9E8-5F61-7F6189D3D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419" y="2405966"/>
            <a:ext cx="3917162" cy="261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173C-C338-B285-83B2-2DD104BF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E558E-EBD6-E804-C076-4DED6849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mot : autour.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/>
              </a:rPr>
              <a:t>On va l’épeler 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a – u – t – o –  u – 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3F8FBC4-D982-9B78-F6CC-0EDE044B16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138E780-FFB3-76DE-81F6-9C06FFC55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3A045-70A2-351E-C386-E58EB5A36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1A89456-6875-211E-CEF4-A65D5AE6E9F6}"/>
              </a:ext>
            </a:extLst>
          </p:cNvPr>
          <p:cNvSpPr txBox="1"/>
          <p:nvPr/>
        </p:nvSpPr>
        <p:spPr>
          <a:xfrm>
            <a:off x="1205419" y="3002221"/>
            <a:ext cx="6733161" cy="12032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5500" b="1" kern="0" spc="300" dirty="0">
                <a:solidFill>
                  <a:srgbClr val="424D7B"/>
                </a:solidFill>
                <a:latin typeface="Dosis"/>
              </a:rPr>
              <a:t>Autour </a:t>
            </a:r>
          </a:p>
        </p:txBody>
      </p:sp>
    </p:spTree>
    <p:extLst>
      <p:ext uri="{BB962C8B-B14F-4D97-AF65-F5344CB8AC3E}">
        <p14:creationId xmlns:p14="http://schemas.microsoft.com/office/powerpoint/2010/main" val="32662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B07A5-2912-5F41-AA9D-CEB59FA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mot : soudain.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/>
              </a:rPr>
              <a:t>On va l’épeler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 S – o – u – d –  a – i – n.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23C9E7-70D0-6207-F16D-FD23E22DAD47}"/>
              </a:ext>
            </a:extLst>
          </p:cNvPr>
          <p:cNvSpPr txBox="1"/>
          <p:nvPr/>
        </p:nvSpPr>
        <p:spPr>
          <a:xfrm>
            <a:off x="2970442" y="2882087"/>
            <a:ext cx="3621189" cy="1224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r-FR" sz="5500" b="1" kern="0" dirty="0">
                <a:solidFill>
                  <a:schemeClr val="accent5">
                    <a:lumMod val="50000"/>
                  </a:schemeClr>
                </a:solidFill>
                <a:latin typeface="Dosis"/>
              </a:rPr>
              <a:t>soudain </a:t>
            </a:r>
            <a:endParaRPr lang="fr-FR" sz="5500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005F7B-A550-2D16-0EDB-C0B9C9E2F8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C1D68BF-FE28-B583-0D17-11C8A3F0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621D3C-E11D-850A-B2BB-1103BF81B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9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1E4E1-5BBA-9D54-8AD4-36D43A015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9A0D0CF-C51F-B8A2-CBD3-CCB95CE3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Qui veut lire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4868EA-0FE7-5DF9-6AD9-EFB922036602}"/>
              </a:ext>
            </a:extLst>
          </p:cNvPr>
          <p:cNvSpPr txBox="1"/>
          <p:nvPr/>
        </p:nvSpPr>
        <p:spPr>
          <a:xfrm>
            <a:off x="1025718" y="2444191"/>
            <a:ext cx="7251589" cy="23314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5500" b="1" kern="0" spc="300" dirty="0">
                <a:solidFill>
                  <a:srgbClr val="424D7B"/>
                </a:solidFill>
                <a:latin typeface="Dosis SemiBold" pitchFamily="2" charset="0"/>
              </a:rPr>
              <a:t>Autour </a:t>
            </a:r>
            <a:endParaRPr lang="fr-FR" sz="4800" b="1" kern="0" spc="300" dirty="0">
              <a:solidFill>
                <a:srgbClr val="424D7B"/>
              </a:solidFill>
              <a:latin typeface="Dosis SemiBold" pitchFamily="2" charset="0"/>
            </a:endParaRPr>
          </a:p>
          <a:p>
            <a:pPr algn="ctr" defTabSz="457200">
              <a:lnSpc>
                <a:spcPct val="150000"/>
              </a:lnSpc>
              <a:defRPr/>
            </a:pPr>
            <a:r>
              <a:rPr lang="fr-FR" sz="4800" b="1" kern="0" spc="300" dirty="0">
                <a:solidFill>
                  <a:srgbClr val="424D7B"/>
                </a:solidFill>
                <a:latin typeface="Dosis SemiBold" pitchFamily="2" charset="0"/>
              </a:rPr>
              <a:t> Soudain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61B3B8-BD67-878C-5244-049A3E74F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049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lire ensemble ce texte du livret. On va le découper en 3 parties. Après, vous allez le lire tout seuls.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A700DC-CE44-0EE5-22E4-F26919A0739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D98166-1126-BEED-CF93-474B7F31C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76FF7AE-DCA9-27DC-06DA-225AC26D5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A8CE135-67CE-589B-471B-AF6CF6B88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207" y="1810115"/>
            <a:ext cx="3173444" cy="486762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FC9B0AF-9701-66BF-E829-C6D240EC3AFF}"/>
              </a:ext>
            </a:extLst>
          </p:cNvPr>
          <p:cNvSpPr/>
          <p:nvPr/>
        </p:nvSpPr>
        <p:spPr>
          <a:xfrm>
            <a:off x="2875402" y="2500829"/>
            <a:ext cx="3026807" cy="138769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8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96515949-D048-873A-9629-7931FF67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première partie du texte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A2F3A26C-2B33-0EDC-84B5-4BD87EEFF9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A020592-1F85-4D20-4641-DFD62CC55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C97878-8AA6-43EA-E199-5DBECA866B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D5C0E00-5332-AC42-DE6B-FA141403C508}"/>
              </a:ext>
            </a:extLst>
          </p:cNvPr>
          <p:cNvSpPr/>
          <p:nvPr/>
        </p:nvSpPr>
        <p:spPr>
          <a:xfrm>
            <a:off x="2504920" y="177969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FAC4C15-1371-9574-A749-5F16EFB93F2C}"/>
              </a:ext>
            </a:extLst>
          </p:cNvPr>
          <p:cNvSpPr/>
          <p:nvPr/>
        </p:nvSpPr>
        <p:spPr>
          <a:xfrm>
            <a:off x="4294584" y="1804241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829B58D-22DE-66BD-69E4-1ACE1ED534C1}"/>
              </a:ext>
            </a:extLst>
          </p:cNvPr>
          <p:cNvSpPr txBox="1"/>
          <p:nvPr/>
        </p:nvSpPr>
        <p:spPr>
          <a:xfrm>
            <a:off x="2603834" y="175901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6EB04F3-CB5A-99DC-9ACD-AF107FD70AC8}"/>
              </a:ext>
            </a:extLst>
          </p:cNvPr>
          <p:cNvSpPr txBox="1"/>
          <p:nvPr/>
        </p:nvSpPr>
        <p:spPr>
          <a:xfrm>
            <a:off x="4399837" y="177722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41429C-BED7-630B-3CB6-647CEAA3A4B0}"/>
              </a:ext>
            </a:extLst>
          </p:cNvPr>
          <p:cNvSpPr/>
          <p:nvPr/>
        </p:nvSpPr>
        <p:spPr>
          <a:xfrm>
            <a:off x="5856548" y="1787570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CC2BAD-2E25-9B2F-9E59-4EB8D5E391F8}"/>
              </a:ext>
            </a:extLst>
          </p:cNvPr>
          <p:cNvSpPr txBox="1"/>
          <p:nvPr/>
        </p:nvSpPr>
        <p:spPr>
          <a:xfrm>
            <a:off x="5914083" y="17678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7B79462-8DE4-AFED-0840-54708F5C9FCA}"/>
              </a:ext>
            </a:extLst>
          </p:cNvPr>
          <p:cNvSpPr txBox="1"/>
          <p:nvPr/>
        </p:nvSpPr>
        <p:spPr>
          <a:xfrm>
            <a:off x="554110" y="2417244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Kenza est tombée du vélo !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Kenza est allée à vélo dans le jardin. Elle roulait très vite et elle faisait des tours autour des arbres.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Soudain, elle a perdu l’équilibre, et… BOUM ! Elle est tombée. Elle a eu mal au genou. Elle a eu très peur. Mais elle a eu de la chance, ce n’était pas très grave. </a:t>
            </a:r>
          </a:p>
        </p:txBody>
      </p:sp>
    </p:spTree>
    <p:extLst>
      <p:ext uri="{BB962C8B-B14F-4D97-AF65-F5344CB8AC3E}">
        <p14:creationId xmlns:p14="http://schemas.microsoft.com/office/powerpoint/2010/main" val="195451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37197-E242-12EF-49DC-0BEFAF2C1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333B199-6C1F-4DEA-3430-98A66713A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655A82A2-0270-C2E4-53B2-5477E0068E77}"/>
                  </a:ext>
                </a:extLst>
              </p14:cNvPr>
              <p14:cNvContentPartPr/>
              <p14:nvPr/>
            </p14:nvContentPartPr>
            <p14:xfrm>
              <a:off x="4520659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655A82A2-0270-C2E4-53B2-5477E0068E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11659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7D9CB77B-E12A-E708-F8A7-04D025F3D2F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7D9CB77B-E12A-E708-F8A7-04D025F3D2F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C25E96B-EA08-E57D-A384-FE3D4A2F8E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8465582-7B9F-E1CC-8E4A-C1F8E169E8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397" y="5981831"/>
            <a:ext cx="812539" cy="81253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9F6BC17-6BA2-597A-7C23-B39FB06E1EC6}"/>
              </a:ext>
            </a:extLst>
          </p:cNvPr>
          <p:cNvSpPr/>
          <p:nvPr/>
        </p:nvSpPr>
        <p:spPr>
          <a:xfrm>
            <a:off x="2562455" y="1572324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BD58DD6-B141-6997-9796-B05A6356A38A}"/>
              </a:ext>
            </a:extLst>
          </p:cNvPr>
          <p:cNvSpPr/>
          <p:nvPr/>
        </p:nvSpPr>
        <p:spPr>
          <a:xfrm>
            <a:off x="4303722" y="1572324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2092269-6FFA-8F95-9208-170AD4E590A7}"/>
              </a:ext>
            </a:extLst>
          </p:cNvPr>
          <p:cNvSpPr txBox="1"/>
          <p:nvPr/>
        </p:nvSpPr>
        <p:spPr>
          <a:xfrm>
            <a:off x="2639426" y="1516858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B436F4B-7988-A76C-15E1-B57F4C72838B}"/>
              </a:ext>
            </a:extLst>
          </p:cNvPr>
          <p:cNvSpPr txBox="1"/>
          <p:nvPr/>
        </p:nvSpPr>
        <p:spPr>
          <a:xfrm>
            <a:off x="4361257" y="153588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DC6AC3C-37A2-8ACD-C3F7-17FF2C3AA52E}"/>
              </a:ext>
            </a:extLst>
          </p:cNvPr>
          <p:cNvSpPr/>
          <p:nvPr/>
        </p:nvSpPr>
        <p:spPr>
          <a:xfrm>
            <a:off x="5799013" y="1517418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351485-C7E9-A374-6B0A-0B0CA73A9279}"/>
              </a:ext>
            </a:extLst>
          </p:cNvPr>
          <p:cNvSpPr txBox="1"/>
          <p:nvPr/>
        </p:nvSpPr>
        <p:spPr>
          <a:xfrm>
            <a:off x="5856548" y="153588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3" name="FR_N4_P3_W1_S4 (Karaoké) V1">
            <a:hlinkClick r:id="" action="ppaction://media"/>
            <a:extLst>
              <a:ext uri="{FF2B5EF4-FFF2-40B4-BE49-F238E27FC236}">
                <a16:creationId xmlns:a16="http://schemas.microsoft.com/office/drawing/2014/main" id="{229F495C-F420-5FFD-EAC4-1D667D2714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78943" y="2325913"/>
            <a:ext cx="6573960" cy="369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8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A6708-D657-39EE-3039-F3C43CF8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766B6BA7-8C49-D5A1-0CBA-8960EC5F0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86B3979-9F9B-ED96-4E0B-9F80997145D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86B3979-9F9B-ED96-4E0B-9F80997145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68533D4-0F78-AE29-7881-9087696CE5A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68533D4-0F78-AE29-7881-9087696CE5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A0B786-4B78-1AA2-3BCB-2E047B727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02B1BB1-CD98-F350-2A8C-634CA86BF027}"/>
              </a:ext>
            </a:extLst>
          </p:cNvPr>
          <p:cNvSpPr/>
          <p:nvPr/>
        </p:nvSpPr>
        <p:spPr>
          <a:xfrm>
            <a:off x="2504920" y="177969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39A25C-5C30-49F2-F056-17C43DE092F6}"/>
              </a:ext>
            </a:extLst>
          </p:cNvPr>
          <p:cNvSpPr/>
          <p:nvPr/>
        </p:nvSpPr>
        <p:spPr>
          <a:xfrm>
            <a:off x="4294584" y="1804241"/>
            <a:ext cx="1060488" cy="332895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F7CCDD-BD9F-5B9C-A148-E79CB9D8F459}"/>
              </a:ext>
            </a:extLst>
          </p:cNvPr>
          <p:cNvSpPr txBox="1"/>
          <p:nvPr/>
        </p:nvSpPr>
        <p:spPr>
          <a:xfrm>
            <a:off x="2603834" y="1759011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849631-1693-0863-B396-B7767DBE22DF}"/>
              </a:ext>
            </a:extLst>
          </p:cNvPr>
          <p:cNvSpPr txBox="1"/>
          <p:nvPr/>
        </p:nvSpPr>
        <p:spPr>
          <a:xfrm>
            <a:off x="4399837" y="177722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2B8B90B-C6CB-1C9F-8E08-6517653918B6}"/>
              </a:ext>
            </a:extLst>
          </p:cNvPr>
          <p:cNvSpPr/>
          <p:nvPr/>
        </p:nvSpPr>
        <p:spPr>
          <a:xfrm>
            <a:off x="5856548" y="1787570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A4A1F7-4C61-839C-DD01-ACD1C0689953}"/>
              </a:ext>
            </a:extLst>
          </p:cNvPr>
          <p:cNvSpPr txBox="1"/>
          <p:nvPr/>
        </p:nvSpPr>
        <p:spPr>
          <a:xfrm>
            <a:off x="5914083" y="17678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9C288A-2900-DA9C-9D49-5AAA524BCA75}"/>
              </a:ext>
            </a:extLst>
          </p:cNvPr>
          <p:cNvSpPr txBox="1"/>
          <p:nvPr/>
        </p:nvSpPr>
        <p:spPr>
          <a:xfrm>
            <a:off x="554110" y="2417244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Kenza est tombée du vélo !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Kenza est allée à vélo dans le jardin. Elle roulait très vite et elle faisait des tours autour des arbres.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Soudain, elle a perdu l’équilibre, et… BOUM ! Elle est tombée. Elle a eu mal au genou. Elle a eu très peur. Mais elle a eu de la chance, ce n’était pas très grave. </a:t>
            </a:r>
          </a:p>
        </p:txBody>
      </p:sp>
    </p:spTree>
    <p:extLst>
      <p:ext uri="{BB962C8B-B14F-4D97-AF65-F5344CB8AC3E}">
        <p14:creationId xmlns:p14="http://schemas.microsoft.com/office/powerpoint/2010/main" val="303464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8B5D1-B0BC-95CC-AEE2-4E37CADA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A1AEA4C4-88AA-A130-4757-91C6FC9F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BC75D0F8-E6F1-770C-BC8F-8D7E424E2A9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3EC420F-B71C-2CFF-71EE-BB31EC9F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1A4EDD-0FC6-6E89-89B8-441B04B7A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8786B33-323D-9548-9030-FA6F19BCA892}"/>
              </a:ext>
            </a:extLst>
          </p:cNvPr>
          <p:cNvSpPr/>
          <p:nvPr/>
        </p:nvSpPr>
        <p:spPr>
          <a:xfrm>
            <a:off x="4019248" y="2004853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9F203A2-5438-AFB9-6AE6-37FA0527EE9A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816BCD6-20EA-933F-00D1-27DD73D75F78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5711F3C-FE97-A2D7-327A-8B618AA7DA9F}"/>
              </a:ext>
            </a:extLst>
          </p:cNvPr>
          <p:cNvSpPr txBox="1"/>
          <p:nvPr/>
        </p:nvSpPr>
        <p:spPr>
          <a:xfrm>
            <a:off x="4108264" y="19791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1FAACD-41C4-1769-EAAE-5EC0472947CB}"/>
              </a:ext>
            </a:extLst>
          </p:cNvPr>
          <p:cNvSpPr/>
          <p:nvPr/>
        </p:nvSpPr>
        <p:spPr>
          <a:xfrm>
            <a:off x="5533575" y="2007643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3973DF-2641-144A-4902-F895C87F09A6}"/>
              </a:ext>
            </a:extLst>
          </p:cNvPr>
          <p:cNvSpPr txBox="1"/>
          <p:nvPr/>
        </p:nvSpPr>
        <p:spPr>
          <a:xfrm>
            <a:off x="5591110" y="198787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DE36BE-576A-B072-5084-D817CE55BCB0}"/>
              </a:ext>
            </a:extLst>
          </p:cNvPr>
          <p:cNvSpPr txBox="1"/>
          <p:nvPr/>
        </p:nvSpPr>
        <p:spPr>
          <a:xfrm>
            <a:off x="584992" y="2959656"/>
            <a:ext cx="7724998" cy="2042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3200" dirty="0">
                <a:solidFill>
                  <a:prstClr val="black"/>
                </a:solidFill>
                <a:latin typeface="Dosis SemiBold" pitchFamily="2" charset="0"/>
              </a:rPr>
              <a:t>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Kenza est rentrée à la maison et sa maman l’a grondée car elle n’a pas mis ses genouillères. Kenza a nettoyé la blessure et elle a mis un pansement.</a:t>
            </a:r>
          </a:p>
        </p:txBody>
      </p:sp>
    </p:spTree>
    <p:extLst>
      <p:ext uri="{BB962C8B-B14F-4D97-AF65-F5344CB8AC3E}">
        <p14:creationId xmlns:p14="http://schemas.microsoft.com/office/powerpoint/2010/main" val="273173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23C14-5B15-D039-02BC-13A23C545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50C7D6B-F6BF-F33A-5E96-C2B4E97DA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675BE47-DDBE-AE02-576C-5314FE28E8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B47E95-676A-A18A-31F3-0F45F65457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7C6DFA-8E2C-7226-A00E-C076827ABD78}"/>
              </a:ext>
            </a:extLst>
          </p:cNvPr>
          <p:cNvSpPr/>
          <p:nvPr/>
        </p:nvSpPr>
        <p:spPr>
          <a:xfrm>
            <a:off x="4090810" y="1617991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4EA3B36-0E24-FCB2-6F4C-07D04FC6205B}"/>
              </a:ext>
            </a:extLst>
          </p:cNvPr>
          <p:cNvSpPr/>
          <p:nvPr/>
        </p:nvSpPr>
        <p:spPr>
          <a:xfrm>
            <a:off x="2560327" y="1631232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7FAA41-0D23-D7AA-2050-7B5C3985A7A4}"/>
              </a:ext>
            </a:extLst>
          </p:cNvPr>
          <p:cNvSpPr txBox="1"/>
          <p:nvPr/>
        </p:nvSpPr>
        <p:spPr>
          <a:xfrm>
            <a:off x="2628878" y="159028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84F1E1E-5BCE-00AD-B7FE-8EEF32AE9019}"/>
              </a:ext>
            </a:extLst>
          </p:cNvPr>
          <p:cNvSpPr txBox="1"/>
          <p:nvPr/>
        </p:nvSpPr>
        <p:spPr>
          <a:xfrm>
            <a:off x="4163302" y="159160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34DF8F8-84CE-1C0C-0E10-2A2A86496CD4}"/>
              </a:ext>
            </a:extLst>
          </p:cNvPr>
          <p:cNvSpPr/>
          <p:nvPr/>
        </p:nvSpPr>
        <p:spPr>
          <a:xfrm>
            <a:off x="5605137" y="1620781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E99D0F-49FC-D1C2-E6F8-B38C809EF99B}"/>
              </a:ext>
            </a:extLst>
          </p:cNvPr>
          <p:cNvSpPr txBox="1"/>
          <p:nvPr/>
        </p:nvSpPr>
        <p:spPr>
          <a:xfrm>
            <a:off x="5701228" y="158379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4" name="FR_N4_P3_W1_S4 (Karaoké) V2">
            <a:hlinkClick r:id="" action="ppaction://media"/>
            <a:extLst>
              <a:ext uri="{FF2B5EF4-FFF2-40B4-BE49-F238E27FC236}">
                <a16:creationId xmlns:a16="http://schemas.microsoft.com/office/drawing/2014/main" id="{743D285A-D3D9-687B-22E8-01F3D3E519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5638" y="2116143"/>
            <a:ext cx="6911327" cy="388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6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57EE0-5E8F-8149-E055-D475D899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9A63CB3F-C4F8-87FC-481E-278F29BD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F5D77F-E146-7BD3-2AB8-23CC0F93B7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9068A4-9FE8-FDAD-9E3E-0649DD3B9B52}"/>
              </a:ext>
            </a:extLst>
          </p:cNvPr>
          <p:cNvSpPr/>
          <p:nvPr/>
        </p:nvSpPr>
        <p:spPr>
          <a:xfrm>
            <a:off x="4019248" y="2004853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C93C67-1BCA-FA1D-2D5D-046AC687D1A0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BE850C-6DE1-9C79-1D4A-A84DDFE9B58E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1816C2-35FA-7795-1547-B4A5C24C270C}"/>
              </a:ext>
            </a:extLst>
          </p:cNvPr>
          <p:cNvSpPr txBox="1"/>
          <p:nvPr/>
        </p:nvSpPr>
        <p:spPr>
          <a:xfrm>
            <a:off x="4108264" y="197916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A53306-2BD8-DCF4-324A-B65178DBCFA3}"/>
              </a:ext>
            </a:extLst>
          </p:cNvPr>
          <p:cNvSpPr/>
          <p:nvPr/>
        </p:nvSpPr>
        <p:spPr>
          <a:xfrm>
            <a:off x="5533575" y="2007643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0637B6-0CB0-5135-FD8A-919600E7A500}"/>
              </a:ext>
            </a:extLst>
          </p:cNvPr>
          <p:cNvSpPr txBox="1"/>
          <p:nvPr/>
        </p:nvSpPr>
        <p:spPr>
          <a:xfrm>
            <a:off x="5591110" y="198787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82134A-BB1E-B534-44C9-462B1A11546D}"/>
              </a:ext>
            </a:extLst>
          </p:cNvPr>
          <p:cNvSpPr txBox="1"/>
          <p:nvPr/>
        </p:nvSpPr>
        <p:spPr>
          <a:xfrm>
            <a:off x="584992" y="2959656"/>
            <a:ext cx="7724998" cy="2042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3200" dirty="0">
                <a:solidFill>
                  <a:prstClr val="black"/>
                </a:solidFill>
                <a:latin typeface="Dosis SemiBold" pitchFamily="2" charset="0"/>
              </a:rPr>
              <a:t>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Kenza est rentrée à la maison et sa maman l’a grondée car elle n’a pas mis ses genouillères. Kenza a nettoyé la blessure et elle a mis un pansement.</a:t>
            </a:r>
          </a:p>
        </p:txBody>
      </p:sp>
    </p:spTree>
    <p:extLst>
      <p:ext uri="{BB962C8B-B14F-4D97-AF65-F5344CB8AC3E}">
        <p14:creationId xmlns:p14="http://schemas.microsoft.com/office/powerpoint/2010/main" val="369127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78A4-1D29-1280-6B8C-EF7BF6F5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98682AD2-A5FA-F7DA-1222-3ED4E06B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3A75CF60-79F2-A91F-72B1-15304D05DE3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22C5969D-CE6C-5DAD-3B88-A643F0C3B8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40BE3AF-C49A-D7E3-6F89-251F1164B7A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F78381B-3CFD-F004-CA6B-1D69B86ECF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038A8603-78FA-87AD-3168-C8A2A922534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B0161FC-C73C-0630-22F1-63C792CC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4A0D7F-79EA-7919-E541-58ED577F5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87A83C3-BCDD-5874-9BE1-D6B2C5FAB234}"/>
              </a:ext>
            </a:extLst>
          </p:cNvPr>
          <p:cNvSpPr/>
          <p:nvPr/>
        </p:nvSpPr>
        <p:spPr>
          <a:xfrm>
            <a:off x="5477034" y="2049542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7A55A9-A96A-8C70-394E-31DD9EADE1B3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E943150-8BF0-99D4-7132-0EA62A4FC2E4}"/>
              </a:ext>
            </a:extLst>
          </p:cNvPr>
          <p:cNvSpPr txBox="1"/>
          <p:nvPr/>
        </p:nvSpPr>
        <p:spPr>
          <a:xfrm>
            <a:off x="2546300" y="2006490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D1E105-4D0D-35B7-1261-FA84E2BE2EBF}"/>
              </a:ext>
            </a:extLst>
          </p:cNvPr>
          <p:cNvSpPr/>
          <p:nvPr/>
        </p:nvSpPr>
        <p:spPr>
          <a:xfrm>
            <a:off x="4020394" y="2042927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275EF1-595D-D082-C367-75201B7B1F90}"/>
              </a:ext>
            </a:extLst>
          </p:cNvPr>
          <p:cNvSpPr txBox="1"/>
          <p:nvPr/>
        </p:nvSpPr>
        <p:spPr>
          <a:xfrm>
            <a:off x="4070523" y="201310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90E3FA-E578-4AEC-F624-20C6DF9AE9E2}"/>
              </a:ext>
            </a:extLst>
          </p:cNvPr>
          <p:cNvSpPr txBox="1"/>
          <p:nvPr/>
        </p:nvSpPr>
        <p:spPr>
          <a:xfrm>
            <a:off x="5575948" y="203703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4E2445A-BE22-C040-C018-B5465F705623}"/>
              </a:ext>
            </a:extLst>
          </p:cNvPr>
          <p:cNvSpPr txBox="1"/>
          <p:nvPr/>
        </p:nvSpPr>
        <p:spPr>
          <a:xfrm>
            <a:off x="1046602" y="3001083"/>
            <a:ext cx="7066239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La prochaine fois, elle va faire plus attention pour ne pas tomber. Elle va mettre un casque et des genouillères pour se protéger.</a:t>
            </a:r>
          </a:p>
        </p:txBody>
      </p:sp>
    </p:spTree>
    <p:extLst>
      <p:ext uri="{BB962C8B-B14F-4D97-AF65-F5344CB8AC3E}">
        <p14:creationId xmlns:p14="http://schemas.microsoft.com/office/powerpoint/2010/main" val="207163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07EC2-C4A0-6D71-BBE0-2B69C52C4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326CEEA-2F83-6353-BFC4-A35DD52F8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F9C96A2B-36FC-D185-97AF-56135B49151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AA200BB-00DA-ADF8-B09F-5389CE073A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E66B2894-62BB-F829-D0BE-8AEE3B1FB83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EE4F42EA-1E34-3F46-5697-07ED631E35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7AF5F5-2034-20D0-87A3-7BE89BCC34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20EEF44-8154-F89C-D735-F40F8DACC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F456F1-A3F0-370B-736D-B3598A27FE11}"/>
              </a:ext>
            </a:extLst>
          </p:cNvPr>
          <p:cNvSpPr/>
          <p:nvPr/>
        </p:nvSpPr>
        <p:spPr>
          <a:xfrm>
            <a:off x="5477034" y="1635669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3D42371-CCA2-603F-5B49-E07A57ED805C}"/>
              </a:ext>
            </a:extLst>
          </p:cNvPr>
          <p:cNvSpPr/>
          <p:nvPr/>
        </p:nvSpPr>
        <p:spPr>
          <a:xfrm>
            <a:off x="2546300" y="1600496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C93012-FC59-8FE9-307A-F506308291D7}"/>
              </a:ext>
            </a:extLst>
          </p:cNvPr>
          <p:cNvSpPr txBox="1"/>
          <p:nvPr/>
        </p:nvSpPr>
        <p:spPr>
          <a:xfrm>
            <a:off x="2546300" y="1592617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CA558F-2580-43F6-FF31-7806CAB56247}"/>
              </a:ext>
            </a:extLst>
          </p:cNvPr>
          <p:cNvSpPr/>
          <p:nvPr/>
        </p:nvSpPr>
        <p:spPr>
          <a:xfrm>
            <a:off x="4077929" y="1625329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DD54B1-6CA6-D87A-A66B-BE3E1E560B06}"/>
              </a:ext>
            </a:extLst>
          </p:cNvPr>
          <p:cNvSpPr txBox="1"/>
          <p:nvPr/>
        </p:nvSpPr>
        <p:spPr>
          <a:xfrm>
            <a:off x="4070523" y="1599232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5F425A-199D-A262-6BFB-859D9C119C21}"/>
              </a:ext>
            </a:extLst>
          </p:cNvPr>
          <p:cNvSpPr txBox="1"/>
          <p:nvPr/>
        </p:nvSpPr>
        <p:spPr>
          <a:xfrm>
            <a:off x="5633483" y="1614989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4" name="FR_N4_P3_W1_S4 (Karaoké) V3">
            <a:hlinkClick r:id="" action="ppaction://media"/>
            <a:extLst>
              <a:ext uri="{FF2B5EF4-FFF2-40B4-BE49-F238E27FC236}">
                <a16:creationId xmlns:a16="http://schemas.microsoft.com/office/drawing/2014/main" id="{4DC53C92-B293-0D90-4E58-EFAB854842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4887" y="2077428"/>
            <a:ext cx="7090795" cy="39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6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34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C3EF6-A832-7E69-1EB3-25C5EF0BD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BCAB0D9E-5BFF-71B0-E5BE-A6953BBF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76DA1A4-2396-7BB8-6F0F-B7C46AB0CF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098DAD4-EA17-F034-A72D-CF1D6B8514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786D91C-B00D-1D74-BD4F-969AABECB1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75A976-40D4-5DCD-052D-7A43B635DD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5ED4A-FD99-C29D-EAE2-1DC2397FD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80A5B4-7416-AA1A-02FA-2AFDFBAFBD72}"/>
              </a:ext>
            </a:extLst>
          </p:cNvPr>
          <p:cNvSpPr/>
          <p:nvPr/>
        </p:nvSpPr>
        <p:spPr>
          <a:xfrm>
            <a:off x="5477034" y="2042927"/>
            <a:ext cx="1101867" cy="348652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9A8D953-0DBE-1F0E-38FC-8D037AEBB6A4}"/>
              </a:ext>
            </a:extLst>
          </p:cNvPr>
          <p:cNvSpPr/>
          <p:nvPr/>
        </p:nvSpPr>
        <p:spPr>
          <a:xfrm>
            <a:off x="2488765" y="2018094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D01C8B-1858-06D9-205E-4A23BB74682C}"/>
              </a:ext>
            </a:extLst>
          </p:cNvPr>
          <p:cNvSpPr txBox="1"/>
          <p:nvPr/>
        </p:nvSpPr>
        <p:spPr>
          <a:xfrm>
            <a:off x="2546300" y="1999875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BA6B0FF-F8CD-8C8E-0755-496D9AC5E4DD}"/>
              </a:ext>
            </a:extLst>
          </p:cNvPr>
          <p:cNvSpPr/>
          <p:nvPr/>
        </p:nvSpPr>
        <p:spPr>
          <a:xfrm>
            <a:off x="4020394" y="2042927"/>
            <a:ext cx="1060488" cy="33289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9713A4-2B2C-2E8F-221E-8FFA68D45E42}"/>
              </a:ext>
            </a:extLst>
          </p:cNvPr>
          <p:cNvSpPr txBox="1"/>
          <p:nvPr/>
        </p:nvSpPr>
        <p:spPr>
          <a:xfrm>
            <a:off x="4070523" y="2006490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2C3CBE-917B-DA44-5095-E7D5E8FC6D30}"/>
              </a:ext>
            </a:extLst>
          </p:cNvPr>
          <p:cNvSpPr txBox="1"/>
          <p:nvPr/>
        </p:nvSpPr>
        <p:spPr>
          <a:xfrm>
            <a:off x="5575948" y="2037034"/>
            <a:ext cx="100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3C1828-5B80-A015-B5C2-97FA113F45EF}"/>
              </a:ext>
            </a:extLst>
          </p:cNvPr>
          <p:cNvSpPr txBox="1"/>
          <p:nvPr/>
        </p:nvSpPr>
        <p:spPr>
          <a:xfrm>
            <a:off x="1046602" y="3001083"/>
            <a:ext cx="7066239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La prochaine fois, elle va faire plus attention pour ne pas tomber. Elle va mettre un casque et des genouillères pour se protéger.</a:t>
            </a:r>
          </a:p>
        </p:txBody>
      </p:sp>
    </p:spTree>
    <p:extLst>
      <p:ext uri="{BB962C8B-B14F-4D97-AF65-F5344CB8AC3E}">
        <p14:creationId xmlns:p14="http://schemas.microsoft.com/office/powerpoint/2010/main" val="287821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63.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645E427-208C-128B-2FDF-F37EC6FD919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1842B98-9A24-CA97-B664-C0294B80F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3D217F-A2BB-24D7-9260-8918DEB09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FBE9A6C-E25B-2EDF-AD91-4A28E2E8B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156" y="1624585"/>
            <a:ext cx="3255687" cy="499377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3E5854-A5A9-F1E2-1C92-5D91EF12C89D}"/>
              </a:ext>
            </a:extLst>
          </p:cNvPr>
          <p:cNvSpPr/>
          <p:nvPr/>
        </p:nvSpPr>
        <p:spPr>
          <a:xfrm>
            <a:off x="2965836" y="2472855"/>
            <a:ext cx="3045349" cy="12315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74752-98D4-3421-78C8-FA9DEAE3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AE5CF02D-7F0B-85E9-DBBE-C24C1D631C0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 texte à votre voisin. Je vais passer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BC7C4C-7005-314B-FECC-B6021E77972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730F00B-E75D-C791-5DB8-D5FCE5612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87B7A6-C5BC-CA7B-58CC-832BFC8958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94E09683-B439-58B0-F1DC-FBCCEBD4B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6334615" y="2638459"/>
            <a:ext cx="2421904" cy="208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1E90860-D0EB-6880-9515-8763A1270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832" y="2576259"/>
            <a:ext cx="6033185" cy="284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705C632-4CBE-4E9D-7D32-EA9DB5D233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96670" cy="756000"/>
          </a:xfrm>
        </p:spPr>
        <p:txBody>
          <a:bodyPr/>
          <a:lstStyle/>
          <a:p>
            <a:r>
              <a:rPr lang="fr-FR" sz="1400" dirty="0"/>
              <a:t>Parler de ce qui s'est passé.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008F22B-535C-1F5C-95C9-7796E72D55C0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214FC5-68A1-6050-18B0-B549825314F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5BDBA9-F6EC-1C73-0690-627D4F8F36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Titre 53">
              <a:extLst>
                <a:ext uri="{FF2B5EF4-FFF2-40B4-BE49-F238E27FC236}">
                  <a16:creationId xmlns:a16="http://schemas.microsoft.com/office/drawing/2014/main" id="{D87B37EE-6F69-4FFC-35B9-F5EC9C2B25B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406360" y="5083745"/>
            <a:ext cx="1566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30805" y="549811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A99F-39D6-B461-BAB1-59F8CA91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2FC9A-9E42-1769-EB10-3E087CF8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l’écriture. On va apprendre à écrire des phrases comme celles-ci. Qui veut les lire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D535D36-E9E2-29AD-9723-67246F0C554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0CCC3CF-765E-85D7-C178-00F59D32D1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6255B9-25B5-A3DA-06ED-AB6957900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151B88-B04A-BCDD-7DF2-5117F6F086E3}"/>
              </a:ext>
            </a:extLst>
          </p:cNvPr>
          <p:cNvSpPr txBox="1"/>
          <p:nvPr/>
        </p:nvSpPr>
        <p:spPr>
          <a:xfrm>
            <a:off x="1061311" y="2690336"/>
            <a:ext cx="7470689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Kenza est tombée du vélo.                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Amine a mal au genou.</a:t>
            </a:r>
            <a:endParaRPr lang="fr-FR" sz="36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8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26312-F5F7-7112-79A7-B7874936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C07DD-6DFB-FBF9-4D6F-45478C3A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B58276F-E847-B2CA-36E8-6F59CAF4643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B58276F-E847-B2CA-36E8-6F59CAF464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651ED25-E8DD-1079-B97F-8B6AE531996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651ED25-E8DD-1079-B97F-8B6AE53199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75B7B9-ACFB-1E26-41A8-858F42043A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431ABC-8CB4-8E47-C469-A174034A3166}"/>
              </a:ext>
            </a:extLst>
          </p:cNvPr>
          <p:cNvSpPr txBox="1"/>
          <p:nvPr/>
        </p:nvSpPr>
        <p:spPr>
          <a:xfrm>
            <a:off x="1061311" y="2690336"/>
            <a:ext cx="7470689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Kenza est tombée du vélo.                </a:t>
            </a:r>
          </a:p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Amine a mal au genou.</a:t>
            </a:r>
            <a:endParaRPr lang="fr-FR" sz="36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ADF8-3F67-A334-DF08-9334A7C8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F0914-7893-EDAC-1F53-095D9DE60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52D183-32BB-055D-C1CF-9F54C85F034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E12558E-AEF2-71AB-FCCB-E5861D642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721EE8-30A7-5678-DF1E-CCB2B75D6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685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80590-6504-C831-8811-1B4479EF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Ces mots sont en désordre. Ecrivez sur vos cahiers une phrase correcte à partir de ces mots.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D62B88-05C4-B0E6-1937-454259A2BE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56D7BD8-3630-365F-637E-1AD6360D6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616892-D024-97F5-13FE-91E7F8577A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C3276F-4DF0-270B-7611-0E987DA4B614}"/>
              </a:ext>
            </a:extLst>
          </p:cNvPr>
          <p:cNvSpPr/>
          <p:nvPr/>
        </p:nvSpPr>
        <p:spPr>
          <a:xfrm>
            <a:off x="3731626" y="3163106"/>
            <a:ext cx="1807223" cy="6120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rgbClr val="424D7B"/>
                </a:solidFill>
                <a:latin typeface="Dosis SemiBold" pitchFamily="2" charset="0"/>
              </a:rPr>
              <a:t>du vélo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425A1F8-1EB1-8CE7-B091-C8EDC3ED4B35}"/>
              </a:ext>
            </a:extLst>
          </p:cNvPr>
          <p:cNvSpPr/>
          <p:nvPr/>
        </p:nvSpPr>
        <p:spPr>
          <a:xfrm>
            <a:off x="1243975" y="3163106"/>
            <a:ext cx="198579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kern="0" dirty="0">
                <a:solidFill>
                  <a:srgbClr val="424D7B"/>
                </a:solidFill>
                <a:latin typeface="Dosis SemiBold" pitchFamily="2" charset="0"/>
              </a:rPr>
              <a:t>est tombée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B4B23D-7265-2D4E-1B03-89528343D605}"/>
              </a:ext>
            </a:extLst>
          </p:cNvPr>
          <p:cNvSpPr/>
          <p:nvPr/>
        </p:nvSpPr>
        <p:spPr>
          <a:xfrm>
            <a:off x="6040705" y="3123000"/>
            <a:ext cx="230760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Dina</a:t>
            </a:r>
          </a:p>
        </p:txBody>
      </p:sp>
    </p:spTree>
    <p:extLst>
      <p:ext uri="{BB962C8B-B14F-4D97-AF65-F5344CB8AC3E}">
        <p14:creationId xmlns:p14="http://schemas.microsoft.com/office/powerpoint/2010/main" val="33701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49A0-BE4E-4929-FDB4-40470EEB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BAE92-FFB2-00F5-7389-53CC4528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F870B3-2CCD-A1E4-C929-28CED4D5CA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30A18-9E4B-A38D-CBCA-1E53BDB771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689"/>
          <a:stretch>
            <a:fillRect/>
          </a:stretch>
        </p:blipFill>
        <p:spPr>
          <a:xfrm>
            <a:off x="3352077" y="1951908"/>
            <a:ext cx="2750339" cy="3445616"/>
          </a:xfrm>
          <a:prstGeom prst="roundRect">
            <a:avLst>
              <a:gd name="adj" fmla="val 27319"/>
            </a:avLst>
          </a:prstGeom>
        </p:spPr>
      </p:pic>
    </p:spTree>
    <p:extLst>
      <p:ext uri="{BB962C8B-B14F-4D97-AF65-F5344CB8AC3E}">
        <p14:creationId xmlns:p14="http://schemas.microsoft.com/office/powerpoint/2010/main" val="11133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3FD6-227D-FE35-DCDF-F97E51972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A6D2D-21D0-E0A2-908F-8AD98F44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707FB7-9921-6AA7-D3C8-BB77A7B411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A5ECE97-B81C-C245-6DEC-AA88B4EB7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3F232B-AB4D-F4CF-85E0-A99DD7693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EF00AD0-E9BF-DB4E-49F4-09A91DB766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13" t="19334" r="19484" b="35489"/>
          <a:stretch>
            <a:fillRect/>
          </a:stretch>
        </p:blipFill>
        <p:spPr>
          <a:xfrm>
            <a:off x="1115963" y="2489812"/>
            <a:ext cx="6912074" cy="20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7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7D05-2D10-EBDE-AD4D-817C8EB52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93DC3-9C98-ADE7-B6E0-5A29951C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Ces mots sont en désordre. Ecrivez sur vos cahiers une phrase correcte à partir de ces mots.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7279290-D7EE-EBC7-42BF-367BCF8CC0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4A6C81B-A9C1-7F65-9F3E-7ABBFFA9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6FC538-0C6D-81C0-1B3E-DFF79DD37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68983F-E374-2811-9374-415AF57BCAD4}"/>
              </a:ext>
            </a:extLst>
          </p:cNvPr>
          <p:cNvSpPr/>
          <p:nvPr/>
        </p:nvSpPr>
        <p:spPr>
          <a:xfrm>
            <a:off x="5667554" y="3280893"/>
            <a:ext cx="2115297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mal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BB1E26-C636-120A-DC65-16840BCEB34A}"/>
              </a:ext>
            </a:extLst>
          </p:cNvPr>
          <p:cNvSpPr/>
          <p:nvPr/>
        </p:nvSpPr>
        <p:spPr>
          <a:xfrm>
            <a:off x="3635566" y="3280893"/>
            <a:ext cx="175476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au genou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15E82B0-87A4-75E1-5D1C-DBD266E67ABF}"/>
              </a:ext>
            </a:extLst>
          </p:cNvPr>
          <p:cNvSpPr/>
          <p:nvPr/>
        </p:nvSpPr>
        <p:spPr>
          <a:xfrm>
            <a:off x="2290233" y="3284268"/>
            <a:ext cx="10681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Dina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1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BD770-80F9-DAB7-EFDE-A2421404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687C9-8A73-289A-40C0-4A70E1CE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843A54-99EC-0E18-7FA2-1F89E80D3D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4" t="4749" r="47093" b="-4749"/>
          <a:stretch>
            <a:fillRect/>
          </a:stretch>
        </p:blipFill>
        <p:spPr>
          <a:xfrm>
            <a:off x="2764936" y="1980783"/>
            <a:ext cx="2750339" cy="3445616"/>
          </a:xfrm>
          <a:prstGeom prst="roundRect">
            <a:avLst>
              <a:gd name="adj" fmla="val 27319"/>
            </a:avLst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3DF0A6-93EE-A720-1B02-509A310E72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30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B513-D36D-E261-EF76-54603449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198A6-D702-16B5-D75D-E92FB515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A41C55C-D657-BDF7-2967-160852A883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3A443D-1527-6131-3C33-7195B638C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F7FC84-08DD-50FE-5C02-7460B708E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30EC582-54AB-6857-D3DE-D14729A9ED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12" t="19670" r="32679" b="38900"/>
          <a:stretch>
            <a:fillRect/>
          </a:stretch>
        </p:blipFill>
        <p:spPr>
          <a:xfrm>
            <a:off x="1513425" y="2616505"/>
            <a:ext cx="6117150" cy="199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5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devoirs. À la maison, dans la page 64, vous allez mettre en ordre ces mots pour écrire une phrase correcte.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A952D3-9776-E6DD-4531-789A720D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094" y="1778931"/>
            <a:ext cx="3005593" cy="461016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9531340-0F32-6E85-7607-5F5CD3761F22}"/>
              </a:ext>
            </a:extLst>
          </p:cNvPr>
          <p:cNvSpPr/>
          <p:nvPr/>
        </p:nvSpPr>
        <p:spPr>
          <a:xfrm>
            <a:off x="3516906" y="4595002"/>
            <a:ext cx="2815781" cy="48141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751042-11FF-BC31-141E-7D9ABCF20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30" y="616718"/>
            <a:ext cx="1146147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1149" y="2272417"/>
            <a:ext cx="2246682" cy="35879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67F329-B94D-BB84-DE3E-7C834A88E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5934A2FD-258C-2A76-757F-905D0C77236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3380"/>
          <a:stretch>
            <a:fillRect/>
          </a:stretch>
        </p:blipFill>
        <p:spPr>
          <a:xfrm flipH="1">
            <a:off x="2238103" y="2264121"/>
            <a:ext cx="2095246" cy="35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11051</TotalTime>
  <Words>1326</Words>
  <Application>Microsoft Office PowerPoint</Application>
  <PresentationFormat>Affichage à l'écran (4:3)</PresentationFormat>
  <Paragraphs>188</Paragraphs>
  <Slides>48</Slides>
  <Notes>1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48</vt:i4>
      </vt:variant>
    </vt:vector>
  </HeadingPairs>
  <TitlesOfParts>
    <vt:vector size="73" baseType="lpstr">
      <vt:lpstr>Dosis</vt:lpstr>
      <vt:lpstr>Aptos Display</vt:lpstr>
      <vt:lpstr>Dosis SemiBold</vt:lpstr>
      <vt:lpstr>Aptos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4_Lecture</vt:lpstr>
      <vt:lpstr>2_Env-Enseignant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en français avec Majd et Nada. Soyez attentifs.</vt:lpstr>
      <vt:lpstr>Lecture de la vidéo </vt:lpstr>
      <vt:lpstr>Nous allons écouter le dialogue une deuxième fois.</vt:lpstr>
      <vt:lpstr>Lecture de la vidéo </vt:lpstr>
      <vt:lpstr>Maintenant, on va répéter le dialogue ensemble. Je vais lire chaque réplique et vous allez répéter après moi. </vt:lpstr>
      <vt:lpstr>On continue à répéter le dialogue ensemble.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C’est le mot : autour.  On va l’épeler  : a – u – t – o –  u – r. </vt:lpstr>
      <vt:lpstr>C’est le mot : soudain.  On va l’épeler :  S – o – u – d –  a – i – n. </vt:lpstr>
      <vt:lpstr>Qui veut lire ? </vt:lpstr>
      <vt:lpstr>On va lire ensemble ce texte du livret. On va le découper en 3 parties. Après, vous allez le lire tout seuls. </vt:lpstr>
      <vt:lpstr>Lisez la première partie du texte silencieusement. Après, je vais diffuser une lecture audio. </vt:lpstr>
      <vt:lpstr>Lecture en cours. </vt:lpstr>
      <vt:lpstr>Qui veut lire le texte ?</vt:lpstr>
      <vt:lpstr>On passe à la deuxième partie du texte. Lisez en silence.</vt:lpstr>
      <vt:lpstr>Lecture en cours. </vt:lpstr>
      <vt:lpstr>Qui veut lire le texte ?</vt:lpstr>
      <vt:lpstr>On passe à la troisième partie du texte. Lisez en silence.</vt:lpstr>
      <vt:lpstr>Lecture en cours. </vt:lpstr>
      <vt:lpstr>Qui veut lire le texte ?</vt:lpstr>
      <vt:lpstr>Prenez vos livrets à la page 63.</vt:lpstr>
      <vt:lpstr>Présentation PowerPoint</vt:lpstr>
      <vt:lpstr>Plan de la séance 4</vt:lpstr>
      <vt:lpstr>Maintenant, on va faire de l’écriture. On va apprendre à écrire des phrases comme celles-ci. Qui veut les lire ?  </vt:lpstr>
      <vt:lpstr>Qui veut lire ? </vt:lpstr>
      <vt:lpstr>Prenez vos cahiers.  </vt:lpstr>
      <vt:lpstr>Ces mots sont en désordre. Ecrivez sur vos cahiers une phrase correcte à partir de ces mots. </vt:lpstr>
      <vt:lpstr>Qui veut lire sa phrase ? </vt:lpstr>
      <vt:lpstr>Corrigez. Je n’oublie pas la majuscule au début de la phrase et le point à la fin.  </vt:lpstr>
      <vt:lpstr>Ces mots sont en désordre. Ecrivez sur vos cahiers une phrase correcte à partir de ces mots. </vt:lpstr>
      <vt:lpstr>Qui veut lire sa phrase ?</vt:lpstr>
      <vt:lpstr>Corrigez. Je n’oublie pas la majuscule au début de la phrase et le point à la fin.  </vt:lpstr>
      <vt:lpstr>Notez les devoirs. À la maison, dans la page 64, vous allez mettre en ordre ces mots pour écrire une phrase correcte.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63</cp:revision>
  <cp:lastPrinted>2025-08-13T10:11:39Z</cp:lastPrinted>
  <dcterms:created xsi:type="dcterms:W3CDTF">2025-08-01T12:31:49Z</dcterms:created>
  <dcterms:modified xsi:type="dcterms:W3CDTF">2026-02-02T08:39:28Z</dcterms:modified>
</cp:coreProperties>
</file>