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</p:sldMasterIdLst>
  <p:notesMasterIdLst>
    <p:notesMasterId r:id="rId91"/>
  </p:notesMasterIdLst>
  <p:sldIdLst>
    <p:sldId id="257" r:id="rId13"/>
    <p:sldId id="1029" r:id="rId14"/>
    <p:sldId id="705" r:id="rId15"/>
    <p:sldId id="1030" r:id="rId16"/>
    <p:sldId id="798" r:id="rId17"/>
    <p:sldId id="1098" r:id="rId18"/>
    <p:sldId id="1041" r:id="rId19"/>
    <p:sldId id="1040" r:id="rId20"/>
    <p:sldId id="1253" r:id="rId21"/>
    <p:sldId id="1254" r:id="rId22"/>
    <p:sldId id="1258" r:id="rId23"/>
    <p:sldId id="1259" r:id="rId24"/>
    <p:sldId id="1092" r:id="rId25"/>
    <p:sldId id="940" r:id="rId26"/>
    <p:sldId id="1262" r:id="rId27"/>
    <p:sldId id="1263" r:id="rId28"/>
    <p:sldId id="1264" r:id="rId29"/>
    <p:sldId id="1149" r:id="rId30"/>
    <p:sldId id="1119" r:id="rId31"/>
    <p:sldId id="1265" r:id="rId32"/>
    <p:sldId id="1266" r:id="rId33"/>
    <p:sldId id="1267" r:id="rId34"/>
    <p:sldId id="1095" r:id="rId35"/>
    <p:sldId id="1126" r:id="rId36"/>
    <p:sldId id="1102" r:id="rId37"/>
    <p:sldId id="1101" r:id="rId38"/>
    <p:sldId id="1127" r:id="rId39"/>
    <p:sldId id="1128" r:id="rId40"/>
    <p:sldId id="1129" r:id="rId41"/>
    <p:sldId id="1130" r:id="rId42"/>
    <p:sldId id="1062" r:id="rId43"/>
    <p:sldId id="1063" r:id="rId44"/>
    <p:sldId id="1077" r:id="rId45"/>
    <p:sldId id="1065" r:id="rId46"/>
    <p:sldId id="1107" r:id="rId47"/>
    <p:sldId id="1108" r:id="rId48"/>
    <p:sldId id="1109" r:id="rId49"/>
    <p:sldId id="779" r:id="rId50"/>
    <p:sldId id="1085" r:id="rId51"/>
    <p:sldId id="1138" r:id="rId52"/>
    <p:sldId id="1137" r:id="rId53"/>
    <p:sldId id="1260" r:id="rId54"/>
    <p:sldId id="1112" r:id="rId55"/>
    <p:sldId id="1113" r:id="rId56"/>
    <p:sldId id="1191" r:id="rId57"/>
    <p:sldId id="1035" r:id="rId58"/>
    <p:sldId id="1177" r:id="rId59"/>
    <p:sldId id="1231" r:id="rId60"/>
    <p:sldId id="1192" r:id="rId61"/>
    <p:sldId id="1232" r:id="rId62"/>
    <p:sldId id="1234" r:id="rId63"/>
    <p:sldId id="1235" r:id="rId64"/>
    <p:sldId id="1236" r:id="rId65"/>
    <p:sldId id="1237" r:id="rId66"/>
    <p:sldId id="1261" r:id="rId67"/>
    <p:sldId id="1103" r:id="rId68"/>
    <p:sldId id="1105" r:id="rId69"/>
    <p:sldId id="1249" r:id="rId70"/>
    <p:sldId id="1106" r:id="rId71"/>
    <p:sldId id="664" r:id="rId72"/>
    <p:sldId id="1251" r:id="rId73"/>
    <p:sldId id="1250" r:id="rId74"/>
    <p:sldId id="1157" r:id="rId75"/>
    <p:sldId id="1090" r:id="rId76"/>
    <p:sldId id="1050" r:id="rId77"/>
    <p:sldId id="1037" r:id="rId78"/>
    <p:sldId id="1052" r:id="rId79"/>
    <p:sldId id="1225" r:id="rId80"/>
    <p:sldId id="1226" r:id="rId81"/>
    <p:sldId id="1268" r:id="rId82"/>
    <p:sldId id="1269" r:id="rId83"/>
    <p:sldId id="1270" r:id="rId84"/>
    <p:sldId id="1271" r:id="rId85"/>
    <p:sldId id="1272" r:id="rId86"/>
    <p:sldId id="1273" r:id="rId87"/>
    <p:sldId id="1056" r:id="rId88"/>
    <p:sldId id="1057" r:id="rId89"/>
    <p:sldId id="689" r:id="rId90"/>
  </p:sldIdLst>
  <p:sldSz cx="9144000" cy="6858000" type="screen4x3"/>
  <p:notesSz cx="6735763" cy="9866313"/>
  <p:embeddedFontLst>
    <p:embeddedFont>
      <p:font typeface="Dosis" pitchFamily="2" charset="0"/>
      <p:regular r:id="rId92"/>
      <p:bold r:id="rId93"/>
    </p:embeddedFont>
    <p:embeddedFont>
      <p:font typeface="Dosis ExtraBold" pitchFamily="2" charset="0"/>
      <p:bold r:id="rId94"/>
    </p:embeddedFont>
    <p:embeddedFont>
      <p:font typeface="Dosis Medium" pitchFamily="2" charset="0"/>
      <p:regular r:id="rId95"/>
    </p:embeddedFont>
    <p:embeddedFont>
      <p:font typeface="Dosis SemiBold" pitchFamily="2" charset="0"/>
      <p:bold r:id="rId96"/>
    </p:embeddedFont>
    <p:embeddedFont>
      <p:font typeface="Mistral" panose="03090702030407020403" pitchFamily="66" charset="0"/>
      <p:regular r:id="rId9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565F88"/>
    <a:srgbClr val="2AB6D7"/>
    <a:srgbClr val="55B7DE"/>
    <a:srgbClr val="A1A6BC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FEE5C7-DA9D-4949-9C88-1BF5E41F0190}" v="25" dt="2026-02-24T13:52:47.9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88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68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slide" Target="slides/slide78.xml"/><Relationship Id="rId95" Type="http://schemas.openxmlformats.org/officeDocument/2006/relationships/font" Target="fonts/font4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font" Target="fonts/font2.fntdata"/><Relationship Id="rId9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103" Type="http://schemas.microsoft.com/office/2015/10/relationships/revisionInfo" Target="revisionInfo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font" Target="fonts/font3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font" Target="fonts/font6.fntdata"/><Relationship Id="rId10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2-17T22:45:11.057" v="5217"/>
      <pc:docMkLst>
        <pc:docMk/>
      </pc:docMkLst>
      <pc:sldChg chg="modSp mod">
        <pc:chgData name="Jalila El Baraka" userId="ea93c961-285f-4edc-9e51-dff84fc1dbdc" providerId="ADAL" clId="{57C2819A-E835-47AA-9356-3BB7B51E441F}" dt="2026-02-04T21:10:17.399" v="3831" actId="1036"/>
        <pc:sldMkLst>
          <pc:docMk/>
          <pc:sldMk cId="1677520056" sldId="1030"/>
        </pc:sldMkLst>
      </pc:sldChg>
      <pc:sldChg chg="modSp">
        <pc:chgData name="Jalila El Baraka" userId="ea93c961-285f-4edc-9e51-dff84fc1dbdc" providerId="ADAL" clId="{57C2819A-E835-47AA-9356-3BB7B51E441F}" dt="2026-02-17T22:45:11.057" v="5217"/>
        <pc:sldMkLst>
          <pc:docMk/>
          <pc:sldMk cId="165185905" sldId="1056"/>
        </pc:sldMkLst>
        <pc:spChg chg="mod">
          <ac:chgData name="Jalila El Baraka" userId="ea93c961-285f-4edc-9e51-dff84fc1dbdc" providerId="ADAL" clId="{57C2819A-E835-47AA-9356-3BB7B51E441F}" dt="2026-02-17T22:45:11.057" v="5217"/>
          <ac:spMkLst>
            <pc:docMk/>
            <pc:sldMk cId="165185905" sldId="1056"/>
            <ac:spMk id="9" creationId="{82D1671D-9CD1-1589-2B54-03E06E9EAED1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21:16.048" v="4621" actId="20577"/>
        <pc:sldMkLst>
          <pc:docMk/>
          <pc:sldMk cId="3885549888" sldId="1063"/>
        </pc:sldMkLst>
        <pc:spChg chg="mod">
          <ac:chgData name="Jalila El Baraka" userId="ea93c961-285f-4edc-9e51-dff84fc1dbdc" providerId="ADAL" clId="{57C2819A-E835-47AA-9356-3BB7B51E441F}" dt="2026-02-17T22:21:16.048" v="4621" actId="20577"/>
          <ac:spMkLst>
            <pc:docMk/>
            <pc:sldMk cId="3885549888" sldId="1063"/>
            <ac:spMk id="2" creationId="{F0524304-4050-05AE-B3C1-B7B0AC7DA8B2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21:41.033" v="4665" actId="20577"/>
        <pc:sldMkLst>
          <pc:docMk/>
          <pc:sldMk cId="2755180706" sldId="1065"/>
        </pc:sldMkLst>
        <pc:spChg chg="mod">
          <ac:chgData name="Jalila El Baraka" userId="ea93c961-285f-4edc-9e51-dff84fc1dbdc" providerId="ADAL" clId="{57C2819A-E835-47AA-9356-3BB7B51E441F}" dt="2026-02-17T22:21:41.033" v="4665" actId="20577"/>
          <ac:spMkLst>
            <pc:docMk/>
            <pc:sldMk cId="2755180706" sldId="1065"/>
            <ac:spMk id="6" creationId="{D9212C67-1162-08C0-3DC6-BA615D54B70C}"/>
          </ac:spMkLst>
        </pc:spChg>
      </pc:sldChg>
      <pc:sldChg chg="modSp mod">
        <pc:chgData name="Jalila El Baraka" userId="ea93c961-285f-4edc-9e51-dff84fc1dbdc" providerId="ADAL" clId="{57C2819A-E835-47AA-9356-3BB7B51E441F}" dt="2026-02-17T22:25:12.329" v="4836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57C2819A-E835-47AA-9356-3BB7B51E441F}" dt="2026-02-17T22:25:12.329" v="4836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57C2819A-E835-47AA-9356-3BB7B51E441F}" dt="2026-02-17T22:25:01.780" v="4807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13:55.283" v="4328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57C2819A-E835-47AA-9356-3BB7B51E441F}" dt="2026-02-17T22:13:55.283" v="4328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">
        <pc:chgData name="Jalila El Baraka" userId="ea93c961-285f-4edc-9e51-dff84fc1dbdc" providerId="ADAL" clId="{57C2819A-E835-47AA-9356-3BB7B51E441F}" dt="2026-02-04T21:10:52.865" v="3832"/>
        <pc:sldMkLst>
          <pc:docMk/>
          <pc:sldMk cId="323507763" sldId="1098"/>
        </pc:sldMkLst>
        <pc:spChg chg="mod">
          <ac:chgData name="Jalila El Baraka" userId="ea93c961-285f-4edc-9e51-dff84fc1dbdc" providerId="ADAL" clId="{57C2819A-E835-47AA-9356-3BB7B51E441F}" dt="2026-02-04T21:10:52.865" v="3832"/>
          <ac:spMkLst>
            <pc:docMk/>
            <pc:sldMk cId="323507763" sldId="1098"/>
            <ac:spMk id="3" creationId="{82312729-2D44-6B04-DDB7-8AA17384CDFB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15:13.186" v="4400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57C2819A-E835-47AA-9356-3BB7B51E441F}" dt="2026-02-17T22:15:13.186" v="4400" actId="20577"/>
          <ac:spMkLst>
            <pc:docMk/>
            <pc:sldMk cId="3750647072" sldId="1101"/>
            <ac:spMk id="4" creationId="{56D6602D-2371-AA79-8738-13B10F0453E8}"/>
          </ac:spMkLst>
        </pc:spChg>
        <pc:spChg chg="add mod">
          <ac:chgData name="Jalila El Baraka" userId="ea93c961-285f-4edc-9e51-dff84fc1dbdc" providerId="ADAL" clId="{57C2819A-E835-47AA-9356-3BB7B51E441F}" dt="2026-02-17T22:15:00.485" v="4364" actId="207"/>
          <ac:spMkLst>
            <pc:docMk/>
            <pc:sldMk cId="3750647072" sldId="1101"/>
            <ac:spMk id="7" creationId="{25F192B2-70CD-F68B-D375-DD049D59B160}"/>
          </ac:spMkLst>
        </pc:spChg>
        <pc:spChg chg="add mod">
          <ac:chgData name="Jalila El Baraka" userId="ea93c961-285f-4edc-9e51-dff84fc1dbdc" providerId="ADAL" clId="{57C2819A-E835-47AA-9356-3BB7B51E441F}" dt="2026-02-17T22:14:51.781" v="4363"/>
          <ac:spMkLst>
            <pc:docMk/>
            <pc:sldMk cId="3750647072" sldId="1101"/>
            <ac:spMk id="10" creationId="{4752B527-5647-F2F9-EB77-76C775C661F7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14:24.219" v="4356" actId="20577"/>
        <pc:sldMkLst>
          <pc:docMk/>
          <pc:sldMk cId="989522169" sldId="1102"/>
        </pc:sldMkLst>
        <pc:spChg chg="add mod">
          <ac:chgData name="Jalila El Baraka" userId="ea93c961-285f-4edc-9e51-dff84fc1dbdc" providerId="ADAL" clId="{57C2819A-E835-47AA-9356-3BB7B51E441F}" dt="2026-02-17T22:14:16.052" v="4334" actId="1076"/>
          <ac:spMkLst>
            <pc:docMk/>
            <pc:sldMk cId="989522169" sldId="1102"/>
            <ac:spMk id="8" creationId="{F5E36863-3F5E-61FB-8D0E-E7F7BB70938F}"/>
          </ac:spMkLst>
        </pc:spChg>
        <pc:spChg chg="mod">
          <ac:chgData name="Jalila El Baraka" userId="ea93c961-285f-4edc-9e51-dff84fc1dbdc" providerId="ADAL" clId="{57C2819A-E835-47AA-9356-3BB7B51E441F}" dt="2026-02-17T22:14:24.219" v="4356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modSp">
        <pc:chgData name="Jalila El Baraka" userId="ea93c961-285f-4edc-9e51-dff84fc1dbdc" providerId="ADAL" clId="{57C2819A-E835-47AA-9356-3BB7B51E441F}" dt="2026-02-04T21:11:14.160" v="3833"/>
        <pc:sldMkLst>
          <pc:docMk/>
          <pc:sldMk cId="4133189049" sldId="1103"/>
        </pc:sldMkLst>
        <pc:spChg chg="mod">
          <ac:chgData name="Jalila El Baraka" userId="ea93c961-285f-4edc-9e51-dff84fc1dbdc" providerId="ADAL" clId="{57C2819A-E835-47AA-9356-3BB7B51E441F}" dt="2026-02-04T21:11:14.160" v="3833"/>
          <ac:spMkLst>
            <pc:docMk/>
            <pc:sldMk cId="4133189049" sldId="1103"/>
            <ac:spMk id="3" creationId="{877D935B-2B72-44E8-B720-D30DB2705283}"/>
          </ac:spMkLst>
        </pc:spChg>
      </pc:sldChg>
      <pc:sldChg chg="modSp mod">
        <pc:chgData name="Jalila El Baraka" userId="ea93c961-285f-4edc-9e51-dff84fc1dbdc" providerId="ADAL" clId="{57C2819A-E835-47AA-9356-3BB7B51E441F}" dt="2026-02-17T22:41:47.617" v="5182" actId="20577"/>
        <pc:sldMkLst>
          <pc:docMk/>
          <pc:sldMk cId="1804390391" sldId="1105"/>
        </pc:sldMkLst>
        <pc:spChg chg="mod">
          <ac:chgData name="Jalila El Baraka" userId="ea93c961-285f-4edc-9e51-dff84fc1dbdc" providerId="ADAL" clId="{57C2819A-E835-47AA-9356-3BB7B51E441F}" dt="2026-02-17T22:41:47.617" v="5182" actId="20577"/>
          <ac:spMkLst>
            <pc:docMk/>
            <pc:sldMk cId="1804390391" sldId="1105"/>
            <ac:spMk id="9" creationId="{ED5C58F0-7F90-8215-2DCC-5114FE1296C5}"/>
          </ac:spMkLst>
        </pc:spChg>
      </pc:sldChg>
      <pc:sldChg chg="addSp delSp modSp mod delAnim modAnim">
        <pc:chgData name="Jalila El Baraka" userId="ea93c961-285f-4edc-9e51-dff84fc1dbdc" providerId="ADAL" clId="{57C2819A-E835-47AA-9356-3BB7B51E441F}" dt="2026-02-17T22:43:40.107" v="5216"/>
        <pc:sldMkLst>
          <pc:docMk/>
          <pc:sldMk cId="688470795" sldId="1106"/>
        </pc:sldMkLst>
        <pc:picChg chg="add mod">
          <ac:chgData name="Jalila El Baraka" userId="ea93c961-285f-4edc-9e51-dff84fc1dbdc" providerId="ADAL" clId="{57C2819A-E835-47AA-9356-3BB7B51E441F}" dt="2026-02-17T22:43:40.107" v="5216"/>
          <ac:picMkLst>
            <pc:docMk/>
            <pc:sldMk cId="688470795" sldId="1106"/>
            <ac:picMk id="6" creationId="{F9D413A5-36F3-770F-FD95-F9720E7E685E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2-17T22:23:01.446" v="4689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57C2819A-E835-47AA-9356-3BB7B51E441F}" dt="2026-02-17T22:23:01.446" v="4689" actId="20577"/>
          <ac:spMkLst>
            <pc:docMk/>
            <pc:sldMk cId="2477685694" sldId="1107"/>
            <ac:spMk id="2" creationId="{A5138600-B7B7-4115-79B2-0838ADC0F767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24:07.137" v="4757" actId="20577"/>
        <pc:sldMkLst>
          <pc:docMk/>
          <pc:sldMk cId="574874629" sldId="1109"/>
        </pc:sldMkLst>
        <pc:spChg chg="mod">
          <ac:chgData name="Jalila El Baraka" userId="ea93c961-285f-4edc-9e51-dff84fc1dbdc" providerId="ADAL" clId="{57C2819A-E835-47AA-9356-3BB7B51E441F}" dt="2026-02-17T22:24:07.137" v="4757" actId="20577"/>
          <ac:spMkLst>
            <pc:docMk/>
            <pc:sldMk cId="574874629" sldId="1109"/>
            <ac:spMk id="6" creationId="{7E89FF29-49F6-C684-2DA7-9D8EF4FB7015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31:36.416" v="4992" actId="1076"/>
        <pc:sldMkLst>
          <pc:docMk/>
          <pc:sldMk cId="3533272347" sldId="1112"/>
        </pc:sldMkLst>
        <pc:spChg chg="add mod">
          <ac:chgData name="Jalila El Baraka" userId="ea93c961-285f-4edc-9e51-dff84fc1dbdc" providerId="ADAL" clId="{57C2819A-E835-47AA-9356-3BB7B51E441F}" dt="2026-02-17T22:31:36.416" v="4992" actId="1076"/>
          <ac:spMkLst>
            <pc:docMk/>
            <pc:sldMk cId="3533272347" sldId="1112"/>
            <ac:spMk id="3" creationId="{1EB82BDC-DCE6-4B97-101A-4E53B5785E93}"/>
          </ac:spMkLst>
        </pc:spChg>
        <pc:spChg chg="mod">
          <ac:chgData name="Jalila El Baraka" userId="ea93c961-285f-4edc-9e51-dff84fc1dbdc" providerId="ADAL" clId="{57C2819A-E835-47AA-9356-3BB7B51E441F}" dt="2026-02-17T22:31:29.048" v="4991" actId="1076"/>
          <ac:spMkLst>
            <pc:docMk/>
            <pc:sldMk cId="3533272347" sldId="1112"/>
            <ac:spMk id="5" creationId="{266577CD-071B-2B5E-A0C7-1455C37D5BE5}"/>
          </ac:spMkLst>
        </pc:spChg>
        <pc:picChg chg="mod">
          <ac:chgData name="Jalila El Baraka" userId="ea93c961-285f-4edc-9e51-dff84fc1dbdc" providerId="ADAL" clId="{57C2819A-E835-47AA-9356-3BB7B51E441F}" dt="2026-02-17T22:31:10.206" v="4988" actId="1076"/>
          <ac:picMkLst>
            <pc:docMk/>
            <pc:sldMk cId="3533272347" sldId="1112"/>
            <ac:picMk id="2" creationId="{9E0A69F4-D065-9500-EB1E-FF5015686178}"/>
          </ac:picMkLst>
        </pc:picChg>
      </pc:sldChg>
      <pc:sldChg chg="modSp mod">
        <pc:chgData name="Jalila El Baraka" userId="ea93c961-285f-4edc-9e51-dff84fc1dbdc" providerId="ADAL" clId="{57C2819A-E835-47AA-9356-3BB7B51E441F}" dt="2026-02-17T22:32:23.251" v="5048" actId="20577"/>
        <pc:sldMkLst>
          <pc:docMk/>
          <pc:sldMk cId="3405673476" sldId="1113"/>
        </pc:sldMkLst>
        <pc:spChg chg="mod">
          <ac:chgData name="Jalila El Baraka" userId="ea93c961-285f-4edc-9e51-dff84fc1dbdc" providerId="ADAL" clId="{57C2819A-E835-47AA-9356-3BB7B51E441F}" dt="2026-02-17T22:32:23.251" v="5048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57C2819A-E835-47AA-9356-3BB7B51E441F}" dt="2026-02-17T22:32:09.208" v="5023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14:06.951" v="4331" actId="1076"/>
        <pc:sldMkLst>
          <pc:docMk/>
          <pc:sldMk cId="1128191912" sldId="1126"/>
        </pc:sldMkLst>
        <pc:spChg chg="add mod">
          <ac:chgData name="Jalila El Baraka" userId="ea93c961-285f-4edc-9e51-dff84fc1dbdc" providerId="ADAL" clId="{57C2819A-E835-47AA-9356-3BB7B51E441F}" dt="2026-02-17T22:14:06.951" v="4331" actId="1076"/>
          <ac:spMkLst>
            <pc:docMk/>
            <pc:sldMk cId="1128191912" sldId="1126"/>
            <ac:spMk id="7" creationId="{70ADFD96-C9E9-84EE-9927-0B4557B969B1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19:22.154" v="4574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57C2819A-E835-47AA-9356-3BB7B51E441F}" dt="2026-02-17T22:19:22.154" v="4574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19:28.780" v="4575" actId="20577"/>
        <pc:sldMkLst>
          <pc:docMk/>
          <pc:sldMk cId="1506598639" sldId="1128"/>
        </pc:sldMkLst>
        <pc:spChg chg="add mod">
          <ac:chgData name="Jalila El Baraka" userId="ea93c961-285f-4edc-9e51-dff84fc1dbdc" providerId="ADAL" clId="{57C2819A-E835-47AA-9356-3BB7B51E441F}" dt="2026-02-17T22:19:28.780" v="4575" actId="20577"/>
          <ac:spMkLst>
            <pc:docMk/>
            <pc:sldMk cId="1506598639" sldId="1128"/>
            <ac:spMk id="4" creationId="{40F6959F-10C0-1EAF-77B0-2F1CE6F45737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18:12.639" v="4457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57C2819A-E835-47AA-9356-3BB7B51E441F}" dt="2026-02-17T22:18:12.639" v="4457" actId="20577"/>
          <ac:spMkLst>
            <pc:docMk/>
            <pc:sldMk cId="2553980169" sldId="1129"/>
            <ac:spMk id="5" creationId="{C690C133-967A-DF59-D2C5-133188B6B4E6}"/>
          </ac:spMkLst>
        </pc:spChg>
        <pc:spChg chg="add mod">
          <ac:chgData name="Jalila El Baraka" userId="ea93c961-285f-4edc-9e51-dff84fc1dbdc" providerId="ADAL" clId="{57C2819A-E835-47AA-9356-3BB7B51E441F}" dt="2026-02-17T22:17:59.726" v="4439"/>
          <ac:spMkLst>
            <pc:docMk/>
            <pc:sldMk cId="2553980169" sldId="1129"/>
            <ac:spMk id="8" creationId="{9FE3CED6-8ED5-1A38-0F51-32F8368BEB8F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19:50.826" v="4576" actId="207"/>
        <pc:sldMkLst>
          <pc:docMk/>
          <pc:sldMk cId="434921383" sldId="1130"/>
        </pc:sldMkLst>
        <pc:spChg chg="mod">
          <ac:chgData name="Jalila El Baraka" userId="ea93c961-285f-4edc-9e51-dff84fc1dbdc" providerId="ADAL" clId="{57C2819A-E835-47AA-9356-3BB7B51E441F}" dt="2026-02-17T22:19:13.032" v="4572" actId="20577"/>
          <ac:spMkLst>
            <pc:docMk/>
            <pc:sldMk cId="434921383" sldId="1130"/>
            <ac:spMk id="7" creationId="{0DC5AE55-831E-E326-DB0D-AD6E10BC433A}"/>
          </ac:spMkLst>
        </pc:spChg>
        <pc:spChg chg="add mod">
          <ac:chgData name="Jalila El Baraka" userId="ea93c961-285f-4edc-9e51-dff84fc1dbdc" providerId="ADAL" clId="{57C2819A-E835-47AA-9356-3BB7B51E441F}" dt="2026-02-17T22:19:50.826" v="4576" actId="207"/>
          <ac:spMkLst>
            <pc:docMk/>
            <pc:sldMk cId="434921383" sldId="1130"/>
            <ac:spMk id="8" creationId="{981FEFC8-200B-018D-C68D-4D09E603F8CF}"/>
          </ac:spMkLst>
        </pc:spChg>
        <pc:spChg chg="mod">
          <ac:chgData name="Jalila El Baraka" userId="ea93c961-285f-4edc-9e51-dff84fc1dbdc" providerId="ADAL" clId="{57C2819A-E835-47AA-9356-3BB7B51E441F}" dt="2026-02-17T22:18:33.101" v="4481" actId="20577"/>
          <ac:spMkLst>
            <pc:docMk/>
            <pc:sldMk cId="434921383" sldId="1130"/>
            <ac:spMk id="10" creationId="{2144E161-7BA3-24A9-15A4-74CB43E10FFA}"/>
          </ac:spMkLst>
        </pc:spChg>
      </pc:sldChg>
      <pc:sldChg chg="modSp mod">
        <pc:chgData name="Jalila El Baraka" userId="ea93c961-285f-4edc-9e51-dff84fc1dbdc" providerId="ADAL" clId="{57C2819A-E835-47AA-9356-3BB7B51E441F}" dt="2026-02-17T22:29:39.875" v="4946" actId="20577"/>
        <pc:sldMkLst>
          <pc:docMk/>
          <pc:sldMk cId="929565556" sldId="1137"/>
        </pc:sldMkLst>
        <pc:spChg chg="mod">
          <ac:chgData name="Jalila El Baraka" userId="ea93c961-285f-4edc-9e51-dff84fc1dbdc" providerId="ADAL" clId="{57C2819A-E835-47AA-9356-3BB7B51E441F}" dt="2026-02-17T22:27:05.122" v="4909" actId="20577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57C2819A-E835-47AA-9356-3BB7B51E441F}" dt="2026-02-17T22:27:47.571" v="4930" actId="14100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57C2819A-E835-47AA-9356-3BB7B51E441F}" dt="2026-02-17T22:27:27.034" v="4929" actId="20577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57C2819A-E835-47AA-9356-3BB7B51E441F}" dt="2026-02-17T22:29:39.875" v="4946" actId="20577"/>
          <ac:spMkLst>
            <pc:docMk/>
            <pc:sldMk cId="929565556" sldId="1137"/>
            <ac:spMk id="10" creationId="{94218937-F94E-0753-FF46-3875B199857B}"/>
          </ac:spMkLst>
        </pc:spChg>
      </pc:sldChg>
      <pc:sldChg chg="addSp modSp mod">
        <pc:chgData name="Jalila El Baraka" userId="ea93c961-285f-4edc-9e51-dff84fc1dbdc" providerId="ADAL" clId="{57C2819A-E835-47AA-9356-3BB7B51E441F}" dt="2026-02-17T22:26:43.656" v="4908" actId="1076"/>
        <pc:sldMkLst>
          <pc:docMk/>
          <pc:sldMk cId="2667277456" sldId="1138"/>
        </pc:sldMkLst>
        <pc:spChg chg="mod">
          <ac:chgData name="Jalila El Baraka" userId="ea93c961-285f-4edc-9e51-dff84fc1dbdc" providerId="ADAL" clId="{57C2819A-E835-47AA-9356-3BB7B51E441F}" dt="2026-02-17T22:26:43.656" v="4908" actId="1076"/>
          <ac:spMkLst>
            <pc:docMk/>
            <pc:sldMk cId="2667277456" sldId="1138"/>
            <ac:spMk id="3" creationId="{18F5D802-FB00-FD8E-FB68-FA609AC6E9ED}"/>
          </ac:spMkLst>
        </pc:spChg>
        <pc:spChg chg="add mod">
          <ac:chgData name="Jalila El Baraka" userId="ea93c961-285f-4edc-9e51-dff84fc1dbdc" providerId="ADAL" clId="{57C2819A-E835-47AA-9356-3BB7B51E441F}" dt="2026-02-17T22:26:28.538" v="4890" actId="1076"/>
          <ac:spMkLst>
            <pc:docMk/>
            <pc:sldMk cId="2667277456" sldId="1138"/>
            <ac:spMk id="4" creationId="{99E4277D-9746-359F-5A10-5512225769B3}"/>
          </ac:spMkLst>
        </pc:spChg>
        <pc:picChg chg="mod">
          <ac:chgData name="Jalila El Baraka" userId="ea93c961-285f-4edc-9e51-dff84fc1dbdc" providerId="ADAL" clId="{57C2819A-E835-47AA-9356-3BB7B51E441F}" dt="2026-02-17T22:25:49.952" v="4845" actId="1076"/>
          <ac:picMkLst>
            <pc:docMk/>
            <pc:sldMk cId="2667277456" sldId="1138"/>
            <ac:picMk id="2" creationId="{EEEC839E-A225-57EC-48A4-0754AC945EC5}"/>
          </ac:picMkLst>
        </pc:picChg>
      </pc:sldChg>
      <pc:sldChg chg="modSp mod">
        <pc:chgData name="Jalila El Baraka" userId="ea93c961-285f-4edc-9e51-dff84fc1dbdc" providerId="ADAL" clId="{57C2819A-E835-47AA-9356-3BB7B51E441F}" dt="2026-02-17T22:32:44.614" v="5070" actId="1076"/>
        <pc:sldMkLst>
          <pc:docMk/>
          <pc:sldMk cId="733821822" sldId="1191"/>
        </pc:sldMkLst>
        <pc:spChg chg="mod">
          <ac:chgData name="Jalila El Baraka" userId="ea93c961-285f-4edc-9e51-dff84fc1dbdc" providerId="ADAL" clId="{57C2819A-E835-47AA-9356-3BB7B51E441F}" dt="2026-02-17T22:32:44.614" v="5070" actId="1076"/>
          <ac:spMkLst>
            <pc:docMk/>
            <pc:sldMk cId="733821822" sldId="1191"/>
            <ac:spMk id="4" creationId="{C9BF6E33-9FC0-372C-9AA4-699D866E29C3}"/>
          </ac:spMkLst>
        </pc:spChg>
      </pc:sldChg>
      <pc:sldChg chg="modSp add mod">
        <pc:chgData name="Jalila El Baraka" userId="ea93c961-285f-4edc-9e51-dff84fc1dbdc" providerId="ADAL" clId="{57C2819A-E835-47AA-9356-3BB7B51E441F}" dt="2026-02-04T21:15:36.435" v="4012" actId="313"/>
        <pc:sldMkLst>
          <pc:docMk/>
          <pc:sldMk cId="4204695224" sldId="1234"/>
        </pc:sldMkLst>
        <pc:spChg chg="mod">
          <ac:chgData name="Jalila El Baraka" userId="ea93c961-285f-4edc-9e51-dff84fc1dbdc" providerId="ADAL" clId="{57C2819A-E835-47AA-9356-3BB7B51E441F}" dt="2026-02-04T21:15:36.435" v="4012" actId="313"/>
          <ac:spMkLst>
            <pc:docMk/>
            <pc:sldMk cId="4204695224" sldId="1234"/>
            <ac:spMk id="2" creationId="{61247BB6-8715-CAAD-6574-CC863C190E62}"/>
          </ac:spMkLst>
        </pc:spChg>
        <pc:spChg chg="mod">
          <ac:chgData name="Jalila El Baraka" userId="ea93c961-285f-4edc-9e51-dff84fc1dbdc" providerId="ADAL" clId="{57C2819A-E835-47AA-9356-3BB7B51E441F}" dt="2026-02-04T21:13:29.871" v="3877" actId="313"/>
          <ac:spMkLst>
            <pc:docMk/>
            <pc:sldMk cId="4204695224" sldId="1234"/>
            <ac:spMk id="3" creationId="{44DDD8CD-6410-1700-83C7-DB9886A83BD9}"/>
          </ac:spMkLst>
        </pc:spChg>
        <pc:picChg chg="mod">
          <ac:chgData name="Jalila El Baraka" userId="ea93c961-285f-4edc-9e51-dff84fc1dbdc" providerId="ADAL" clId="{57C2819A-E835-47AA-9356-3BB7B51E441F}" dt="2026-02-04T21:12:28.560" v="3836" actId="1076"/>
          <ac:picMkLst>
            <pc:docMk/>
            <pc:sldMk cId="4204695224" sldId="1234"/>
            <ac:picMk id="18" creationId="{8C6022C2-CF44-9AF7-CFE0-0E1E27F8F238}"/>
          </ac:picMkLst>
        </pc:picChg>
      </pc:sldChg>
      <pc:sldChg chg="modSp add mod">
        <pc:chgData name="Jalila El Baraka" userId="ea93c961-285f-4edc-9e51-dff84fc1dbdc" providerId="ADAL" clId="{57C2819A-E835-47AA-9356-3BB7B51E441F}" dt="2026-02-04T21:15:48.622" v="4068" actId="20577"/>
        <pc:sldMkLst>
          <pc:docMk/>
          <pc:sldMk cId="3888018106" sldId="1235"/>
        </pc:sldMkLst>
        <pc:spChg chg="mod">
          <ac:chgData name="Jalila El Baraka" userId="ea93c961-285f-4edc-9e51-dff84fc1dbdc" providerId="ADAL" clId="{57C2819A-E835-47AA-9356-3BB7B51E441F}" dt="2026-02-04T21:15:48.622" v="4068" actId="20577"/>
          <ac:spMkLst>
            <pc:docMk/>
            <pc:sldMk cId="3888018106" sldId="1235"/>
            <ac:spMk id="2" creationId="{A66A8321-52DD-C0B3-988D-FC17707DC3BF}"/>
          </ac:spMkLst>
        </pc:spChg>
      </pc:sldChg>
      <pc:sldChg chg="modSp add mod">
        <pc:chgData name="Jalila El Baraka" userId="ea93c961-285f-4edc-9e51-dff84fc1dbdc" providerId="ADAL" clId="{57C2819A-E835-47AA-9356-3BB7B51E441F}" dt="2026-02-04T21:16:09.324" v="4136" actId="20577"/>
        <pc:sldMkLst>
          <pc:docMk/>
          <pc:sldMk cId="12556855" sldId="1236"/>
        </pc:sldMkLst>
        <pc:spChg chg="mod">
          <ac:chgData name="Jalila El Baraka" userId="ea93c961-285f-4edc-9e51-dff84fc1dbdc" providerId="ADAL" clId="{57C2819A-E835-47AA-9356-3BB7B51E441F}" dt="2026-02-04T21:16:09.324" v="4136" actId="20577"/>
          <ac:spMkLst>
            <pc:docMk/>
            <pc:sldMk cId="12556855" sldId="1236"/>
            <ac:spMk id="2" creationId="{189BB4CE-13A3-F4CA-5AAB-8D270AC213D9}"/>
          </ac:spMkLst>
        </pc:spChg>
        <pc:spChg chg="mod">
          <ac:chgData name="Jalila El Baraka" userId="ea93c961-285f-4edc-9e51-dff84fc1dbdc" providerId="ADAL" clId="{57C2819A-E835-47AA-9356-3BB7B51E441F}" dt="2026-02-04T21:14:21.096" v="3901" actId="20577"/>
          <ac:spMkLst>
            <pc:docMk/>
            <pc:sldMk cId="12556855" sldId="1236"/>
            <ac:spMk id="3" creationId="{4B5F3A74-D4C4-3909-C41A-EAAB32A23564}"/>
          </ac:spMkLst>
        </pc:spChg>
      </pc:sldChg>
      <pc:sldChg chg="modSp add mod">
        <pc:chgData name="Jalila El Baraka" userId="ea93c961-285f-4edc-9e51-dff84fc1dbdc" providerId="ADAL" clId="{57C2819A-E835-47AA-9356-3BB7B51E441F}" dt="2026-02-04T21:16:31.905" v="4153" actId="313"/>
        <pc:sldMkLst>
          <pc:docMk/>
          <pc:sldMk cId="220157309" sldId="1237"/>
        </pc:sldMkLst>
        <pc:spChg chg="mod">
          <ac:chgData name="Jalila El Baraka" userId="ea93c961-285f-4edc-9e51-dff84fc1dbdc" providerId="ADAL" clId="{57C2819A-E835-47AA-9356-3BB7B51E441F}" dt="2026-02-04T21:16:31.905" v="4153" actId="313"/>
          <ac:spMkLst>
            <pc:docMk/>
            <pc:sldMk cId="220157309" sldId="1237"/>
            <ac:spMk id="2" creationId="{9106DB11-8569-B66C-9345-B3583A64F2EC}"/>
          </ac:spMkLst>
        </pc:spChg>
        <pc:spChg chg="mod">
          <ac:chgData name="Jalila El Baraka" userId="ea93c961-285f-4edc-9e51-dff84fc1dbdc" providerId="ADAL" clId="{57C2819A-E835-47AA-9356-3BB7B51E441F}" dt="2026-02-04T21:14:42.529" v="3941" actId="1076"/>
          <ac:spMkLst>
            <pc:docMk/>
            <pc:sldMk cId="220157309" sldId="1237"/>
            <ac:spMk id="3" creationId="{EA1ABC07-32F4-B3EE-A85B-A74EE8C5C308}"/>
          </ac:spMkLst>
        </pc:spChg>
      </pc:sldChg>
      <pc:sldChg chg="modSp add mod">
        <pc:chgData name="Jalila El Baraka" userId="ea93c961-285f-4edc-9e51-dff84fc1dbdc" providerId="ADAL" clId="{57C2819A-E835-47AA-9356-3BB7B51E441F}" dt="2026-02-04T21:16:43.116" v="4172" actId="20577"/>
        <pc:sldMkLst>
          <pc:docMk/>
          <pc:sldMk cId="4126905765" sldId="1238"/>
        </pc:sldMkLst>
        <pc:spChg chg="mod">
          <ac:chgData name="Jalila El Baraka" userId="ea93c961-285f-4edc-9e51-dff84fc1dbdc" providerId="ADAL" clId="{57C2819A-E835-47AA-9356-3BB7B51E441F}" dt="2026-02-04T21:16:43.116" v="4172" actId="20577"/>
          <ac:spMkLst>
            <pc:docMk/>
            <pc:sldMk cId="4126905765" sldId="1238"/>
            <ac:spMk id="2" creationId="{A9F23453-CF95-451F-6B13-3FEA4039E22B}"/>
          </ac:spMkLst>
        </pc:spChg>
        <pc:spChg chg="mod">
          <ac:chgData name="Jalila El Baraka" userId="ea93c961-285f-4edc-9e51-dff84fc1dbdc" providerId="ADAL" clId="{57C2819A-E835-47AA-9356-3BB7B51E441F}" dt="2026-02-04T21:15:11.758" v="3958" actId="20577"/>
          <ac:spMkLst>
            <pc:docMk/>
            <pc:sldMk cId="4126905765" sldId="1238"/>
            <ac:spMk id="3" creationId="{8AFB5235-06C6-7AED-3D9A-F9D0B42D97B2}"/>
          </ac:spMkLst>
        </pc:spChg>
      </pc:sldChg>
      <pc:sldChg chg="addSp delSp modSp mod">
        <pc:chgData name="Jalila El Baraka" userId="ea93c961-285f-4edc-9e51-dff84fc1dbdc" providerId="ADAL" clId="{57C2819A-E835-47AA-9356-3BB7B51E441F}" dt="2026-02-17T22:43:27.297" v="5214" actId="20577"/>
        <pc:sldMkLst>
          <pc:docMk/>
          <pc:sldMk cId="70339291" sldId="1249"/>
        </pc:sldMkLst>
        <pc:spChg chg="mod">
          <ac:chgData name="Jalila El Baraka" userId="ea93c961-285f-4edc-9e51-dff84fc1dbdc" providerId="ADAL" clId="{57C2819A-E835-47AA-9356-3BB7B51E441F}" dt="2026-02-17T22:43:27.297" v="5214" actId="20577"/>
          <ac:spMkLst>
            <pc:docMk/>
            <pc:sldMk cId="70339291" sldId="1249"/>
            <ac:spMk id="4" creationId="{E193F0E8-E2A9-1A22-77BF-81E6BD891E27}"/>
          </ac:spMkLst>
        </pc:spChg>
        <pc:picChg chg="add mod">
          <ac:chgData name="Jalila El Baraka" userId="ea93c961-285f-4edc-9e51-dff84fc1dbdc" providerId="ADAL" clId="{57C2819A-E835-47AA-9356-3BB7B51E441F}" dt="2026-02-17T22:42:54.639" v="5184"/>
          <ac:picMkLst>
            <pc:docMk/>
            <pc:sldMk cId="70339291" sldId="1249"/>
            <ac:picMk id="2" creationId="{12586784-ADCE-2D56-BB8B-2D5FDA4CB06C}"/>
          </ac:picMkLst>
        </pc:picChg>
      </pc:sldChg>
      <pc:sldChg chg="modSp mod">
        <pc:chgData name="Jalila El Baraka" userId="ea93c961-285f-4edc-9e51-dff84fc1dbdc" providerId="ADAL" clId="{57C2819A-E835-47AA-9356-3BB7B51E441F}" dt="2026-02-17T22:33:02.476" v="5085" actId="20577"/>
        <pc:sldMkLst>
          <pc:docMk/>
          <pc:sldMk cId="624412149" sldId="1257"/>
        </pc:sldMkLst>
        <pc:spChg chg="mod">
          <ac:chgData name="Jalila El Baraka" userId="ea93c961-285f-4edc-9e51-dff84fc1dbdc" providerId="ADAL" clId="{57C2819A-E835-47AA-9356-3BB7B51E441F}" dt="2026-02-17T22:33:02.476" v="5085" actId="20577"/>
          <ac:spMkLst>
            <pc:docMk/>
            <pc:sldMk cId="624412149" sldId="1257"/>
            <ac:spMk id="3" creationId="{F3DCC6EA-68BA-D8A4-80C3-5E4B9BA6DBE0}"/>
          </ac:spMkLst>
        </pc:spChg>
      </pc:sldChg>
      <pc:sldChg chg="add">
        <pc:chgData name="Jalila El Baraka" userId="ea93c961-285f-4edc-9e51-dff84fc1dbdc" providerId="ADAL" clId="{57C2819A-E835-47AA-9356-3BB7B51E441F}" dt="2026-02-17T22:02:58.510" v="4191"/>
        <pc:sldMkLst>
          <pc:docMk/>
          <pc:sldMk cId="2654172765" sldId="1258"/>
        </pc:sldMkLst>
      </pc:sldChg>
      <pc:sldChg chg="addSp delSp modSp add mod">
        <pc:chgData name="Jalila El Baraka" userId="ea93c961-285f-4edc-9e51-dff84fc1dbdc" providerId="ADAL" clId="{57C2819A-E835-47AA-9356-3BB7B51E441F}" dt="2026-02-17T22:03:39.734" v="4195"/>
        <pc:sldMkLst>
          <pc:docMk/>
          <pc:sldMk cId="2461311806" sldId="1259"/>
        </pc:sldMkLst>
        <pc:grpChg chg="add mod">
          <ac:chgData name="Jalila El Baraka" userId="ea93c961-285f-4edc-9e51-dff84fc1dbdc" providerId="ADAL" clId="{57C2819A-E835-47AA-9356-3BB7B51E441F}" dt="2026-02-17T22:03:39.734" v="4195"/>
          <ac:grpSpMkLst>
            <pc:docMk/>
            <pc:sldMk cId="2461311806" sldId="1259"/>
            <ac:grpSpMk id="4" creationId="{A1D42ED6-97CA-3599-139E-5CEB3416963A}"/>
          </ac:grpSpMkLst>
        </pc:grpChg>
        <pc:picChg chg="mod">
          <ac:chgData name="Jalila El Baraka" userId="ea93c961-285f-4edc-9e51-dff84fc1dbdc" providerId="ADAL" clId="{57C2819A-E835-47AA-9356-3BB7B51E441F}" dt="2026-02-17T22:03:39.734" v="4195"/>
          <ac:picMkLst>
            <pc:docMk/>
            <pc:sldMk cId="2461311806" sldId="1259"/>
            <ac:picMk id="6" creationId="{BC51D87A-EAEB-7132-F58A-A46072991D98}"/>
          </ac:picMkLst>
        </pc:picChg>
        <pc:picChg chg="mod">
          <ac:chgData name="Jalila El Baraka" userId="ea93c961-285f-4edc-9e51-dff84fc1dbdc" providerId="ADAL" clId="{57C2819A-E835-47AA-9356-3BB7B51E441F}" dt="2026-02-17T22:03:39.734" v="4195"/>
          <ac:picMkLst>
            <pc:docMk/>
            <pc:sldMk cId="2461311806" sldId="1259"/>
            <ac:picMk id="10" creationId="{D065F55A-6B00-8735-296D-ECD773C42140}"/>
          </ac:picMkLst>
        </pc:picChg>
      </pc:sldChg>
      <pc:sldChg chg="modSp add">
        <pc:chgData name="Jalila El Baraka" userId="ea93c961-285f-4edc-9e51-dff84fc1dbdc" providerId="ADAL" clId="{57C2819A-E835-47AA-9356-3BB7B51E441F}" dt="2026-02-17T22:30:02.762" v="4948"/>
        <pc:sldMkLst>
          <pc:docMk/>
          <pc:sldMk cId="2347275624" sldId="1260"/>
        </pc:sldMkLst>
        <pc:spChg chg="mod">
          <ac:chgData name="Jalila El Baraka" userId="ea93c961-285f-4edc-9e51-dff84fc1dbdc" providerId="ADAL" clId="{57C2819A-E835-47AA-9356-3BB7B51E441F}" dt="2026-02-17T22:30:02.762" v="4948"/>
          <ac:spMkLst>
            <pc:docMk/>
            <pc:sldMk cId="2347275624" sldId="1260"/>
            <ac:spMk id="9" creationId="{2F6175BA-F570-90CB-94D1-C46CF3E56001}"/>
          </ac:spMkLst>
        </pc:spChg>
      </pc:sldChg>
      <pc:sldChg chg="modSp add mod">
        <pc:chgData name="Jalila El Baraka" userId="ea93c961-285f-4edc-9e51-dff84fc1dbdc" providerId="ADAL" clId="{57C2819A-E835-47AA-9356-3BB7B51E441F}" dt="2026-02-17T22:33:48.759" v="5150" actId="20577"/>
        <pc:sldMkLst>
          <pc:docMk/>
          <pc:sldMk cId="4171751900" sldId="1261"/>
        </pc:sldMkLst>
        <pc:spChg chg="mod">
          <ac:chgData name="Jalila El Baraka" userId="ea93c961-285f-4edc-9e51-dff84fc1dbdc" providerId="ADAL" clId="{57C2819A-E835-47AA-9356-3BB7B51E441F}" dt="2026-02-17T22:33:48.759" v="5150" actId="20577"/>
          <ac:spMkLst>
            <pc:docMk/>
            <pc:sldMk cId="4171751900" sldId="1261"/>
            <ac:spMk id="3" creationId="{3BCD9147-01D5-A4B1-7A1D-2C43BF21E6CE}"/>
          </ac:spMkLst>
        </pc:spChg>
      </pc:sldChg>
    </pc:docChg>
  </pc:docChgLst>
  <pc:docChgLst>
    <pc:chgData name="Jalila El Baraka" userId="S::jalila.el-baraka@ifmaroc.com::ea93c961-285f-4edc-9e51-dff84fc1dbdc" providerId="AD" clId="Web-{F7081ACB-EEB7-5352-1166-F9BD51BC30AB}"/>
    <pc:docChg chg="modSld sldOrd">
      <pc:chgData name="Jalila El Baraka" userId="S::jalila.el-baraka@ifmaroc.com::ea93c961-285f-4edc-9e51-dff84fc1dbdc" providerId="AD" clId="Web-{F7081ACB-EEB7-5352-1166-F9BD51BC30AB}" dt="2026-02-19T15:16:35.138" v="63"/>
      <pc:docMkLst>
        <pc:docMk/>
      </pc:docMkLst>
      <pc:sldChg chg="modSp">
        <pc:chgData name="Jalila El Baraka" userId="S::jalila.el-baraka@ifmaroc.com::ea93c961-285f-4edc-9e51-dff84fc1dbdc" providerId="AD" clId="Web-{F7081ACB-EEB7-5352-1166-F9BD51BC30AB}" dt="2026-02-19T15:10:38.578" v="20" actId="20577"/>
        <pc:sldMkLst>
          <pc:docMk/>
          <pc:sldMk cId="257743272" sldId="1192"/>
        </pc:sldMkLst>
        <pc:spChg chg="mod">
          <ac:chgData name="Jalila El Baraka" userId="S::jalila.el-baraka@ifmaroc.com::ea93c961-285f-4edc-9e51-dff84fc1dbdc" providerId="AD" clId="Web-{F7081ACB-EEB7-5352-1166-F9BD51BC30AB}" dt="2026-02-19T15:10:38.578" v="20" actId="20577"/>
          <ac:spMkLst>
            <pc:docMk/>
            <pc:sldMk cId="257743272" sldId="1192"/>
            <ac:spMk id="2" creationId="{8E845512-1584-7DF7-E917-6AF8B934EFDE}"/>
          </ac:spMkLst>
        </pc:spChg>
        <pc:spChg chg="mod">
          <ac:chgData name="Jalila El Baraka" userId="S::jalila.el-baraka@ifmaroc.com::ea93c961-285f-4edc-9e51-dff84fc1dbdc" providerId="AD" clId="Web-{F7081ACB-EEB7-5352-1166-F9BD51BC30AB}" dt="2026-02-19T15:10:32.421" v="11" actId="20577"/>
          <ac:spMkLst>
            <pc:docMk/>
            <pc:sldMk cId="257743272" sldId="1192"/>
            <ac:spMk id="3" creationId="{A1D1B7C1-CC4E-6475-5FFC-8513066BA8E6}"/>
          </ac:spMkLst>
        </pc:spChg>
      </pc:sldChg>
      <pc:sldChg chg="ord">
        <pc:chgData name="Jalila El Baraka" userId="S::jalila.el-baraka@ifmaroc.com::ea93c961-285f-4edc-9e51-dff84fc1dbdc" providerId="AD" clId="Web-{F7081ACB-EEB7-5352-1166-F9BD51BC30AB}" dt="2026-02-19T15:16:35.138" v="63"/>
        <pc:sldMkLst>
          <pc:docMk/>
          <pc:sldMk cId="3869886633" sldId="1232"/>
        </pc:sldMkLst>
      </pc:sldChg>
      <pc:sldChg chg="modSp">
        <pc:chgData name="Jalila El Baraka" userId="S::jalila.el-baraka@ifmaroc.com::ea93c961-285f-4edc-9e51-dff84fc1dbdc" providerId="AD" clId="Web-{F7081ACB-EEB7-5352-1166-F9BD51BC30AB}" dt="2026-02-19T15:11:07.673" v="62" actId="20577"/>
        <pc:sldMkLst>
          <pc:docMk/>
          <pc:sldMk cId="2803310425" sldId="1233"/>
        </pc:sldMkLst>
        <pc:spChg chg="mod">
          <ac:chgData name="Jalila El Baraka" userId="S::jalila.el-baraka@ifmaroc.com::ea93c961-285f-4edc-9e51-dff84fc1dbdc" providerId="AD" clId="Web-{F7081ACB-EEB7-5352-1166-F9BD51BC30AB}" dt="2026-02-19T15:10:50.735" v="38" actId="20577"/>
          <ac:spMkLst>
            <pc:docMk/>
            <pc:sldMk cId="2803310425" sldId="1233"/>
            <ac:spMk id="2" creationId="{42B5B97B-1281-B268-63CE-E5C72BA9C7E7}"/>
          </ac:spMkLst>
        </pc:spChg>
        <pc:spChg chg="mod">
          <ac:chgData name="Jalila El Baraka" userId="S::jalila.el-baraka@ifmaroc.com::ea93c961-285f-4edc-9e51-dff84fc1dbdc" providerId="AD" clId="Web-{F7081ACB-EEB7-5352-1166-F9BD51BC30AB}" dt="2026-02-19T15:11:07.673" v="62" actId="20577"/>
          <ac:spMkLst>
            <pc:docMk/>
            <pc:sldMk cId="2803310425" sldId="1233"/>
            <ac:spMk id="3" creationId="{ADDFC97D-867F-9DE0-7EC4-B1F3DCA9478A}"/>
          </ac:spMkLst>
        </pc:sp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 sldOrd addMainMaster delMainMaster">
      <pc:chgData name="Jalila El Baraka" userId="ea93c961-285f-4edc-9e51-dff84fc1dbdc" providerId="ADAL" clId="{AF35D566-9458-4FCB-BB0C-F789683C5E1A}" dt="2026-02-19T21:16:24.392" v="8490" actId="2696"/>
      <pc:docMkLst>
        <pc:docMk/>
      </pc:docMkLst>
      <pc:sldChg chg="addSp delSp modSp mod">
        <pc:chgData name="Jalila El Baraka" userId="ea93c961-285f-4edc-9e51-dff84fc1dbdc" providerId="ADAL" clId="{AF35D566-9458-4FCB-BB0C-F789683C5E1A}" dt="2026-02-19T21:07:02.336" v="8359" actId="14100"/>
        <pc:sldMkLst>
          <pc:docMk/>
          <pc:sldMk cId="56895326" sldId="257"/>
        </pc:sldMkLst>
        <pc:spChg chg="add">
          <ac:chgData name="Jalila El Baraka" userId="ea93c961-285f-4edc-9e51-dff84fc1dbdc" providerId="ADAL" clId="{AF35D566-9458-4FCB-BB0C-F789683C5E1A}" dt="2026-01-26T15:13:40.330" v="6503" actId="26606"/>
          <ac:spMkLst>
            <pc:docMk/>
            <pc:sldMk cId="56895326" sldId="257"/>
            <ac:spMk id="40" creationId="{42A4FC2C-047E-45A5-965D-8E1E3BF09BC6}"/>
          </ac:spMkLst>
        </pc:spChg>
        <pc:picChg chg="add mod">
          <ac:chgData name="Jalila El Baraka" userId="ea93c961-285f-4edc-9e51-dff84fc1dbdc" providerId="ADAL" clId="{AF35D566-9458-4FCB-BB0C-F789683C5E1A}" dt="2026-02-19T21:07:02.336" v="8359" actId="14100"/>
          <ac:picMkLst>
            <pc:docMk/>
            <pc:sldMk cId="56895326" sldId="257"/>
            <ac:picMk id="3" creationId="{90D27A74-5D4F-5BFD-46B7-34F8598D4192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8T16:49:33.800" v="7631" actId="1076"/>
        <pc:sldMkLst>
          <pc:docMk/>
          <pc:sldMk cId="1592657405" sldId="664"/>
        </pc:sldMkLst>
        <pc:spChg chg="mod">
          <ac:chgData name="Jalila El Baraka" userId="ea93c961-285f-4edc-9e51-dff84fc1dbdc" providerId="ADAL" clId="{AF35D566-9458-4FCB-BB0C-F789683C5E1A}" dt="2026-02-08T16:42:48.855" v="7613" actId="20577"/>
          <ac:spMkLst>
            <pc:docMk/>
            <pc:sldMk cId="1592657405" sldId="664"/>
            <ac:spMk id="9" creationId="{F365684D-9D6C-5C0D-BEB1-45C905BC0174}"/>
          </ac:spMkLst>
        </pc:spChg>
      </pc:sldChg>
      <pc:sldChg chg="add">
        <pc:chgData name="Jalila El Baraka" userId="ea93c961-285f-4edc-9e51-dff84fc1dbdc" providerId="ADAL" clId="{AF35D566-9458-4FCB-BB0C-F789683C5E1A}" dt="2026-02-19T21:08:06.972" v="8367"/>
        <pc:sldMkLst>
          <pc:docMk/>
          <pc:sldMk cId="707873132" sldId="940"/>
        </pc:sldMkLst>
      </pc:sldChg>
      <pc:sldChg chg="addSp modSp mod">
        <pc:chgData name="Jalila El Baraka" userId="ea93c961-285f-4edc-9e51-dff84fc1dbdc" providerId="ADAL" clId="{AF35D566-9458-4FCB-BB0C-F789683C5E1A}" dt="2026-02-19T21:07:46.538" v="8366" actId="14100"/>
        <pc:sldMkLst>
          <pc:docMk/>
          <pc:sldMk cId="1677520056" sldId="1030"/>
        </pc:sldMkLst>
        <pc:picChg chg="add mod">
          <ac:chgData name="Jalila El Baraka" userId="ea93c961-285f-4edc-9e51-dff84fc1dbdc" providerId="ADAL" clId="{AF35D566-9458-4FCB-BB0C-F789683C5E1A}" dt="2026-02-19T21:07:46.538" v="8366" actId="14100"/>
          <ac:picMkLst>
            <pc:docMk/>
            <pc:sldMk cId="1677520056" sldId="1030"/>
            <ac:picMk id="3" creationId="{7D285738-3022-7D01-B3CE-F51740698CD9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8T17:30:34.812" v="7943" actId="1076"/>
        <pc:sldMkLst>
          <pc:docMk/>
          <pc:sldMk cId="2581047650" sldId="1037"/>
        </pc:sldMkLst>
        <pc:spChg chg="mod">
          <ac:chgData name="Jalila El Baraka" userId="ea93c961-285f-4edc-9e51-dff84fc1dbdc" providerId="ADAL" clId="{AF35D566-9458-4FCB-BB0C-F789683C5E1A}" dt="2026-02-08T17:30:31.433" v="7939" actId="20577"/>
          <ac:spMkLst>
            <pc:docMk/>
            <pc:sldMk cId="2581047650" sldId="1037"/>
            <ac:spMk id="7" creationId="{9996066A-6591-E373-A250-3457E8F637BD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7:42:44.605" v="8321" actId="20577"/>
        <pc:sldMkLst>
          <pc:docMk/>
          <pc:sldMk cId="2719844062" sldId="1050"/>
        </pc:sldMkLst>
        <pc:spChg chg="mod">
          <ac:chgData name="Jalila El Baraka" userId="ea93c961-285f-4edc-9e51-dff84fc1dbdc" providerId="ADAL" clId="{AF35D566-9458-4FCB-BB0C-F789683C5E1A}" dt="2026-02-08T16:53:22.679" v="7859" actId="1076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AF35D566-9458-4FCB-BB0C-F789683C5E1A}" dt="2026-02-08T17:42:44.605" v="8321" actId="20577"/>
          <ac:spMkLst>
            <pc:docMk/>
            <pc:sldMk cId="2719844062" sldId="1050"/>
            <ac:spMk id="7" creationId="{F7A80D38-8E5A-0993-296A-EC9025FD0013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7:32:16.027" v="8011" actId="1076"/>
        <pc:sldMkLst>
          <pc:docMk/>
          <pc:sldMk cId="1283958556" sldId="1052"/>
        </pc:sldMkLst>
        <pc:spChg chg="mod">
          <ac:chgData name="Jalila El Baraka" userId="ea93c961-285f-4edc-9e51-dff84fc1dbdc" providerId="ADAL" clId="{AF35D566-9458-4FCB-BB0C-F789683C5E1A}" dt="2026-02-08T17:32:14.074" v="8010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AF35D566-9458-4FCB-BB0C-F789683C5E1A}" dt="2026-02-08T17:31:03.540" v="8006" actId="313"/>
          <ac:spMkLst>
            <pc:docMk/>
            <pc:sldMk cId="1283958556" sldId="1052"/>
            <ac:spMk id="7" creationId="{7D7A6C91-85DB-C8BC-C042-3C5CB20AC5B0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7:37:00.723" v="8158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AF35D566-9458-4FCB-BB0C-F789683C5E1A}" dt="2026-02-08T17:37:00.723" v="8158" actId="20577"/>
          <ac:spMkLst>
            <pc:docMk/>
            <pc:sldMk cId="165185905" sldId="1056"/>
            <ac:spMk id="9" creationId="{82D1671D-9CD1-1589-2B54-03E06E9EAED1}"/>
          </ac:spMkLst>
        </pc:spChg>
        <pc:picChg chg="add mod">
          <ac:chgData name="Jalila El Baraka" userId="ea93c961-285f-4edc-9e51-dff84fc1dbdc" providerId="ADAL" clId="{AF35D566-9458-4FCB-BB0C-F789683C5E1A}" dt="2026-02-08T17:35:38.345" v="8156" actId="1076"/>
          <ac:picMkLst>
            <pc:docMk/>
            <pc:sldMk cId="165185905" sldId="1056"/>
            <ac:picMk id="4" creationId="{00B84908-C233-2335-B755-8FE2526E8084}"/>
          </ac:picMkLst>
        </pc:picChg>
      </pc:sldChg>
      <pc:sldChg chg="modSp mod">
        <pc:chgData name="Jalila El Baraka" userId="ea93c961-285f-4edc-9e51-dff84fc1dbdc" providerId="ADAL" clId="{AF35D566-9458-4FCB-BB0C-F789683C5E1A}" dt="2026-02-08T17:43:20.640" v="8354" actId="20577"/>
        <pc:sldMkLst>
          <pc:docMk/>
          <pc:sldMk cId="1108896941" sldId="1057"/>
        </pc:sldMkLst>
        <pc:spChg chg="mod">
          <ac:chgData name="Jalila El Baraka" userId="ea93c961-285f-4edc-9e51-dff84fc1dbdc" providerId="ADAL" clId="{AF35D566-9458-4FCB-BB0C-F789683C5E1A}" dt="2026-02-08T17:43:20.640" v="8354" actId="20577"/>
          <ac:spMkLst>
            <pc:docMk/>
            <pc:sldMk cId="1108896941" sldId="1057"/>
            <ac:spMk id="7" creationId="{91C7BE2F-FA70-F13C-C22C-CE2804FDF5FA}"/>
          </ac:spMkLst>
        </pc:spChg>
      </pc:sldChg>
      <pc:sldChg chg="addSp modSp mod">
        <pc:chgData name="Jalila El Baraka" userId="ea93c961-285f-4edc-9e51-dff84fc1dbdc" providerId="ADAL" clId="{AF35D566-9458-4FCB-BB0C-F789683C5E1A}" dt="2026-02-08T15:35:27.230" v="6977" actId="1076"/>
        <pc:sldMkLst>
          <pc:docMk/>
          <pc:sldMk cId="3885549888" sldId="1063"/>
        </pc:sldMkLst>
        <pc:spChg chg="mod">
          <ac:chgData name="Jalila El Baraka" userId="ea93c961-285f-4edc-9e51-dff84fc1dbdc" providerId="ADAL" clId="{AF35D566-9458-4FCB-BB0C-F789683C5E1A}" dt="2026-02-08T15:35:24.710" v="6976" actId="20577"/>
          <ac:spMkLst>
            <pc:docMk/>
            <pc:sldMk cId="3885549888" sldId="1063"/>
            <ac:spMk id="2" creationId="{F0524304-4050-05AE-B3C1-B7B0AC7DA8B2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6:11.269" v="7009" actId="207"/>
        <pc:sldMkLst>
          <pc:docMk/>
          <pc:sldMk cId="2755180706" sldId="1065"/>
        </pc:sldMkLst>
        <pc:spChg chg="add mod">
          <ac:chgData name="Jalila El Baraka" userId="ea93c961-285f-4edc-9e51-dff84fc1dbdc" providerId="ADAL" clId="{AF35D566-9458-4FCB-BB0C-F789683C5E1A}" dt="2026-02-08T15:36:11.269" v="7009" actId="207"/>
          <ac:spMkLst>
            <pc:docMk/>
            <pc:sldMk cId="2755180706" sldId="1065"/>
            <ac:spMk id="6" creationId="{D9212C67-1162-08C0-3DC6-BA615D54B70C}"/>
          </ac:spMkLst>
        </pc:spChg>
      </pc:sldChg>
      <pc:sldChg chg="modSp mod">
        <pc:chgData name="Jalila El Baraka" userId="ea93c961-285f-4edc-9e51-dff84fc1dbdc" providerId="ADAL" clId="{AF35D566-9458-4FCB-BB0C-F789683C5E1A}" dt="2026-02-08T15:38:07.750" v="7240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AF35D566-9458-4FCB-BB0C-F789683C5E1A}" dt="2026-02-08T15:37:49.094" v="7197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AF35D566-9458-4FCB-BB0C-F789683C5E1A}" dt="2026-02-08T15:38:07.750" v="7240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7:42:49.797" v="8331" actId="20577"/>
        <pc:sldMkLst>
          <pc:docMk/>
          <pc:sldMk cId="1830111078" sldId="1090"/>
        </pc:sldMkLst>
        <pc:spChg chg="mod">
          <ac:chgData name="Jalila El Baraka" userId="ea93c961-285f-4edc-9e51-dff84fc1dbdc" providerId="ADAL" clId="{AF35D566-9458-4FCB-BB0C-F789683C5E1A}" dt="2026-02-08T17:42:49.797" v="8331" actId="20577"/>
          <ac:spMkLst>
            <pc:docMk/>
            <pc:sldMk cId="1830111078" sldId="1090"/>
            <ac:spMk id="7" creationId="{5E8646D8-E7E2-AEFF-2F46-02D2B7ED3538}"/>
          </ac:spMkLst>
        </pc:spChg>
      </pc:sldChg>
      <pc:sldChg chg="modSp mod">
        <pc:chgData name="Jalila El Baraka" userId="ea93c961-285f-4edc-9e51-dff84fc1dbdc" providerId="ADAL" clId="{AF35D566-9458-4FCB-BB0C-F789683C5E1A}" dt="2026-02-08T15:32:42.502" v="6747" actId="255"/>
        <pc:sldMkLst>
          <pc:docMk/>
          <pc:sldMk cId="1884112402" sldId="1095"/>
        </pc:sldMkLst>
        <pc:spChg chg="mod">
          <ac:chgData name="Jalila El Baraka" userId="ea93c961-285f-4edc-9e51-dff84fc1dbdc" providerId="ADAL" clId="{AF35D566-9458-4FCB-BB0C-F789683C5E1A}" dt="2026-02-08T15:32:42.502" v="6747" actId="255"/>
          <ac:spMkLst>
            <pc:docMk/>
            <pc:sldMk cId="1884112402" sldId="1095"/>
            <ac:spMk id="16" creationId="{308190A8-9C33-8347-6E2E-E7BFC119F023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3:25.870" v="6809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AF35D566-9458-4FCB-BB0C-F789683C5E1A}" dt="2026-02-08T15:33:13.700" v="6787" actId="20577"/>
          <ac:spMkLst>
            <pc:docMk/>
            <pc:sldMk cId="3750647072" sldId="1101"/>
            <ac:spMk id="4" creationId="{56D6602D-2371-AA79-8738-13B10F0453E8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3:03.895" v="6772" actId="313"/>
        <pc:sldMkLst>
          <pc:docMk/>
          <pc:sldMk cId="989522169" sldId="1102"/>
        </pc:sldMkLst>
        <pc:spChg chg="mod">
          <ac:chgData name="Jalila El Baraka" userId="ea93c961-285f-4edc-9e51-dff84fc1dbdc" providerId="ADAL" clId="{AF35D566-9458-4FCB-BB0C-F789683C5E1A}" dt="2026-02-08T15:33:03.895" v="6772" actId="313"/>
          <ac:spMkLst>
            <pc:docMk/>
            <pc:sldMk cId="989522169" sldId="1102"/>
            <ac:spMk id="10" creationId="{DAF6F7BE-3B59-66B8-4229-41321504A99E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6:48:00.360" v="7622"/>
        <pc:sldMkLst>
          <pc:docMk/>
          <pc:sldMk cId="1804390391" sldId="1105"/>
        </pc:sldMkLst>
        <pc:spChg chg="mod">
          <ac:chgData name="Jalila El Baraka" userId="ea93c961-285f-4edc-9e51-dff84fc1dbdc" providerId="ADAL" clId="{AF35D566-9458-4FCB-BB0C-F789683C5E1A}" dt="2026-02-08T16:39:54.971" v="7539" actId="20577"/>
          <ac:spMkLst>
            <pc:docMk/>
            <pc:sldMk cId="1804390391" sldId="1105"/>
            <ac:spMk id="9" creationId="{ED5C58F0-7F90-8215-2DCC-5114FE1296C5}"/>
          </ac:spMkLst>
        </pc:spChg>
        <pc:picChg chg="add mod">
          <ac:chgData name="Jalila El Baraka" userId="ea93c961-285f-4edc-9e51-dff84fc1dbdc" providerId="ADAL" clId="{AF35D566-9458-4FCB-BB0C-F789683C5E1A}" dt="2026-02-08T16:48:00.360" v="7622"/>
          <ac:picMkLst>
            <pc:docMk/>
            <pc:sldMk cId="1804390391" sldId="1105"/>
            <ac:picMk id="5" creationId="{A282819A-4C2A-AA80-A963-D70504D77298}"/>
          </ac:picMkLst>
        </pc:picChg>
      </pc:sldChg>
      <pc:sldChg chg="addSp delSp modSp mod delAnim modAnim">
        <pc:chgData name="Jalila El Baraka" userId="ea93c961-285f-4edc-9e51-dff84fc1dbdc" providerId="ADAL" clId="{AF35D566-9458-4FCB-BB0C-F789683C5E1A}" dt="2026-02-08T16:48:09.501" v="7623"/>
        <pc:sldMkLst>
          <pc:docMk/>
          <pc:sldMk cId="688470795" sldId="1106"/>
        </pc:sldMkLst>
        <pc:spChg chg="mod">
          <ac:chgData name="Jalila El Baraka" userId="ea93c961-285f-4edc-9e51-dff84fc1dbdc" providerId="ADAL" clId="{AF35D566-9458-4FCB-BB0C-F789683C5E1A}" dt="2026-02-08T16:41:55.760" v="7546"/>
          <ac:spMkLst>
            <pc:docMk/>
            <pc:sldMk cId="688470795" sldId="1106"/>
            <ac:spMk id="4" creationId="{93AD21CA-1AFE-433F-B560-E7831A303F32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41:00.433" v="7408" actId="20577"/>
        <pc:sldMkLst>
          <pc:docMk/>
          <pc:sldMk cId="2477685694" sldId="1107"/>
        </pc:sldMkLst>
        <pc:spChg chg="mod">
          <ac:chgData name="Jalila El Baraka" userId="ea93c961-285f-4edc-9e51-dff84fc1dbdc" providerId="ADAL" clId="{AF35D566-9458-4FCB-BB0C-F789683C5E1A}" dt="2026-02-08T15:36:59.861" v="7103" actId="108"/>
          <ac:spMkLst>
            <pc:docMk/>
            <pc:sldMk cId="2477685694" sldId="1107"/>
            <ac:spMk id="2" creationId="{A5138600-B7B7-4115-79B2-0838ADC0F767}"/>
          </ac:spMkLst>
        </pc:spChg>
        <pc:spChg chg="mod">
          <ac:chgData name="Jalila El Baraka" userId="ea93c961-285f-4edc-9e51-dff84fc1dbdc" providerId="ADAL" clId="{AF35D566-9458-4FCB-BB0C-F789683C5E1A}" dt="2026-02-08T15:41:00.433" v="7408" actId="20577"/>
          <ac:spMkLst>
            <pc:docMk/>
            <pc:sldMk cId="2477685694" sldId="1107"/>
            <ac:spMk id="7" creationId="{57266C4F-78F6-4C5D-60FE-0A513530BD60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7:36.189" v="7170" actId="1076"/>
        <pc:sldMkLst>
          <pc:docMk/>
          <pc:sldMk cId="574874629" sldId="1109"/>
        </pc:sldMkLst>
        <pc:spChg chg="mod">
          <ac:chgData name="Jalila El Baraka" userId="ea93c961-285f-4edc-9e51-dff84fc1dbdc" providerId="ADAL" clId="{AF35D566-9458-4FCB-BB0C-F789683C5E1A}" dt="2026-02-08T15:37:34.043" v="7169" actId="20577"/>
          <ac:spMkLst>
            <pc:docMk/>
            <pc:sldMk cId="574874629" sldId="1109"/>
            <ac:spMk id="6" creationId="{7E89FF29-49F6-C684-2DA7-9D8EF4FB7015}"/>
          </ac:spMkLst>
        </pc:spChg>
      </pc:sldChg>
      <pc:sldChg chg="addSp modSp mod">
        <pc:chgData name="Jalila El Baraka" userId="ea93c961-285f-4edc-9e51-dff84fc1dbdc" providerId="ADAL" clId="{AF35D566-9458-4FCB-BB0C-F789683C5E1A}" dt="2026-02-08T16:29:35.003" v="7466" actId="1076"/>
        <pc:sldMkLst>
          <pc:docMk/>
          <pc:sldMk cId="3533272347" sldId="1112"/>
        </pc:sldMkLst>
        <pc:spChg chg="mod">
          <ac:chgData name="Jalila El Baraka" userId="ea93c961-285f-4edc-9e51-dff84fc1dbdc" providerId="ADAL" clId="{AF35D566-9458-4FCB-BB0C-F789683C5E1A}" dt="2026-02-08T16:29:35.003" v="7466" actId="1076"/>
          <ac:spMkLst>
            <pc:docMk/>
            <pc:sldMk cId="3533272347" sldId="1112"/>
            <ac:spMk id="5" creationId="{266577CD-071B-2B5E-A0C7-1455C37D5BE5}"/>
          </ac:spMkLst>
        </pc:spChg>
        <pc:picChg chg="mod">
          <ac:chgData name="Jalila El Baraka" userId="ea93c961-285f-4edc-9e51-dff84fc1dbdc" providerId="ADAL" clId="{AF35D566-9458-4FCB-BB0C-F789683C5E1A}" dt="2026-02-08T16:29:30.014" v="7464" actId="1076"/>
          <ac:picMkLst>
            <pc:docMk/>
            <pc:sldMk cId="3533272347" sldId="1112"/>
            <ac:picMk id="2" creationId="{9E0A69F4-D065-9500-EB1E-FF5015686178}"/>
          </ac:picMkLst>
        </pc:picChg>
      </pc:sldChg>
      <pc:sldChg chg="addSp modSp mod">
        <pc:chgData name="Jalila El Baraka" userId="ea93c961-285f-4edc-9e51-dff84fc1dbdc" providerId="ADAL" clId="{AF35D566-9458-4FCB-BB0C-F789683C5E1A}" dt="2026-02-08T17:41:21.908" v="8282" actId="1076"/>
        <pc:sldMkLst>
          <pc:docMk/>
          <pc:sldMk cId="3405673476" sldId="1113"/>
        </pc:sldMkLst>
        <pc:spChg chg="mod">
          <ac:chgData name="Jalila El Baraka" userId="ea93c961-285f-4edc-9e51-dff84fc1dbdc" providerId="ADAL" clId="{AF35D566-9458-4FCB-BB0C-F789683C5E1A}" dt="2026-02-08T15:39:29.512" v="7353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AF35D566-9458-4FCB-BB0C-F789683C5E1A}" dt="2026-02-08T17:40:33.709" v="8222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add">
        <pc:chgData name="Jalila El Baraka" userId="ea93c961-285f-4edc-9e51-dff84fc1dbdc" providerId="ADAL" clId="{AF35D566-9458-4FCB-BB0C-F789683C5E1A}" dt="2026-02-19T21:11:04.424" v="8435"/>
        <pc:sldMkLst>
          <pc:docMk/>
          <pc:sldMk cId="3881663785" sldId="1119"/>
        </pc:sldMkLst>
      </pc:sldChg>
      <pc:sldChg chg="addSp delSp modSp mod">
        <pc:chgData name="Jalila El Baraka" userId="ea93c961-285f-4edc-9e51-dff84fc1dbdc" providerId="ADAL" clId="{AF35D566-9458-4FCB-BB0C-F789683C5E1A}" dt="2026-02-08T15:32:49.232" v="6749"/>
        <pc:sldMkLst>
          <pc:docMk/>
          <pc:sldMk cId="1128191912" sldId="1126"/>
        </pc:sldMkLst>
      </pc:sldChg>
      <pc:sldChg chg="modSp mod">
        <pc:chgData name="Jalila El Baraka" userId="ea93c961-285f-4edc-9e51-dff84fc1dbdc" providerId="ADAL" clId="{AF35D566-9458-4FCB-BB0C-F789683C5E1A}" dt="2026-02-08T15:33:49.798" v="6861" actId="255"/>
        <pc:sldMkLst>
          <pc:docMk/>
          <pc:sldMk cId="299309008" sldId="1127"/>
        </pc:sldMkLst>
        <pc:spChg chg="mod">
          <ac:chgData name="Jalila El Baraka" userId="ea93c961-285f-4edc-9e51-dff84fc1dbdc" providerId="ADAL" clId="{AF35D566-9458-4FCB-BB0C-F789683C5E1A}" dt="2026-02-08T15:33:49.798" v="6861" actId="255"/>
          <ac:spMkLst>
            <pc:docMk/>
            <pc:sldMk cId="299309008" sldId="1127"/>
            <ac:spMk id="2" creationId="{E7745969-A5F6-8368-9047-F801EC6FB995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5:33:54.458" v="6863"/>
        <pc:sldMkLst>
          <pc:docMk/>
          <pc:sldMk cId="1506598639" sldId="1128"/>
        </pc:sldMkLst>
      </pc:sldChg>
      <pc:sldChg chg="addSp delSp modSp mod">
        <pc:chgData name="Jalila El Baraka" userId="ea93c961-285f-4edc-9e51-dff84fc1dbdc" providerId="ADAL" clId="{AF35D566-9458-4FCB-BB0C-F789683C5E1A}" dt="2026-02-08T17:39:22.640" v="8180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AF35D566-9458-4FCB-BB0C-F789683C5E1A}" dt="2026-02-08T17:39:22.640" v="8180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7:39:40.593" v="8217" actId="207"/>
        <pc:sldMkLst>
          <pc:docMk/>
          <pc:sldMk cId="434921383" sldId="1130"/>
        </pc:sldMkLst>
        <pc:spChg chg="mod">
          <ac:chgData name="Jalila El Baraka" userId="ea93c961-285f-4edc-9e51-dff84fc1dbdc" providerId="ADAL" clId="{AF35D566-9458-4FCB-BB0C-F789683C5E1A}" dt="2026-02-08T17:39:37.941" v="8216" actId="20577"/>
          <ac:spMkLst>
            <pc:docMk/>
            <pc:sldMk cId="434921383" sldId="1130"/>
            <ac:spMk id="7" creationId="{0DC5AE55-831E-E326-DB0D-AD6E10BC433A}"/>
          </ac:spMkLst>
        </pc:spChg>
        <pc:spChg chg="add mod">
          <ac:chgData name="Jalila El Baraka" userId="ea93c961-285f-4edc-9e51-dff84fc1dbdc" providerId="ADAL" clId="{AF35D566-9458-4FCB-BB0C-F789683C5E1A}" dt="2026-02-08T17:39:31.778" v="8197" actId="20577"/>
          <ac:spMkLst>
            <pc:docMk/>
            <pc:sldMk cId="434921383" sldId="1130"/>
            <ac:spMk id="10" creationId="{2144E161-7BA3-24A9-15A4-74CB43E10FFA}"/>
          </ac:spMkLst>
        </pc:spChg>
      </pc:sldChg>
      <pc:sldChg chg="addSp modSp mod">
        <pc:chgData name="Jalila El Baraka" userId="ea93c961-285f-4edc-9e51-dff84fc1dbdc" providerId="ADAL" clId="{AF35D566-9458-4FCB-BB0C-F789683C5E1A}" dt="2026-02-08T15:40:30.684" v="7404" actId="20577"/>
        <pc:sldMkLst>
          <pc:docMk/>
          <pc:sldMk cId="929565556" sldId="1137"/>
        </pc:sldMkLst>
        <pc:spChg chg="mod">
          <ac:chgData name="Jalila El Baraka" userId="ea93c961-285f-4edc-9e51-dff84fc1dbdc" providerId="ADAL" clId="{AF35D566-9458-4FCB-BB0C-F789683C5E1A}" dt="2026-02-08T15:39:46.007" v="7368" actId="14100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AF35D566-9458-4FCB-BB0C-F789683C5E1A}" dt="2026-02-08T15:39:48.757" v="7369" actId="14100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AF35D566-9458-4FCB-BB0C-F789683C5E1A}" dt="2026-02-08T15:40:25.414" v="7400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AF35D566-9458-4FCB-BB0C-F789683C5E1A}" dt="2026-02-08T15:39:59.352" v="7381" actId="20577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AF35D566-9458-4FCB-BB0C-F789683C5E1A}" dt="2026-02-08T15:40:27.414" v="7401" actId="1076"/>
          <ac:spMkLst>
            <pc:docMk/>
            <pc:sldMk cId="929565556" sldId="1137"/>
            <ac:spMk id="10" creationId="{94218937-F94E-0753-FF46-3875B199857B}"/>
          </ac:spMkLst>
        </pc:spChg>
      </pc:sldChg>
      <pc:sldChg chg="addSp modSp mod">
        <pc:chgData name="Jalila El Baraka" userId="ea93c961-285f-4edc-9e51-dff84fc1dbdc" providerId="ADAL" clId="{AF35D566-9458-4FCB-BB0C-F789683C5E1A}" dt="2026-02-08T15:39:05.179" v="7330" actId="1076"/>
        <pc:sldMkLst>
          <pc:docMk/>
          <pc:sldMk cId="2667277456" sldId="1138"/>
        </pc:sldMkLst>
        <pc:spChg chg="mod">
          <ac:chgData name="Jalila El Baraka" userId="ea93c961-285f-4edc-9e51-dff84fc1dbdc" providerId="ADAL" clId="{AF35D566-9458-4FCB-BB0C-F789683C5E1A}" dt="2026-02-08T15:38:40.591" v="7293" actId="21"/>
          <ac:spMkLst>
            <pc:docMk/>
            <pc:sldMk cId="2667277456" sldId="1138"/>
            <ac:spMk id="3" creationId="{18F5D802-FB00-FD8E-FB68-FA609AC6E9ED}"/>
          </ac:spMkLst>
        </pc:spChg>
      </pc:sldChg>
      <pc:sldChg chg="addSp delSp modSp mod delAnim modAnim">
        <pc:chgData name="Jalila El Baraka" userId="ea93c961-285f-4edc-9e51-dff84fc1dbdc" providerId="ADAL" clId="{AF35D566-9458-4FCB-BB0C-F789683C5E1A}" dt="2026-02-08T16:49:46.978" v="7633" actId="1076"/>
        <pc:sldMkLst>
          <pc:docMk/>
          <pc:sldMk cId="1707086180" sldId="1157"/>
        </pc:sldMkLst>
      </pc:sldChg>
      <pc:sldChg chg="addSp modSp mod">
        <pc:chgData name="Jalila El Baraka" userId="ea93c961-285f-4edc-9e51-dff84fc1dbdc" providerId="ADAL" clId="{AF35D566-9458-4FCB-BB0C-F789683C5E1A}" dt="2026-02-08T17:41:28.243" v="8284" actId="1076"/>
        <pc:sldMkLst>
          <pc:docMk/>
          <pc:sldMk cId="733821822" sldId="1191"/>
        </pc:sldMkLst>
        <pc:spChg chg="mod">
          <ac:chgData name="Jalila El Baraka" userId="ea93c961-285f-4edc-9e51-dff84fc1dbdc" providerId="ADAL" clId="{AF35D566-9458-4FCB-BB0C-F789683C5E1A}" dt="2026-02-08T17:40:54.259" v="8254" actId="1076"/>
          <ac:spMkLst>
            <pc:docMk/>
            <pc:sldMk cId="733821822" sldId="1191"/>
            <ac:spMk id="4" creationId="{C9BF6E33-9FC0-372C-9AA4-699D866E29C3}"/>
          </ac:spMkLst>
        </pc:spChg>
        <pc:picChg chg="mod">
          <ac:chgData name="Jalila El Baraka" userId="ea93c961-285f-4edc-9e51-dff84fc1dbdc" providerId="ADAL" clId="{AF35D566-9458-4FCB-BB0C-F789683C5E1A}" dt="2026-02-08T17:40:56.004" v="8255" actId="1076"/>
          <ac:picMkLst>
            <pc:docMk/>
            <pc:sldMk cId="733821822" sldId="1191"/>
            <ac:picMk id="3" creationId="{704ACAA2-5807-1833-D45F-AE157377B8BC}"/>
          </ac:picMkLst>
        </pc:picChg>
      </pc:sldChg>
      <pc:sldChg chg="addSp delSp modSp mod">
        <pc:chgData name="Jalila El Baraka" userId="ea93c961-285f-4edc-9e51-dff84fc1dbdc" providerId="ADAL" clId="{AF35D566-9458-4FCB-BB0C-F789683C5E1A}" dt="2026-02-08T17:33:14.714" v="8071" actId="20577"/>
        <pc:sldMkLst>
          <pc:docMk/>
          <pc:sldMk cId="2026178281" sldId="1225"/>
        </pc:sldMkLst>
        <pc:spChg chg="mod">
          <ac:chgData name="Jalila El Baraka" userId="ea93c961-285f-4edc-9e51-dff84fc1dbdc" providerId="ADAL" clId="{AF35D566-9458-4FCB-BB0C-F789683C5E1A}" dt="2026-02-08T17:33:14.714" v="8071" actId="20577"/>
          <ac:spMkLst>
            <pc:docMk/>
            <pc:sldMk cId="2026178281" sldId="1225"/>
            <ac:spMk id="7" creationId="{DC8D87ED-2BF6-7B2C-1467-C234F02298D8}"/>
          </ac:spMkLst>
        </pc:spChg>
      </pc:sldChg>
      <pc:sldChg chg="addSp delSp modSp mod">
        <pc:chgData name="Jalila El Baraka" userId="ea93c961-285f-4edc-9e51-dff84fc1dbdc" providerId="ADAL" clId="{AF35D566-9458-4FCB-BB0C-F789683C5E1A}" dt="2026-02-08T17:34:29.717" v="8148"/>
        <pc:sldMkLst>
          <pc:docMk/>
          <pc:sldMk cId="980233433" sldId="1226"/>
        </pc:sldMkLst>
        <pc:spChg chg="mod">
          <ac:chgData name="Jalila El Baraka" userId="ea93c961-285f-4edc-9e51-dff84fc1dbdc" providerId="ADAL" clId="{AF35D566-9458-4FCB-BB0C-F789683C5E1A}" dt="2026-02-08T17:34:29.717" v="8148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AF35D566-9458-4FCB-BB0C-F789683C5E1A}" dt="2026-02-08T17:34:23.035" v="8147" actId="20577"/>
          <ac:spMkLst>
            <pc:docMk/>
            <pc:sldMk cId="980233433" sldId="1226"/>
            <ac:spMk id="7" creationId="{80CA14EF-6528-9E07-7625-391649035E2F}"/>
          </ac:spMkLst>
        </pc:spChg>
      </pc:sldChg>
      <pc:sldChg chg="ord">
        <pc:chgData name="Jalila El Baraka" userId="ea93c961-285f-4edc-9e51-dff84fc1dbdc" providerId="ADAL" clId="{AF35D566-9458-4FCB-BB0C-F789683C5E1A}" dt="2026-02-08T17:42:03.656" v="8305"/>
        <pc:sldMkLst>
          <pc:docMk/>
          <pc:sldMk cId="12556855" sldId="1236"/>
        </pc:sldMkLst>
      </pc:sldChg>
      <pc:sldChg chg="addSp modSp add mod">
        <pc:chgData name="Jalila El Baraka" userId="ea93c961-285f-4edc-9e51-dff84fc1dbdc" providerId="ADAL" clId="{AF35D566-9458-4FCB-BB0C-F789683C5E1A}" dt="2026-02-08T16:47:46.057" v="7621"/>
        <pc:sldMkLst>
          <pc:docMk/>
          <pc:sldMk cId="70339291" sldId="1249"/>
        </pc:sldMkLst>
      </pc:sldChg>
      <pc:sldChg chg="add">
        <pc:chgData name="Jalila El Baraka" userId="ea93c961-285f-4edc-9e51-dff84fc1dbdc" providerId="ADAL" clId="{AF35D566-9458-4FCB-BB0C-F789683C5E1A}" dt="2026-02-08T16:42:23.395" v="7551" actId="2890"/>
        <pc:sldMkLst>
          <pc:docMk/>
          <pc:sldMk cId="1416975908" sldId="1250"/>
        </pc:sldMkLst>
      </pc:sldChg>
      <pc:sldChg chg="addSp modSp add mod modAnim">
        <pc:chgData name="Jalila El Baraka" userId="ea93c961-285f-4edc-9e51-dff84fc1dbdc" providerId="ADAL" clId="{AF35D566-9458-4FCB-BB0C-F789683C5E1A}" dt="2026-02-08T16:48:36.717" v="7626" actId="1076"/>
        <pc:sldMkLst>
          <pc:docMk/>
          <pc:sldMk cId="1081208999" sldId="1251"/>
        </pc:sldMkLst>
      </pc:sldChg>
      <pc:sldChg chg="modSp add mod">
        <pc:chgData name="Jalila El Baraka" userId="ea93c961-285f-4edc-9e51-dff84fc1dbdc" providerId="ADAL" clId="{AF35D566-9458-4FCB-BB0C-F789683C5E1A}" dt="2026-02-08T17:41:48.113" v="8302" actId="20577"/>
        <pc:sldMkLst>
          <pc:docMk/>
          <pc:sldMk cId="1245684478" sldId="1252"/>
        </pc:sldMkLst>
        <pc:spChg chg="mod">
          <ac:chgData name="Jalila El Baraka" userId="ea93c961-285f-4edc-9e51-dff84fc1dbdc" providerId="ADAL" clId="{AF35D566-9458-4FCB-BB0C-F789683C5E1A}" dt="2026-02-08T17:41:48.113" v="8302" actId="20577"/>
          <ac:spMkLst>
            <pc:docMk/>
            <pc:sldMk cId="1245684478" sldId="1252"/>
            <ac:spMk id="3" creationId="{D45735DB-BAFD-0321-B880-C9419F0408E2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19T21:08:45.745" v="8381" actId="478"/>
        <pc:sldMkLst>
          <pc:docMk/>
          <pc:sldMk cId="4014435096" sldId="1262"/>
        </pc:sldMkLst>
        <pc:spChg chg="mod">
          <ac:chgData name="Jalila El Baraka" userId="ea93c961-285f-4edc-9e51-dff84fc1dbdc" providerId="ADAL" clId="{AF35D566-9458-4FCB-BB0C-F789683C5E1A}" dt="2026-02-19T21:08:24.799" v="8371" actId="1076"/>
          <ac:spMkLst>
            <pc:docMk/>
            <pc:sldMk cId="4014435096" sldId="1262"/>
            <ac:spMk id="2" creationId="{7B4707FF-522E-A6FF-2DE5-CAD9341D7272}"/>
          </ac:spMkLst>
        </pc:spChg>
      </pc:sldChg>
      <pc:sldChg chg="addSp delSp modSp add mod">
        <pc:chgData name="Jalila El Baraka" userId="ea93c961-285f-4edc-9e51-dff84fc1dbdc" providerId="ADAL" clId="{AF35D566-9458-4FCB-BB0C-F789683C5E1A}" dt="2026-02-19T21:09:38.076" v="8391" actId="1076"/>
        <pc:sldMkLst>
          <pc:docMk/>
          <pc:sldMk cId="2711053735" sldId="1263"/>
        </pc:sldMkLst>
        <pc:spChg chg="mod">
          <ac:chgData name="Jalila El Baraka" userId="ea93c961-285f-4edc-9e51-dff84fc1dbdc" providerId="ADAL" clId="{AF35D566-9458-4FCB-BB0C-F789683C5E1A}" dt="2026-02-19T21:09:08.198" v="8384"/>
          <ac:spMkLst>
            <pc:docMk/>
            <pc:sldMk cId="2711053735" sldId="1263"/>
            <ac:spMk id="2" creationId="{F41D164B-C2DA-B6F1-5B5B-B949EC8C2755}"/>
          </ac:spMkLst>
        </pc:spChg>
        <pc:spChg chg="add mod">
          <ac:chgData name="Jalila El Baraka" userId="ea93c961-285f-4edc-9e51-dff84fc1dbdc" providerId="ADAL" clId="{AF35D566-9458-4FCB-BB0C-F789683C5E1A}" dt="2026-02-19T21:09:25.138" v="8387" actId="1076"/>
          <ac:spMkLst>
            <pc:docMk/>
            <pc:sldMk cId="2711053735" sldId="1263"/>
            <ac:spMk id="5" creationId="{3B2ED776-2A5A-3D34-B567-928097D5F596}"/>
          </ac:spMkLst>
        </pc:spChg>
        <pc:spChg chg="add mod">
          <ac:chgData name="Jalila El Baraka" userId="ea93c961-285f-4edc-9e51-dff84fc1dbdc" providerId="ADAL" clId="{AF35D566-9458-4FCB-BB0C-F789683C5E1A}" dt="2026-02-19T21:09:38.076" v="8391" actId="1076"/>
          <ac:spMkLst>
            <pc:docMk/>
            <pc:sldMk cId="2711053735" sldId="1263"/>
            <ac:spMk id="7" creationId="{05F96468-3F3D-357F-BF87-A0C3C0B2AA2D}"/>
          </ac:spMkLst>
        </pc:spChg>
      </pc:sldChg>
      <pc:sldChg chg="addSp modSp add mod">
        <pc:chgData name="Jalila El Baraka" userId="ea93c961-285f-4edc-9e51-dff84fc1dbdc" providerId="ADAL" clId="{AF35D566-9458-4FCB-BB0C-F789683C5E1A}" dt="2026-02-19T21:10:39.651" v="8433" actId="1076"/>
        <pc:sldMkLst>
          <pc:docMk/>
          <pc:sldMk cId="2226352336" sldId="1264"/>
        </pc:sldMkLst>
        <pc:spChg chg="mod">
          <ac:chgData name="Jalila El Baraka" userId="ea93c961-285f-4edc-9e51-dff84fc1dbdc" providerId="ADAL" clId="{AF35D566-9458-4FCB-BB0C-F789683C5E1A}" dt="2026-02-19T21:10:08.074" v="8426" actId="20577"/>
          <ac:spMkLst>
            <pc:docMk/>
            <pc:sldMk cId="2226352336" sldId="1264"/>
            <ac:spMk id="2" creationId="{2E7C094C-EA4E-BDB4-F70D-9FBCBFC932CB}"/>
          </ac:spMkLst>
        </pc:spChg>
        <pc:spChg chg="add mod">
          <ac:chgData name="Jalila El Baraka" userId="ea93c961-285f-4edc-9e51-dff84fc1dbdc" providerId="ADAL" clId="{AF35D566-9458-4FCB-BB0C-F789683C5E1A}" dt="2026-02-19T21:10:19.422" v="8428" actId="1076"/>
          <ac:spMkLst>
            <pc:docMk/>
            <pc:sldMk cId="2226352336" sldId="1264"/>
            <ac:spMk id="5" creationId="{ACCDDD7C-CE91-D644-C4FD-E5BD0C748044}"/>
          </ac:spMkLst>
        </pc:spChg>
        <pc:spChg chg="add mod">
          <ac:chgData name="Jalila El Baraka" userId="ea93c961-285f-4edc-9e51-dff84fc1dbdc" providerId="ADAL" clId="{AF35D566-9458-4FCB-BB0C-F789683C5E1A}" dt="2026-02-19T21:10:34.916" v="8432" actId="14100"/>
          <ac:spMkLst>
            <pc:docMk/>
            <pc:sldMk cId="2226352336" sldId="1264"/>
            <ac:spMk id="7" creationId="{366295B9-0976-3300-32E1-399860FC1B18}"/>
          </ac:spMkLst>
        </pc:spChg>
        <pc:picChg chg="mod">
          <ac:chgData name="Jalila El Baraka" userId="ea93c961-285f-4edc-9e51-dff84fc1dbdc" providerId="ADAL" clId="{AF35D566-9458-4FCB-BB0C-F789683C5E1A}" dt="2026-02-19T21:10:39.651" v="8433" actId="1076"/>
          <ac:picMkLst>
            <pc:docMk/>
            <pc:sldMk cId="2226352336" sldId="1264"/>
            <ac:picMk id="4" creationId="{CB6ABDD8-AE17-C798-043C-7B2D8590E9AF}"/>
          </ac:picMkLst>
        </pc:picChg>
        <pc:picChg chg="mod">
          <ac:chgData name="Jalila El Baraka" userId="ea93c961-285f-4edc-9e51-dff84fc1dbdc" providerId="ADAL" clId="{AF35D566-9458-4FCB-BB0C-F789683C5E1A}" dt="2026-02-19T21:10:31.864" v="8431" actId="14100"/>
          <ac:picMkLst>
            <pc:docMk/>
            <pc:sldMk cId="2226352336" sldId="1264"/>
            <ac:picMk id="6" creationId="{AF08CEF6-DAEF-C709-5CD8-A3EE196E1EC5}"/>
          </ac:picMkLst>
        </pc:picChg>
      </pc:sldChg>
      <pc:sldChg chg="delSp modSp add mod">
        <pc:chgData name="Jalila El Baraka" userId="ea93c961-285f-4edc-9e51-dff84fc1dbdc" providerId="ADAL" clId="{AF35D566-9458-4FCB-BB0C-F789683C5E1A}" dt="2026-02-19T21:14:10.627" v="8446" actId="478"/>
        <pc:sldMkLst>
          <pc:docMk/>
          <pc:sldMk cId="3426931415" sldId="1265"/>
        </pc:sldMkLst>
        <pc:spChg chg="mod">
          <ac:chgData name="Jalila El Baraka" userId="ea93c961-285f-4edc-9e51-dff84fc1dbdc" providerId="ADAL" clId="{AF35D566-9458-4FCB-BB0C-F789683C5E1A}" dt="2026-02-19T21:13:56.637" v="8440" actId="1076"/>
          <ac:spMkLst>
            <pc:docMk/>
            <pc:sldMk cId="3426931415" sldId="1265"/>
            <ac:spMk id="2" creationId="{EF15C2FB-0476-E8FA-370E-D0D64EAC4F4D}"/>
          </ac:spMkLst>
        </pc:spChg>
      </pc:sldChg>
      <pc:sldChg chg="modSp add mod">
        <pc:chgData name="Jalila El Baraka" userId="ea93c961-285f-4edc-9e51-dff84fc1dbdc" providerId="ADAL" clId="{AF35D566-9458-4FCB-BB0C-F789683C5E1A}" dt="2026-02-19T21:15:33.248" v="8453" actId="1076"/>
        <pc:sldMkLst>
          <pc:docMk/>
          <pc:sldMk cId="1983326687" sldId="1266"/>
        </pc:sldMkLst>
        <pc:spChg chg="mod">
          <ac:chgData name="Jalila El Baraka" userId="ea93c961-285f-4edc-9e51-dff84fc1dbdc" providerId="ADAL" clId="{AF35D566-9458-4FCB-BB0C-F789683C5E1A}" dt="2026-02-19T21:15:07.765" v="8449"/>
          <ac:spMkLst>
            <pc:docMk/>
            <pc:sldMk cId="1983326687" sldId="1266"/>
            <ac:spMk id="2" creationId="{506ED190-877B-DA9A-3288-AC445FA3CD40}"/>
          </ac:spMkLst>
        </pc:spChg>
        <pc:picChg chg="mod">
          <ac:chgData name="Jalila El Baraka" userId="ea93c961-285f-4edc-9e51-dff84fc1dbdc" providerId="ADAL" clId="{AF35D566-9458-4FCB-BB0C-F789683C5E1A}" dt="2026-02-19T21:15:33.248" v="8453" actId="1076"/>
          <ac:picMkLst>
            <pc:docMk/>
            <pc:sldMk cId="1983326687" sldId="1266"/>
            <ac:picMk id="16" creationId="{D16F0BD4-DE46-0CDD-B411-194A67AAEC56}"/>
          </ac:picMkLst>
        </pc:picChg>
        <pc:picChg chg="mod">
          <ac:chgData name="Jalila El Baraka" userId="ea93c961-285f-4edc-9e51-dff84fc1dbdc" providerId="ADAL" clId="{AF35D566-9458-4FCB-BB0C-F789683C5E1A}" dt="2026-02-19T21:15:30.117" v="8452" actId="1076"/>
          <ac:picMkLst>
            <pc:docMk/>
            <pc:sldMk cId="1983326687" sldId="1266"/>
            <ac:picMk id="17" creationId="{15B86B2A-0BB1-5B41-AF4C-CF70CF4A794C}"/>
          </ac:picMkLst>
        </pc:picChg>
      </pc:sldChg>
      <pc:sldChg chg="addSp modSp add mod">
        <pc:chgData name="Jalila El Baraka" userId="ea93c961-285f-4edc-9e51-dff84fc1dbdc" providerId="ADAL" clId="{AF35D566-9458-4FCB-BB0C-F789683C5E1A}" dt="2026-02-19T21:16:22.098" v="8489" actId="1076"/>
        <pc:sldMkLst>
          <pc:docMk/>
          <pc:sldMk cId="1100474073" sldId="1267"/>
        </pc:sldMkLst>
        <pc:spChg chg="mod">
          <ac:chgData name="Jalila El Baraka" userId="ea93c961-285f-4edc-9e51-dff84fc1dbdc" providerId="ADAL" clId="{AF35D566-9458-4FCB-BB0C-F789683C5E1A}" dt="2026-02-19T21:16:02.442" v="8485" actId="20577"/>
          <ac:spMkLst>
            <pc:docMk/>
            <pc:sldMk cId="1100474073" sldId="1267"/>
            <ac:spMk id="2" creationId="{F38EE71B-2025-9F7E-709A-D84BAC174F43}"/>
          </ac:spMkLst>
        </pc:spChg>
        <pc:spChg chg="add mod">
          <ac:chgData name="Jalila El Baraka" userId="ea93c961-285f-4edc-9e51-dff84fc1dbdc" providerId="ADAL" clId="{AF35D566-9458-4FCB-BB0C-F789683C5E1A}" dt="2026-02-19T21:16:16.223" v="8487" actId="1076"/>
          <ac:spMkLst>
            <pc:docMk/>
            <pc:sldMk cId="1100474073" sldId="1267"/>
            <ac:spMk id="8" creationId="{4FB7038D-6A33-47B4-EA4A-5EE049AD43E0}"/>
          </ac:spMkLst>
        </pc:spChg>
        <pc:spChg chg="add mod">
          <ac:chgData name="Jalila El Baraka" userId="ea93c961-285f-4edc-9e51-dff84fc1dbdc" providerId="ADAL" clId="{AF35D566-9458-4FCB-BB0C-F789683C5E1A}" dt="2026-02-19T21:16:22.098" v="8489" actId="1076"/>
          <ac:spMkLst>
            <pc:docMk/>
            <pc:sldMk cId="1100474073" sldId="1267"/>
            <ac:spMk id="10" creationId="{A0A60BEC-721C-1395-21C3-7C947D2031E6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undo custSel addSld delSld modSld">
      <pc:chgData name="Jalila El Baraka" userId="ea93c961-285f-4edc-9e51-dff84fc1dbdc" providerId="ADAL" clId="{F2DB4326-1773-40AF-ABF6-454663976D9D}" dt="2026-02-24T13:56:01.249" v="2548" actId="20577"/>
      <pc:docMkLst>
        <pc:docMk/>
      </pc:docMkLst>
      <pc:sldChg chg="addSp delSp modSp add mod">
        <pc:chgData name="Jalila El Baraka" userId="ea93c961-285f-4edc-9e51-dff84fc1dbdc" providerId="ADAL" clId="{F2DB4326-1773-40AF-ABF6-454663976D9D}" dt="2026-02-11T15:12:28.069" v="797" actId="478"/>
        <pc:sldMkLst>
          <pc:docMk/>
          <pc:sldMk cId="56895326" sldId="257"/>
        </pc:sldMkLst>
      </pc:sldChg>
      <pc:sldChg chg="addSp delSp modSp mod delAnim modAnim">
        <pc:chgData name="Jalila El Baraka" userId="ea93c961-285f-4edc-9e51-dff84fc1dbdc" providerId="ADAL" clId="{F2DB4326-1773-40AF-ABF6-454663976D9D}" dt="2026-02-24T13:23:17.341" v="1807" actId="1076"/>
        <pc:sldMkLst>
          <pc:docMk/>
          <pc:sldMk cId="1592657405" sldId="664"/>
        </pc:sldMkLst>
        <pc:picChg chg="add del mod">
          <ac:chgData name="Jalila El Baraka" userId="ea93c961-285f-4edc-9e51-dff84fc1dbdc" providerId="ADAL" clId="{F2DB4326-1773-40AF-ABF6-454663976D9D}" dt="2026-02-24T13:22:38.516" v="1801" actId="21"/>
          <ac:picMkLst>
            <pc:docMk/>
            <pc:sldMk cId="1592657405" sldId="664"/>
            <ac:picMk id="2" creationId="{80CED6A4-27D9-91DF-F587-5CC5E125A614}"/>
          </ac:picMkLst>
        </pc:picChg>
        <pc:picChg chg="add mod">
          <ac:chgData name="Jalila El Baraka" userId="ea93c961-285f-4edc-9e51-dff84fc1dbdc" providerId="ADAL" clId="{F2DB4326-1773-40AF-ABF6-454663976D9D}" dt="2026-02-24T13:23:17.341" v="1807" actId="1076"/>
          <ac:picMkLst>
            <pc:docMk/>
            <pc:sldMk cId="1592657405" sldId="664"/>
            <ac:picMk id="4" creationId="{77D988CE-88D6-3C6E-214F-984A64F8B889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11T15:12:31.443" v="798" actId="478"/>
        <pc:sldMkLst>
          <pc:docMk/>
          <pc:sldMk cId="1677520056" sldId="1030"/>
        </pc:sldMkLst>
      </pc:sldChg>
      <pc:sldChg chg="addSp delSp modSp mod">
        <pc:chgData name="Jalila El Baraka" userId="ea93c961-285f-4edc-9e51-dff84fc1dbdc" providerId="ADAL" clId="{F2DB4326-1773-40AF-ABF6-454663976D9D}" dt="2026-02-24T13:26:41.251" v="1923" actId="20577"/>
        <pc:sldMkLst>
          <pc:docMk/>
          <pc:sldMk cId="2581047650" sldId="1037"/>
        </pc:sldMkLst>
        <pc:spChg chg="mod">
          <ac:chgData name="Jalila El Baraka" userId="ea93c961-285f-4edc-9e51-dff84fc1dbdc" providerId="ADAL" clId="{F2DB4326-1773-40AF-ABF6-454663976D9D}" dt="2026-02-24T13:26:41.251" v="1923" actId="20577"/>
          <ac:spMkLst>
            <pc:docMk/>
            <pc:sldMk cId="2581047650" sldId="1037"/>
            <ac:spMk id="7" creationId="{9996066A-6591-E373-A250-3457E8F637BD}"/>
          </ac:spMkLst>
        </pc:spChg>
        <pc:picChg chg="add mod">
          <ac:chgData name="Jalila El Baraka" userId="ea93c961-285f-4edc-9e51-dff84fc1dbdc" providerId="ADAL" clId="{F2DB4326-1773-40AF-ABF6-454663976D9D}" dt="2026-02-24T13:26:15.713" v="1887" actId="11530"/>
          <ac:picMkLst>
            <pc:docMk/>
            <pc:sldMk cId="2581047650" sldId="1037"/>
            <ac:picMk id="3" creationId="{9B31D6A9-75FB-21E3-468C-819799465E61}"/>
          </ac:picMkLst>
        </pc:picChg>
        <pc:picChg chg="del">
          <ac:chgData name="Jalila El Baraka" userId="ea93c961-285f-4edc-9e51-dff84fc1dbdc" providerId="ADAL" clId="{F2DB4326-1773-40AF-ABF6-454663976D9D}" dt="2026-02-24T13:26:02.931" v="1881" actId="478"/>
          <ac:picMkLst>
            <pc:docMk/>
            <pc:sldMk cId="2581047650" sldId="1037"/>
            <ac:picMk id="4" creationId="{81131D07-5942-383A-030F-AD71773CF6D6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4T13:52:55.500" v="2528" actId="1076"/>
        <pc:sldMkLst>
          <pc:docMk/>
          <pc:sldMk cId="2719844062" sldId="1050"/>
        </pc:sldMkLst>
        <pc:spChg chg="mod">
          <ac:chgData name="Jalila El Baraka" userId="ea93c961-285f-4edc-9e51-dff84fc1dbdc" providerId="ADAL" clId="{F2DB4326-1773-40AF-ABF6-454663976D9D}" dt="2026-02-24T13:24:55.587" v="1872" actId="1076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Jalila El Baraka" userId="ea93c961-285f-4edc-9e51-dff84fc1dbdc" providerId="ADAL" clId="{F2DB4326-1773-40AF-ABF6-454663976D9D}" dt="2026-02-24T13:24:52.496" v="1871" actId="20577"/>
          <ac:spMkLst>
            <pc:docMk/>
            <pc:sldMk cId="2719844062" sldId="1050"/>
            <ac:spMk id="7" creationId="{F7A80D38-8E5A-0993-296A-EC9025FD0013}"/>
          </ac:spMkLst>
        </pc:spChg>
        <pc:picChg chg="add mod">
          <ac:chgData name="Jalila El Baraka" userId="ea93c961-285f-4edc-9e51-dff84fc1dbdc" providerId="ADAL" clId="{F2DB4326-1773-40AF-ABF6-454663976D9D}" dt="2026-02-24T13:52:55.500" v="2528" actId="1076"/>
          <ac:picMkLst>
            <pc:docMk/>
            <pc:sldMk cId="2719844062" sldId="1050"/>
            <ac:picMk id="4" creationId="{F02DF2C4-34C8-EE4C-8AC4-E7D34092B612}"/>
          </ac:picMkLst>
        </pc:picChg>
        <pc:picChg chg="del">
          <ac:chgData name="Jalila El Baraka" userId="ea93c961-285f-4edc-9e51-dff84fc1dbdc" providerId="ADAL" clId="{F2DB4326-1773-40AF-ABF6-454663976D9D}" dt="2026-02-24T13:24:56.489" v="1873" actId="478"/>
          <ac:picMkLst>
            <pc:docMk/>
            <pc:sldMk cId="2719844062" sldId="1050"/>
            <ac:picMk id="5" creationId="{83C24858-10A0-66EF-7D1D-14075F98DDD8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4T13:31:00.606" v="2005"/>
        <pc:sldMkLst>
          <pc:docMk/>
          <pc:sldMk cId="1283958556" sldId="1052"/>
        </pc:sldMkLst>
        <pc:spChg chg="mod">
          <ac:chgData name="Jalila El Baraka" userId="ea93c961-285f-4edc-9e51-dff84fc1dbdc" providerId="ADAL" clId="{F2DB4326-1773-40AF-ABF6-454663976D9D}" dt="2026-02-24T13:31:00.606" v="2005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Jalila El Baraka" userId="ea93c961-285f-4edc-9e51-dff84fc1dbdc" providerId="ADAL" clId="{F2DB4326-1773-40AF-ABF6-454663976D9D}" dt="2026-02-24T13:30:51.727" v="2004" actId="313"/>
          <ac:spMkLst>
            <pc:docMk/>
            <pc:sldMk cId="1283958556" sldId="1052"/>
            <ac:spMk id="7" creationId="{7D7A6C91-85DB-C8BC-C042-3C5CB20AC5B0}"/>
          </ac:spMkLst>
        </pc:spChg>
        <pc:picChg chg="add mod">
          <ac:chgData name="Jalila El Baraka" userId="ea93c961-285f-4edc-9e51-dff84fc1dbdc" providerId="ADAL" clId="{F2DB4326-1773-40AF-ABF6-454663976D9D}" dt="2026-02-24T13:26:54.426" v="1928" actId="14100"/>
          <ac:picMkLst>
            <pc:docMk/>
            <pc:sldMk cId="1283958556" sldId="1052"/>
            <ac:picMk id="3" creationId="{C30D241D-B920-F5D5-1F34-479C02AE44A1}"/>
          </ac:picMkLst>
        </pc:picChg>
        <pc:picChg chg="del">
          <ac:chgData name="Jalila El Baraka" userId="ea93c961-285f-4edc-9e51-dff84fc1dbdc" providerId="ADAL" clId="{F2DB4326-1773-40AF-ABF6-454663976D9D}" dt="2026-02-24T13:26:48.656" v="1924" actId="478"/>
          <ac:picMkLst>
            <pc:docMk/>
            <pc:sldMk cId="1283958556" sldId="1052"/>
            <ac:picMk id="10" creationId="{65102620-6C35-34FC-C9A8-BFB9088B1E08}"/>
          </ac:picMkLst>
        </pc:picChg>
      </pc:sldChg>
      <pc:sldChg chg="modSp mod">
        <pc:chgData name="Jalila El Baraka" userId="ea93c961-285f-4edc-9e51-dff84fc1dbdc" providerId="ADAL" clId="{F2DB4326-1773-40AF-ABF6-454663976D9D}" dt="2026-02-24T13:56:01.249" v="2548" actId="20577"/>
        <pc:sldMkLst>
          <pc:docMk/>
          <pc:sldMk cId="165185905" sldId="1056"/>
        </pc:sldMkLst>
        <pc:spChg chg="mod">
          <ac:chgData name="Jalila El Baraka" userId="ea93c961-285f-4edc-9e51-dff84fc1dbdc" providerId="ADAL" clId="{F2DB4326-1773-40AF-ABF6-454663976D9D}" dt="2026-02-24T13:56:01.249" v="2548" actId="20577"/>
          <ac:spMkLst>
            <pc:docMk/>
            <pc:sldMk cId="165185905" sldId="1056"/>
            <ac:spMk id="9" creationId="{82D1671D-9CD1-1589-2B54-03E06E9EAED1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4T13:20:04.291" v="1783" actId="1076"/>
        <pc:sldMkLst>
          <pc:docMk/>
          <pc:sldMk cId="3885549888" sldId="1063"/>
        </pc:sldMkLst>
        <pc:spChg chg="mod">
          <ac:chgData name="Jalila El Baraka" userId="ea93c961-285f-4edc-9e51-dff84fc1dbdc" providerId="ADAL" clId="{F2DB4326-1773-40AF-ABF6-454663976D9D}" dt="2026-02-11T15:22:46.053" v="1223"/>
          <ac:spMkLst>
            <pc:docMk/>
            <pc:sldMk cId="3885549888" sldId="1063"/>
            <ac:spMk id="2" creationId="{F0524304-4050-05AE-B3C1-B7B0AC7DA8B2}"/>
          </ac:spMkLst>
        </pc:spChg>
        <pc:spChg chg="mod">
          <ac:chgData name="Jalila El Baraka" userId="ea93c961-285f-4edc-9e51-dff84fc1dbdc" providerId="ADAL" clId="{F2DB4326-1773-40AF-ABF6-454663976D9D}" dt="2026-02-11T15:22:37.286" v="1216" actId="20577"/>
          <ac:spMkLst>
            <pc:docMk/>
            <pc:sldMk cId="3885549888" sldId="1063"/>
            <ac:spMk id="7" creationId="{941C9154-7F7B-DACA-DC52-CDCC440DA64A}"/>
          </ac:spMkLst>
        </pc:spChg>
        <pc:picChg chg="add mod">
          <ac:chgData name="Jalila El Baraka" userId="ea93c961-285f-4edc-9e51-dff84fc1dbdc" providerId="ADAL" clId="{F2DB4326-1773-40AF-ABF6-454663976D9D}" dt="2026-02-24T13:20:04.291" v="1783" actId="1076"/>
          <ac:picMkLst>
            <pc:docMk/>
            <pc:sldMk cId="3885549888" sldId="1063"/>
            <ac:picMk id="3" creationId="{4791C9AC-E369-332B-A74D-91329C330ECF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4T13:19:27.791" v="1775" actId="1076"/>
        <pc:sldMkLst>
          <pc:docMk/>
          <pc:sldMk cId="2755180706" sldId="1065"/>
        </pc:sldMkLst>
        <pc:spChg chg="mod">
          <ac:chgData name="Jalila El Baraka" userId="ea93c961-285f-4edc-9e51-dff84fc1dbdc" providerId="ADAL" clId="{F2DB4326-1773-40AF-ABF6-454663976D9D}" dt="2026-02-11T15:23:06.055" v="1252" actId="108"/>
          <ac:spMkLst>
            <pc:docMk/>
            <pc:sldMk cId="2755180706" sldId="1065"/>
            <ac:spMk id="6" creationId="{D9212C67-1162-08C0-3DC6-BA615D54B70C}"/>
          </ac:spMkLst>
        </pc:spChg>
        <pc:picChg chg="add mod">
          <ac:chgData name="Jalila El Baraka" userId="ea93c961-285f-4edc-9e51-dff84fc1dbdc" providerId="ADAL" clId="{F2DB4326-1773-40AF-ABF6-454663976D9D}" dt="2026-02-24T13:19:27.791" v="1775" actId="1076"/>
          <ac:picMkLst>
            <pc:docMk/>
            <pc:sldMk cId="2755180706" sldId="1065"/>
            <ac:picMk id="2" creationId="{0C7CA576-4026-10B5-47F7-EE8C51430BAD}"/>
          </ac:picMkLst>
        </pc:picChg>
        <pc:picChg chg="del">
          <ac:chgData name="Jalila El Baraka" userId="ea93c961-285f-4edc-9e51-dff84fc1dbdc" providerId="ADAL" clId="{F2DB4326-1773-40AF-ABF6-454663976D9D}" dt="2026-02-24T13:19:22.696" v="1771" actId="478"/>
          <ac:picMkLst>
            <pc:docMk/>
            <pc:sldMk cId="2755180706" sldId="1065"/>
            <ac:picMk id="5" creationId="{D754FB1A-4EDA-E303-274A-B24D48F496E1}"/>
          </ac:picMkLst>
        </pc:picChg>
      </pc:sldChg>
      <pc:sldChg chg="modSp mod">
        <pc:chgData name="Jalila El Baraka" userId="ea93c961-285f-4edc-9e51-dff84fc1dbdc" providerId="ADAL" clId="{F2DB4326-1773-40AF-ABF6-454663976D9D}" dt="2026-02-11T15:26:45.134" v="1384" actId="20577"/>
        <pc:sldMkLst>
          <pc:docMk/>
          <pc:sldMk cId="1007268527" sldId="1085"/>
        </pc:sldMkLst>
        <pc:spChg chg="mod">
          <ac:chgData name="Jalila El Baraka" userId="ea93c961-285f-4edc-9e51-dff84fc1dbdc" providerId="ADAL" clId="{F2DB4326-1773-40AF-ABF6-454663976D9D}" dt="2026-02-11T15:26:23.563" v="1368" actId="20577"/>
          <ac:spMkLst>
            <pc:docMk/>
            <pc:sldMk cId="1007268527" sldId="1085"/>
            <ac:spMk id="12" creationId="{2D2331B2-6ED9-0F68-164A-3E6454FE4A3F}"/>
          </ac:spMkLst>
        </pc:spChg>
        <pc:spChg chg="mod">
          <ac:chgData name="Jalila El Baraka" userId="ea93c961-285f-4edc-9e51-dff84fc1dbdc" providerId="ADAL" clId="{F2DB4326-1773-40AF-ABF6-454663976D9D}" dt="2026-02-11T15:26:45.134" v="1384" actId="20577"/>
          <ac:spMkLst>
            <pc:docMk/>
            <pc:sldMk cId="1007268527" sldId="1085"/>
            <ac:spMk id="13" creationId="{8A2DB821-0776-6151-0F29-F0C48008106F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4T13:52:51.654" v="2527" actId="1076"/>
        <pc:sldMkLst>
          <pc:docMk/>
          <pc:sldMk cId="1830111078" sldId="1090"/>
        </pc:sldMkLst>
        <pc:spChg chg="mod">
          <ac:chgData name="Jalila El Baraka" userId="ea93c961-285f-4edc-9e51-dff84fc1dbdc" providerId="ADAL" clId="{F2DB4326-1773-40AF-ABF6-454663976D9D}" dt="2026-02-24T13:24:31.959" v="1829" actId="20577"/>
          <ac:spMkLst>
            <pc:docMk/>
            <pc:sldMk cId="1830111078" sldId="1090"/>
            <ac:spMk id="7" creationId="{5E8646D8-E7E2-AEFF-2F46-02D2B7ED3538}"/>
          </ac:spMkLst>
        </pc:spChg>
        <pc:picChg chg="del">
          <ac:chgData name="Jalila El Baraka" userId="ea93c961-285f-4edc-9e51-dff84fc1dbdc" providerId="ADAL" clId="{F2DB4326-1773-40AF-ABF6-454663976D9D}" dt="2026-02-24T13:24:11.615" v="1809" actId="478"/>
          <ac:picMkLst>
            <pc:docMk/>
            <pc:sldMk cId="1830111078" sldId="1090"/>
            <ac:picMk id="3" creationId="{1202AE5F-CB00-4290-C732-CE3FE2DE7B04}"/>
          </ac:picMkLst>
        </pc:picChg>
        <pc:picChg chg="add del mod">
          <ac:chgData name="Jalila El Baraka" userId="ea93c961-285f-4edc-9e51-dff84fc1dbdc" providerId="ADAL" clId="{F2DB4326-1773-40AF-ABF6-454663976D9D}" dt="2026-02-24T13:52:47.557" v="2524" actId="478"/>
          <ac:picMkLst>
            <pc:docMk/>
            <pc:sldMk cId="1830111078" sldId="1090"/>
            <ac:picMk id="4" creationId="{3FA89060-680E-679E-812A-F84DFBDE735A}"/>
          </ac:picMkLst>
        </pc:picChg>
        <pc:picChg chg="add mod">
          <ac:chgData name="Jalila El Baraka" userId="ea93c961-285f-4edc-9e51-dff84fc1dbdc" providerId="ADAL" clId="{F2DB4326-1773-40AF-ABF6-454663976D9D}" dt="2026-02-24T13:52:51.654" v="2527" actId="1076"/>
          <ac:picMkLst>
            <pc:docMk/>
            <pc:sldMk cId="1830111078" sldId="1090"/>
            <ac:picMk id="5" creationId="{FCF2AC6A-2463-4E59-D0AB-624CBD704BAE}"/>
          </ac:picMkLst>
        </pc:picChg>
      </pc:sldChg>
      <pc:sldChg chg="modSp mod">
        <pc:chgData name="Jalila El Baraka" userId="ea93c961-285f-4edc-9e51-dff84fc1dbdc" providerId="ADAL" clId="{F2DB4326-1773-40AF-ABF6-454663976D9D}" dt="2026-02-11T15:15:26.958" v="829" actId="20577"/>
        <pc:sldMkLst>
          <pc:docMk/>
          <pc:sldMk cId="1884112402" sldId="1095"/>
        </pc:sldMkLst>
        <pc:spChg chg="mod">
          <ac:chgData name="Jalila El Baraka" userId="ea93c961-285f-4edc-9e51-dff84fc1dbdc" providerId="ADAL" clId="{F2DB4326-1773-40AF-ABF6-454663976D9D}" dt="2026-02-11T15:15:26.958" v="829" actId="20577"/>
          <ac:spMkLst>
            <pc:docMk/>
            <pc:sldMk cId="1884112402" sldId="1095"/>
            <ac:spMk id="16" creationId="{308190A8-9C33-8347-6E2E-E7BFC119F023}"/>
          </ac:spMkLst>
        </pc:spChg>
      </pc:sldChg>
      <pc:sldChg chg="modSp mod">
        <pc:chgData name="Jalila El Baraka" userId="ea93c961-285f-4edc-9e51-dff84fc1dbdc" providerId="ADAL" clId="{F2DB4326-1773-40AF-ABF6-454663976D9D}" dt="2026-02-11T15:17:52.534" v="995" actId="20577"/>
        <pc:sldMkLst>
          <pc:docMk/>
          <pc:sldMk cId="3750647072" sldId="1101"/>
        </pc:sldMkLst>
        <pc:spChg chg="mod">
          <ac:chgData name="Jalila El Baraka" userId="ea93c961-285f-4edc-9e51-dff84fc1dbdc" providerId="ADAL" clId="{F2DB4326-1773-40AF-ABF6-454663976D9D}" dt="2026-02-11T15:17:52.534" v="995" actId="20577"/>
          <ac:spMkLst>
            <pc:docMk/>
            <pc:sldMk cId="3750647072" sldId="1101"/>
            <ac:spMk id="4" creationId="{56D6602D-2371-AA79-8738-13B10F0453E8}"/>
          </ac:spMkLst>
        </pc:spChg>
      </pc:sldChg>
      <pc:sldChg chg="modSp mod">
        <pc:chgData name="Jalila El Baraka" userId="ea93c961-285f-4edc-9e51-dff84fc1dbdc" providerId="ADAL" clId="{F2DB4326-1773-40AF-ABF6-454663976D9D}" dt="2026-02-11T15:15:57.800" v="924" actId="20577"/>
        <pc:sldMkLst>
          <pc:docMk/>
          <pc:sldMk cId="989522169" sldId="1102"/>
        </pc:sldMkLst>
        <pc:spChg chg="mod">
          <ac:chgData name="Jalila El Baraka" userId="ea93c961-285f-4edc-9e51-dff84fc1dbdc" providerId="ADAL" clId="{F2DB4326-1773-40AF-ABF6-454663976D9D}" dt="2026-02-11T15:15:50.323" v="904" actId="20577"/>
          <ac:spMkLst>
            <pc:docMk/>
            <pc:sldMk cId="989522169" sldId="1102"/>
            <ac:spMk id="10" creationId="{DAF6F7BE-3B59-66B8-4229-41321504A99E}"/>
          </ac:spMkLst>
        </pc:spChg>
      </pc:sldChg>
      <pc:sldChg chg="modSp mod">
        <pc:chgData name="Jalila El Baraka" userId="ea93c961-285f-4edc-9e51-dff84fc1dbdc" providerId="ADAL" clId="{F2DB4326-1773-40AF-ABF6-454663976D9D}" dt="2026-02-11T15:36:27.484" v="1736" actId="20577"/>
        <pc:sldMkLst>
          <pc:docMk/>
          <pc:sldMk cId="1804390391" sldId="1105"/>
        </pc:sldMkLst>
        <pc:spChg chg="mod">
          <ac:chgData name="Jalila El Baraka" userId="ea93c961-285f-4edc-9e51-dff84fc1dbdc" providerId="ADAL" clId="{F2DB4326-1773-40AF-ABF6-454663976D9D}" dt="2026-02-11T15:36:27.484" v="1736" actId="20577"/>
          <ac:spMkLst>
            <pc:docMk/>
            <pc:sldMk cId="1804390391" sldId="1105"/>
            <ac:spMk id="9" creationId="{ED5C58F0-7F90-8215-2DCC-5114FE1296C5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2-11T15:38:56.979" v="1759"/>
        <pc:sldMkLst>
          <pc:docMk/>
          <pc:sldMk cId="688470795" sldId="1106"/>
        </pc:sldMkLst>
      </pc:sldChg>
      <pc:sldChg chg="addSp delSp modSp mod">
        <pc:chgData name="Jalila El Baraka" userId="ea93c961-285f-4edc-9e51-dff84fc1dbdc" providerId="ADAL" clId="{F2DB4326-1773-40AF-ABF6-454663976D9D}" dt="2026-02-24T13:19:49.809" v="1781" actId="14100"/>
        <pc:sldMkLst>
          <pc:docMk/>
          <pc:sldMk cId="2477685694" sldId="1107"/>
        </pc:sldMkLst>
        <pc:spChg chg="mod">
          <ac:chgData name="Jalila El Baraka" userId="ea93c961-285f-4edc-9e51-dff84fc1dbdc" providerId="ADAL" clId="{F2DB4326-1773-40AF-ABF6-454663976D9D}" dt="2026-02-11T15:25:26.899" v="1299" actId="20577"/>
          <ac:spMkLst>
            <pc:docMk/>
            <pc:sldMk cId="2477685694" sldId="1107"/>
            <ac:spMk id="2" creationId="{A5138600-B7B7-4115-79B2-0838ADC0F767}"/>
          </ac:spMkLst>
        </pc:spChg>
        <pc:spChg chg="mod">
          <ac:chgData name="Jalila El Baraka" userId="ea93c961-285f-4edc-9e51-dff84fc1dbdc" providerId="ADAL" clId="{F2DB4326-1773-40AF-ABF6-454663976D9D}" dt="2026-02-11T15:25:06.601" v="1275" actId="20577"/>
          <ac:spMkLst>
            <pc:docMk/>
            <pc:sldMk cId="2477685694" sldId="1107"/>
            <ac:spMk id="7" creationId="{57266C4F-78F6-4C5D-60FE-0A513530BD60}"/>
          </ac:spMkLst>
        </pc:spChg>
        <pc:picChg chg="del">
          <ac:chgData name="Jalila El Baraka" userId="ea93c961-285f-4edc-9e51-dff84fc1dbdc" providerId="ADAL" clId="{F2DB4326-1773-40AF-ABF6-454663976D9D}" dt="2026-02-24T13:19:36.944" v="1777" actId="478"/>
          <ac:picMkLst>
            <pc:docMk/>
            <pc:sldMk cId="2477685694" sldId="1107"/>
            <ac:picMk id="3" creationId="{055834AA-1130-DAEB-99D9-13AF3F5E910E}"/>
          </ac:picMkLst>
        </pc:picChg>
        <pc:picChg chg="add mod">
          <ac:chgData name="Jalila El Baraka" userId="ea93c961-285f-4edc-9e51-dff84fc1dbdc" providerId="ADAL" clId="{F2DB4326-1773-40AF-ABF6-454663976D9D}" dt="2026-02-24T13:19:39.657" v="1778" actId="1076"/>
          <ac:picMkLst>
            <pc:docMk/>
            <pc:sldMk cId="2477685694" sldId="1107"/>
            <ac:picMk id="4" creationId="{99F5E402-A62A-9020-E86E-F72F71F44647}"/>
          </ac:picMkLst>
        </pc:picChg>
        <pc:picChg chg="add mod">
          <ac:chgData name="Jalila El Baraka" userId="ea93c961-285f-4edc-9e51-dff84fc1dbdc" providerId="ADAL" clId="{F2DB4326-1773-40AF-ABF6-454663976D9D}" dt="2026-02-24T13:19:49.809" v="1781" actId="14100"/>
          <ac:picMkLst>
            <pc:docMk/>
            <pc:sldMk cId="2477685694" sldId="1107"/>
            <ac:picMk id="5" creationId="{92E56970-B7F9-1836-46A9-69230CC7922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4T13:20:25.278" v="1791" actId="1076"/>
        <pc:sldMkLst>
          <pc:docMk/>
          <pc:sldMk cId="574874629" sldId="1109"/>
        </pc:sldMkLst>
        <pc:spChg chg="mod">
          <ac:chgData name="Jalila El Baraka" userId="ea93c961-285f-4edc-9e51-dff84fc1dbdc" providerId="ADAL" clId="{F2DB4326-1773-40AF-ABF6-454663976D9D}" dt="2026-02-11T15:25:59.369" v="1337" actId="20577"/>
          <ac:spMkLst>
            <pc:docMk/>
            <pc:sldMk cId="574874629" sldId="1109"/>
            <ac:spMk id="6" creationId="{7E89FF29-49F6-C684-2DA7-9D8EF4FB7015}"/>
          </ac:spMkLst>
        </pc:spChg>
        <pc:picChg chg="del">
          <ac:chgData name="Jalila El Baraka" userId="ea93c961-285f-4edc-9e51-dff84fc1dbdc" providerId="ADAL" clId="{F2DB4326-1773-40AF-ABF6-454663976D9D}" dt="2026-02-24T13:20:12.807" v="1786" actId="478"/>
          <ac:picMkLst>
            <pc:docMk/>
            <pc:sldMk cId="574874629" sldId="1109"/>
            <ac:picMk id="2" creationId="{055834AA-1130-DAEB-99D9-13AF3F5E910E}"/>
          </ac:picMkLst>
        </pc:picChg>
        <pc:picChg chg="add mod">
          <ac:chgData name="Jalila El Baraka" userId="ea93c961-285f-4edc-9e51-dff84fc1dbdc" providerId="ADAL" clId="{F2DB4326-1773-40AF-ABF6-454663976D9D}" dt="2026-02-24T13:20:11.746" v="1785" actId="1076"/>
          <ac:picMkLst>
            <pc:docMk/>
            <pc:sldMk cId="574874629" sldId="1109"/>
            <ac:picMk id="3" creationId="{F39791F0-2ED7-8A08-BBF2-BECBFBEBC876}"/>
          </ac:picMkLst>
        </pc:picChg>
        <pc:picChg chg="add mod">
          <ac:chgData name="Jalila El Baraka" userId="ea93c961-285f-4edc-9e51-dff84fc1dbdc" providerId="ADAL" clId="{F2DB4326-1773-40AF-ABF6-454663976D9D}" dt="2026-02-24T13:20:25.278" v="1791" actId="1076"/>
          <ac:picMkLst>
            <pc:docMk/>
            <pc:sldMk cId="574874629" sldId="1109"/>
            <ac:picMk id="5" creationId="{923AE860-2188-B1B4-D4D2-9EF25A9EBAD5}"/>
          </ac:picMkLst>
        </pc:picChg>
      </pc:sldChg>
      <pc:sldChg chg="delSp modSp mod">
        <pc:chgData name="Jalila El Baraka" userId="ea93c961-285f-4edc-9e51-dff84fc1dbdc" providerId="ADAL" clId="{F2DB4326-1773-40AF-ABF6-454663976D9D}" dt="2026-02-11T15:33:58.304" v="1537"/>
        <pc:sldMkLst>
          <pc:docMk/>
          <pc:sldMk cId="3533272347" sldId="1112"/>
        </pc:sldMkLst>
        <pc:spChg chg="mod">
          <ac:chgData name="Jalila El Baraka" userId="ea93c961-285f-4edc-9e51-dff84fc1dbdc" providerId="ADAL" clId="{F2DB4326-1773-40AF-ABF6-454663976D9D}" dt="2026-02-11T15:33:56.678" v="1535" actId="1076"/>
          <ac:spMkLst>
            <pc:docMk/>
            <pc:sldMk cId="3533272347" sldId="1112"/>
            <ac:spMk id="5" creationId="{266577CD-071B-2B5E-A0C7-1455C37D5BE5}"/>
          </ac:spMkLst>
        </pc:spChg>
      </pc:sldChg>
      <pc:sldChg chg="delSp modSp mod">
        <pc:chgData name="Jalila El Baraka" userId="ea93c961-285f-4edc-9e51-dff84fc1dbdc" providerId="ADAL" clId="{F2DB4326-1773-40AF-ABF6-454663976D9D}" dt="2026-02-11T15:34:24.018" v="1567"/>
        <pc:sldMkLst>
          <pc:docMk/>
          <pc:sldMk cId="3405673476" sldId="1113"/>
        </pc:sldMkLst>
        <pc:spChg chg="mod">
          <ac:chgData name="Jalila El Baraka" userId="ea93c961-285f-4edc-9e51-dff84fc1dbdc" providerId="ADAL" clId="{F2DB4326-1773-40AF-ABF6-454663976D9D}" dt="2026-02-11T15:34:13.450" v="1549" actId="20577"/>
          <ac:spMkLst>
            <pc:docMk/>
            <pc:sldMk cId="3405673476" sldId="1113"/>
            <ac:spMk id="12" creationId="{036B161D-B9F2-BE15-2259-85C290B5B4B2}"/>
          </ac:spMkLst>
        </pc:spChg>
        <pc:spChg chg="mod">
          <ac:chgData name="Jalila El Baraka" userId="ea93c961-285f-4edc-9e51-dff84fc1dbdc" providerId="ADAL" clId="{F2DB4326-1773-40AF-ABF6-454663976D9D}" dt="2026-02-11T15:34:21.080" v="1564" actId="20577"/>
          <ac:spMkLst>
            <pc:docMk/>
            <pc:sldMk cId="3405673476" sldId="1113"/>
            <ac:spMk id="13" creationId="{C7189A5B-0AA7-539C-C4D9-46CE7763AA24}"/>
          </ac:spMkLst>
        </pc:spChg>
      </pc:sldChg>
      <pc:sldChg chg="modSp mod">
        <pc:chgData name="Jalila El Baraka" userId="ea93c961-285f-4edc-9e51-dff84fc1dbdc" providerId="ADAL" clId="{F2DB4326-1773-40AF-ABF6-454663976D9D}" dt="2026-02-11T15:15:35.458" v="849" actId="20577"/>
        <pc:sldMkLst>
          <pc:docMk/>
          <pc:sldMk cId="1128191912" sldId="1126"/>
        </pc:sldMkLst>
      </pc:sldChg>
      <pc:sldChg chg="modSp mod">
        <pc:chgData name="Jalila El Baraka" userId="ea93c961-285f-4edc-9e51-dff84fc1dbdc" providerId="ADAL" clId="{F2DB4326-1773-40AF-ABF6-454663976D9D}" dt="2026-02-11T15:20:18.488" v="1065" actId="20577"/>
        <pc:sldMkLst>
          <pc:docMk/>
          <pc:sldMk cId="299309008" sldId="1127"/>
        </pc:sldMkLst>
        <pc:spChg chg="mod">
          <ac:chgData name="Jalila El Baraka" userId="ea93c961-285f-4edc-9e51-dff84fc1dbdc" providerId="ADAL" clId="{F2DB4326-1773-40AF-ABF6-454663976D9D}" dt="2026-02-11T15:20:18.488" v="1065" actId="20577"/>
          <ac:spMkLst>
            <pc:docMk/>
            <pc:sldMk cId="299309008" sldId="1127"/>
            <ac:spMk id="2" creationId="{E7745969-A5F6-8368-9047-F801EC6FB995}"/>
          </ac:spMkLst>
        </pc:spChg>
      </pc:sldChg>
      <pc:sldChg chg="modSp mod">
        <pc:chgData name="Jalila El Baraka" userId="ea93c961-285f-4edc-9e51-dff84fc1dbdc" providerId="ADAL" clId="{F2DB4326-1773-40AF-ABF6-454663976D9D}" dt="2026-02-11T15:20:24.746" v="1069" actId="20577"/>
        <pc:sldMkLst>
          <pc:docMk/>
          <pc:sldMk cId="1506598639" sldId="1128"/>
        </pc:sldMkLst>
      </pc:sldChg>
      <pc:sldChg chg="modSp mod">
        <pc:chgData name="Jalila El Baraka" userId="ea93c961-285f-4edc-9e51-dff84fc1dbdc" providerId="ADAL" clId="{F2DB4326-1773-40AF-ABF6-454663976D9D}" dt="2026-02-11T15:20:44.201" v="1104" actId="20577"/>
        <pc:sldMkLst>
          <pc:docMk/>
          <pc:sldMk cId="2553980169" sldId="1129"/>
        </pc:sldMkLst>
        <pc:spChg chg="mod">
          <ac:chgData name="Jalila El Baraka" userId="ea93c961-285f-4edc-9e51-dff84fc1dbdc" providerId="ADAL" clId="{F2DB4326-1773-40AF-ABF6-454663976D9D}" dt="2026-02-11T15:20:36.510" v="1096" actId="20577"/>
          <ac:spMkLst>
            <pc:docMk/>
            <pc:sldMk cId="2553980169" sldId="1129"/>
            <ac:spMk id="5" creationId="{C690C133-967A-DF59-D2C5-133188B6B4E6}"/>
          </ac:spMkLst>
        </pc:spChg>
      </pc:sldChg>
      <pc:sldChg chg="modSp mod">
        <pc:chgData name="Jalila El Baraka" userId="ea93c961-285f-4edc-9e51-dff84fc1dbdc" providerId="ADAL" clId="{F2DB4326-1773-40AF-ABF6-454663976D9D}" dt="2026-02-11T15:21:24.111" v="1207" actId="20577"/>
        <pc:sldMkLst>
          <pc:docMk/>
          <pc:sldMk cId="434921383" sldId="1130"/>
        </pc:sldMkLst>
        <pc:spChg chg="mod">
          <ac:chgData name="Jalila El Baraka" userId="ea93c961-285f-4edc-9e51-dff84fc1dbdc" providerId="ADAL" clId="{F2DB4326-1773-40AF-ABF6-454663976D9D}" dt="2026-02-11T15:21:00.361" v="1148" actId="20577"/>
          <ac:spMkLst>
            <pc:docMk/>
            <pc:sldMk cId="434921383" sldId="1130"/>
            <ac:spMk id="7" creationId="{0DC5AE55-831E-E326-DB0D-AD6E10BC433A}"/>
          </ac:spMkLst>
        </pc:spChg>
        <pc:spChg chg="mod">
          <ac:chgData name="Jalila El Baraka" userId="ea93c961-285f-4edc-9e51-dff84fc1dbdc" providerId="ADAL" clId="{F2DB4326-1773-40AF-ABF6-454663976D9D}" dt="2026-02-11T15:21:09.958" v="1173" actId="20577"/>
          <ac:spMkLst>
            <pc:docMk/>
            <pc:sldMk cId="434921383" sldId="1130"/>
            <ac:spMk id="10" creationId="{2144E161-7BA3-24A9-15A4-74CB43E10FFA}"/>
          </ac:spMkLst>
        </pc:spChg>
      </pc:sldChg>
      <pc:sldChg chg="delSp modSp mod">
        <pc:chgData name="Jalila El Baraka" userId="ea93c961-285f-4edc-9e51-dff84fc1dbdc" providerId="ADAL" clId="{F2DB4326-1773-40AF-ABF6-454663976D9D}" dt="2026-02-11T15:33:37.942" v="1519" actId="20577"/>
        <pc:sldMkLst>
          <pc:docMk/>
          <pc:sldMk cId="929565556" sldId="1137"/>
        </pc:sldMkLst>
        <pc:spChg chg="mod">
          <ac:chgData name="Jalila El Baraka" userId="ea93c961-285f-4edc-9e51-dff84fc1dbdc" providerId="ADAL" clId="{F2DB4326-1773-40AF-ABF6-454663976D9D}" dt="2026-02-11T15:31:39.882" v="1463" actId="1076"/>
          <ac:spMkLst>
            <pc:docMk/>
            <pc:sldMk cId="929565556" sldId="1137"/>
            <ac:spMk id="4" creationId="{B1A6A7AA-0238-88B8-8E4D-52D1A6D74319}"/>
          </ac:spMkLst>
        </pc:spChg>
        <pc:spChg chg="mod">
          <ac:chgData name="Jalila El Baraka" userId="ea93c961-285f-4edc-9e51-dff84fc1dbdc" providerId="ADAL" clId="{F2DB4326-1773-40AF-ABF6-454663976D9D}" dt="2026-02-11T15:31:47.079" v="1471" actId="1076"/>
          <ac:spMkLst>
            <pc:docMk/>
            <pc:sldMk cId="929565556" sldId="1137"/>
            <ac:spMk id="5" creationId="{BD85CFE1-E297-AD53-32BB-FDD9C7A613B5}"/>
          </ac:spMkLst>
        </pc:spChg>
        <pc:spChg chg="mod">
          <ac:chgData name="Jalila El Baraka" userId="ea93c961-285f-4edc-9e51-dff84fc1dbdc" providerId="ADAL" clId="{F2DB4326-1773-40AF-ABF6-454663976D9D}" dt="2026-02-11T15:31:34.486" v="1460" actId="1076"/>
          <ac:spMkLst>
            <pc:docMk/>
            <pc:sldMk cId="929565556" sldId="1137"/>
            <ac:spMk id="6" creationId="{8FE6E835-4C75-CCAF-2AFB-81EB8D9989D4}"/>
          </ac:spMkLst>
        </pc:spChg>
        <pc:spChg chg="mod">
          <ac:chgData name="Jalila El Baraka" userId="ea93c961-285f-4edc-9e51-dff84fc1dbdc" providerId="ADAL" clId="{F2DB4326-1773-40AF-ABF6-454663976D9D}" dt="2026-02-11T15:33:37.942" v="1519" actId="20577"/>
          <ac:spMkLst>
            <pc:docMk/>
            <pc:sldMk cId="929565556" sldId="1137"/>
            <ac:spMk id="7" creationId="{B13E6547-46E4-1BCC-C126-F4E5A91B5309}"/>
          </ac:spMkLst>
        </pc:spChg>
        <pc:spChg chg="mod">
          <ac:chgData name="Jalila El Baraka" userId="ea93c961-285f-4edc-9e51-dff84fc1dbdc" providerId="ADAL" clId="{F2DB4326-1773-40AF-ABF6-454663976D9D}" dt="2026-02-11T15:31:36.387" v="1461" actId="1076"/>
          <ac:spMkLst>
            <pc:docMk/>
            <pc:sldMk cId="929565556" sldId="1137"/>
            <ac:spMk id="10" creationId="{94218937-F94E-0753-FF46-3875B199857B}"/>
          </ac:spMkLst>
        </pc:spChg>
      </pc:sldChg>
      <pc:sldChg chg="delSp modSp mod">
        <pc:chgData name="Jalila El Baraka" userId="ea93c961-285f-4edc-9e51-dff84fc1dbdc" providerId="ADAL" clId="{F2DB4326-1773-40AF-ABF6-454663976D9D}" dt="2026-02-11T15:28:03.599" v="1416"/>
        <pc:sldMkLst>
          <pc:docMk/>
          <pc:sldMk cId="2667277456" sldId="1138"/>
        </pc:sldMkLst>
        <pc:spChg chg="mod">
          <ac:chgData name="Jalila El Baraka" userId="ea93c961-285f-4edc-9e51-dff84fc1dbdc" providerId="ADAL" clId="{F2DB4326-1773-40AF-ABF6-454663976D9D}" dt="2026-02-11T15:27:01.743" v="1414" actId="1076"/>
          <ac:spMkLst>
            <pc:docMk/>
            <pc:sldMk cId="2667277456" sldId="1138"/>
            <ac:spMk id="3" creationId="{18F5D802-FB00-FD8E-FB68-FA609AC6E9ED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2-24T13:23:23.432" v="1808"/>
        <pc:sldMkLst>
          <pc:docMk/>
          <pc:sldMk cId="1707086180" sldId="1157"/>
        </pc:sldMkLst>
        <pc:picChg chg="add mod">
          <ac:chgData name="Jalila El Baraka" userId="ea93c961-285f-4edc-9e51-dff84fc1dbdc" providerId="ADAL" clId="{F2DB4326-1773-40AF-ABF6-454663976D9D}" dt="2026-02-24T13:23:23.432" v="1808"/>
          <ac:picMkLst>
            <pc:docMk/>
            <pc:sldMk cId="1707086180" sldId="1157"/>
            <ac:picMk id="3" creationId="{3D558377-72CE-208D-63BB-76B875CC20D0}"/>
          </ac:picMkLst>
        </pc:picChg>
      </pc:sldChg>
      <pc:sldChg chg="delSp modSp mod">
        <pc:chgData name="Jalila El Baraka" userId="ea93c961-285f-4edc-9e51-dff84fc1dbdc" providerId="ADAL" clId="{F2DB4326-1773-40AF-ABF6-454663976D9D}" dt="2026-02-11T15:34:42.235" v="1593" actId="20577"/>
        <pc:sldMkLst>
          <pc:docMk/>
          <pc:sldMk cId="733821822" sldId="1191"/>
        </pc:sldMkLst>
        <pc:spChg chg="mod">
          <ac:chgData name="Jalila El Baraka" userId="ea93c961-285f-4edc-9e51-dff84fc1dbdc" providerId="ADAL" clId="{F2DB4326-1773-40AF-ABF6-454663976D9D}" dt="2026-02-11T15:34:42.235" v="1593" actId="20577"/>
          <ac:spMkLst>
            <pc:docMk/>
            <pc:sldMk cId="733821822" sldId="1191"/>
            <ac:spMk id="4" creationId="{C9BF6E33-9FC0-372C-9AA4-699D866E29C3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24T13:34:27.165" v="2044" actId="20577"/>
        <pc:sldMkLst>
          <pc:docMk/>
          <pc:sldMk cId="2026178281" sldId="1225"/>
        </pc:sldMkLst>
        <pc:spChg chg="mod">
          <ac:chgData name="Jalila El Baraka" userId="ea93c961-285f-4edc-9e51-dff84fc1dbdc" providerId="ADAL" clId="{F2DB4326-1773-40AF-ABF6-454663976D9D}" dt="2026-02-24T13:34:27.165" v="2044" actId="20577"/>
          <ac:spMkLst>
            <pc:docMk/>
            <pc:sldMk cId="2026178281" sldId="1225"/>
            <ac:spMk id="7" creationId="{DC8D87ED-2BF6-7B2C-1467-C234F02298D8}"/>
          </ac:spMkLst>
        </pc:spChg>
        <pc:picChg chg="add mod">
          <ac:chgData name="Jalila El Baraka" userId="ea93c961-285f-4edc-9e51-dff84fc1dbdc" providerId="ADAL" clId="{F2DB4326-1773-40AF-ABF6-454663976D9D}" dt="2026-02-24T13:34:12.620" v="2013" actId="1076"/>
          <ac:picMkLst>
            <pc:docMk/>
            <pc:sldMk cId="2026178281" sldId="1225"/>
            <ac:picMk id="3" creationId="{3AD02BFB-AE78-62F7-3A2C-EC57B4938127}"/>
          </ac:picMkLst>
        </pc:picChg>
        <pc:picChg chg="del">
          <ac:chgData name="Jalila El Baraka" userId="ea93c961-285f-4edc-9e51-dff84fc1dbdc" providerId="ADAL" clId="{F2DB4326-1773-40AF-ABF6-454663976D9D}" dt="2026-02-24T13:31:27.500" v="2006" actId="478"/>
          <ac:picMkLst>
            <pc:docMk/>
            <pc:sldMk cId="2026178281" sldId="1225"/>
            <ac:picMk id="4" creationId="{1CF49F4C-827C-1251-341C-1B6BB5CE37E7}"/>
          </ac:picMkLst>
        </pc:picChg>
      </pc:sldChg>
      <pc:sldChg chg="addSp delSp modSp mod">
        <pc:chgData name="Jalila El Baraka" userId="ea93c961-285f-4edc-9e51-dff84fc1dbdc" providerId="ADAL" clId="{F2DB4326-1773-40AF-ABF6-454663976D9D}" dt="2026-02-24T13:35:25.147" v="2128" actId="1076"/>
        <pc:sldMkLst>
          <pc:docMk/>
          <pc:sldMk cId="980233433" sldId="1226"/>
        </pc:sldMkLst>
        <pc:spChg chg="mod">
          <ac:chgData name="Jalila El Baraka" userId="ea93c961-285f-4edc-9e51-dff84fc1dbdc" providerId="ADAL" clId="{F2DB4326-1773-40AF-ABF6-454663976D9D}" dt="2026-02-24T13:35:25.147" v="2128" actId="1076"/>
          <ac:spMkLst>
            <pc:docMk/>
            <pc:sldMk cId="980233433" sldId="1226"/>
            <ac:spMk id="2" creationId="{D5CBE577-F5F8-7D7C-F24C-F9C668846AF1}"/>
          </ac:spMkLst>
        </pc:spChg>
        <pc:spChg chg="mod">
          <ac:chgData name="Jalila El Baraka" userId="ea93c961-285f-4edc-9e51-dff84fc1dbdc" providerId="ADAL" clId="{F2DB4326-1773-40AF-ABF6-454663976D9D}" dt="2026-02-24T13:35:12.794" v="2125" actId="20577"/>
          <ac:spMkLst>
            <pc:docMk/>
            <pc:sldMk cId="980233433" sldId="1226"/>
            <ac:spMk id="7" creationId="{80CA14EF-6528-9E07-7625-391649035E2F}"/>
          </ac:spMkLst>
        </pc:spChg>
        <pc:picChg chg="add mod">
          <ac:chgData name="Jalila El Baraka" userId="ea93c961-285f-4edc-9e51-dff84fc1dbdc" providerId="ADAL" clId="{F2DB4326-1773-40AF-ABF6-454663976D9D}" dt="2026-02-24T13:35:22.996" v="2127" actId="1076"/>
          <ac:picMkLst>
            <pc:docMk/>
            <pc:sldMk cId="980233433" sldId="1226"/>
            <ac:picMk id="3" creationId="{D81E1316-7004-E409-170F-7DCFBA851729}"/>
          </ac:picMkLst>
        </pc:picChg>
        <pc:picChg chg="del">
          <ac:chgData name="Jalila El Baraka" userId="ea93c961-285f-4edc-9e51-dff84fc1dbdc" providerId="ADAL" clId="{F2DB4326-1773-40AF-ABF6-454663976D9D}" dt="2026-02-24T13:34:36.613" v="2047" actId="478"/>
          <ac:picMkLst>
            <pc:docMk/>
            <pc:sldMk cId="980233433" sldId="1226"/>
            <ac:picMk id="8" creationId="{641AE53D-A52B-21BF-5259-8B378A6F5B23}"/>
          </ac:picMkLst>
        </pc:picChg>
      </pc:sldChg>
      <pc:sldChg chg="modSp mod">
        <pc:chgData name="Jalila El Baraka" userId="ea93c961-285f-4edc-9e51-dff84fc1dbdc" providerId="ADAL" clId="{F2DB4326-1773-40AF-ABF6-454663976D9D}" dt="2026-02-24T13:20:55.203" v="1796" actId="20577"/>
        <pc:sldMkLst>
          <pc:docMk/>
          <pc:sldMk cId="2803310425" sldId="1233"/>
        </pc:sldMkLst>
        <pc:spChg chg="mod">
          <ac:chgData name="Jalila El Baraka" userId="ea93c961-285f-4edc-9e51-dff84fc1dbdc" providerId="ADAL" clId="{F2DB4326-1773-40AF-ABF6-454663976D9D}" dt="2026-02-24T13:20:55.203" v="1796" actId="20577"/>
          <ac:spMkLst>
            <pc:docMk/>
            <pc:sldMk cId="2803310425" sldId="1233"/>
            <ac:spMk id="3" creationId="{ADDFC97D-867F-9DE0-7EC4-B1F3DCA9478A}"/>
          </ac:spMkLst>
        </pc:spChg>
      </pc:sldChg>
      <pc:sldChg chg="modSp mod">
        <pc:chgData name="Jalila El Baraka" userId="ea93c961-285f-4edc-9e51-dff84fc1dbdc" providerId="ADAL" clId="{F2DB4326-1773-40AF-ABF6-454663976D9D}" dt="2026-02-24T13:43:50.660" v="2434" actId="1076"/>
        <pc:sldMkLst>
          <pc:docMk/>
          <pc:sldMk cId="4204695224" sldId="1234"/>
        </pc:sldMkLst>
        <pc:spChg chg="mod">
          <ac:chgData name="Jalila El Baraka" userId="ea93c961-285f-4edc-9e51-dff84fc1dbdc" providerId="ADAL" clId="{F2DB4326-1773-40AF-ABF6-454663976D9D}" dt="2026-02-24T13:43:50.660" v="2434" actId="1076"/>
          <ac:spMkLst>
            <pc:docMk/>
            <pc:sldMk cId="4204695224" sldId="1234"/>
            <ac:spMk id="3" creationId="{44DDD8CD-6410-1700-83C7-DB9886A83BD9}"/>
          </ac:spMkLst>
        </pc:spChg>
      </pc:sldChg>
      <pc:sldChg chg="modSp mod">
        <pc:chgData name="Jalila El Baraka" userId="ea93c961-285f-4edc-9e51-dff84fc1dbdc" providerId="ADAL" clId="{F2DB4326-1773-40AF-ABF6-454663976D9D}" dt="2026-02-24T13:44:01.637" v="2435" actId="1076"/>
        <pc:sldMkLst>
          <pc:docMk/>
          <pc:sldMk cId="3888018106" sldId="1235"/>
        </pc:sldMkLst>
        <pc:spChg chg="mod">
          <ac:chgData name="Jalila El Baraka" userId="ea93c961-285f-4edc-9e51-dff84fc1dbdc" providerId="ADAL" clId="{F2DB4326-1773-40AF-ABF6-454663976D9D}" dt="2026-02-24T13:44:01.637" v="2435" actId="1076"/>
          <ac:spMkLst>
            <pc:docMk/>
            <pc:sldMk cId="3888018106" sldId="1235"/>
            <ac:spMk id="3" creationId="{4C4768D0-465D-CB2E-C8AB-81B644BE66DD}"/>
          </ac:spMkLst>
        </pc:spChg>
      </pc:sldChg>
      <pc:sldChg chg="modSp mod">
        <pc:chgData name="Jalila El Baraka" userId="ea93c961-285f-4edc-9e51-dff84fc1dbdc" providerId="ADAL" clId="{F2DB4326-1773-40AF-ABF6-454663976D9D}" dt="2026-02-24T13:51:31.427" v="2464" actId="1076"/>
        <pc:sldMkLst>
          <pc:docMk/>
          <pc:sldMk cId="12556855" sldId="1236"/>
        </pc:sldMkLst>
        <pc:spChg chg="mod">
          <ac:chgData name="Jalila El Baraka" userId="ea93c961-285f-4edc-9e51-dff84fc1dbdc" providerId="ADAL" clId="{F2DB4326-1773-40AF-ABF6-454663976D9D}" dt="2026-02-24T13:51:31.427" v="2464" actId="1076"/>
          <ac:spMkLst>
            <pc:docMk/>
            <pc:sldMk cId="12556855" sldId="1236"/>
            <ac:spMk id="3" creationId="{4B5F3A74-D4C4-3909-C41A-EAAB32A23564}"/>
          </ac:spMkLst>
        </pc:spChg>
      </pc:sldChg>
      <pc:sldChg chg="modSp mod">
        <pc:chgData name="Jalila El Baraka" userId="ea93c961-285f-4edc-9e51-dff84fc1dbdc" providerId="ADAL" clId="{F2DB4326-1773-40AF-ABF6-454663976D9D}" dt="2026-02-24T13:51:34.141" v="2465" actId="1076"/>
        <pc:sldMkLst>
          <pc:docMk/>
          <pc:sldMk cId="220157309" sldId="1237"/>
        </pc:sldMkLst>
        <pc:spChg chg="mod">
          <ac:chgData name="Jalila El Baraka" userId="ea93c961-285f-4edc-9e51-dff84fc1dbdc" providerId="ADAL" clId="{F2DB4326-1773-40AF-ABF6-454663976D9D}" dt="2026-02-24T13:51:34.141" v="2465" actId="1076"/>
          <ac:spMkLst>
            <pc:docMk/>
            <pc:sldMk cId="220157309" sldId="1237"/>
            <ac:spMk id="3" creationId="{EA1ABC07-32F4-B3EE-A85B-A74EE8C5C308}"/>
          </ac:spMkLst>
        </pc:spChg>
      </pc:sldChg>
      <pc:sldChg chg="modSp mod">
        <pc:chgData name="Jalila El Baraka" userId="ea93c961-285f-4edc-9e51-dff84fc1dbdc" providerId="ADAL" clId="{F2DB4326-1773-40AF-ABF6-454663976D9D}" dt="2026-02-24T13:51:37.763" v="2466" actId="1076"/>
        <pc:sldMkLst>
          <pc:docMk/>
          <pc:sldMk cId="4126905765" sldId="1238"/>
        </pc:sldMkLst>
        <pc:spChg chg="mod">
          <ac:chgData name="Jalila El Baraka" userId="ea93c961-285f-4edc-9e51-dff84fc1dbdc" providerId="ADAL" clId="{F2DB4326-1773-40AF-ABF6-454663976D9D}" dt="2026-02-24T13:51:37.763" v="2466" actId="1076"/>
          <ac:spMkLst>
            <pc:docMk/>
            <pc:sldMk cId="4126905765" sldId="1238"/>
            <ac:spMk id="3" creationId="{8AFB5235-06C6-7AED-3D9A-F9D0B42D97B2}"/>
          </ac:spMkLst>
        </pc:spChg>
      </pc:sldChg>
      <pc:sldChg chg="addSp delSp modSp mod">
        <pc:chgData name="Jalila El Baraka" userId="ea93c961-285f-4edc-9e51-dff84fc1dbdc" providerId="ADAL" clId="{F2DB4326-1773-40AF-ABF6-454663976D9D}" dt="2026-02-11T15:38:38.505" v="1757"/>
        <pc:sldMkLst>
          <pc:docMk/>
          <pc:sldMk cId="70339291" sldId="1249"/>
        </pc:sldMkLst>
        <pc:spChg chg="add mod">
          <ac:chgData name="Jalila El Baraka" userId="ea93c961-285f-4edc-9e51-dff84fc1dbdc" providerId="ADAL" clId="{F2DB4326-1773-40AF-ABF6-454663976D9D}" dt="2026-02-11T15:38:38.116" v="1756" actId="478"/>
          <ac:spMkLst>
            <pc:docMk/>
            <pc:sldMk cId="70339291" sldId="1249"/>
            <ac:spMk id="4" creationId="{E193F0E8-E2A9-1A22-77BF-81E6BD891E27}"/>
          </ac:spMkLst>
        </pc:spChg>
      </pc:sldChg>
      <pc:sldChg chg="addSp delSp modSp mod delAnim modAnim">
        <pc:chgData name="Jalila El Baraka" userId="ea93c961-285f-4edc-9e51-dff84fc1dbdc" providerId="ADAL" clId="{F2DB4326-1773-40AF-ABF6-454663976D9D}" dt="2026-02-24T13:22:41.947" v="1803" actId="1076"/>
        <pc:sldMkLst>
          <pc:docMk/>
          <pc:sldMk cId="1081208999" sldId="1251"/>
        </pc:sldMkLst>
        <pc:picChg chg="add mod">
          <ac:chgData name="Jalila El Baraka" userId="ea93c961-285f-4edc-9e51-dff84fc1dbdc" providerId="ADAL" clId="{F2DB4326-1773-40AF-ABF6-454663976D9D}" dt="2026-02-24T13:22:41.947" v="1803" actId="1076"/>
          <ac:picMkLst>
            <pc:docMk/>
            <pc:sldMk cId="1081208999" sldId="1251"/>
            <ac:picMk id="3" creationId="{80CED6A4-27D9-91DF-F587-5CC5E125A614}"/>
          </ac:picMkLst>
        </pc:picChg>
      </pc:sldChg>
      <pc:sldChg chg="modSp mod">
        <pc:chgData name="Jalila El Baraka" userId="ea93c961-285f-4edc-9e51-dff84fc1dbdc" providerId="ADAL" clId="{F2DB4326-1773-40AF-ABF6-454663976D9D}" dt="2026-02-24T13:44:27.463" v="2463" actId="20577"/>
        <pc:sldMkLst>
          <pc:docMk/>
          <pc:sldMk cId="1245684478" sldId="1252"/>
        </pc:sldMkLst>
        <pc:spChg chg="mod">
          <ac:chgData name="Jalila El Baraka" userId="ea93c961-285f-4edc-9e51-dff84fc1dbdc" providerId="ADAL" clId="{F2DB4326-1773-40AF-ABF6-454663976D9D}" dt="2026-02-24T13:44:27.463" v="2463" actId="20577"/>
          <ac:spMkLst>
            <pc:docMk/>
            <pc:sldMk cId="1245684478" sldId="1252"/>
            <ac:spMk id="2" creationId="{3453C2E9-8BFC-FB8E-E242-97ABC67FEBED}"/>
          </ac:spMkLst>
        </pc:spChg>
        <pc:spChg chg="mod">
          <ac:chgData name="Jalila El Baraka" userId="ea93c961-285f-4edc-9e51-dff84fc1dbdc" providerId="ADAL" clId="{F2DB4326-1773-40AF-ABF6-454663976D9D}" dt="2026-02-24T13:44:06.554" v="2436" actId="1076"/>
          <ac:spMkLst>
            <pc:docMk/>
            <pc:sldMk cId="1245684478" sldId="1252"/>
            <ac:spMk id="3" creationId="{D45735DB-BAFD-0321-B880-C9419F0408E2}"/>
          </ac:spMkLst>
        </pc:spChg>
      </pc:sldChg>
      <pc:sldChg chg="addSp delSp modSp add mod modAnim">
        <pc:chgData name="Jalila El Baraka" userId="ea93c961-285f-4edc-9e51-dff84fc1dbdc" providerId="ADAL" clId="{F2DB4326-1773-40AF-ABF6-454663976D9D}" dt="2026-02-24T13:17:26.695" v="1764" actId="1076"/>
        <pc:sldMkLst>
          <pc:docMk/>
          <pc:sldMk cId="2572705938" sldId="1253"/>
        </pc:sldMkLst>
        <pc:grpChg chg="add mod">
          <ac:chgData name="Jalila El Baraka" userId="ea93c961-285f-4edc-9e51-dff84fc1dbdc" providerId="ADAL" clId="{F2DB4326-1773-40AF-ABF6-454663976D9D}" dt="2026-02-11T15:13:30.554" v="806" actId="1076"/>
          <ac:grpSpMkLst>
            <pc:docMk/>
            <pc:sldMk cId="2572705938" sldId="1253"/>
            <ac:grpSpMk id="3" creationId="{A68A0529-B603-51EA-6653-B4D3EEF967AF}"/>
          </ac:grpSpMkLst>
        </pc:grpChg>
        <pc:picChg chg="mod">
          <ac:chgData name="Jalila El Baraka" userId="ea93c961-285f-4edc-9e51-dff84fc1dbdc" providerId="ADAL" clId="{F2DB4326-1773-40AF-ABF6-454663976D9D}" dt="2026-02-11T15:13:28.381" v="805"/>
          <ac:picMkLst>
            <pc:docMk/>
            <pc:sldMk cId="2572705938" sldId="1253"/>
            <ac:picMk id="4" creationId="{486B878C-D11B-5857-A1C0-57777F3F2AC9}"/>
          </ac:picMkLst>
        </pc:picChg>
        <pc:picChg chg="add mod">
          <ac:chgData name="Jalila El Baraka" userId="ea93c961-285f-4edc-9e51-dff84fc1dbdc" providerId="ADAL" clId="{F2DB4326-1773-40AF-ABF6-454663976D9D}" dt="2026-02-24T13:17:26.695" v="1764" actId="1076"/>
          <ac:picMkLst>
            <pc:docMk/>
            <pc:sldMk cId="2572705938" sldId="1253"/>
            <ac:picMk id="5" creationId="{60E057F1-C8D6-B18D-42C7-A2D3F3DC0BCA}"/>
          </ac:picMkLst>
        </pc:picChg>
        <pc:picChg chg="mod">
          <ac:chgData name="Jalila El Baraka" userId="ea93c961-285f-4edc-9e51-dff84fc1dbdc" providerId="ADAL" clId="{F2DB4326-1773-40AF-ABF6-454663976D9D}" dt="2026-02-11T15:13:28.381" v="805"/>
          <ac:picMkLst>
            <pc:docMk/>
            <pc:sldMk cId="2572705938" sldId="1253"/>
            <ac:picMk id="6" creationId="{0D4C46D9-2A6F-6BCF-16B5-BA7C69F820C2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11T15:14:04.821" v="809"/>
        <pc:sldMkLst>
          <pc:docMk/>
          <pc:sldMk cId="1290004164" sldId="1254"/>
        </pc:sldMkLst>
        <pc:grpChg chg="add mod">
          <ac:chgData name="Jalila El Baraka" userId="ea93c961-285f-4edc-9e51-dff84fc1dbdc" providerId="ADAL" clId="{F2DB4326-1773-40AF-ABF6-454663976D9D}" dt="2026-02-11T15:14:04.821" v="809"/>
          <ac:grpSpMkLst>
            <pc:docMk/>
            <pc:sldMk cId="1290004164" sldId="1254"/>
            <ac:grpSpMk id="5" creationId="{854DF7FC-1E93-516A-A063-E53CA96EE4DC}"/>
          </ac:grpSpMkLst>
        </pc:grpChg>
        <pc:picChg chg="mod">
          <ac:chgData name="Jalila El Baraka" userId="ea93c961-285f-4edc-9e51-dff84fc1dbdc" providerId="ADAL" clId="{F2DB4326-1773-40AF-ABF6-454663976D9D}" dt="2026-02-11T15:14:04.821" v="809"/>
          <ac:picMkLst>
            <pc:docMk/>
            <pc:sldMk cId="1290004164" sldId="1254"/>
            <ac:picMk id="7" creationId="{778131E0-484E-83D2-00AC-81F463D32B10}"/>
          </ac:picMkLst>
        </pc:picChg>
        <pc:picChg chg="mod">
          <ac:chgData name="Jalila El Baraka" userId="ea93c961-285f-4edc-9e51-dff84fc1dbdc" providerId="ADAL" clId="{F2DB4326-1773-40AF-ABF6-454663976D9D}" dt="2026-02-11T15:14:04.821" v="809"/>
          <ac:picMkLst>
            <pc:docMk/>
            <pc:sldMk cId="1290004164" sldId="1254"/>
            <ac:picMk id="9" creationId="{7B8ACAC9-BA04-19AA-F0C8-0AD936336C41}"/>
          </ac:picMkLst>
        </pc:picChg>
      </pc:sldChg>
      <pc:sldChg chg="modSp add del mod">
        <pc:chgData name="Jalila El Baraka" userId="ea93c961-285f-4edc-9e51-dff84fc1dbdc" providerId="ADAL" clId="{F2DB4326-1773-40AF-ABF6-454663976D9D}" dt="2026-02-24T13:21:11.494" v="1797" actId="2696"/>
        <pc:sldMkLst>
          <pc:docMk/>
          <pc:sldMk cId="4026334983" sldId="1256"/>
        </pc:sldMkLst>
      </pc:sldChg>
      <pc:sldChg chg="modSp add mod">
        <pc:chgData name="Jalila El Baraka" userId="ea93c961-285f-4edc-9e51-dff84fc1dbdc" providerId="ADAL" clId="{F2DB4326-1773-40AF-ABF6-454663976D9D}" dt="2026-02-24T13:51:45.917" v="2474" actId="20577"/>
        <pc:sldMkLst>
          <pc:docMk/>
          <pc:sldMk cId="624412149" sldId="1257"/>
        </pc:sldMkLst>
        <pc:spChg chg="mod">
          <ac:chgData name="Jalila El Baraka" userId="ea93c961-285f-4edc-9e51-dff84fc1dbdc" providerId="ADAL" clId="{F2DB4326-1773-40AF-ABF6-454663976D9D}" dt="2026-02-24T13:51:45.917" v="2474" actId="20577"/>
          <ac:spMkLst>
            <pc:docMk/>
            <pc:sldMk cId="624412149" sldId="1257"/>
            <ac:spMk id="2" creationId="{77F462FE-CD17-920D-86ED-4FB280F8F253}"/>
          </ac:spMkLst>
        </pc:spChg>
        <pc:spChg chg="mod">
          <ac:chgData name="Jalila El Baraka" userId="ea93c961-285f-4edc-9e51-dff84fc1dbdc" providerId="ADAL" clId="{F2DB4326-1773-40AF-ABF6-454663976D9D}" dt="2026-02-11T15:36:06.658" v="1726" actId="20577"/>
          <ac:spMkLst>
            <pc:docMk/>
            <pc:sldMk cId="624412149" sldId="1257"/>
            <ac:spMk id="3" creationId="{F3DCC6EA-68BA-D8A4-80C3-5E4B9BA6DBE0}"/>
          </ac:spMkLst>
        </pc:spChg>
      </pc:sldChg>
      <pc:sldChg chg="addSp modSp mod modAnim">
        <pc:chgData name="Jalila El Baraka" userId="ea93c961-285f-4edc-9e51-dff84fc1dbdc" providerId="ADAL" clId="{F2DB4326-1773-40AF-ABF6-454663976D9D}" dt="2026-02-24T13:17:47.752" v="1770" actId="1076"/>
        <pc:sldMkLst>
          <pc:docMk/>
          <pc:sldMk cId="2654172765" sldId="1258"/>
        </pc:sldMkLst>
        <pc:spChg chg="mod">
          <ac:chgData name="Jalila El Baraka" userId="ea93c961-285f-4edc-9e51-dff84fc1dbdc" providerId="ADAL" clId="{F2DB4326-1773-40AF-ABF6-454663976D9D}" dt="2026-02-24T13:17:44.756" v="1768" actId="1076"/>
          <ac:spMkLst>
            <pc:docMk/>
            <pc:sldMk cId="2654172765" sldId="1258"/>
            <ac:spMk id="15" creationId="{68D5290E-0DCD-4FCD-7CCE-A6509D54E610}"/>
          </ac:spMkLst>
        </pc:spChg>
        <pc:spChg chg="mod">
          <ac:chgData name="Jalila El Baraka" userId="ea93c961-285f-4edc-9e51-dff84fc1dbdc" providerId="ADAL" clId="{F2DB4326-1773-40AF-ABF6-454663976D9D}" dt="2026-02-24T13:17:47.752" v="1770" actId="1076"/>
          <ac:spMkLst>
            <pc:docMk/>
            <pc:sldMk cId="2654172765" sldId="1258"/>
            <ac:spMk id="26" creationId="{D8FD1A28-2A57-298D-077A-89DB8D72E28E}"/>
          </ac:spMkLst>
        </pc:spChg>
        <pc:picChg chg="add mod">
          <ac:chgData name="Jalila El Baraka" userId="ea93c961-285f-4edc-9e51-dff84fc1dbdc" providerId="ADAL" clId="{F2DB4326-1773-40AF-ABF6-454663976D9D}" dt="2026-02-24T13:17:38.287" v="1766" actId="1076"/>
          <ac:picMkLst>
            <pc:docMk/>
            <pc:sldMk cId="2654172765" sldId="1258"/>
            <ac:picMk id="5" creationId="{CAD43332-7A0A-2A09-53D2-52257A7737DD}"/>
          </ac:picMkLst>
        </pc:picChg>
        <pc:picChg chg="mod">
          <ac:chgData name="Jalila El Baraka" userId="ea93c961-285f-4edc-9e51-dff84fc1dbdc" providerId="ADAL" clId="{F2DB4326-1773-40AF-ABF6-454663976D9D}" dt="2026-02-24T13:17:40.684" v="1767" actId="1076"/>
          <ac:picMkLst>
            <pc:docMk/>
            <pc:sldMk cId="2654172765" sldId="1258"/>
            <ac:picMk id="13" creationId="{E4D896DE-4FDA-20E9-6901-70811B81AF1B}"/>
          </ac:picMkLst>
        </pc:picChg>
        <pc:picChg chg="mod">
          <ac:chgData name="Jalila El Baraka" userId="ea93c961-285f-4edc-9e51-dff84fc1dbdc" providerId="ADAL" clId="{F2DB4326-1773-40AF-ABF6-454663976D9D}" dt="2026-02-24T13:17:46.099" v="1769" actId="1076"/>
          <ac:picMkLst>
            <pc:docMk/>
            <pc:sldMk cId="2654172765" sldId="1258"/>
            <ac:picMk id="14" creationId="{50520837-6C24-1994-07A2-1C72CFF9CADF}"/>
          </ac:picMkLst>
        </pc:picChg>
      </pc:sldChg>
      <pc:sldChg chg="modSp mod">
        <pc:chgData name="Jalila El Baraka" userId="ea93c961-285f-4edc-9e51-dff84fc1dbdc" providerId="ADAL" clId="{F2DB4326-1773-40AF-ABF6-454663976D9D}" dt="2026-02-24T13:52:05.698" v="2523" actId="20577"/>
        <pc:sldMkLst>
          <pc:docMk/>
          <pc:sldMk cId="4171751900" sldId="1261"/>
        </pc:sldMkLst>
        <pc:spChg chg="mod">
          <ac:chgData name="Jalila El Baraka" userId="ea93c961-285f-4edc-9e51-dff84fc1dbdc" providerId="ADAL" clId="{F2DB4326-1773-40AF-ABF6-454663976D9D}" dt="2026-02-24T13:52:05.698" v="2523" actId="20577"/>
          <ac:spMkLst>
            <pc:docMk/>
            <pc:sldMk cId="4171751900" sldId="1261"/>
            <ac:spMk id="2" creationId="{C529EB9B-5701-C850-6654-A04AFAEDE3D5}"/>
          </ac:spMkLst>
        </pc:spChg>
      </pc:sldChg>
      <pc:sldChg chg="modSp mod">
        <pc:chgData name="Jalila El Baraka" userId="ea93c961-285f-4edc-9e51-dff84fc1dbdc" providerId="ADAL" clId="{F2DB4326-1773-40AF-ABF6-454663976D9D}" dt="2026-02-24T13:42:48.454" v="2433" actId="20577"/>
        <pc:sldMkLst>
          <pc:docMk/>
          <pc:sldMk cId="4014435096" sldId="1262"/>
        </pc:sldMkLst>
        <pc:spChg chg="mod">
          <ac:chgData name="Jalila El Baraka" userId="ea93c961-285f-4edc-9e51-dff84fc1dbdc" providerId="ADAL" clId="{F2DB4326-1773-40AF-ABF6-454663976D9D}" dt="2026-02-24T13:42:48.454" v="2433" actId="20577"/>
          <ac:spMkLst>
            <pc:docMk/>
            <pc:sldMk cId="4014435096" sldId="1262"/>
            <ac:spMk id="2" creationId="{7B4707FF-522E-A6FF-2DE5-CAD9341D7272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4T13:37:36.805" v="2154" actId="20577"/>
        <pc:sldMkLst>
          <pc:docMk/>
          <pc:sldMk cId="1694208827" sldId="1268"/>
        </pc:sldMkLst>
        <pc:spChg chg="mod">
          <ac:chgData name="Jalila El Baraka" userId="ea93c961-285f-4edc-9e51-dff84fc1dbdc" providerId="ADAL" clId="{F2DB4326-1773-40AF-ABF6-454663976D9D}" dt="2026-02-24T13:37:36.805" v="2154" actId="20577"/>
          <ac:spMkLst>
            <pc:docMk/>
            <pc:sldMk cId="1694208827" sldId="1268"/>
            <ac:spMk id="7" creationId="{FBF3D4B6-EE14-EC49-3385-D6D547EB5FC0}"/>
          </ac:spMkLst>
        </pc:spChg>
        <pc:picChg chg="del">
          <ac:chgData name="Jalila El Baraka" userId="ea93c961-285f-4edc-9e51-dff84fc1dbdc" providerId="ADAL" clId="{F2DB4326-1773-40AF-ABF6-454663976D9D}" dt="2026-02-24T13:37:11.498" v="2130" actId="478"/>
          <ac:picMkLst>
            <pc:docMk/>
            <pc:sldMk cId="1694208827" sldId="1268"/>
            <ac:picMk id="3" creationId="{C7A8319B-F3F8-9EB0-C474-9DEADCBC7C53}"/>
          </ac:picMkLst>
        </pc:picChg>
        <pc:picChg chg="add mod">
          <ac:chgData name="Jalila El Baraka" userId="ea93c961-285f-4edc-9e51-dff84fc1dbdc" providerId="ADAL" clId="{F2DB4326-1773-40AF-ABF6-454663976D9D}" dt="2026-02-24T13:37:29.044" v="2140" actId="1076"/>
          <ac:picMkLst>
            <pc:docMk/>
            <pc:sldMk cId="1694208827" sldId="1268"/>
            <ac:picMk id="4" creationId="{6655F24C-D6D2-7408-2F58-510F72C845E0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4T13:38:04.797" v="2216" actId="20577"/>
        <pc:sldMkLst>
          <pc:docMk/>
          <pc:sldMk cId="732843484" sldId="1269"/>
        </pc:sldMkLst>
        <pc:spChg chg="mod">
          <ac:chgData name="Jalila El Baraka" userId="ea93c961-285f-4edc-9e51-dff84fc1dbdc" providerId="ADAL" clId="{F2DB4326-1773-40AF-ABF6-454663976D9D}" dt="2026-02-24T13:37:54.146" v="2187" actId="20577"/>
          <ac:spMkLst>
            <pc:docMk/>
            <pc:sldMk cId="732843484" sldId="1269"/>
            <ac:spMk id="2" creationId="{589F4424-525F-AAC3-3E10-F06A7D5AD6FF}"/>
          </ac:spMkLst>
        </pc:spChg>
        <pc:spChg chg="mod">
          <ac:chgData name="Jalila El Baraka" userId="ea93c961-285f-4edc-9e51-dff84fc1dbdc" providerId="ADAL" clId="{F2DB4326-1773-40AF-ABF6-454663976D9D}" dt="2026-02-24T13:38:04.797" v="2216" actId="20577"/>
          <ac:spMkLst>
            <pc:docMk/>
            <pc:sldMk cId="732843484" sldId="1269"/>
            <ac:spMk id="7" creationId="{84F71563-4227-1FD6-F34B-2F99734A819E}"/>
          </ac:spMkLst>
        </pc:spChg>
        <pc:picChg chg="del">
          <ac:chgData name="Jalila El Baraka" userId="ea93c961-285f-4edc-9e51-dff84fc1dbdc" providerId="ADAL" clId="{F2DB4326-1773-40AF-ABF6-454663976D9D}" dt="2026-02-24T13:37:40.156" v="2155" actId="478"/>
          <ac:picMkLst>
            <pc:docMk/>
            <pc:sldMk cId="732843484" sldId="1269"/>
            <ac:picMk id="3" creationId="{D3D57202-A0F9-7C7B-41A8-E5AFF133C606}"/>
          </ac:picMkLst>
        </pc:picChg>
        <pc:picChg chg="add mod">
          <ac:chgData name="Jalila El Baraka" userId="ea93c961-285f-4edc-9e51-dff84fc1dbdc" providerId="ADAL" clId="{F2DB4326-1773-40AF-ABF6-454663976D9D}" dt="2026-02-24T13:37:44.964" v="2159" actId="1076"/>
          <ac:picMkLst>
            <pc:docMk/>
            <pc:sldMk cId="732843484" sldId="1269"/>
            <ac:picMk id="8" creationId="{6EC770C6-11DA-4435-1914-45150D2AEE41}"/>
          </ac:picMkLst>
        </pc:picChg>
      </pc:sldChg>
      <pc:sldChg chg="modSp add mod">
        <pc:chgData name="Jalila El Baraka" userId="ea93c961-285f-4edc-9e51-dff84fc1dbdc" providerId="ADAL" clId="{F2DB4326-1773-40AF-ABF6-454663976D9D}" dt="2026-02-24T13:38:40.312" v="2248" actId="20577"/>
        <pc:sldMkLst>
          <pc:docMk/>
          <pc:sldMk cId="3120788395" sldId="1270"/>
        </pc:sldMkLst>
        <pc:spChg chg="mod">
          <ac:chgData name="Jalila El Baraka" userId="ea93c961-285f-4edc-9e51-dff84fc1dbdc" providerId="ADAL" clId="{F2DB4326-1773-40AF-ABF6-454663976D9D}" dt="2026-02-24T13:38:40.312" v="2248" actId="20577"/>
          <ac:spMkLst>
            <pc:docMk/>
            <pc:sldMk cId="3120788395" sldId="1270"/>
            <ac:spMk id="7" creationId="{5377B846-0A26-ACD8-04A4-59C2FCCDB31E}"/>
          </ac:spMkLst>
        </pc:spChg>
      </pc:sldChg>
      <pc:sldChg chg="modSp add mod">
        <pc:chgData name="Jalila El Baraka" userId="ea93c961-285f-4edc-9e51-dff84fc1dbdc" providerId="ADAL" clId="{F2DB4326-1773-40AF-ABF6-454663976D9D}" dt="2026-02-24T13:38:58.342" v="2286" actId="20577"/>
        <pc:sldMkLst>
          <pc:docMk/>
          <pc:sldMk cId="1642753870" sldId="1271"/>
        </pc:sldMkLst>
        <pc:spChg chg="mod">
          <ac:chgData name="Jalila El Baraka" userId="ea93c961-285f-4edc-9e51-dff84fc1dbdc" providerId="ADAL" clId="{F2DB4326-1773-40AF-ABF6-454663976D9D}" dt="2026-02-24T13:38:51.564" v="2268" actId="20577"/>
          <ac:spMkLst>
            <pc:docMk/>
            <pc:sldMk cId="1642753870" sldId="1271"/>
            <ac:spMk id="2" creationId="{809F28C1-D119-0AA1-F5B7-B53C8D2CFB1C}"/>
          </ac:spMkLst>
        </pc:spChg>
        <pc:spChg chg="mod">
          <ac:chgData name="Jalila El Baraka" userId="ea93c961-285f-4edc-9e51-dff84fc1dbdc" providerId="ADAL" clId="{F2DB4326-1773-40AF-ABF6-454663976D9D}" dt="2026-02-24T13:38:58.342" v="2286" actId="20577"/>
          <ac:spMkLst>
            <pc:docMk/>
            <pc:sldMk cId="1642753870" sldId="1271"/>
            <ac:spMk id="7" creationId="{211B788F-3EE5-1BE1-79AE-DDC575FA7472}"/>
          </ac:spMkLst>
        </pc:spChg>
      </pc:sldChg>
      <pc:sldChg chg="addSp delSp modSp add mod">
        <pc:chgData name="Jalila El Baraka" userId="ea93c961-285f-4edc-9e51-dff84fc1dbdc" providerId="ADAL" clId="{F2DB4326-1773-40AF-ABF6-454663976D9D}" dt="2026-02-24T13:40:36.883" v="2327" actId="14100"/>
        <pc:sldMkLst>
          <pc:docMk/>
          <pc:sldMk cId="2924570596" sldId="1272"/>
        </pc:sldMkLst>
        <pc:spChg chg="add del mod">
          <ac:chgData name="Jalila El Baraka" userId="ea93c961-285f-4edc-9e51-dff84fc1dbdc" providerId="ADAL" clId="{F2DB4326-1773-40AF-ABF6-454663976D9D}" dt="2026-02-24T13:40:13.777" v="2317" actId="478"/>
          <ac:spMkLst>
            <pc:docMk/>
            <pc:sldMk cId="2924570596" sldId="1272"/>
            <ac:spMk id="3" creationId="{C5CF9310-D83F-C625-3A59-4E21111F75D8}"/>
          </ac:spMkLst>
        </pc:spChg>
        <pc:spChg chg="add del mod">
          <ac:chgData name="Jalila El Baraka" userId="ea93c961-285f-4edc-9e51-dff84fc1dbdc" providerId="ADAL" clId="{F2DB4326-1773-40AF-ABF6-454663976D9D}" dt="2026-02-24T13:40:13.777" v="2317" actId="478"/>
          <ac:spMkLst>
            <pc:docMk/>
            <pc:sldMk cId="2924570596" sldId="1272"/>
            <ac:spMk id="7" creationId="{E4917081-6718-3EA0-08F6-717B29F0F380}"/>
          </ac:spMkLst>
        </pc:spChg>
        <pc:picChg chg="add del">
          <ac:chgData name="Jalila El Baraka" userId="ea93c961-285f-4edc-9e51-dff84fc1dbdc" providerId="ADAL" clId="{F2DB4326-1773-40AF-ABF6-454663976D9D}" dt="2026-02-24T13:40:16.563" v="2318" actId="478"/>
          <ac:picMkLst>
            <pc:docMk/>
            <pc:sldMk cId="2924570596" sldId="1272"/>
            <ac:picMk id="4" creationId="{2783BBD2-544A-D6C3-4E84-C01CC25998E4}"/>
          </ac:picMkLst>
        </pc:picChg>
        <pc:picChg chg="add del mod">
          <ac:chgData name="Jalila El Baraka" userId="ea93c961-285f-4edc-9e51-dff84fc1dbdc" providerId="ADAL" clId="{F2DB4326-1773-40AF-ABF6-454663976D9D}" dt="2026-02-24T13:40:12.542" v="2316" actId="22"/>
          <ac:picMkLst>
            <pc:docMk/>
            <pc:sldMk cId="2924570596" sldId="1272"/>
            <ac:picMk id="6" creationId="{51EE145E-5EBE-DCB5-533E-FBC1263C8A1A}"/>
          </ac:picMkLst>
        </pc:picChg>
        <pc:picChg chg="add mod">
          <ac:chgData name="Jalila El Baraka" userId="ea93c961-285f-4edc-9e51-dff84fc1dbdc" providerId="ADAL" clId="{F2DB4326-1773-40AF-ABF6-454663976D9D}" dt="2026-02-24T13:40:36.883" v="2327" actId="14100"/>
          <ac:picMkLst>
            <pc:docMk/>
            <pc:sldMk cId="2924570596" sldId="1272"/>
            <ac:picMk id="10" creationId="{87710FBA-95F9-FE30-9197-16139690574F}"/>
          </ac:picMkLst>
        </pc:picChg>
      </pc:sldChg>
      <pc:sldChg chg="addSp delSp modSp add mod">
        <pc:chgData name="Jalila El Baraka" userId="ea93c961-285f-4edc-9e51-dff84fc1dbdc" providerId="ADAL" clId="{F2DB4326-1773-40AF-ABF6-454663976D9D}" dt="2026-02-24T13:41:24.330" v="2432" actId="20577"/>
        <pc:sldMkLst>
          <pc:docMk/>
          <pc:sldMk cId="3881479135" sldId="1273"/>
        </pc:sldMkLst>
        <pc:spChg chg="mod">
          <ac:chgData name="Jalila El Baraka" userId="ea93c961-285f-4edc-9e51-dff84fc1dbdc" providerId="ADAL" clId="{F2DB4326-1773-40AF-ABF6-454663976D9D}" dt="2026-02-24T13:41:07.532" v="2376" actId="1076"/>
          <ac:spMkLst>
            <pc:docMk/>
            <pc:sldMk cId="3881479135" sldId="1273"/>
            <ac:spMk id="2" creationId="{7DA1C289-1D96-428A-8F9D-2B29210635F2}"/>
          </ac:spMkLst>
        </pc:spChg>
        <pc:spChg chg="mod">
          <ac:chgData name="Jalila El Baraka" userId="ea93c961-285f-4edc-9e51-dff84fc1dbdc" providerId="ADAL" clId="{F2DB4326-1773-40AF-ABF6-454663976D9D}" dt="2026-02-24T13:41:24.330" v="2432" actId="20577"/>
          <ac:spMkLst>
            <pc:docMk/>
            <pc:sldMk cId="3881479135" sldId="1273"/>
            <ac:spMk id="7" creationId="{1389B383-7833-DA4C-7D2A-C66482CC78D7}"/>
          </ac:spMkLst>
        </pc:spChg>
        <pc:picChg chg="add mod">
          <ac:chgData name="Jalila El Baraka" userId="ea93c961-285f-4edc-9e51-dff84fc1dbdc" providerId="ADAL" clId="{F2DB4326-1773-40AF-ABF6-454663976D9D}" dt="2026-02-24T13:40:48.883" v="2332" actId="1076"/>
          <ac:picMkLst>
            <pc:docMk/>
            <pc:sldMk cId="3881479135" sldId="1273"/>
            <ac:picMk id="3" creationId="{B24DA66F-1ED4-7EB2-A276-7363D86D7181}"/>
          </ac:picMkLst>
        </pc:picChg>
        <pc:picChg chg="del">
          <ac:chgData name="Jalila El Baraka" userId="ea93c961-285f-4edc-9e51-dff84fc1dbdc" providerId="ADAL" clId="{F2DB4326-1773-40AF-ABF6-454663976D9D}" dt="2026-02-24T13:40:40.634" v="2328" actId="478"/>
          <ac:picMkLst>
            <pc:docMk/>
            <pc:sldMk cId="3881479135" sldId="1273"/>
            <ac:picMk id="8" creationId="{9084F9A9-7B8B-2A0C-B9D3-54D6CA2B397E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A7445-99BF-D555-1AC5-1E9F41AA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C7D9EE-535D-F9C7-E1CA-3EDFCD9C7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31185B-8289-045E-BE91-7A506BF63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86FB5D-CE54-1370-9BD1-B1503AD32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0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100B-603C-7152-CDBA-B0888589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5C3228-3297-781D-6832-EBD03CD7D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37150-F802-6DC5-B92F-4E855E1E3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6F89EA-8267-01DD-1F4D-42C8C37F4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87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67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3981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160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344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860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3850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1953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89565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6724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9831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6208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6512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14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749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97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95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908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877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16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58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34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67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1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E66D-B2DA-4CC0-B42F-B3D27759042C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BFD2-A601-4FB8-A967-0453967EA45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75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3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7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26/02/2026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385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63479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28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61.jpg"/><Relationship Id="rId4" Type="http://schemas.openxmlformats.org/officeDocument/2006/relationships/image" Target="../media/image5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70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6.xml"/><Relationship Id="rId5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9.xml"/><Relationship Id="rId5" Type="http://schemas.openxmlformats.org/officeDocument/2006/relationships/image" Target="../media/image70.png"/><Relationship Id="rId4" Type="http://schemas.openxmlformats.org/officeDocument/2006/relationships/customXml" Target="../ink/ink8.xml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70.png"/><Relationship Id="rId4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6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6.xml"/><Relationship Id="rId5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19.xml"/><Relationship Id="rId5" Type="http://schemas.openxmlformats.org/officeDocument/2006/relationships/image" Target="../media/image70.png"/><Relationship Id="rId4" Type="http://schemas.openxmlformats.org/officeDocument/2006/relationships/customXml" Target="../ink/ink18.xml"/><Relationship Id="rId9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6.jpg"/><Relationship Id="rId4" Type="http://schemas.openxmlformats.org/officeDocument/2006/relationships/image" Target="../media/image5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2.png"/><Relationship Id="rId4" Type="http://schemas.openxmlformats.org/officeDocument/2006/relationships/image" Target="../media/image5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5.png"/><Relationship Id="rId4" Type="http://schemas.openxmlformats.org/officeDocument/2006/relationships/image" Target="../media/image2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6.png"/><Relationship Id="rId4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8.gif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8.gif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8.gif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0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0D27A74-5D4F-5BFD-46B7-34F8598D4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 descr="Une image contenant texte, menu, conception&#10;&#10;Le contenu généré par l’IA peut être incorrect.">
            <a:extLst>
              <a:ext uri="{FF2B5EF4-FFF2-40B4-BE49-F238E27FC236}">
                <a16:creationId xmlns:a16="http://schemas.microsoft.com/office/drawing/2014/main" id="{7D285738-3022-7D01-B3CE-F51740698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49" y="2544187"/>
            <a:ext cx="8345220" cy="257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16000" y="37537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32000" y="34430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40650" y="21603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6650" y="19083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lvl="0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389433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5020650" y="2363049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/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Mots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D4B6B7-E80F-64B5-5DA5-B133DF3F8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00" y="4957262"/>
            <a:ext cx="3828620" cy="1359526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23093" y="493886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4842735" y="540684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Écrire des mots et des phrases.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12729-2D44-6B04-DDB7-8AA17384CDFB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sz="1000" dirty="0">
                <a:solidFill>
                  <a:prstClr val="white">
                    <a:lumMod val="65000"/>
                  </a:prstClr>
                </a:solidFill>
              </a:rPr>
              <a:t>Histoire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: L’animal qui parle.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É</a:t>
            </a:r>
            <a:r>
              <a:rPr lang="fr-FR" sz="2200" b="1" kern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crire</a:t>
            </a:r>
            <a:r>
              <a:rPr lang="fr-FR" sz="2200" b="1" kern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des mots et des phrases.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salon – La chambre à coucher – La salle de bain – La cuisine – Le balcon – Le placard.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660" y="34984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salon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balcon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6102001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</a:t>
            </a:r>
            <a:r>
              <a:rPr lang="fr-FR" dirty="0"/>
              <a:t> placard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cuisine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6646" y="3481781"/>
            <a:ext cx="3579962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chambre à coucher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180935" y="354113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salle de bain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789F8C2C-1B11-83F6-14C9-C032B7E95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99655"/>
            <a:ext cx="1478264" cy="1617232"/>
          </a:xfrm>
          <a:prstGeom prst="rect">
            <a:avLst/>
          </a:prstGeom>
        </p:spPr>
      </p:pic>
      <p:pic>
        <p:nvPicPr>
          <p:cNvPr id="14" name="Image 13" descr="Une image contenant pièce, lit, meubles, chambre&#10;&#10;Le contenu généré par l’IA peut être incorrect.">
            <a:extLst>
              <a:ext uri="{FF2B5EF4-FFF2-40B4-BE49-F238E27FC236}">
                <a16:creationId xmlns:a16="http://schemas.microsoft.com/office/drawing/2014/main" id="{54DF04FC-D808-DD1A-EF56-FF2E074B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2" y="1799655"/>
            <a:ext cx="1517970" cy="1660671"/>
          </a:xfrm>
          <a:prstGeom prst="rect">
            <a:avLst/>
          </a:prstGeom>
        </p:spPr>
      </p:pic>
      <p:pic>
        <p:nvPicPr>
          <p:cNvPr id="17" name="Image 16" descr="Une image contenant mur, intérieur, Appareil sanitaire, Accessoire de salle de bain&#10;&#10;Le contenu généré par l’IA peut être incorrect.">
            <a:extLst>
              <a:ext uri="{FF2B5EF4-FFF2-40B4-BE49-F238E27FC236}">
                <a16:creationId xmlns:a16="http://schemas.microsoft.com/office/drawing/2014/main" id="{7DBA3C8E-B223-4D00-2C8F-C92C20537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0" y="1791438"/>
            <a:ext cx="1517970" cy="1660669"/>
          </a:xfrm>
          <a:prstGeom prst="rect">
            <a:avLst/>
          </a:prstGeom>
        </p:spPr>
      </p:pic>
      <p:pic>
        <p:nvPicPr>
          <p:cNvPr id="20" name="Image 19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381622C3-64F1-9A12-7D46-794113239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4" y="4184865"/>
            <a:ext cx="1648931" cy="1803942"/>
          </a:xfrm>
          <a:prstGeom prst="rect">
            <a:avLst/>
          </a:prstGeom>
        </p:spPr>
      </p:pic>
      <p:pic>
        <p:nvPicPr>
          <p:cNvPr id="21" name="Image 20" descr="Une image contenant bâtiment, fenêtre, maison, maison de poupée&#10;&#10;Le contenu généré par l’IA peut être incorrect.">
            <a:extLst>
              <a:ext uri="{FF2B5EF4-FFF2-40B4-BE49-F238E27FC236}">
                <a16:creationId xmlns:a16="http://schemas.microsoft.com/office/drawing/2014/main" id="{867EA19C-D2E6-33AE-523D-83F50CDF7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34" y="4184866"/>
            <a:ext cx="1648931" cy="1803941"/>
          </a:xfrm>
          <a:prstGeom prst="rect">
            <a:avLst/>
          </a:prstGeom>
        </p:spPr>
      </p:pic>
      <p:pic>
        <p:nvPicPr>
          <p:cNvPr id="22" name="Image 21" descr="Une image contenant meubles, armoire, placard, intérieur&#10;&#10;Le contenu généré par l’IA peut être incorrect.">
            <a:extLst>
              <a:ext uri="{FF2B5EF4-FFF2-40B4-BE49-F238E27FC236}">
                <a16:creationId xmlns:a16="http://schemas.microsoft.com/office/drawing/2014/main" id="{1329EDDE-2FA0-D40C-4574-3EB854EB9F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9" y="4184865"/>
            <a:ext cx="1648931" cy="1803943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68A0529-B603-51EA-6653-B4D3EEF967AF}"/>
              </a:ext>
            </a:extLst>
          </p:cNvPr>
          <p:cNvGrpSpPr/>
          <p:nvPr/>
        </p:nvGrpSpPr>
        <p:grpSpPr>
          <a:xfrm>
            <a:off x="134431" y="618775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86B878C-D11B-5857-A1C0-57777F3F2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D4C46D9-2A6F-6BCF-16B5-BA7C69F820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lit – À gauche de  - À droite de – À côté de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Sortir – Entrer.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653748" y="3476955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</a:t>
            </a:r>
            <a:r>
              <a:rPr lang="fr-MA" sz="2400" b="1" dirty="0">
                <a:ln w="0"/>
                <a:solidFill>
                  <a:srgbClr val="565F88"/>
                </a:solidFill>
                <a:latin typeface="Dosis" pitchFamily="2" charset="0"/>
              </a:rPr>
              <a:t> lit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À gauche de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droite de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À côté de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Sortir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41659" y="57707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Entrer</a:t>
            </a:r>
          </a:p>
        </p:txBody>
      </p:sp>
      <p:pic>
        <p:nvPicPr>
          <p:cNvPr id="3" name="Image 2" descr="Une image contenant lit, literie, chambre, Cadre de lit&#10;&#10;Le contenu généré par l’IA peut être incorrect.">
            <a:extLst>
              <a:ext uri="{FF2B5EF4-FFF2-40B4-BE49-F238E27FC236}">
                <a16:creationId xmlns:a16="http://schemas.microsoft.com/office/drawing/2014/main" id="{7FEBAA40-54AA-05B0-BC9B-3F79C0B94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949561"/>
            <a:ext cx="1302827" cy="1425303"/>
          </a:xfrm>
          <a:prstGeom prst="rect">
            <a:avLst/>
          </a:prstGeom>
        </p:spPr>
      </p:pic>
      <p:pic>
        <p:nvPicPr>
          <p:cNvPr id="4" name="Image 3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D754FB1A-4EDA-E303-274A-B24D48F49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15" y="1909704"/>
            <a:ext cx="1302828" cy="1425303"/>
          </a:xfrm>
          <a:prstGeom prst="rect">
            <a:avLst/>
          </a:prstGeom>
        </p:spPr>
      </p:pic>
      <p:pic>
        <p:nvPicPr>
          <p:cNvPr id="6" name="Image 5" descr="Une image contenant balle, dessin humoristique, football&#10;&#10;Le contenu généré par l’IA peut être incorrect.">
            <a:extLst>
              <a:ext uri="{FF2B5EF4-FFF2-40B4-BE49-F238E27FC236}">
                <a16:creationId xmlns:a16="http://schemas.microsoft.com/office/drawing/2014/main" id="{4E95D348-00FA-A494-F036-745966D2C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8" y="1900468"/>
            <a:ext cx="1339258" cy="1465157"/>
          </a:xfrm>
          <a:prstGeom prst="rect">
            <a:avLst/>
          </a:prstGeom>
        </p:spPr>
      </p:pic>
      <p:pic>
        <p:nvPicPr>
          <p:cNvPr id="10" name="Image 9" descr="Une image contenant balle, dessin humoristique, football, fille&#10;&#10;Le contenu généré par l’IA peut être incorrect.">
            <a:extLst>
              <a:ext uri="{FF2B5EF4-FFF2-40B4-BE49-F238E27FC236}">
                <a16:creationId xmlns:a16="http://schemas.microsoft.com/office/drawing/2014/main" id="{EC936DC7-B186-7B1B-DDAE-93F2144F2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4118531"/>
            <a:ext cx="1379962" cy="1509688"/>
          </a:xfrm>
          <a:prstGeom prst="rect">
            <a:avLst/>
          </a:prstGeom>
        </p:spPr>
      </p:pic>
      <p:pic>
        <p:nvPicPr>
          <p:cNvPr id="12" name="Image 1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DF36C4A2-7AA8-71EB-EF17-3D0778CF3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6" y="4118531"/>
            <a:ext cx="1379962" cy="1509688"/>
          </a:xfrm>
          <a:prstGeom prst="rect">
            <a:avLst/>
          </a:prstGeom>
        </p:spPr>
      </p:pic>
      <p:pic>
        <p:nvPicPr>
          <p:cNvPr id="14" name="Image 13" descr="Une image contenant porte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2B63DB4A-986F-E580-FBD4-3BE6A5BBC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55" y="4118531"/>
            <a:ext cx="1445641" cy="158154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54DF7FC-1E93-516A-A063-E53CA96EE4DC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8131E0-484E-83D2-00AC-81F463D32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8ACAC9-BA04-19AA-F0C8-0AD936336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000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75D6-C1A0-38D0-94EA-80E508B2B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581AE7-B0DB-D03D-FACA-602F5C7E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171" y="755366"/>
            <a:ext cx="749050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grand-père – La grand-mère – L’oncle – La tante – Se sentir bien – Se sentir mal.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F6CA672-3799-475B-D392-66484F69FA2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325" y="6102001"/>
            <a:ext cx="2317622" cy="360000"/>
          </a:xfrm>
        </p:spPr>
        <p:txBody>
          <a:bodyPr/>
          <a:lstStyle/>
          <a:p>
            <a:r>
              <a:rPr lang="fr-MA" dirty="0"/>
              <a:t>Se sentir bien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8D5290E-0DCD-4FCD-7CCE-A6509D54E61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80935" y="6102001"/>
            <a:ext cx="2162530" cy="360000"/>
          </a:xfrm>
        </p:spPr>
        <p:txBody>
          <a:bodyPr/>
          <a:lstStyle/>
          <a:p>
            <a:r>
              <a:rPr lang="fr-FR" dirty="0"/>
              <a:t>Se sentir mal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419C0A62-507C-F815-2D16-0F43B7B298C1}"/>
              </a:ext>
            </a:extLst>
          </p:cNvPr>
          <p:cNvSpPr txBox="1">
            <a:spLocks/>
          </p:cNvSpPr>
          <p:nvPr/>
        </p:nvSpPr>
        <p:spPr>
          <a:xfrm>
            <a:off x="594624" y="6115154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EE2AD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tante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189A0CF-1BDE-EA58-95CC-A0BF09E03B8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49346" y="351949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La</a:t>
            </a:r>
            <a:r>
              <a:rPr lang="fr-MA" dirty="0"/>
              <a:t> grand-mère</a:t>
            </a:r>
          </a:p>
        </p:txBody>
      </p:sp>
      <p:pic>
        <p:nvPicPr>
          <p:cNvPr id="3" name="Image 2" descr="Une image contenant robe, habits, fille, poupée&#10;&#10;Le contenu généré par l’IA peut être incorrect.">
            <a:extLst>
              <a:ext uri="{FF2B5EF4-FFF2-40B4-BE49-F238E27FC236}">
                <a16:creationId xmlns:a16="http://schemas.microsoft.com/office/drawing/2014/main" id="{3CD9CF9E-489B-2E31-C98D-B55A54763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73" y="4100303"/>
            <a:ext cx="1816973" cy="1987782"/>
          </a:xfrm>
          <a:prstGeom prst="rect">
            <a:avLst/>
          </a:prstGeom>
        </p:spPr>
      </p:pic>
      <p:pic>
        <p:nvPicPr>
          <p:cNvPr id="4" name="Image 3" descr="Une image contenant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DA5DDAD-82F3-C86D-7A93-F41B4F003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99" y="1762418"/>
            <a:ext cx="1707847" cy="1868396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AC70661-1C2B-81D4-731A-2B81788E76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138" y="3581390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grand-père</a:t>
            </a:r>
          </a:p>
        </p:txBody>
      </p:sp>
      <p:pic>
        <p:nvPicPr>
          <p:cNvPr id="6" name="Image 5" descr="Une image contenant habits, dessin humoristique, poupée&#10;&#10;Le contenu généré par l’IA peut être incorrect.">
            <a:extLst>
              <a:ext uri="{FF2B5EF4-FFF2-40B4-BE49-F238E27FC236}">
                <a16:creationId xmlns:a16="http://schemas.microsoft.com/office/drawing/2014/main" id="{1DDACD52-EC28-10E9-B0A7-86F79BE25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33" y="1762419"/>
            <a:ext cx="1700734" cy="1860615"/>
          </a:xfrm>
          <a:prstGeom prst="rect">
            <a:avLst/>
          </a:prstGeom>
        </p:spPr>
      </p:pic>
      <p:pic>
        <p:nvPicPr>
          <p:cNvPr id="12" name="Image 11" descr="Une image contenant garçon, habits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2A31639C-E0E2-416E-4401-63DEBB3F8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3" y="4100303"/>
            <a:ext cx="1851064" cy="2025077"/>
          </a:xfrm>
          <a:prstGeom prst="rect">
            <a:avLst/>
          </a:prstGeom>
        </p:spPr>
      </p:pic>
      <p:pic>
        <p:nvPicPr>
          <p:cNvPr id="13" name="Image 12" descr="Une image contenant Dessin animé, Animation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E4D896DE-4FDA-20E9-6901-70811B81A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870" y="4081656"/>
            <a:ext cx="1851063" cy="2025076"/>
          </a:xfrm>
          <a:prstGeom prst="rect">
            <a:avLst/>
          </a:prstGeom>
        </p:spPr>
      </p:pic>
      <p:pic>
        <p:nvPicPr>
          <p:cNvPr id="14" name="Image 13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50520837-6C24-1994-07A2-1C72CFF9CA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33" y="1762418"/>
            <a:ext cx="1700734" cy="1860616"/>
          </a:xfrm>
          <a:prstGeom prst="rect">
            <a:avLst/>
          </a:prstGeom>
        </p:spPr>
      </p:pic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D8FD1A28-2A57-298D-077A-89DB8D72E28E}"/>
              </a:ext>
            </a:extLst>
          </p:cNvPr>
          <p:cNvSpPr txBox="1">
            <a:spLocks/>
          </p:cNvSpPr>
          <p:nvPr/>
        </p:nvSpPr>
        <p:spPr>
          <a:xfrm>
            <a:off x="5973998" y="354448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L’oncle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25E1911-AB66-40E7-70BC-51D0A2BD1C02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04DFF83-D4AD-40CB-D863-6C90058E6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7A6E5D-8EE1-B61D-CD53-E743AF47F4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417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Calme – Content – Fâché – Inquiet – Fatigué – Triste.</a:t>
            </a:r>
            <a:endParaRPr lang="fr-MA" i="1" dirty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Calme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502127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Content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Fâché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Inquiet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Fatigué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41659" y="57707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Triste</a:t>
            </a:r>
          </a:p>
        </p:txBody>
      </p:sp>
      <p:pic>
        <p:nvPicPr>
          <p:cNvPr id="5" name="Image 4" descr="Une image contenant garçon, dessin humoristique, habits, Animation&#10;&#10;Le contenu généré par l’IA peut être incorrect.">
            <a:extLst>
              <a:ext uri="{FF2B5EF4-FFF2-40B4-BE49-F238E27FC236}">
                <a16:creationId xmlns:a16="http://schemas.microsoft.com/office/drawing/2014/main" id="{61F1E28D-881B-30A1-059E-6BD420CC8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724" y="4074560"/>
            <a:ext cx="1515276" cy="1657723"/>
          </a:xfrm>
          <a:prstGeom prst="rect">
            <a:avLst/>
          </a:prstGeom>
        </p:spPr>
      </p:pic>
      <p:pic>
        <p:nvPicPr>
          <p:cNvPr id="7" name="Image 6" descr="Une image contenant Visage humain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2CF6C6-4F4B-4657-22FF-15BDB5BF1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8" y="1879136"/>
            <a:ext cx="1416686" cy="1549863"/>
          </a:xfrm>
          <a:prstGeom prst="rect">
            <a:avLst/>
          </a:prstGeom>
        </p:spPr>
      </p:pic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8FDEB0-ACB3-DACB-BC29-28AE569CE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1897105"/>
            <a:ext cx="1339258" cy="1465158"/>
          </a:xfrm>
          <a:prstGeom prst="rect">
            <a:avLst/>
          </a:prstGeom>
        </p:spPr>
      </p:pic>
      <p:pic>
        <p:nvPicPr>
          <p:cNvPr id="13" name="Image 12" descr="Une image contenant garçon, chaussures, habits, Animation&#10;&#10;Le contenu généré par l’IA peut être incorrect.">
            <a:extLst>
              <a:ext uri="{FF2B5EF4-FFF2-40B4-BE49-F238E27FC236}">
                <a16:creationId xmlns:a16="http://schemas.microsoft.com/office/drawing/2014/main" id="{DA304232-786E-1294-D8B8-9BFF876CB3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22" y="1834524"/>
            <a:ext cx="1409903" cy="1542444"/>
          </a:xfrm>
          <a:prstGeom prst="rect">
            <a:avLst/>
          </a:prstGeom>
        </p:spPr>
      </p:pic>
      <p:pic>
        <p:nvPicPr>
          <p:cNvPr id="15" name="Image 14" descr="Une image contenant garço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9F6493A-8BF1-43AB-7228-E5F714C626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815" y="4039400"/>
            <a:ext cx="1524624" cy="1667950"/>
          </a:xfrm>
          <a:prstGeom prst="rect">
            <a:avLst/>
          </a:prstGeom>
        </p:spPr>
      </p:pic>
      <p:pic>
        <p:nvPicPr>
          <p:cNvPr id="3" name="Image 2" descr="Une image contenant dessin humoristique, dessin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A498D52A-BBD1-01E0-43C9-B35A6DCE5B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41" y="4185861"/>
            <a:ext cx="1524624" cy="166795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1D42ED6-97CA-3599-139E-5CEB3416963A}"/>
              </a:ext>
            </a:extLst>
          </p:cNvPr>
          <p:cNvGrpSpPr/>
          <p:nvPr/>
        </p:nvGrpSpPr>
        <p:grpSpPr>
          <a:xfrm>
            <a:off x="38430" y="61017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C51D87A-EAEB-7132-F58A-A46072991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65F55A-6B00-8735-296D-ECD773C42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2E27562-3C4D-0F7F-0FD1-0CC602CA538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6963A80-C52E-8AC6-F7A3-21B43D14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8FEA3F-C272-A3EB-1C61-6B3854887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843766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fête - Un anniversaire - Une surprise - Un cadeau - Un gâteau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- Un invité.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4046" y="3573115"/>
            <a:ext cx="2214901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anniversaire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6587" y="6050464"/>
            <a:ext cx="2317622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gâteau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88361" y="6031819"/>
            <a:ext cx="216253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invité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793109" y="6031819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 </a:t>
            </a:r>
            <a:r>
              <a:rPr lang="fr-MA" dirty="0">
                <a:solidFill>
                  <a:srgbClr val="424D7B"/>
                </a:solidFill>
              </a:rPr>
              <a:t>cadeau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304" y="3507800"/>
            <a:ext cx="3085283" cy="453766"/>
          </a:xfrm>
        </p:spPr>
        <p:txBody>
          <a:bodyPr/>
          <a:lstStyle/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fête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31848" y="3601566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E2AD7"/>
                </a:solidFill>
              </a:rPr>
              <a:t>Une</a:t>
            </a:r>
            <a:r>
              <a:rPr lang="fr-MA" dirty="0"/>
              <a:t> surprise</a:t>
            </a: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A4C195FC-5DF9-7490-750F-FF44C425E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F76A83-550E-FCBD-E5B5-DFF01A2D4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4AD5B1C2-B26D-8A88-DF48-33D607325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549401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85068822-AF9E-7880-3555-C6982B141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2CA45C-C2CF-8DCA-21E0-5837441F6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90C99CE0-DA68-0061-DAA5-D51CE9635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1CA1AB92-198C-8186-7292-FB7B7B7AE46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3B07985-AA6E-A3E1-2560-8F5BF0BA9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6D7421-4753-39B0-CD8E-D1A60AB4CC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787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35A01-24A6-8620-00D3-A2B56DE8B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4707FF-522E-A6FF-2DE5-CAD9341D7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7795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bien les images. Je vais masquer deux images. Qui veut expliquer la consigne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3E7DA281-00CE-437C-AE2B-57196AD7C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3C27E46-65AC-E16E-D707-8D9CDA8AD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7163D800-73B1-3D05-46BC-7673F05F0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549401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0300CAA4-89D7-05B9-42A3-693C92D569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4807243-2ABE-3754-89E1-1B9CA24D3D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EE85F01D-C204-CD5C-F8D1-5B19486ADF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E61617CD-EE73-874B-08D5-3100DE07B12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9804EEC-F709-C51F-25B6-AF08A2615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3CE664C-EF23-9E93-8F26-6587D439E7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443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547E1-62B6-2B69-2BF9-EDF95CF37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1D164B-C2DA-B6F1-5B5B-B949EC8C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7795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4B9E102C-F3A4-3D12-FCD2-446585CFB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B1F5BC-6B3D-5D68-D306-9F900862E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1777554"/>
            <a:ext cx="1549400" cy="1695055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6472B7F1-2A2A-CDC8-ABFE-078EA3E49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7731A784-B27F-5AFF-8B84-015C6BA6E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8A15EE6A-67DA-55E1-BAEB-2B31784F3B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AC8AEEA-0AB2-BB4F-73BA-F73299AE9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A26430-A040-F934-704F-621DB38EEE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3B2ED776-2A5A-3D34-B567-928097D5F596}"/>
              </a:ext>
            </a:extLst>
          </p:cNvPr>
          <p:cNvSpPr txBox="1"/>
          <p:nvPr/>
        </p:nvSpPr>
        <p:spPr>
          <a:xfrm>
            <a:off x="1214110" y="1610560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F96468-3F3D-357F-BF87-A0C3C0B2AA2D}"/>
              </a:ext>
            </a:extLst>
          </p:cNvPr>
          <p:cNvSpPr txBox="1"/>
          <p:nvPr/>
        </p:nvSpPr>
        <p:spPr>
          <a:xfrm>
            <a:off x="6171124" y="156695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105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948B4-0A92-8C32-EBB3-F1453F4DD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C094C-EA4E-BDB4-F70D-9FBCBFC9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77795"/>
            <a:ext cx="7490502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Les deux images qui manquent sont : une fête et une surprise.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28855617-92CE-4A39-E1B2-E436D7982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4092444"/>
            <a:ext cx="1670136" cy="1827141"/>
          </a:xfrm>
          <a:prstGeom prst="rect">
            <a:avLst/>
          </a:prstGeom>
        </p:spPr>
      </p:pic>
      <p:pic>
        <p:nvPicPr>
          <p:cNvPr id="4" name="Image 3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6ABDD8-AE17-C798-043C-7B2D8590E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005" y="1853004"/>
            <a:ext cx="1549400" cy="1695055"/>
          </a:xfrm>
          <a:prstGeom prst="rect">
            <a:avLst/>
          </a:prstGeom>
        </p:spPr>
      </p:pic>
      <p:pic>
        <p:nvPicPr>
          <p:cNvPr id="6" name="Image 5" descr="Une image contenant Arts créatifs&#10;&#10;Le contenu généré par l’IA peut être incorrect.">
            <a:extLst>
              <a:ext uri="{FF2B5EF4-FFF2-40B4-BE49-F238E27FC236}">
                <a16:creationId xmlns:a16="http://schemas.microsoft.com/office/drawing/2014/main" id="{AF08CEF6-DAEF-C709-5CD8-A3EE196E1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489" y="1777553"/>
            <a:ext cx="1687337" cy="1845958"/>
          </a:xfrm>
          <a:prstGeom prst="rect">
            <a:avLst/>
          </a:prstGeom>
        </p:spPr>
      </p:pic>
      <p:pic>
        <p:nvPicPr>
          <p:cNvPr id="8" name="Image 7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AF7531D2-D914-E7BC-8774-C34342594E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092444"/>
            <a:ext cx="1670136" cy="1827140"/>
          </a:xfrm>
          <a:prstGeom prst="rect">
            <a:avLst/>
          </a:prstGeom>
        </p:spPr>
      </p:pic>
      <p:pic>
        <p:nvPicPr>
          <p:cNvPr id="10" name="Image 9" descr="Une image contenant fille, Visage humain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B2F0693-E4FC-A6B6-A7E2-BBE75AC274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09" y="1884525"/>
            <a:ext cx="1549400" cy="1695054"/>
          </a:xfrm>
          <a:prstGeom prst="rect">
            <a:avLst/>
          </a:prstGeom>
        </p:spPr>
      </p:pic>
      <p:pic>
        <p:nvPicPr>
          <p:cNvPr id="12" name="Image 11" descr="Une image contenant dessin humoristique, bâtiment, maison&#10;&#10;Le contenu généré par l’IA peut être incorrect.">
            <a:extLst>
              <a:ext uri="{FF2B5EF4-FFF2-40B4-BE49-F238E27FC236}">
                <a16:creationId xmlns:a16="http://schemas.microsoft.com/office/drawing/2014/main" id="{CFAB8273-205A-0F74-46EE-22B851F81E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91" y="4090524"/>
            <a:ext cx="1670135" cy="182714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299859B-3F91-77AB-F10E-0F5B828B4F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5727038-05DE-7EFF-424C-8DA02AF1C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A898A8-D462-1CB7-83EC-561BB598A8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CCDDD7C-CE91-D644-C4FD-E5BD0C748044}"/>
              </a:ext>
            </a:extLst>
          </p:cNvPr>
          <p:cNvSpPr/>
          <p:nvPr/>
        </p:nvSpPr>
        <p:spPr>
          <a:xfrm>
            <a:off x="1281521" y="1902660"/>
            <a:ext cx="1566388" cy="15374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6295B9-0976-3300-32E1-399860FC1B18}"/>
              </a:ext>
            </a:extLst>
          </p:cNvPr>
          <p:cNvSpPr/>
          <p:nvPr/>
        </p:nvSpPr>
        <p:spPr>
          <a:xfrm>
            <a:off x="6371995" y="1777552"/>
            <a:ext cx="1566388" cy="166258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35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8B4C71-1A4C-99FF-31EB-6045C21CAB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FB8593A-C6C3-979A-8EBA-4E655F20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0B864-EBB8-DF2B-3471-5139BA75A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Inviter - Beaucoup de - Peu de – Pouvoir – Chanter – Danser.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468690" y="3469413"/>
            <a:ext cx="2952244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Inviter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2306801" y="3481032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FR" sz="2400" b="1" dirty="0">
                <a:ln w="0"/>
                <a:solidFill>
                  <a:srgbClr val="474F71"/>
                </a:solidFill>
                <a:latin typeface="Dosis" pitchFamily="2" charset="0"/>
              </a:rPr>
              <a:t>Beaucoup de</a:t>
            </a:r>
            <a:endParaRPr lang="fr-MA" sz="2400" b="1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978931" y="3545764"/>
            <a:ext cx="251132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Peu de</a:t>
            </a:r>
            <a:endParaRPr lang="fr-MA" dirty="0"/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Pouvoir</a:t>
            </a:r>
            <a:endParaRPr lang="fr-MA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713996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Chanter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565F8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978931" y="5802822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/>
              <a:t>Danser</a:t>
            </a: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3C5385-BC2A-E38E-6981-F26E1A03D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4C829CA0-1853-8000-C218-5507ACB3C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334C259C-CDEE-013B-0089-CA5BACE46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3B2E1FB0-08D3-310B-A4C7-E7B37277C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515D78A-E0F7-7F19-ED0E-A5EAB8A907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14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529E7ED7-3212-CD24-F3DC-953B63E5F0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32" y="4042079"/>
            <a:ext cx="1519727" cy="166259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F554BEA-565B-AA84-9C3C-20F0FD921D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6BC9C45-3A65-4AAD-7043-DDAEE4960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D343943-2F5E-90BA-E9F6-F46BD2F26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166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8D5FA-B914-1E30-DE5E-8FC8E56C7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EF15C2FB-0476-E8FA-370E-D0D64EAC4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13373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5C7400-A1C4-B212-65F4-4174B80B7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759B778F-861E-E34C-93AF-A69DF3A66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B2E78114-1DA1-3264-1894-F2ADF2292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5C1C2627-331E-43C3-B0CA-328845A76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70F308-F7F0-719E-9491-4909D56FA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14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D08F85C9-D4A1-F231-15A8-57D97A7E4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32" y="4042079"/>
            <a:ext cx="1519727" cy="166259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A196E87-9B42-D2E3-C1D1-0B49A975AA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05F30C9-AE7F-5436-17CE-4803EAA07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07485F-163E-CAE3-D138-990EF1CA5F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693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BAE23-1328-FA84-AE0C-F1011199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06ED190-877B-DA9A-3288-AC445FA3C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13373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CB743B-AAA4-607E-3C03-51FD73ECA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7076CB5A-FB27-076B-EB65-C541EB8CE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D651115D-2EDF-83D6-AE3C-2E951F001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BBBDDEAA-DC32-4911-9540-5855629AED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16F0BD4-DE46-0CDD-B411-194A67AAEC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003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15B86B2A-0BB1-5B41-AF4C-CF70CF4A7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429" y="4042079"/>
            <a:ext cx="1519727" cy="166259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9B68C07-6FF2-D5BD-D7B6-09B2969B8EF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14ED6B1-1726-F1BE-0242-FC6286989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EB8321-1BE5-9003-FC10-527F7DA1AF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332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E1602-BF22-3A76-062B-3FE4F0A5F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38EE71B-2025-9F7E-709A-D84BAC174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13373"/>
            <a:ext cx="702617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pouvoir et danser.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 descr="Une image contenant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BF56FF6-9F58-93DC-AD7F-19351D122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87" y="4042079"/>
            <a:ext cx="1519727" cy="1662592"/>
          </a:xfrm>
          <a:prstGeom prst="rect">
            <a:avLst/>
          </a:prstGeom>
        </p:spPr>
      </p:pic>
      <p:pic>
        <p:nvPicPr>
          <p:cNvPr id="7" name="Image 6" descr="Une image contenant fruit, panier, fraise, Fraises&#10;&#10;Le contenu généré par l’IA peut être incorrect.">
            <a:extLst>
              <a:ext uri="{FF2B5EF4-FFF2-40B4-BE49-F238E27FC236}">
                <a16:creationId xmlns:a16="http://schemas.microsoft.com/office/drawing/2014/main" id="{20A89CFE-917B-A27E-1D69-68F6D9FE6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2" y="1857376"/>
            <a:ext cx="1339259" cy="1465158"/>
          </a:xfrm>
          <a:prstGeom prst="rect">
            <a:avLst/>
          </a:prstGeom>
        </p:spPr>
      </p:pic>
      <p:pic>
        <p:nvPicPr>
          <p:cNvPr id="9" name="Image 8" descr="Une image contenant panier, conteneur, fruit, Panier de rangement&#10;&#10;Le contenu généré par l’IA peut être incorrect.">
            <a:extLst>
              <a:ext uri="{FF2B5EF4-FFF2-40B4-BE49-F238E27FC236}">
                <a16:creationId xmlns:a16="http://schemas.microsoft.com/office/drawing/2014/main" id="{E679DADA-3DD8-C676-D9D5-03A287685D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562" y="1857376"/>
            <a:ext cx="1339259" cy="1465159"/>
          </a:xfrm>
          <a:prstGeom prst="rect">
            <a:avLst/>
          </a:prstGeom>
        </p:spPr>
      </p:pic>
      <p:pic>
        <p:nvPicPr>
          <p:cNvPr id="13" name="Image 12" descr="Une image contenant dessin humoristique, Animation, bâtiment, maison&#10;&#10;Le contenu généré par l’IA peut être incorrect.">
            <a:extLst>
              <a:ext uri="{FF2B5EF4-FFF2-40B4-BE49-F238E27FC236}">
                <a16:creationId xmlns:a16="http://schemas.microsoft.com/office/drawing/2014/main" id="{E42E82BA-F6E9-6FF6-7D7D-6F9E2917C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54" y="1899005"/>
            <a:ext cx="1332480" cy="1457743"/>
          </a:xfrm>
          <a:prstGeom prst="rect">
            <a:avLst/>
          </a:prstGeom>
        </p:spPr>
      </p:pic>
      <p:pic>
        <p:nvPicPr>
          <p:cNvPr id="16" name="Image 15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ECDF28B-95A3-05A7-14B8-4E0F31FFE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003" y="4042079"/>
            <a:ext cx="1519727" cy="1662593"/>
          </a:xfrm>
          <a:prstGeom prst="rect">
            <a:avLst/>
          </a:prstGeom>
        </p:spPr>
      </p:pic>
      <p:pic>
        <p:nvPicPr>
          <p:cNvPr id="17" name="Image 16" descr="Une image contenant clipart, dessin humoristique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D65A0F2A-7386-2257-CBB6-BDCC5F90D9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429" y="4042079"/>
            <a:ext cx="1519727" cy="166259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DB0F6ED-00A6-32A6-EB16-5221724BE5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B5B86DF-D767-1630-D421-DA9DC3569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C694A5-CF4C-110D-8F4F-32413B225E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FB7038D-6A33-47B4-EA4A-5EE049AD43E0}"/>
              </a:ext>
            </a:extLst>
          </p:cNvPr>
          <p:cNvSpPr/>
          <p:nvPr/>
        </p:nvSpPr>
        <p:spPr>
          <a:xfrm>
            <a:off x="6544590" y="4042079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60BEC-721C-1395-21C3-7C947D2031E6}"/>
              </a:ext>
            </a:extLst>
          </p:cNvPr>
          <p:cNvSpPr/>
          <p:nvPr/>
        </p:nvSpPr>
        <p:spPr>
          <a:xfrm>
            <a:off x="1253688" y="3930380"/>
            <a:ext cx="1642552" cy="162313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47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B9D9E2-A828-E23E-A8F2-2E458A250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349293" y="3043143"/>
            <a:ext cx="844541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Pour son anniversaire, Lina invite toutes ses amies.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B43EF8-6536-191B-2C3A-F11E8D00D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A9656A-C52A-A0FA-7782-959878AE668C}"/>
              </a:ext>
            </a:extLst>
          </p:cNvPr>
          <p:cNvSpPr txBox="1"/>
          <p:nvPr/>
        </p:nvSpPr>
        <p:spPr>
          <a:xfrm>
            <a:off x="349293" y="3043143"/>
            <a:ext cx="844541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Pour son anniversaire, Lina invite toutes ses amies.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B970FB-5FC2-05B2-69DF-42B6B2BA8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AF6F7BE-3B59-66B8-4229-41321504A99E}"/>
              </a:ext>
            </a:extLst>
          </p:cNvPr>
          <p:cNvSpPr txBox="1"/>
          <p:nvPr/>
        </p:nvSpPr>
        <p:spPr>
          <a:xfrm>
            <a:off x="770377" y="2187564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Lina invite qui pour son anniversaire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DB0046-A341-75B7-00BB-0FA7B80F4767}"/>
              </a:ext>
            </a:extLst>
          </p:cNvPr>
          <p:cNvSpPr txBox="1"/>
          <p:nvPr/>
        </p:nvSpPr>
        <p:spPr>
          <a:xfrm>
            <a:off x="349293" y="3043143"/>
            <a:ext cx="844541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Pour son anniversaire, Lina invite toutes ses amies.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est :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toutes ses amies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E8B3234-39F1-C668-6DFD-DB263E2FE8C9}"/>
              </a:ext>
            </a:extLst>
          </p:cNvPr>
          <p:cNvSpPr txBox="1"/>
          <p:nvPr/>
        </p:nvSpPr>
        <p:spPr>
          <a:xfrm>
            <a:off x="770377" y="2187564"/>
            <a:ext cx="7603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Lina invite qui pour son anniversaire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15F931-574B-36C1-CDE1-7D69BDDE9540}"/>
              </a:ext>
            </a:extLst>
          </p:cNvPr>
          <p:cNvSpPr txBox="1"/>
          <p:nvPr/>
        </p:nvSpPr>
        <p:spPr>
          <a:xfrm>
            <a:off x="349293" y="3043143"/>
            <a:ext cx="844541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Pour son anniversaire, Lina invite </a:t>
            </a:r>
            <a:r>
              <a:rPr lang="fr-FR" sz="2800" b="1" dirty="0">
                <a:ln w="0"/>
                <a:solidFill>
                  <a:srgbClr val="C00000"/>
                </a:solidFill>
                <a:latin typeface="Dosis SemiBold" pitchFamily="2" charset="0"/>
              </a:rPr>
              <a:t>toutes ses amies</a:t>
            </a:r>
            <a:r>
              <a:rPr lang="fr-FR" sz="28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AFF9-2D40-D253-A9F9-FC744C12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F6A4D4C-6C8B-0D50-8151-8D15C418D4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66C49F-D0CE-4F31-540B-4B40025A40F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9BB42989-6FFF-86C1-14D4-5258D72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cette phrase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745969-A5F6-8368-9047-F801EC6FB995}"/>
              </a:ext>
            </a:extLst>
          </p:cNvPr>
          <p:cNvSpPr txBox="1"/>
          <p:nvPr/>
        </p:nvSpPr>
        <p:spPr>
          <a:xfrm>
            <a:off x="-380227" y="2820677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veut un gâteau et beaucoup de cadeaux.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CF21D8-C6A9-8E32-8E5B-E81A50FD3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0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57BA-0443-D919-D450-A5996C47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79EF57B-B0A7-7CA7-B281-9E988DC2CA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DAEA47F-B917-B05F-DAD2-CC22291FA0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6738BCDE-EB82-256C-0DAE-B80ECA3E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cette phrase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E4A467-F310-A720-B360-46D6FE1B4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0F6959F-10C0-1EAF-77B0-2F1CE6F45737}"/>
              </a:ext>
            </a:extLst>
          </p:cNvPr>
          <p:cNvSpPr txBox="1"/>
          <p:nvPr/>
        </p:nvSpPr>
        <p:spPr>
          <a:xfrm>
            <a:off x="-374719" y="2925337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veut un gâteau et beaucoup de cadeaux.</a:t>
            </a:r>
          </a:p>
        </p:txBody>
      </p:sp>
    </p:spTree>
    <p:extLst>
      <p:ext uri="{BB962C8B-B14F-4D97-AF65-F5344CB8AC3E}">
        <p14:creationId xmlns:p14="http://schemas.microsoft.com/office/powerpoint/2010/main" val="15065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F7DB-FAF6-FE4A-4D93-EE51CA02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3E42E7C-069D-2AD7-FC35-E7B0D999676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9F2525B9-C39A-E0A0-BED4-35BBF1EC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B3C284C-6B12-B905-B0B8-329010A5E81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C690C133-967A-DF59-D2C5-133188B6B4E6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Qu’est-ce que veut Sami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0B92DD-BEEB-B392-B2F8-8B8CF3BFFF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E3CED6-8ED5-1A38-0F51-32F8368BEB8F}"/>
              </a:ext>
            </a:extLst>
          </p:cNvPr>
          <p:cNvSpPr txBox="1"/>
          <p:nvPr/>
        </p:nvSpPr>
        <p:spPr>
          <a:xfrm>
            <a:off x="699426" y="3173216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veut un gâteau et beaucoup de  cadeaux.</a:t>
            </a:r>
          </a:p>
        </p:txBody>
      </p:sp>
    </p:spTree>
    <p:extLst>
      <p:ext uri="{BB962C8B-B14F-4D97-AF65-F5344CB8AC3E}">
        <p14:creationId xmlns:p14="http://schemas.microsoft.com/office/powerpoint/2010/main" val="25539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4E64-FC02-0048-CAEC-6F85775A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14555E9-49A6-7836-6B6C-BA788B02B9C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7016DC-E838-BCA7-AB36-66E11CEF8AF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D2353A-A3C9-0098-A461-6A497303CC0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FC214FBD-DD3D-EB23-1091-5E173B3D1C4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5E8574E5-15B1-2CF0-8D87-C5726224CD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E046960-B271-B74C-E8FE-633C9512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BD22BA4-18B3-E4D5-B091-5EA5AF260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DC5AE55-831E-E326-DB0D-AD6E10BC433A}"/>
              </a:ext>
            </a:extLst>
          </p:cNvPr>
          <p:cNvSpPr txBox="1">
            <a:spLocks/>
          </p:cNvSpPr>
          <p:nvPr/>
        </p:nvSpPr>
        <p:spPr>
          <a:xfrm>
            <a:off x="1572967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réponse est : un gâteau et beaucoup de cadeaux.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4E161-7BA3-24A9-15A4-74CB43E10FFA}"/>
              </a:ext>
            </a:extLst>
          </p:cNvPr>
          <p:cNvSpPr txBox="1"/>
          <p:nvPr/>
        </p:nvSpPr>
        <p:spPr>
          <a:xfrm>
            <a:off x="1229552" y="2044003"/>
            <a:ext cx="6684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Qu’est-ce que veut Sami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1FEFC8-200B-018D-C68D-4D09E603F8CF}"/>
              </a:ext>
            </a:extLst>
          </p:cNvPr>
          <p:cNvSpPr txBox="1"/>
          <p:nvPr/>
        </p:nvSpPr>
        <p:spPr>
          <a:xfrm>
            <a:off x="699426" y="3173216"/>
            <a:ext cx="10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Sami veut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un gâteau et beaucoup de cadeaux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9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941C9154-7F7B-DACA-DC52-CDCC440DA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0524304-4050-05AE-B3C1-B7B0AC7DA8B2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_____________   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de Sara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91C9AC-E369-332B-A74D-91329C330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10" y="3633094"/>
            <a:ext cx="1628511" cy="178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2C39-FCAD-9D35-B0E1-F07D424A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D402EC-4DE7-8086-2E1F-70670F45A78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95912D-FD2A-8E90-5021-6CB2E85E5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A34541-724C-9FC2-BAD6-B20DF3442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15EE940C-3E71-FE57-3129-DAFC0310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212C67-1162-08C0-3DC6-BA615D54B70C}"/>
              </a:ext>
            </a:extLst>
          </p:cNvPr>
          <p:cNvSpPr txBox="1"/>
          <p:nvPr/>
        </p:nvSpPr>
        <p:spPr>
          <a:xfrm>
            <a:off x="334368" y="2609545"/>
            <a:ext cx="7565387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</a:t>
            </a:r>
            <a:r>
              <a:rPr lang="fr-FR" sz="3600" dirty="0">
                <a:solidFill>
                  <a:srgbClr val="C00000"/>
                </a:solidFill>
                <a:latin typeface="Dosis SemiBold" pitchFamily="2" charset="0"/>
              </a:rPr>
              <a:t>l’anniversaire</a:t>
            </a:r>
            <a:r>
              <a:rPr lang="fr-FR" sz="36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de Sara</a:t>
            </a: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 descr="Une image contenant habits, Dessin animé, Visage huma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C7CA576-4026-10B5-47F7-EE8C51430B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44" y="3779743"/>
            <a:ext cx="1628511" cy="178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53A6B-DC0C-7AC0-0499-5C30B170E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871E79-5D3A-8DAD-AB76-8AA8A4F2AB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32002A-7C7F-A5D8-730B-1FC35C3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049F33-50C7-2149-F40B-307F2034B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57266C4F-78F6-4C5D-60FE-0A513530B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qui manquent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5138600-B7B7-4115-79B2-0838ADC0F767}"/>
              </a:ext>
            </a:extLst>
          </p:cNvPr>
          <p:cNvSpPr txBox="1"/>
          <p:nvPr/>
        </p:nvSpPr>
        <p:spPr>
          <a:xfrm>
            <a:off x="96835" y="2751232"/>
            <a:ext cx="8945591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veut 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 </a:t>
            </a:r>
            <a:r>
              <a:rPr lang="fr-FR" sz="3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et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 </a:t>
            </a: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__________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4" name="Image 3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99F5E402-A62A-9020-E86E-F72F71F44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35" y="4185054"/>
            <a:ext cx="1151575" cy="1259831"/>
          </a:xfrm>
          <a:prstGeom prst="rect">
            <a:avLst/>
          </a:prstGeom>
        </p:spPr>
      </p:pic>
      <p:pic>
        <p:nvPicPr>
          <p:cNvPr id="5" name="Image 4" descr="Une image contenant ruban, Cadeau, boîte, Souvenirs de mariage&#10;&#10;Le contenu généré par l’IA peut être incorrect.">
            <a:extLst>
              <a:ext uri="{FF2B5EF4-FFF2-40B4-BE49-F238E27FC236}">
                <a16:creationId xmlns:a16="http://schemas.microsoft.com/office/drawing/2014/main" id="{92E56970-B7F9-1836-46A9-69230CC79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950" y="4185054"/>
            <a:ext cx="1226601" cy="134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3673-90DB-12D5-43D9-A24A129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20BFC-E27A-8499-ABA7-8DA734B6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F39097-E83F-31B0-960D-CFFC4802F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5590B1-CC57-0151-67F0-E08EDD6A3E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1B5A6C-0268-EAA8-CE60-94184586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AD7D84E-F04D-155B-2E0C-5EA3FFC2E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16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4038-187E-7F1F-3F82-A528727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1D49F08-0642-5BFD-0B4F-EA19CC0809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8771EF5-1663-7D38-CDBB-5A9868F6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862582-0246-BFC5-73F4-A4A0056CE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81B5083D-6DE6-04A8-35D3-109EB0A8E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9FF29-49F6-C684-2DA7-9D8EF4FB7015}"/>
              </a:ext>
            </a:extLst>
          </p:cNvPr>
          <p:cNvSpPr txBox="1"/>
          <p:nvPr/>
        </p:nvSpPr>
        <p:spPr>
          <a:xfrm>
            <a:off x="96835" y="2751232"/>
            <a:ext cx="89455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Nadir veut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un gâteau 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et </a:t>
            </a: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un cadeau</a:t>
            </a:r>
            <a:r>
              <a:rPr lang="fr-FR" sz="32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3" name="Image 2" descr="Une image contenant dessert, gâteau d’anniversaire, Décoration de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F39791F0-2ED7-8A08-BBF2-BECBFBEBC8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67" y="3848624"/>
            <a:ext cx="1151575" cy="12598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3AE860-2188-B1B4-D4D2-9EF25A9EB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0242" y="3846474"/>
            <a:ext cx="1152992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64E1-53A9-E773-C588-5AA6C17D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D2331B2-6ED9-0F68-164A-3E6454FE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l’objet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2DB821-0776-6151-0F29-F0C48008106F}"/>
              </a:ext>
            </a:extLst>
          </p:cNvPr>
          <p:cNvSpPr txBox="1"/>
          <p:nvPr/>
        </p:nvSpPr>
        <p:spPr>
          <a:xfrm>
            <a:off x="0" y="2978877"/>
            <a:ext cx="89817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Pour mon anniversaire, je veux </a:t>
            </a:r>
            <a:r>
              <a:rPr lang="fr-FR" sz="2400" b="1" dirty="0">
                <a:solidFill>
                  <a:srgbClr val="00ACA4"/>
                </a:solidFill>
                <a:latin typeface="Dosis SemiBold" pitchFamily="2" charset="0"/>
              </a:rPr>
              <a:t>______________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34EC98-2B9F-FE40-354F-DC590ABEC3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6B7E804-D3A3-F994-5000-7EC821622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E46768C-D64E-FD49-9397-8C0E7872D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2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56AC-3FE8-62C9-1DC7-EFBED6D4E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08;g3a8d32713fb_0_0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8FB23F4-31D4-15C5-E1FA-CF5988FE44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4020" t="34833" r="19865" b="18381"/>
          <a:stretch>
            <a:fillRect/>
          </a:stretch>
        </p:blipFill>
        <p:spPr>
          <a:xfrm>
            <a:off x="642073" y="2162887"/>
            <a:ext cx="8070995" cy="329023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FA28D081-AF35-1942-A26F-1625C74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1126025-AB33-9946-C1B1-6F55138DCE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F164AB-70DC-0647-376A-5A42614F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D1EE9E-D7DF-BFB8-BC8E-B6984DE957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9E4277D-9746-359F-5A10-5512225769B3}"/>
              </a:ext>
            </a:extLst>
          </p:cNvPr>
          <p:cNvSpPr txBox="1"/>
          <p:nvPr/>
        </p:nvSpPr>
        <p:spPr>
          <a:xfrm>
            <a:off x="864628" y="3127200"/>
            <a:ext cx="9166219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Pour mon anniversaire, je veux ……..</a:t>
            </a:r>
          </a:p>
        </p:txBody>
      </p:sp>
    </p:spTree>
    <p:extLst>
      <p:ext uri="{BB962C8B-B14F-4D97-AF65-F5344CB8AC3E}">
        <p14:creationId xmlns:p14="http://schemas.microsoft.com/office/powerpoint/2010/main" val="26672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0D01-84AD-8D4A-7C19-1636490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5A72E7-3632-8C4F-A799-E7B9316C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625D272-E871-1FE7-66C6-E06FB8048F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171797-FD20-C401-5B8F-D1905EEB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87AD4C-2845-858A-3E25-76AE08A2D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1A6A7AA-0238-88B8-8E4D-52D1A6D74319}"/>
              </a:ext>
            </a:extLst>
          </p:cNvPr>
          <p:cNvSpPr/>
          <p:nvPr/>
        </p:nvSpPr>
        <p:spPr>
          <a:xfrm>
            <a:off x="709844" y="3265058"/>
            <a:ext cx="17746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85CFE1-E297-AD53-32BB-FDD9C7A613B5}"/>
              </a:ext>
            </a:extLst>
          </p:cNvPr>
          <p:cNvSpPr txBox="1"/>
          <p:nvPr/>
        </p:nvSpPr>
        <p:spPr>
          <a:xfrm>
            <a:off x="525889" y="3280589"/>
            <a:ext cx="168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Nabila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13E6547-46E4-1BCC-C126-F4E5A91B5309}"/>
              </a:ext>
            </a:extLst>
          </p:cNvPr>
          <p:cNvSpPr/>
          <p:nvPr/>
        </p:nvSpPr>
        <p:spPr>
          <a:xfrm>
            <a:off x="2992882" y="3277252"/>
            <a:ext cx="246913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toute la classe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E6E835-4C75-CCAF-2AFB-81EB8D9989D4}"/>
              </a:ext>
            </a:extLst>
          </p:cNvPr>
          <p:cNvSpPr/>
          <p:nvPr/>
        </p:nvSpPr>
        <p:spPr>
          <a:xfrm>
            <a:off x="5970402" y="3282665"/>
            <a:ext cx="216456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218937-F94E-0753-FF46-3875B199857B}"/>
              </a:ext>
            </a:extLst>
          </p:cNvPr>
          <p:cNvSpPr txBox="1"/>
          <p:nvPr/>
        </p:nvSpPr>
        <p:spPr>
          <a:xfrm>
            <a:off x="6117814" y="3280589"/>
            <a:ext cx="2017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veut inviter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5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D91BA-D3CF-6D45-29A0-7E791E2A5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F6175BA-F570-90CB-94D1-C46CF3E56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D36CAF-95EF-0A60-45BB-624FA87C5B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D66C351-B813-820B-84D3-C49F6AEC7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334C183-A38E-402A-F512-2B9C3E2653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68125A-B1B7-2255-2C36-1390BC494B8D}"/>
              </a:ext>
            </a:extLst>
          </p:cNvPr>
          <p:cNvSpPr/>
          <p:nvPr/>
        </p:nvSpPr>
        <p:spPr>
          <a:xfrm>
            <a:off x="709844" y="3265058"/>
            <a:ext cx="1774651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B8B6EE7-B085-A0A5-F58D-B425BCFE583A}"/>
              </a:ext>
            </a:extLst>
          </p:cNvPr>
          <p:cNvSpPr txBox="1"/>
          <p:nvPr/>
        </p:nvSpPr>
        <p:spPr>
          <a:xfrm>
            <a:off x="525889" y="3280589"/>
            <a:ext cx="168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Nabila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77E6B25-A84E-7F36-99F4-39837FD3AD02}"/>
              </a:ext>
            </a:extLst>
          </p:cNvPr>
          <p:cNvSpPr/>
          <p:nvPr/>
        </p:nvSpPr>
        <p:spPr>
          <a:xfrm>
            <a:off x="2992882" y="3277252"/>
            <a:ext cx="2469133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660"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toute la classe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2E81CDE-F5D7-14B1-D073-F26EA3BE13A3}"/>
              </a:ext>
            </a:extLst>
          </p:cNvPr>
          <p:cNvSpPr/>
          <p:nvPr/>
        </p:nvSpPr>
        <p:spPr>
          <a:xfrm>
            <a:off x="5970402" y="3282665"/>
            <a:ext cx="2164564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D743A1-0328-4A90-29B6-5F91CAC520FF}"/>
              </a:ext>
            </a:extLst>
          </p:cNvPr>
          <p:cNvSpPr txBox="1"/>
          <p:nvPr/>
        </p:nvSpPr>
        <p:spPr>
          <a:xfrm>
            <a:off x="6117814" y="3280589"/>
            <a:ext cx="2017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veut inviter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27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97320-146D-2292-2348-8B24BABA9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C7D7243-F28E-E440-84E6-2C72C8EF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E185274-7B34-AC8F-CE23-C1FA4F49BE6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766D0C0-A3AB-E5BF-EC37-0C9155E2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8724D64-30AD-50E3-E1E7-130078BAF2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Google Shape;508;g3a8d32713fb_0_0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3B167265-A8BF-592D-8674-CB6C4BE54FD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4020" t="34833" r="19865" b="18381"/>
          <a:stretch>
            <a:fillRect/>
          </a:stretch>
        </p:blipFill>
        <p:spPr>
          <a:xfrm>
            <a:off x="642073" y="2162887"/>
            <a:ext cx="8070995" cy="32902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0E972D8-C2FB-F5D4-447B-CCF5DEE2C4B2}"/>
              </a:ext>
            </a:extLst>
          </p:cNvPr>
          <p:cNvSpPr txBox="1"/>
          <p:nvPr/>
        </p:nvSpPr>
        <p:spPr>
          <a:xfrm>
            <a:off x="864628" y="3127200"/>
            <a:ext cx="9166219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Nabila veut inviter toute la classe.</a:t>
            </a:r>
          </a:p>
        </p:txBody>
      </p:sp>
    </p:spTree>
    <p:extLst>
      <p:ext uri="{BB962C8B-B14F-4D97-AF65-F5344CB8AC3E}">
        <p14:creationId xmlns:p14="http://schemas.microsoft.com/office/powerpoint/2010/main" val="35332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F21E-2D7B-F250-01CB-926C6813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36B161D-B9F2-BE15-2259-85C290B5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Complétez cette phrase avec les personnes de votre choix. Je vais passer entre les rangs pour vérifier l’écriture.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189A5B-0AA7-539C-C4D9-46CE7763AA24}"/>
              </a:ext>
            </a:extLst>
          </p:cNvPr>
          <p:cNvSpPr txBox="1"/>
          <p:nvPr/>
        </p:nvSpPr>
        <p:spPr>
          <a:xfrm>
            <a:off x="334368" y="2627151"/>
            <a:ext cx="84413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 J</a:t>
            </a:r>
            <a:r>
              <a:rPr lang="fr-FR" sz="48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 veux inviter ___</a:t>
            </a:r>
            <a:r>
              <a:rPr kumimoji="0" lang="fr-F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</a:rPr>
              <a:t>_____________ 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2A323FA-89A2-8262-19DC-B22483F08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79379BC-F72F-D19E-2451-F7ADE98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08BB88-BDA5-E4D1-15D4-960C00347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A94D-937C-25DF-FBC0-5EEFD2F0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E6AAEBF-A098-5E24-C998-E3C784A6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A1095DC-4A16-9872-E1C8-CC3BE52BC91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96F1E3-E53D-D0E6-B189-D0019CDE0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97DD44-C343-D88C-B3D8-AA9BDE09B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Google Shape;508;g3a8d32713fb_0_0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F88EDD3-62F5-B3E9-8532-ECF9640438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4020" t="34833" r="19865" b="18381"/>
          <a:stretch>
            <a:fillRect/>
          </a:stretch>
        </p:blipFill>
        <p:spPr>
          <a:xfrm>
            <a:off x="642073" y="2162887"/>
            <a:ext cx="8070995" cy="32902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9BAF677-A7A0-FBBA-5A70-1E58BB1BABCB}"/>
              </a:ext>
            </a:extLst>
          </p:cNvPr>
          <p:cNvSpPr txBox="1"/>
          <p:nvPr/>
        </p:nvSpPr>
        <p:spPr>
          <a:xfrm>
            <a:off x="864628" y="3127200"/>
            <a:ext cx="9166219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Je veux inviter  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7338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FF7C5-6DD4-E5E0-9C81-50D30A8C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22A4BB-B52D-D29A-3B91-7F8417B426C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FDD10A-F3A5-8A26-4BFD-17567287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ED8B759-5752-D7B6-8C77-3847D3C48564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AF5304-B8BA-2A5B-598C-BF7B38F66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663AD4-7BF1-CBAA-BA66-2F338BC6A08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9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9056-7EFF-7F22-02D2-BFCB503B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601E34-3CE6-3719-EFB1-7D288BB8107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6F7F27-FF6A-DE0A-567E-5454956B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44C361D-B19C-C6E4-5CCB-30ADAF24B5B1}"/>
              </a:ext>
            </a:extLst>
          </p:cNvPr>
          <p:cNvSpPr txBox="1">
            <a:spLocks/>
          </p:cNvSpPr>
          <p:nvPr/>
        </p:nvSpPr>
        <p:spPr>
          <a:xfrm>
            <a:off x="482484" y="4040151"/>
            <a:ext cx="80805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FB29C8-1E3F-5ECD-BAB2-1A3F31C5F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9BF455F-C4EC-E7FB-8FFA-1E22C3988BF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44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E375B-6270-532B-41E5-FC9EDBE8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E0F662-EAF4-12BA-0FBE-580F127CD86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E845512-1584-7DF7-E917-6AF8B934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Qu’est-ce que tu fais avec ton frère et ta sœur ?</a:t>
            </a:r>
            <a:endParaRPr lang="fr-MA">
              <a:solidFill>
                <a:schemeClr val="tx1">
                  <a:lumMod val="65000"/>
                  <a:lumOff val="35000"/>
                </a:schemeClr>
              </a:solidFill>
              <a:latin typeface="Dosis Medium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1D1B7C1-CC4E-6475-5FFC-8513066BA8E6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/>
              </a:rPr>
              <a:t>Qu’est-ce que tu fais avec ton frère </a:t>
            </a:r>
            <a:endParaRPr lang="fr-FR"/>
          </a:p>
          <a:p>
            <a:pPr lvl="1" algn="ctr"/>
            <a:r>
              <a:rPr lang="fr-FR" sz="4000" b="1">
                <a:ln w="0"/>
                <a:solidFill>
                  <a:srgbClr val="2196B1"/>
                </a:solidFill>
                <a:latin typeface="Dosis SemiBold"/>
              </a:rPr>
              <a:t>et ta sœur ?</a:t>
            </a:r>
            <a:endParaRPr lang="fr-FR"/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D81012-543E-F0FF-6AFB-4B853A80D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C02DA55-3545-F195-3738-C5A2BDB5318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7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5E97-2488-C022-E06B-1A78131E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80FC40-DD99-D97F-3D3C-3B998D2E818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DDAEF4-83FC-9F5E-3DE3-1264B38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parents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197D8EE-9436-E5E6-1E10-A9BB16928D10}"/>
              </a:ext>
            </a:extLst>
          </p:cNvPr>
          <p:cNvSpPr txBox="1">
            <a:spLocks/>
          </p:cNvSpPr>
          <p:nvPr/>
        </p:nvSpPr>
        <p:spPr>
          <a:xfrm>
            <a:off x="0" y="4035193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parents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3168C1-76F8-396E-8D58-427305C7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5D07250-E3D0-BA9A-2E46-4ED79E21B2B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98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DE20A-DBFF-1F1B-626C-89CB3D26D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365B33-B39B-F32C-C54B-DD431BC00D2D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247BB6-8715-CAAD-6574-CC863C190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4DDD8CD-6410-1700-83C7-DB9886A83BD9}"/>
              </a:ext>
            </a:extLst>
          </p:cNvPr>
          <p:cNvSpPr txBox="1">
            <a:spLocks/>
          </p:cNvSpPr>
          <p:nvPr/>
        </p:nvSpPr>
        <p:spPr>
          <a:xfrm>
            <a:off x="-443587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6022C2-CF44-9AF7-CFE0-0E1E27F8F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5849BCF-BDCD-61FE-E8F7-E9259B9BCF3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0469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DA4D-0A7B-A239-F78A-2B2BD99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CB66ADB-17EC-FFEF-8DBD-B6CEF69DEFD5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6A8321-52DD-C0B3-988D-FC17707D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4768D0-465D-CB2E-C8AB-81B644BE66DD}"/>
              </a:ext>
            </a:extLst>
          </p:cNvPr>
          <p:cNvSpPr txBox="1">
            <a:spLocks/>
          </p:cNvSpPr>
          <p:nvPr/>
        </p:nvSpPr>
        <p:spPr>
          <a:xfrm>
            <a:off x="-497635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A842D0-65FA-4DA1-4517-BB16CB3B5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63EF04F-96D3-3985-8D2D-615E0D336A4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880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500E-CC87-A56A-0542-A02D5472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225F8A-4178-8AF0-C4A2-547573B43BE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9BB4CE-13A3-F4CA-5AAB-8D270AC2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ton frère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B5F3A74-D4C4-3909-C41A-EAAB32A23564}"/>
              </a:ext>
            </a:extLst>
          </p:cNvPr>
          <p:cNvSpPr txBox="1">
            <a:spLocks/>
          </p:cNvSpPr>
          <p:nvPr/>
        </p:nvSpPr>
        <p:spPr>
          <a:xfrm>
            <a:off x="-331333" y="342900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ton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0E1392-5B61-58ED-8C51-A9672F98B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FEEF56-3252-2604-8646-F28C6AA9453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5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14E79-293A-ACAB-0737-9AF53E986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B3347AC-457E-E8D6-1E1D-2D806B4E015F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06DB11-8569-B66C-9345-B3583A64F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chambre de ta sœur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A1ABC07-32F4-B3EE-A85B-A74EE8C5C308}"/>
              </a:ext>
            </a:extLst>
          </p:cNvPr>
          <p:cNvSpPr txBox="1">
            <a:spLocks/>
          </p:cNvSpPr>
          <p:nvPr/>
        </p:nvSpPr>
        <p:spPr>
          <a:xfrm>
            <a:off x="-245069" y="3535502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chambre de ta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17D02B-E72C-75B3-7E13-7184EA2E4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AA8F0E7-3E36-14CB-F4FF-9553BB1E9EE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15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DAF6D-89AF-E06B-9FB1-CAD787970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8FB8A3-74E8-B81B-0EFC-46AF59B019B4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29EB9B-5701-C850-6654-A04AFAED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pour ton anniversaire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BCD9147-01D5-A4B1-7A1D-2C43BF21E6CE}"/>
              </a:ext>
            </a:extLst>
          </p:cNvPr>
          <p:cNvSpPr txBox="1">
            <a:spLocks/>
          </p:cNvSpPr>
          <p:nvPr/>
        </p:nvSpPr>
        <p:spPr>
          <a:xfrm>
            <a:off x="-331333" y="3703730"/>
            <a:ext cx="88633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veux pour </a:t>
            </a:r>
          </a:p>
          <a:p>
            <a:pPr lvl="1" algn="ctr"/>
            <a:r>
              <a:rPr lang="fr-FR" sz="40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ton anniversaire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36B8DB-5C5E-04D6-7A15-B9CB777D8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816802" y="1693685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D8A8625-2949-DF14-402B-1C7CF9BE6EB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7175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des mots et des phrases.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7D935B-2B72-44E8-B720-D30DB2705283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sz="1000" dirty="0">
                <a:solidFill>
                  <a:srgbClr val="424D7B"/>
                </a:solidFill>
              </a:rPr>
              <a:t>Histoire </a:t>
            </a:r>
            <a:r>
              <a:rPr lang="fr-FR" dirty="0">
                <a:solidFill>
                  <a:srgbClr val="424D7B"/>
                </a:solidFill>
              </a:rPr>
              <a:t>: L’animal qui parle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0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les épisodes 1, 2 et 3 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L’animal qui parle ».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?  En français ou dans votre langue.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garçon, habits, personne, jeune enfant&#10;&#10;Le contenu généré par l’IA peut être incorrect.">
            <a:extLst>
              <a:ext uri="{FF2B5EF4-FFF2-40B4-BE49-F238E27FC236}">
                <a16:creationId xmlns:a16="http://schemas.microsoft.com/office/drawing/2014/main" id="{A282819A-4C2A-AA80-A963-D70504D77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103" y="1701655"/>
            <a:ext cx="4061083" cy="43073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A4E9-9F72-B93B-1DFE-A5D75779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790CF007-8309-660D-DFE2-BA3D802A4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CDB5409-983D-E395-1840-D0CC3C30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AC21F2-E19A-A559-001C-AB2C94CBB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E193F0E8-E2A9-1A22-77BF-81E6BD89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troisième épisode une nouvelle fois. Après, on verra le quatrième épisode. Soyez attentifs.</a:t>
            </a:r>
            <a:endParaRPr lang="fr-FR" dirty="0"/>
          </a:p>
        </p:txBody>
      </p:sp>
      <p:pic>
        <p:nvPicPr>
          <p:cNvPr id="2" name="Image 1" descr="Une image contenant texte, Rectangl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12586784-ADCE-2D56-BB8B-2D5FDA4CB0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90" y="2159306"/>
            <a:ext cx="7309048" cy="394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3 L'animal qui parle EP3">
            <a:hlinkClick r:id="" action="ppaction://media"/>
            <a:extLst>
              <a:ext uri="{FF2B5EF4-FFF2-40B4-BE49-F238E27FC236}">
                <a16:creationId xmlns:a16="http://schemas.microsoft.com/office/drawing/2014/main" id="{F9D413A5-36F3-770F-FD95-F9720E7E68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935" y="1972019"/>
            <a:ext cx="7201360" cy="405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L’animal qui parle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Police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7D988CE-88D6-3C6E-214F-984A64F8B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649" y="2481995"/>
            <a:ext cx="7230484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0B116-11BC-90F3-105C-DA18783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FAF457C-5DB0-7DFD-EC46-04F2622B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6367E37-2460-10CB-7FE5-E05A2F868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336BC0A-AFE3-AF9E-AA17-BF2E9D1A0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3AP - L_animal qui parle - E04 DONE-720p-260221">
            <a:hlinkClick r:id="" action="ppaction://media"/>
            <a:extLst>
              <a:ext uri="{FF2B5EF4-FFF2-40B4-BE49-F238E27FC236}">
                <a16:creationId xmlns:a16="http://schemas.microsoft.com/office/drawing/2014/main" id="{80CED6A4-27D9-91DF-F587-5CC5E125A6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1935" y="1927252"/>
            <a:ext cx="6840747" cy="38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277DF-968F-BC96-C4B9-BE5E58EB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0035BBB-D923-6778-3138-D771E1A2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01E8FA0-97E7-3B3B-251C-AB98471534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05EE5BF-E15E-FD8F-FAC7-B5698F8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BCCCC2-EE62-C422-696D-14EDAC547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13FDEAE-58C8-CDD7-53E0-80227E49E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41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3AP - L_animal qui parle - E04 DONE-720p-260221">
            <a:hlinkClick r:id="" action="ppaction://media"/>
            <a:extLst>
              <a:ext uri="{FF2B5EF4-FFF2-40B4-BE49-F238E27FC236}">
                <a16:creationId xmlns:a16="http://schemas.microsoft.com/office/drawing/2014/main" id="{3D558377-72CE-208D-63BB-76B875CC20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6659" y="2061685"/>
            <a:ext cx="7270682" cy="408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634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Pipo ? Qui veut répondre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 descr="Une image contenant intérieur, canapé, meubles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FCF2AC6A-2463-4E59-D0AB-624CBD704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931" y="2113473"/>
            <a:ext cx="3724087" cy="38505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Pipo est dans sa cage.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259537" y="1596844"/>
            <a:ext cx="862492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Pipo est dans sa cage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intérieur, canapé, meubles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F02DF2C4-34C8-EE4C-8AC4-E7D34092B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560" y="2663849"/>
            <a:ext cx="3074880" cy="317926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Leila demande à Pipo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meubles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31D6A9-75FB-21E3-468C-819799465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0840" y="2164814"/>
            <a:ext cx="3522319" cy="35040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Leila demande à Pipo : «  Qu’est-ce que tu veux pour ton anniversaire? ».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Leila demande à Pipo : «  Qu’est-ce que tu veux pour ton anniversaire? ».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meubles, intérieur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0D241D-B920-F5D5-1F34-479C02AE4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4461" y="2873669"/>
            <a:ext cx="3245123" cy="32283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F03-D51C-7878-0705-49646BF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8D87ED-2BF6-7B2C-1467-C234F022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Nora répond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95CBE-A301-0813-D9DE-684465361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 descr="Une image contenant intérieur, meubles, canapé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3AD02BFB-AE78-62F7-3A2C-EC57B4938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875" y="2108322"/>
            <a:ext cx="4071551" cy="407681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81C5-34EB-8B89-D76A-259C146CE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0CA14EF-6528-9E07-7625-3916490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Nora répond : «  Il veut un gâteau avec beaucoup de chocolat ».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BE577-F5F8-7D7C-F24C-F9C668846AF1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Nora répond : «  Il veut un gâteau avec beaucoup de chocolat ».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E7BEC9-C5AE-54AF-E972-15CA5C5318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4A77289-2AF0-9970-874C-AA0872CA5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B34DB42-5275-8145-1D5C-69D18630A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intérieur, meubles, canapé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D81E1316-7004-E409-170F-7DCFBA851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581" y="2923462"/>
            <a:ext cx="3269294" cy="327352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5D496-BDAD-2E5D-A8E1-A77F1BEB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BF3D4B6-EE14-EC49-3385-D6D547EB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va Pipo faire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375CF4-7AC8-130E-D6F0-3D5948A62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meubles, intérieur, garçon, personne&#10;&#10;Le contenu généré par l’IA peut être incorrect.">
            <a:extLst>
              <a:ext uri="{FF2B5EF4-FFF2-40B4-BE49-F238E27FC236}">
                <a16:creationId xmlns:a16="http://schemas.microsoft.com/office/drawing/2014/main" id="{6655F24C-D6D2-7408-2F58-510F72C84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239" y="1911427"/>
            <a:ext cx="3839521" cy="38444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0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FC9FE-7C2A-74EE-2E6D-774462C2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F71563-4227-1FD6-F34B-2F99734A8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Pipo va chanter une chanson.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9F4424-525F-AAC3-3E10-F06A7D5AD6FF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Pipo va chanter une chanson.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6CBE510-971A-4550-F5F7-96B83EE4165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3D112E1-CABE-A545-F674-2869AB757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63EE79-1A34-BA70-8985-CEBC8AD920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 descr="Une image contenant meubles, intérieur, garçon, personne&#10;&#10;Le contenu généré par l’IA peut être incorrect.">
            <a:extLst>
              <a:ext uri="{FF2B5EF4-FFF2-40B4-BE49-F238E27FC236}">
                <a16:creationId xmlns:a16="http://schemas.microsoft.com/office/drawing/2014/main" id="{6EC770C6-11DA-4435-1914-45150D2AE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60" y="2649555"/>
            <a:ext cx="3311879" cy="331614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3284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515A-45D7-45A9-1E00-F8EB377E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377B846-0A26-ACD8-04A4-59C2FCCD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Leila et Nora vont faire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F2E835-09C8-9953-E79E-833182ADE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meubles, intérieur, garçon, personne&#10;&#10;Le contenu généré par l’IA peut être incorrect.">
            <a:extLst>
              <a:ext uri="{FF2B5EF4-FFF2-40B4-BE49-F238E27FC236}">
                <a16:creationId xmlns:a16="http://schemas.microsoft.com/office/drawing/2014/main" id="{E7597B02-4FF3-9214-40A8-E192DC451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961" y="1954137"/>
            <a:ext cx="4269982" cy="42754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8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DCF7-613F-C655-CE17-BAA35A1CF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11B788F-3EE5-1BE1-79AE-DDC575FA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Elles vont danser.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9F28C1-D119-0AA1-F5B7-B53C8D2CFB1C}"/>
              </a:ext>
            </a:extLst>
          </p:cNvPr>
          <p:cNvSpPr txBox="1">
            <a:spLocks/>
          </p:cNvSpPr>
          <p:nvPr/>
        </p:nvSpPr>
        <p:spPr>
          <a:xfrm>
            <a:off x="1089669" y="1624017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Elles vont danser.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A04500-1289-301D-8BFB-4C63527718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9B1607-FD29-6FAA-0F85-52017669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138BA61-E561-CEFF-CD62-6BDE0BD02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 descr="Une image contenant meubles, intérieur, garçon, personne&#10;&#10;Le contenu généré par l’IA peut être incorrect.">
            <a:extLst>
              <a:ext uri="{FF2B5EF4-FFF2-40B4-BE49-F238E27FC236}">
                <a16:creationId xmlns:a16="http://schemas.microsoft.com/office/drawing/2014/main" id="{69920364-E5DB-DEFC-FBEF-5BB92BC6A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329" y="2753139"/>
            <a:ext cx="3681546" cy="36862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09D19-DFF0-436C-5D0B-63DA114CF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4917081-6718-3EA0-08F6-717B29F0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Leila et Nora chantent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ED82CB-6CB1-F46B-E846-B8CE8B0A9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 descr="Une image contenant meubles, intérieur, personne, garçon&#10;&#10;Le contenu généré par l’IA peut être incorrect.">
            <a:extLst>
              <a:ext uri="{FF2B5EF4-FFF2-40B4-BE49-F238E27FC236}">
                <a16:creationId xmlns:a16="http://schemas.microsoft.com/office/drawing/2014/main" id="{87710FBA-95F9-FE30-9197-161396905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638" y="1906985"/>
            <a:ext cx="4261800" cy="424534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7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A3D7-4E72-D9F2-0AA9-121D25A98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389B383-7833-DA4C-7D2A-C66482CC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Elles chantent : «  Joyeux anniversaire Pipo ».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A1C289-1D96-428A-8F9D-2B29210635F2}"/>
              </a:ext>
            </a:extLst>
          </p:cNvPr>
          <p:cNvSpPr txBox="1">
            <a:spLocks/>
          </p:cNvSpPr>
          <p:nvPr/>
        </p:nvSpPr>
        <p:spPr>
          <a:xfrm>
            <a:off x="1056778" y="1496008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Elles chantent : «  Joyeux anniversaire Pipo ».</a:t>
            </a:r>
            <a:endParaRPr kumimoji="0" lang="fr-FR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2BAAF3E-848F-19C3-C15B-006D7B6847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6818A86-6D16-2C1B-EEFA-9BD79F4CE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50668E-FC50-973F-9D77-908BFE70E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meubles, intérieur, personne, garçon&#10;&#10;Le contenu généré par l’IA peut être incorrect.">
            <a:extLst>
              <a:ext uri="{FF2B5EF4-FFF2-40B4-BE49-F238E27FC236}">
                <a16:creationId xmlns:a16="http://schemas.microsoft.com/office/drawing/2014/main" id="{B24DA66F-1ED4-7EB2-A276-7363D86D7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574" y="2753139"/>
            <a:ext cx="3677996" cy="366379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 de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l’histoire. 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retrouvera une nouvelle histoire les semaines prochaines.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 descr="Une image contenant dessin humoristique, garçon, chaussures, poupée&#10;&#10;Le contenu généré par l’IA peut être incorrect.">
            <a:extLst>
              <a:ext uri="{FF2B5EF4-FFF2-40B4-BE49-F238E27FC236}">
                <a16:creationId xmlns:a16="http://schemas.microsoft.com/office/drawing/2014/main" id="{00B84908-C233-2335-B755-8FE2526E8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36" y="2077138"/>
            <a:ext cx="6925796" cy="380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L’animal </a:t>
            </a:r>
            <a:r>
              <a:rPr lang="fr-MA" i="1">
                <a:solidFill>
                  <a:schemeClr val="tx1">
                    <a:lumMod val="65000"/>
                    <a:lumOff val="35000"/>
                  </a:schemeClr>
                </a:solidFill>
              </a:rPr>
              <a:t>qui parle</a:t>
            </a:r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6903</TotalTime>
  <Words>1469</Words>
  <Application>Microsoft Office PowerPoint</Application>
  <PresentationFormat>Affichage à l'écran (4:3)</PresentationFormat>
  <Paragraphs>227</Paragraphs>
  <Slides>78</Slides>
  <Notes>6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78</vt:i4>
      </vt:variant>
    </vt:vector>
  </HeadingPairs>
  <TitlesOfParts>
    <vt:vector size="100" baseType="lpstr">
      <vt:lpstr>Dosis ExtraBold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Le salon – La chambre à coucher – La salle de bain – La cuisine – Le balcon – Le placard.</vt:lpstr>
      <vt:lpstr>Répétons ensemble : Le lit – À gauche de  - À droite de – À côté de  – Sortir – Entrer.</vt:lpstr>
      <vt:lpstr>Répétons ensemble : Le grand-père – La grand-mère – L’oncle – La tante – Se sentir bien – Se sentir mal.</vt:lpstr>
      <vt:lpstr>Répétons ensemble : Calme – Content – Fâché – Inquiet – Fatigué – Triste.</vt:lpstr>
      <vt:lpstr>Nous allons jouer au jeu des mots invisibles. </vt:lpstr>
      <vt:lpstr>Répétons ensemble : Une fête - Un anniversaire - Une surprise - Un cadeau - Un gâteau  - Un invité. </vt:lpstr>
      <vt:lpstr>Observez bien les images. Je vais masquer deux images. Qui veut expliquer la consigne  en arabe ? </vt:lpstr>
      <vt:lpstr>Quelles sont les images qui manquent ?</vt:lpstr>
      <vt:lpstr>Les deux images qui manquent sont : une fête et une surprise.</vt:lpstr>
      <vt:lpstr>Nous allons jouer au jeu des mots qui bougent. </vt:lpstr>
      <vt:lpstr>Répétons ensemble : Inviter - Beaucoup de - Peu de – Pouvoir – Chanter – Danser. </vt:lpstr>
      <vt:lpstr>Observez bien. Je vais faire bouger 2 images. Qui veut expliquer la consigne en arabe ? </vt:lpstr>
      <vt:lpstr>Quelles sont les deux images qui ont bougé ?</vt:lpstr>
      <vt:lpstr>Les deux images qui ont bougé sont : pouvoir et danser.</vt:lpstr>
      <vt:lpstr>Maintenant, on va faire de la lecture. Qui veut lire cette phrase ? </vt:lpstr>
      <vt:lpstr>Qui veut expliquer cette phrase dans sa langue ? </vt:lpstr>
      <vt:lpstr>Qui veut lire la question et y répondre ? </vt:lpstr>
      <vt:lpstr>La réponse est : toutes ses amies. </vt:lpstr>
      <vt:lpstr>Qui veut lire cette phrase ? </vt:lpstr>
      <vt:lpstr>Qui veut expliquer cette phrase dans sa langue ? </vt:lpstr>
      <vt:lpstr>Qui veut lire la question et y répondre ? </vt:lpstr>
      <vt:lpstr>Présentation PowerPoint</vt:lpstr>
      <vt:lpstr>Prenez vos ardoises. </vt:lpstr>
      <vt:lpstr>Écrivez les mots qui manquent dans la phrase.  </vt:lpstr>
      <vt:lpstr>Levez les ardoises. Je vais vérifier votre écriture. </vt:lpstr>
      <vt:lpstr>Corrigez.</vt:lpstr>
      <vt:lpstr>Écrivez les mots qui manquent dans la phrase.  </vt:lpstr>
      <vt:lpstr>Levez les ardoises. Je vais vérifier votre écriture. </vt:lpstr>
      <vt:lpstr>Corrigez.</vt:lpstr>
      <vt:lpstr>Prenez vos cahiers.</vt:lpstr>
      <vt:lpstr>Complétez cette phrase avec l’objet de votre choix. Je vais passer entre les rangs pour vérifier l’écriture. </vt:lpstr>
      <vt:lpstr>Qui veut lire sa phrase ? </vt:lpstr>
      <vt:lpstr>On passe à une autre phrase. Ces mots sont en désordre.  Écrivez sur vos cahiers une phrase correcte à partir de ces mots.</vt:lpstr>
      <vt:lpstr>Qui veut lire sa phrase ?</vt:lpstr>
      <vt:lpstr>Corrigez. Je n’oublie pas la majuscule au début de la phrase et le point à la fin.  </vt:lpstr>
      <vt:lpstr>Complétez cette phrase avec les personnes de votre choix. Je vais passer entre les rangs pour vérifier l’écriture. </vt:lpstr>
      <vt:lpstr>Qui veut lire sa phrase ? </vt:lpstr>
      <vt:lpstr>Maintenant, c’est l’activité des questions en rafales. Je vais désigner des élèves au hasard pour répondre. Tenez-vous prêts. </vt:lpstr>
      <vt:lpstr>Est-ce que tu as un frère ?</vt:lpstr>
      <vt:lpstr>Est-ce que tu as une sœur ?</vt:lpstr>
      <vt:lpstr>Qu’est-ce que tu fais avec ton frère et ta sœur ?</vt:lpstr>
      <vt:lpstr>Qu’est-ce que tu fais avec tes parents ?</vt:lpstr>
      <vt:lpstr>Où est ta sœur ?</vt:lpstr>
      <vt:lpstr>Où est ton frère ?</vt:lpstr>
      <vt:lpstr>Où est la chambre de ton frère ?</vt:lpstr>
      <vt:lpstr>Où est la chambre de ta sœur ?</vt:lpstr>
      <vt:lpstr>Qu’est-ce que tu veux pour ton anniversaire ?</vt:lpstr>
      <vt:lpstr>Plan de la séance 6</vt:lpstr>
      <vt:lpstr>Nous avons déjà vu les épisodes 1, 2 et 3  de l’histoire « L’animal qui parle ».  Qui veut nous rappeler ce qu’on a vu ?  En français ou dans votre langue. </vt:lpstr>
      <vt:lpstr>On va  regarder le troisième épisode une nouvelle fois. Après, on verra le quatrième épisode. Soyez attentifs.</vt:lpstr>
      <vt:lpstr>Lecture de la vidéo.</vt:lpstr>
      <vt:lpstr>Maintenant, nous allons découvrir un nouvel épisode de l’histoire « L’animal qui parle ». Est-ce que vous êtes prêts ? Écoutez bien. </vt:lpstr>
      <vt:lpstr>Lecture de la vidéo.</vt:lpstr>
      <vt:lpstr>Nous allons écouter l’histoire une deuxième fois. Soyez attentifs.</vt:lpstr>
      <vt:lpstr>Lecture de la vidéo.</vt:lpstr>
      <vt:lpstr>Où est Pipo ? Qui veut répondre ?</vt:lpstr>
      <vt:lpstr>Pipo est dans sa cage.</vt:lpstr>
      <vt:lpstr>Qu’est-ce que Leila demande à Pipo ?</vt:lpstr>
      <vt:lpstr>Leila demande à Pipo : «  Qu’est-ce que tu veux pour ton anniversaire? ».</vt:lpstr>
      <vt:lpstr>Qu’est-ce que Nora répond ?</vt:lpstr>
      <vt:lpstr>Nora répond : «  Il veut un gâteau avec beaucoup de chocolat ».</vt:lpstr>
      <vt:lpstr>Que va Pipo faire ?</vt:lpstr>
      <vt:lpstr>Pipo va chanter une chanson.</vt:lpstr>
      <vt:lpstr>Qu’est-ce que Leila et Nora vont faire ?</vt:lpstr>
      <vt:lpstr>Elles vont danser.</vt:lpstr>
      <vt:lpstr>Qu’est-ce que Leila et Nora chantent ?</vt:lpstr>
      <vt:lpstr>Elles chantent : «  Joyeux anniversaire Pipo ».</vt:lpstr>
      <vt:lpstr>Fin de l’histoire. On retrouvera une nouvelle histoire les semaines prochaines. </vt:lpstr>
      <vt:lpstr>À la maison, faites un dessin sur l’histoire de L’animal qui parle.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21</cp:revision>
  <cp:lastPrinted>2025-08-13T10:11:39Z</cp:lastPrinted>
  <dcterms:created xsi:type="dcterms:W3CDTF">2025-08-01T12:31:49Z</dcterms:created>
  <dcterms:modified xsi:type="dcterms:W3CDTF">2026-02-26T20:39:53Z</dcterms:modified>
</cp:coreProperties>
</file>