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94" r:id="rId9"/>
    <p:sldMasterId id="2147483804" r:id="rId10"/>
  </p:sldMasterIdLst>
  <p:notesMasterIdLst>
    <p:notesMasterId r:id="rId65"/>
  </p:notesMasterIdLst>
  <p:sldIdLst>
    <p:sldId id="257" r:id="rId11"/>
    <p:sldId id="1029" r:id="rId12"/>
    <p:sldId id="705" r:id="rId13"/>
    <p:sldId id="1030" r:id="rId14"/>
    <p:sldId id="798" r:id="rId15"/>
    <p:sldId id="799" r:id="rId16"/>
    <p:sldId id="779" r:id="rId17"/>
    <p:sldId id="780" r:id="rId18"/>
    <p:sldId id="784" r:id="rId19"/>
    <p:sldId id="1055" r:id="rId20"/>
    <p:sldId id="1108" r:id="rId21"/>
    <p:sldId id="1056" r:id="rId22"/>
    <p:sldId id="1101" r:id="rId23"/>
    <p:sldId id="1111" r:id="rId24"/>
    <p:sldId id="1116" r:id="rId25"/>
    <p:sldId id="1057" r:id="rId26"/>
    <p:sldId id="1089" r:id="rId27"/>
    <p:sldId id="1091" r:id="rId28"/>
    <p:sldId id="1092" r:id="rId29"/>
    <p:sldId id="1093" r:id="rId30"/>
    <p:sldId id="955" r:id="rId31"/>
    <p:sldId id="800" r:id="rId32"/>
    <p:sldId id="902" r:id="rId33"/>
    <p:sldId id="1077" r:id="rId34"/>
    <p:sldId id="1078" r:id="rId35"/>
    <p:sldId id="881" r:id="rId36"/>
    <p:sldId id="1113" r:id="rId37"/>
    <p:sldId id="1110" r:id="rId38"/>
    <p:sldId id="1115" r:id="rId39"/>
    <p:sldId id="1114" r:id="rId40"/>
    <p:sldId id="805" r:id="rId41"/>
    <p:sldId id="653" r:id="rId42"/>
    <p:sldId id="1060" r:id="rId43"/>
    <p:sldId id="1066" r:id="rId44"/>
    <p:sldId id="1073" r:id="rId45"/>
    <p:sldId id="1072" r:id="rId46"/>
    <p:sldId id="1094" r:id="rId47"/>
    <p:sldId id="1042" r:id="rId48"/>
    <p:sldId id="1043" r:id="rId49"/>
    <p:sldId id="1044" r:id="rId50"/>
    <p:sldId id="1045" r:id="rId51"/>
    <p:sldId id="1095" r:id="rId52"/>
    <p:sldId id="1096" r:id="rId53"/>
    <p:sldId id="1097" r:id="rId54"/>
    <p:sldId id="1046" r:id="rId55"/>
    <p:sldId id="1047" r:id="rId56"/>
    <p:sldId id="1048" r:id="rId57"/>
    <p:sldId id="1049" r:id="rId58"/>
    <p:sldId id="1050" r:id="rId59"/>
    <p:sldId id="1051" r:id="rId60"/>
    <p:sldId id="895" r:id="rId61"/>
    <p:sldId id="896" r:id="rId62"/>
    <p:sldId id="898" r:id="rId63"/>
    <p:sldId id="679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EEBF7"/>
    <a:srgbClr val="565F88"/>
    <a:srgbClr val="4B5377"/>
    <a:srgbClr val="424D7B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976039-4876-4951-8710-6676542659A4}" v="23" dt="2026-02-23T21:10:57.968"/>
    <p1510:client id="{7FBD1FCF-75E4-1559-912F-05F1418EFC61}" v="11" dt="2026-02-23T15:10:18.8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6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27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3.fntdata"/><Relationship Id="rId76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4.fntdata"/><Relationship Id="rId77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2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5.fntdata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2-16T12:15:11.305" v="779" actId="1076"/>
      <pc:docMkLst>
        <pc:docMk/>
      </pc:docMkLst>
      <pc:sldChg chg="delSp mod">
        <pc:chgData name="Jalila El Baraka" userId="ea93c961-285f-4edc-9e51-dff84fc1dbdc" providerId="ADAL" clId="{57C2819A-E835-47AA-9356-3BB7B51E441F}" dt="2026-02-01T20:30:38.224" v="271" actId="478"/>
        <pc:sldMkLst>
          <pc:docMk/>
          <pc:sldMk cId="56895326" sldId="257"/>
        </pc:sldMkLst>
      </pc:sldChg>
      <pc:sldChg chg="addSp modSp mod">
        <pc:chgData name="Jalila El Baraka" userId="ea93c961-285f-4edc-9e51-dff84fc1dbdc" providerId="ADAL" clId="{57C2819A-E835-47AA-9356-3BB7B51E441F}" dt="2026-02-16T11:55:23.299" v="463" actId="1076"/>
        <pc:sldMkLst>
          <pc:docMk/>
          <pc:sldMk cId="2808393960" sldId="881"/>
        </pc:sldMkLst>
        <pc:spChg chg="mod">
          <ac:chgData name="Jalila El Baraka" userId="ea93c961-285f-4edc-9e51-dff84fc1dbdc" providerId="ADAL" clId="{57C2819A-E835-47AA-9356-3BB7B51E441F}" dt="2026-02-16T11:50:58.439" v="402" actId="20577"/>
          <ac:spMkLst>
            <pc:docMk/>
            <pc:sldMk cId="2808393960" sldId="881"/>
            <ac:spMk id="3" creationId="{CC40D8D1-6881-0A7E-59E9-FDD914B7E784}"/>
          </ac:spMkLst>
        </pc:spChg>
        <pc:spChg chg="mod">
          <ac:chgData name="Jalila El Baraka" userId="ea93c961-285f-4edc-9e51-dff84fc1dbdc" providerId="ADAL" clId="{57C2819A-E835-47AA-9356-3BB7B51E441F}" dt="2026-02-16T11:51:22.674" v="422" actId="1076"/>
          <ac:spMkLst>
            <pc:docMk/>
            <pc:sldMk cId="2808393960" sldId="881"/>
            <ac:spMk id="4" creationId="{7E7638BC-E3C5-65DE-971B-7E7817F1924D}"/>
          </ac:spMkLst>
        </pc:spChg>
        <pc:spChg chg="mod">
          <ac:chgData name="Jalila El Baraka" userId="ea93c961-285f-4edc-9e51-dff84fc1dbdc" providerId="ADAL" clId="{57C2819A-E835-47AA-9356-3BB7B51E441F}" dt="2026-02-16T11:54:02.887" v="432" actId="1076"/>
          <ac:spMkLst>
            <pc:docMk/>
            <pc:sldMk cId="2808393960" sldId="881"/>
            <ac:spMk id="7" creationId="{CE5F88E2-A525-47DD-66B8-D6B1D2ED2CE9}"/>
          </ac:spMkLst>
        </pc:spChg>
        <pc:spChg chg="mod">
          <ac:chgData name="Jalila El Baraka" userId="ea93c961-285f-4edc-9e51-dff84fc1dbdc" providerId="ADAL" clId="{57C2819A-E835-47AA-9356-3BB7B51E441F}" dt="2026-02-16T11:54:32.936" v="451" actId="1076"/>
          <ac:spMkLst>
            <pc:docMk/>
            <pc:sldMk cId="2808393960" sldId="881"/>
            <ac:spMk id="10" creationId="{5D8FA266-70EE-24FF-0C02-CD53500A8B34}"/>
          </ac:spMkLst>
        </pc:spChg>
        <pc:spChg chg="add mod">
          <ac:chgData name="Jalila El Baraka" userId="ea93c961-285f-4edc-9e51-dff84fc1dbdc" providerId="ADAL" clId="{57C2819A-E835-47AA-9356-3BB7B51E441F}" dt="2026-02-16T11:54:56.002" v="459" actId="1076"/>
          <ac:spMkLst>
            <pc:docMk/>
            <pc:sldMk cId="2808393960" sldId="881"/>
            <ac:spMk id="13" creationId="{41C1400F-5BFD-8FEE-5BD3-C50ED1C9A4A7}"/>
          </ac:spMkLst>
        </pc:spChg>
        <pc:spChg chg="mod">
          <ac:chgData name="Jalila El Baraka" userId="ea93c961-285f-4edc-9e51-dff84fc1dbdc" providerId="ADAL" clId="{57C2819A-E835-47AA-9356-3BB7B51E441F}" dt="2026-02-16T11:50:47.893" v="370" actId="20577"/>
          <ac:spMkLst>
            <pc:docMk/>
            <pc:sldMk cId="2808393960" sldId="881"/>
            <ac:spMk id="18" creationId="{55AA84E4-F792-0E3A-732B-B67F8C1BCDE0}"/>
          </ac:spMkLst>
        </pc:spChg>
        <pc:picChg chg="mod">
          <ac:chgData name="Jalila El Baraka" userId="ea93c961-285f-4edc-9e51-dff84fc1dbdc" providerId="ADAL" clId="{57C2819A-E835-47AA-9356-3BB7B51E441F}" dt="2026-02-16T11:51:02.326" v="403" actId="1076"/>
          <ac:picMkLst>
            <pc:docMk/>
            <pc:sldMk cId="2808393960" sldId="881"/>
            <ac:picMk id="5" creationId="{6A07FA60-A07A-B01F-0D1B-C8F5B45BCF07}"/>
          </ac:picMkLst>
        </pc:picChg>
        <pc:picChg chg="mod">
          <ac:chgData name="Jalila El Baraka" userId="ea93c961-285f-4edc-9e51-dff84fc1dbdc" providerId="ADAL" clId="{57C2819A-E835-47AA-9356-3BB7B51E441F}" dt="2026-02-16T11:51:29.117" v="424" actId="1076"/>
          <ac:picMkLst>
            <pc:docMk/>
            <pc:sldMk cId="2808393960" sldId="881"/>
            <ac:picMk id="6" creationId="{571CF1FD-04C7-7277-6E63-B6C70ACBA973}"/>
          </ac:picMkLst>
        </pc:picChg>
        <pc:picChg chg="mod">
          <ac:chgData name="Jalila El Baraka" userId="ea93c961-285f-4edc-9e51-dff84fc1dbdc" providerId="ADAL" clId="{57C2819A-E835-47AA-9356-3BB7B51E441F}" dt="2026-02-16T11:54:06.034" v="433" actId="1076"/>
          <ac:picMkLst>
            <pc:docMk/>
            <pc:sldMk cId="2808393960" sldId="881"/>
            <ac:picMk id="9" creationId="{6E8BEFBD-ECB9-1998-265F-542C1073F456}"/>
          </ac:picMkLst>
        </pc:picChg>
        <pc:picChg chg="add mod">
          <ac:chgData name="Jalila El Baraka" userId="ea93c961-285f-4edc-9e51-dff84fc1dbdc" providerId="ADAL" clId="{57C2819A-E835-47AA-9356-3BB7B51E441F}" dt="2026-02-16T11:55:23.299" v="463" actId="1076"/>
          <ac:picMkLst>
            <pc:docMk/>
            <pc:sldMk cId="2808393960" sldId="881"/>
            <ac:picMk id="14" creationId="{5B4F1C1C-BF34-C137-4F8E-54B52AA6B5C3}"/>
          </ac:picMkLst>
        </pc:picChg>
        <pc:picChg chg="mod">
          <ac:chgData name="Jalila El Baraka" userId="ea93c961-285f-4edc-9e51-dff84fc1dbdc" providerId="ADAL" clId="{57C2819A-E835-47AA-9356-3BB7B51E441F}" dt="2026-02-16T11:54:36.156" v="452" actId="1076"/>
          <ac:picMkLst>
            <pc:docMk/>
            <pc:sldMk cId="2808393960" sldId="881"/>
            <ac:picMk id="16" creationId="{E9E0C216-9A98-51B5-D101-11E0D8F756ED}"/>
          </ac:picMkLst>
        </pc:picChg>
      </pc:sldChg>
      <pc:sldChg chg="modSp mod">
        <pc:chgData name="Jalila El Baraka" userId="ea93c961-285f-4edc-9e51-dff84fc1dbdc" providerId="ADAL" clId="{57C2819A-E835-47AA-9356-3BB7B51E441F}" dt="2026-02-16T12:11:47.462" v="741" actId="20577"/>
        <pc:sldMkLst>
          <pc:docMk/>
          <pc:sldMk cId="3128690644" sldId="895"/>
        </pc:sldMkLst>
        <pc:spChg chg="mod">
          <ac:chgData name="Jalila El Baraka" userId="ea93c961-285f-4edc-9e51-dff84fc1dbdc" providerId="ADAL" clId="{57C2819A-E835-47AA-9356-3BB7B51E441F}" dt="2026-02-16T12:11:47.462" v="741" actId="20577"/>
          <ac:spMkLst>
            <pc:docMk/>
            <pc:sldMk cId="3128690644" sldId="895"/>
            <ac:spMk id="4" creationId="{E9145ECC-000C-F876-22B9-FF30903C9504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6T12:15:11.305" v="779" actId="1076"/>
        <pc:sldMkLst>
          <pc:docMk/>
          <pc:sldMk cId="2359735619" sldId="896"/>
        </pc:sldMkLst>
        <pc:picChg chg="add mod">
          <ac:chgData name="Jalila El Baraka" userId="ea93c961-285f-4edc-9e51-dff84fc1dbdc" providerId="ADAL" clId="{57C2819A-E835-47AA-9356-3BB7B51E441F}" dt="2026-02-16T12:14:23.863" v="771" actId="1076"/>
          <ac:picMkLst>
            <pc:docMk/>
            <pc:sldMk cId="2359735619" sldId="896"/>
            <ac:picMk id="15" creationId="{E33A1A74-CCC6-F2AA-6516-A909A2B77ABE}"/>
          </ac:picMkLst>
        </pc:picChg>
        <pc:picChg chg="add mod">
          <ac:chgData name="Jalila El Baraka" userId="ea93c961-285f-4edc-9e51-dff84fc1dbdc" providerId="ADAL" clId="{57C2819A-E835-47AA-9356-3BB7B51E441F}" dt="2026-02-16T12:15:11.305" v="779" actId="1076"/>
          <ac:picMkLst>
            <pc:docMk/>
            <pc:sldMk cId="2359735619" sldId="896"/>
            <ac:picMk id="18" creationId="{623C16BE-A984-E175-924F-E728FBDF95CA}"/>
          </ac:picMkLst>
        </pc:picChg>
      </pc:sldChg>
      <pc:sldChg chg="delSp mod">
        <pc:chgData name="Jalila El Baraka" userId="ea93c961-285f-4edc-9e51-dff84fc1dbdc" providerId="ADAL" clId="{57C2819A-E835-47AA-9356-3BB7B51E441F}" dt="2026-02-01T20:30:42.218" v="272" actId="478"/>
        <pc:sldMkLst>
          <pc:docMk/>
          <pc:sldMk cId="1677520056" sldId="1030"/>
        </pc:sldMkLst>
      </pc:sldChg>
      <pc:sldChg chg="modSp mod">
        <pc:chgData name="Jalila El Baraka" userId="ea93c961-285f-4edc-9e51-dff84fc1dbdc" providerId="ADAL" clId="{57C2819A-E835-47AA-9356-3BB7B51E441F}" dt="2026-02-16T12:10:44.033" v="649" actId="20577"/>
        <pc:sldMkLst>
          <pc:docMk/>
          <pc:sldMk cId="2528783342" sldId="1045"/>
        </pc:sldMkLst>
        <pc:spChg chg="mod">
          <ac:chgData name="Jalila El Baraka" userId="ea93c961-285f-4edc-9e51-dff84fc1dbdc" providerId="ADAL" clId="{57C2819A-E835-47AA-9356-3BB7B51E441F}" dt="2026-02-16T12:10:05.342" v="621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57C2819A-E835-47AA-9356-3BB7B51E441F}" dt="2026-02-16T12:10:44.033" v="649" actId="20577"/>
          <ac:spMkLst>
            <pc:docMk/>
            <pc:sldMk cId="2528783342" sldId="1045"/>
            <ac:spMk id="6" creationId="{AD5588A9-4B39-D987-C24F-25962CDCA520}"/>
          </ac:spMkLst>
        </pc:spChg>
      </pc:sldChg>
      <pc:sldChg chg="modSp mod">
        <pc:chgData name="Jalila El Baraka" userId="ea93c961-285f-4edc-9e51-dff84fc1dbdc" providerId="ADAL" clId="{57C2819A-E835-47AA-9356-3BB7B51E441F}" dt="2026-02-16T12:11:14.645" v="703" actId="20577"/>
        <pc:sldMkLst>
          <pc:docMk/>
          <pc:sldMk cId="622911738" sldId="1048"/>
        </pc:sldMkLst>
        <pc:spChg chg="mod">
          <ac:chgData name="Jalila El Baraka" userId="ea93c961-285f-4edc-9e51-dff84fc1dbdc" providerId="ADAL" clId="{57C2819A-E835-47AA-9356-3BB7B51E441F}" dt="2026-02-16T12:11:14.645" v="703" actId="20577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57C2819A-E835-47AA-9356-3BB7B51E441F}" dt="2026-02-16T12:11:09.110" v="691" actId="20577"/>
          <ac:spMkLst>
            <pc:docMk/>
            <pc:sldMk cId="622911738" sldId="1048"/>
            <ac:spMk id="6" creationId="{9A40CBE2-705C-FAB0-8700-E47E696887FE}"/>
          </ac:spMkLst>
        </pc:spChg>
      </pc:sldChg>
      <pc:sldChg chg="modSp mod">
        <pc:chgData name="Jalila El Baraka" userId="ea93c961-285f-4edc-9e51-dff84fc1dbdc" providerId="ADAL" clId="{57C2819A-E835-47AA-9356-3BB7B51E441F}" dt="2026-02-16T12:11:31.523" v="737" actId="20577"/>
        <pc:sldMkLst>
          <pc:docMk/>
          <pc:sldMk cId="27580735" sldId="1051"/>
        </pc:sldMkLst>
        <pc:spChg chg="mod">
          <ac:chgData name="Jalila El Baraka" userId="ea93c961-285f-4edc-9e51-dff84fc1dbdc" providerId="ADAL" clId="{57C2819A-E835-47AA-9356-3BB7B51E441F}" dt="2026-02-16T12:11:31.523" v="737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57C2819A-E835-47AA-9356-3BB7B51E441F}" dt="2026-02-16T12:11:25.019" v="717" actId="20577"/>
          <ac:spMkLst>
            <pc:docMk/>
            <pc:sldMk cId="27580735" sldId="1051"/>
            <ac:spMk id="6" creationId="{625DB457-A451-4DFC-FBCE-EF088CBDA991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01T20:31:55.904" v="283" actId="1076"/>
        <pc:sldMkLst>
          <pc:docMk/>
          <pc:sldMk cId="1339474844" sldId="1056"/>
        </pc:sldMkLst>
        <pc:picChg chg="mod">
          <ac:chgData name="Jalila El Baraka" userId="ea93c961-285f-4edc-9e51-dff84fc1dbdc" providerId="ADAL" clId="{57C2819A-E835-47AA-9356-3BB7B51E441F}" dt="2026-02-01T20:31:41.441" v="279" actId="1076"/>
          <ac:picMkLst>
            <pc:docMk/>
            <pc:sldMk cId="1339474844" sldId="1056"/>
            <ac:picMk id="4" creationId="{6DA67B5C-4C5B-E6EC-3792-499CBEC1B4ED}"/>
          </ac:picMkLst>
        </pc:picChg>
        <pc:picChg chg="add mod">
          <ac:chgData name="Jalila El Baraka" userId="ea93c961-285f-4edc-9e51-dff84fc1dbdc" providerId="ADAL" clId="{57C2819A-E835-47AA-9356-3BB7B51E441F}" dt="2026-02-01T20:31:55.904" v="283" actId="1076"/>
          <ac:picMkLst>
            <pc:docMk/>
            <pc:sldMk cId="1339474844" sldId="1056"/>
            <ac:picMk id="6" creationId="{105D2C89-7058-1AAB-DCAB-E4FC82DB22A9}"/>
          </ac:picMkLst>
        </pc:picChg>
      </pc:sldChg>
      <pc:sldChg chg="modSp mod">
        <pc:chgData name="Jalila El Baraka" userId="ea93c961-285f-4edc-9e51-dff84fc1dbdc" providerId="ADAL" clId="{57C2819A-E835-47AA-9356-3BB7B51E441F}" dt="2026-02-16T12:09:22.200" v="542" actId="20577"/>
        <pc:sldMkLst>
          <pc:docMk/>
          <pc:sldMk cId="4105693330" sldId="1060"/>
        </pc:sldMkLst>
        <pc:spChg chg="mod">
          <ac:chgData name="Jalila El Baraka" userId="ea93c961-285f-4edc-9e51-dff84fc1dbdc" providerId="ADAL" clId="{57C2819A-E835-47AA-9356-3BB7B51E441F}" dt="2026-02-16T12:09:06.843" v="506" actId="20577"/>
          <ac:spMkLst>
            <pc:docMk/>
            <pc:sldMk cId="4105693330" sldId="1060"/>
            <ac:spMk id="3" creationId="{72441CBE-8A4C-5F0F-E453-F8C743DF3949}"/>
          </ac:spMkLst>
        </pc:spChg>
        <pc:spChg chg="mod">
          <ac:chgData name="Jalila El Baraka" userId="ea93c961-285f-4edc-9e51-dff84fc1dbdc" providerId="ADAL" clId="{57C2819A-E835-47AA-9356-3BB7B51E441F}" dt="2026-02-16T12:09:16.625" v="532" actId="20577"/>
          <ac:spMkLst>
            <pc:docMk/>
            <pc:sldMk cId="4105693330" sldId="1060"/>
            <ac:spMk id="5" creationId="{5945DFD9-8B97-35B3-6619-E5283C544472}"/>
          </ac:spMkLst>
        </pc:spChg>
        <pc:spChg chg="mod">
          <ac:chgData name="Jalila El Baraka" userId="ea93c961-285f-4edc-9e51-dff84fc1dbdc" providerId="ADAL" clId="{57C2819A-E835-47AA-9356-3BB7B51E441F}" dt="2026-02-16T12:08:58.565" v="498" actId="20577"/>
          <ac:spMkLst>
            <pc:docMk/>
            <pc:sldMk cId="4105693330" sldId="1060"/>
            <ac:spMk id="7" creationId="{BA7695E2-FE4E-715F-D833-AC26E6A13A09}"/>
          </ac:spMkLst>
        </pc:spChg>
        <pc:spChg chg="mod">
          <ac:chgData name="Jalila El Baraka" userId="ea93c961-285f-4edc-9e51-dff84fc1dbdc" providerId="ADAL" clId="{57C2819A-E835-47AA-9356-3BB7B51E441F}" dt="2026-02-16T12:09:22.200" v="542" actId="20577"/>
          <ac:spMkLst>
            <pc:docMk/>
            <pc:sldMk cId="4105693330" sldId="1060"/>
            <ac:spMk id="8" creationId="{13EFF6EE-9CA8-B449-2A7A-4CFBB141F752}"/>
          </ac:spMkLst>
        </pc:spChg>
      </pc:sldChg>
      <pc:sldChg chg="modSp mod">
        <pc:chgData name="Jalila El Baraka" userId="ea93c961-285f-4edc-9e51-dff84fc1dbdc" providerId="ADAL" clId="{57C2819A-E835-47AA-9356-3BB7B51E441F}" dt="2026-02-16T12:09:32.216" v="564" actId="20577"/>
        <pc:sldMkLst>
          <pc:docMk/>
          <pc:sldMk cId="651081844" sldId="1066"/>
        </pc:sldMkLst>
        <pc:spChg chg="mod">
          <ac:chgData name="Jalila El Baraka" userId="ea93c961-285f-4edc-9e51-dff84fc1dbdc" providerId="ADAL" clId="{57C2819A-E835-47AA-9356-3BB7B51E441F}" dt="2026-02-16T12:09:32.216" v="564" actId="20577"/>
          <ac:spMkLst>
            <pc:docMk/>
            <pc:sldMk cId="651081844" sldId="1066"/>
            <ac:spMk id="3" creationId="{0A6CD4CA-A5ED-BCB7-17D7-D2A13734472E}"/>
          </ac:spMkLst>
        </pc:spChg>
      </pc:sldChg>
      <pc:sldChg chg="modSp mod">
        <pc:chgData name="Jalila El Baraka" userId="ea93c961-285f-4edc-9e51-dff84fc1dbdc" providerId="ADAL" clId="{57C2819A-E835-47AA-9356-3BB7B51E441F}" dt="2026-02-16T12:09:44.823" v="591" actId="20577"/>
        <pc:sldMkLst>
          <pc:docMk/>
          <pc:sldMk cId="1139443024" sldId="1072"/>
        </pc:sldMkLst>
        <pc:spChg chg="mod">
          <ac:chgData name="Jalila El Baraka" userId="ea93c961-285f-4edc-9e51-dff84fc1dbdc" providerId="ADAL" clId="{57C2819A-E835-47AA-9356-3BB7B51E441F}" dt="2026-02-16T12:09:44.823" v="591" actId="20577"/>
          <ac:spMkLst>
            <pc:docMk/>
            <pc:sldMk cId="1139443024" sldId="1072"/>
            <ac:spMk id="7" creationId="{1BB1534D-1ADD-379B-FCB4-98743E490851}"/>
          </ac:spMkLst>
        </pc:spChg>
      </pc:sldChg>
      <pc:sldChg chg="modSp mod">
        <pc:chgData name="Jalila El Baraka" userId="ea93c961-285f-4edc-9e51-dff84fc1dbdc" providerId="ADAL" clId="{57C2819A-E835-47AA-9356-3BB7B51E441F}" dt="2026-02-16T12:09:39.455" v="579" actId="20577"/>
        <pc:sldMkLst>
          <pc:docMk/>
          <pc:sldMk cId="1770791097" sldId="1073"/>
        </pc:sldMkLst>
        <pc:spChg chg="mod">
          <ac:chgData name="Jalila El Baraka" userId="ea93c961-285f-4edc-9e51-dff84fc1dbdc" providerId="ADAL" clId="{57C2819A-E835-47AA-9356-3BB7B51E441F}" dt="2026-02-16T12:09:39.455" v="579" actId="20577"/>
          <ac:spMkLst>
            <pc:docMk/>
            <pc:sldMk cId="1770791097" sldId="1073"/>
            <ac:spMk id="7" creationId="{DE4AB454-133B-A921-C13B-88111B265F1E}"/>
          </ac:spMkLst>
        </pc:spChg>
      </pc:sldChg>
      <pc:sldChg chg="modSp mod">
        <pc:chgData name="Jalila El Baraka" userId="ea93c961-285f-4edc-9e51-dff84fc1dbdc" providerId="ADAL" clId="{57C2819A-E835-47AA-9356-3BB7B51E441F}" dt="2026-02-16T11:50:31.466" v="347" actId="20577"/>
        <pc:sldMkLst>
          <pc:docMk/>
          <pc:sldMk cId="2833459920" sldId="1077"/>
        </pc:sldMkLst>
        <pc:spChg chg="mod">
          <ac:chgData name="Jalila El Baraka" userId="ea93c961-285f-4edc-9e51-dff84fc1dbdc" providerId="ADAL" clId="{57C2819A-E835-47AA-9356-3BB7B51E441F}" dt="2026-02-16T11:50:31.466" v="347" actId="20577"/>
          <ac:spMkLst>
            <pc:docMk/>
            <pc:sldMk cId="2833459920" sldId="1077"/>
            <ac:spMk id="10" creationId="{D8CF3698-1223-BBB6-8641-E5AB8C66917B}"/>
          </ac:spMkLst>
        </pc:spChg>
      </pc:sldChg>
      <pc:sldChg chg="modSp mod">
        <pc:chgData name="Jalila El Baraka" userId="ea93c961-285f-4edc-9e51-dff84fc1dbdc" providerId="ADAL" clId="{57C2819A-E835-47AA-9356-3BB7B51E441F}" dt="2026-02-16T11:49:18.252" v="303" actId="13926"/>
        <pc:sldMkLst>
          <pc:docMk/>
          <pc:sldMk cId="2400070717" sldId="1091"/>
        </pc:sldMkLst>
        <pc:spChg chg="mod">
          <ac:chgData name="Jalila El Baraka" userId="ea93c961-285f-4edc-9e51-dff84fc1dbdc" providerId="ADAL" clId="{57C2819A-E835-47AA-9356-3BB7B51E441F}" dt="2026-02-16T11:49:18.252" v="303" actId="13926"/>
          <ac:spMkLst>
            <pc:docMk/>
            <pc:sldMk cId="2400070717" sldId="1091"/>
            <ac:spMk id="4" creationId="{5B80A2B1-8CCC-CAAB-3319-B7B41A18B8DA}"/>
          </ac:spMkLst>
        </pc:spChg>
      </pc:sldChg>
      <pc:sldChg chg="modSp mod">
        <pc:chgData name="Jalila El Baraka" userId="ea93c961-285f-4edc-9e51-dff84fc1dbdc" providerId="ADAL" clId="{57C2819A-E835-47AA-9356-3BB7B51E441F}" dt="2026-02-16T12:09:50.113" v="601" actId="20577"/>
        <pc:sldMkLst>
          <pc:docMk/>
          <pc:sldMk cId="1928887374" sldId="1094"/>
        </pc:sldMkLst>
        <pc:spChg chg="mod">
          <ac:chgData name="Jalila El Baraka" userId="ea93c961-285f-4edc-9e51-dff84fc1dbdc" providerId="ADAL" clId="{57C2819A-E835-47AA-9356-3BB7B51E441F}" dt="2026-02-16T12:09:50.113" v="601" actId="20577"/>
          <ac:spMkLst>
            <pc:docMk/>
            <pc:sldMk cId="1928887374" sldId="1094"/>
            <ac:spMk id="7" creationId="{B031AF25-10BF-DB0B-BBAA-053EB6E800FE}"/>
          </ac:spMkLst>
        </pc:spChg>
      </pc:sldChg>
      <pc:sldChg chg="modSp mod">
        <pc:chgData name="Jalila El Baraka" userId="ea93c961-285f-4edc-9e51-dff84fc1dbdc" providerId="ADAL" clId="{57C2819A-E835-47AA-9356-3BB7B51E441F}" dt="2026-02-16T12:10:59.611" v="673" actId="20577"/>
        <pc:sldMkLst>
          <pc:docMk/>
          <pc:sldMk cId="3285596702" sldId="1097"/>
        </pc:sldMkLst>
        <pc:spChg chg="mod">
          <ac:chgData name="Jalila El Baraka" userId="ea93c961-285f-4edc-9e51-dff84fc1dbdc" providerId="ADAL" clId="{57C2819A-E835-47AA-9356-3BB7B51E441F}" dt="2026-02-16T12:10:59.611" v="673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57C2819A-E835-47AA-9356-3BB7B51E441F}" dt="2026-02-16T12:10:55.165" v="665" actId="20577"/>
          <ac:spMkLst>
            <pc:docMk/>
            <pc:sldMk cId="3285596702" sldId="1097"/>
            <ac:spMk id="6" creationId="{C9368B84-85E0-005F-06E5-D996E43CD8C2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01T20:33:49.638" v="301" actId="478"/>
        <pc:sldMkLst>
          <pc:docMk/>
          <pc:sldMk cId="3374801098" sldId="1101"/>
        </pc:sldMkLst>
      </pc:sldChg>
      <pc:sldChg chg="addSp delSp modSp mod">
        <pc:chgData name="Jalila El Baraka" userId="ea93c961-285f-4edc-9e51-dff84fc1dbdc" providerId="ADAL" clId="{57C2819A-E835-47AA-9356-3BB7B51E441F}" dt="2026-02-16T12:00:19.062" v="480"/>
        <pc:sldMkLst>
          <pc:docMk/>
          <pc:sldMk cId="114787939" sldId="1110"/>
        </pc:sldMkLst>
        <pc:spChg chg="mod">
          <ac:chgData name="Jalila El Baraka" userId="ea93c961-285f-4edc-9e51-dff84fc1dbdc" providerId="ADAL" clId="{57C2819A-E835-47AA-9356-3BB7B51E441F}" dt="2026-02-16T12:00:07.423" v="477"/>
          <ac:spMkLst>
            <pc:docMk/>
            <pc:sldMk cId="114787939" sldId="1110"/>
            <ac:spMk id="2" creationId="{CE83B182-8235-E3CA-B7F7-166D0A6DDD21}"/>
          </ac:spMkLst>
        </pc:spChg>
        <pc:spChg chg="mod">
          <ac:chgData name="Jalila El Baraka" userId="ea93c961-285f-4edc-9e51-dff84fc1dbdc" providerId="ADAL" clId="{57C2819A-E835-47AA-9356-3BB7B51E441F}" dt="2026-02-16T11:58:11.634" v="470"/>
          <ac:spMkLst>
            <pc:docMk/>
            <pc:sldMk cId="114787939" sldId="1110"/>
            <ac:spMk id="6" creationId="{C6D77288-10C4-797B-1DCB-AAB72E182238}"/>
          </ac:spMkLst>
        </pc:spChg>
        <pc:grpChg chg="add mod">
          <ac:chgData name="Jalila El Baraka" userId="ea93c961-285f-4edc-9e51-dff84fc1dbdc" providerId="ADAL" clId="{57C2819A-E835-47AA-9356-3BB7B51E441F}" dt="2026-02-16T12:00:19.062" v="480"/>
          <ac:grpSpMkLst>
            <pc:docMk/>
            <pc:sldMk cId="114787939" sldId="1110"/>
            <ac:grpSpMk id="7" creationId="{6A91B9B8-0FBD-5678-43FA-2E12AD77269C}"/>
          </ac:grpSpMkLst>
        </pc:grpChg>
        <pc:picChg chg="mod">
          <ac:chgData name="Jalila El Baraka" userId="ea93c961-285f-4edc-9e51-dff84fc1dbdc" providerId="ADAL" clId="{57C2819A-E835-47AA-9356-3BB7B51E441F}" dt="2026-02-16T12:00:19.062" v="480"/>
          <ac:picMkLst>
            <pc:docMk/>
            <pc:sldMk cId="114787939" sldId="1110"/>
            <ac:picMk id="8" creationId="{9F274123-5A2A-93B9-42ED-2C5E5F2E321A}"/>
          </ac:picMkLst>
        </pc:picChg>
        <pc:picChg chg="mod">
          <ac:chgData name="Jalila El Baraka" userId="ea93c961-285f-4edc-9e51-dff84fc1dbdc" providerId="ADAL" clId="{57C2819A-E835-47AA-9356-3BB7B51E441F}" dt="2026-02-16T12:00:19.062" v="480"/>
          <ac:picMkLst>
            <pc:docMk/>
            <pc:sldMk cId="114787939" sldId="1110"/>
            <ac:picMk id="9" creationId="{68893989-6BAE-DEA7-BC87-A1756DB8DCD9}"/>
          </ac:picMkLst>
        </pc:picChg>
      </pc:sldChg>
      <pc:sldChg chg="modSp mod">
        <pc:chgData name="Jalila El Baraka" userId="ea93c961-285f-4edc-9e51-dff84fc1dbdc" providerId="ADAL" clId="{57C2819A-E835-47AA-9356-3BB7B51E441F}" dt="2026-02-16T11:48:54.038" v="302" actId="13926"/>
        <pc:sldMkLst>
          <pc:docMk/>
          <pc:sldMk cId="871344162" sldId="1111"/>
        </pc:sldMkLst>
        <pc:spChg chg="mod">
          <ac:chgData name="Jalila El Baraka" userId="ea93c961-285f-4edc-9e51-dff84fc1dbdc" providerId="ADAL" clId="{57C2819A-E835-47AA-9356-3BB7B51E441F}" dt="2026-02-16T11:48:54.038" v="302" actId="13926"/>
          <ac:spMkLst>
            <pc:docMk/>
            <pc:sldMk cId="871344162" sldId="1111"/>
            <ac:spMk id="2" creationId="{9CE2AB91-5B3C-C206-4FE5-5A7BDEB34B85}"/>
          </ac:spMkLst>
        </pc:spChg>
      </pc:sldChg>
      <pc:sldChg chg="modSp add">
        <pc:chgData name="Jalila El Baraka" userId="ea93c961-285f-4edc-9e51-dff84fc1dbdc" providerId="ADAL" clId="{57C2819A-E835-47AA-9356-3BB7B51E441F}" dt="2026-02-16T11:55:38.608" v="465"/>
        <pc:sldMkLst>
          <pc:docMk/>
          <pc:sldMk cId="3539852979" sldId="1113"/>
        </pc:sldMkLst>
        <pc:spChg chg="mod">
          <ac:chgData name="Jalila El Baraka" userId="ea93c961-285f-4edc-9e51-dff84fc1dbdc" providerId="ADAL" clId="{57C2819A-E835-47AA-9356-3BB7B51E441F}" dt="2026-02-16T11:55:38.608" v="465"/>
          <ac:spMkLst>
            <pc:docMk/>
            <pc:sldMk cId="3539852979" sldId="1113"/>
            <ac:spMk id="2" creationId="{1C90EEF9-0F74-64E1-69D1-21D966B8FAAE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6T11:58:36.077" v="475"/>
        <pc:sldMkLst>
          <pc:docMk/>
          <pc:sldMk cId="1980266324" sldId="1114"/>
        </pc:sldMkLst>
        <pc:spChg chg="mod">
          <ac:chgData name="Jalila El Baraka" userId="ea93c961-285f-4edc-9e51-dff84fc1dbdc" providerId="ADAL" clId="{57C2819A-E835-47AA-9356-3BB7B51E441F}" dt="2026-02-16T11:58:25.060" v="472"/>
          <ac:spMkLst>
            <pc:docMk/>
            <pc:sldMk cId="1980266324" sldId="1114"/>
            <ac:spMk id="2" creationId="{8641A93C-DE43-610C-2BB9-35A067FDB6BD}"/>
          </ac:spMkLst>
        </pc:spChg>
        <pc:picChg chg="add mod">
          <ac:chgData name="Jalila El Baraka" userId="ea93c961-285f-4edc-9e51-dff84fc1dbdc" providerId="ADAL" clId="{57C2819A-E835-47AA-9356-3BB7B51E441F}" dt="2026-02-16T11:58:36.077" v="475"/>
          <ac:picMkLst>
            <pc:docMk/>
            <pc:sldMk cId="1980266324" sldId="1114"/>
            <ac:picMk id="7" creationId="{72CC5B71-B366-A53F-1D48-0BA783C501C6}"/>
          </ac:picMkLst>
        </pc:picChg>
      </pc:sldChg>
      <pc:sldChg chg="add">
        <pc:chgData name="Jalila El Baraka" userId="ea93c961-285f-4edc-9e51-dff84fc1dbdc" providerId="ADAL" clId="{57C2819A-E835-47AA-9356-3BB7B51E441F}" dt="2026-02-16T12:00:03.688" v="476" actId="2890"/>
        <pc:sldMkLst>
          <pc:docMk/>
          <pc:sldMk cId="3786251075" sldId="1115"/>
        </pc:sldMkLst>
      </pc:sldChg>
    </pc:docChg>
  </pc:docChgLst>
  <pc:docChgLst>
    <pc:chgData name="Jalila El Baraka" userId="S::jalila.el-baraka@ifmaroc.com::ea93c961-285f-4edc-9e51-dff84fc1dbdc" providerId="AD" clId="Web-{7FBD1FCF-75E4-1559-912F-05F1418EFC61}"/>
    <pc:docChg chg="modSld">
      <pc:chgData name="Jalila El Baraka" userId="S::jalila.el-baraka@ifmaroc.com::ea93c961-285f-4edc-9e51-dff84fc1dbdc" providerId="AD" clId="Web-{7FBD1FCF-75E4-1559-912F-05F1418EFC61}" dt="2026-02-23T15:10:18.827" v="10"/>
      <pc:docMkLst>
        <pc:docMk/>
      </pc:docMkLst>
      <pc:sldChg chg="addSp delSp modSp">
        <pc:chgData name="Jalila El Baraka" userId="S::jalila.el-baraka@ifmaroc.com::ea93c961-285f-4edc-9e51-dff84fc1dbdc" providerId="AD" clId="Web-{7FBD1FCF-75E4-1559-912F-05F1418EFC61}" dt="2026-02-23T15:01:24.262" v="1"/>
        <pc:sldMkLst>
          <pc:docMk/>
          <pc:sldMk cId="56895326" sldId="257"/>
        </pc:sldMkLst>
        <pc:spChg chg="del">
          <ac:chgData name="Jalila El Baraka" userId="S::jalila.el-baraka@ifmaroc.com::ea93c961-285f-4edc-9e51-dff84fc1dbdc" providerId="AD" clId="Web-{7FBD1FCF-75E4-1559-912F-05F1418EFC61}" dt="2026-02-23T15:01:24.262" v="1"/>
          <ac:spMkLst>
            <pc:docMk/>
            <pc:sldMk cId="56895326" sldId="257"/>
            <ac:spMk id="40" creationId="{42A4FC2C-047E-45A5-965D-8E1E3BF09BC6}"/>
          </ac:spMkLst>
        </pc:spChg>
        <pc:spChg chg="add">
          <ac:chgData name="Jalila El Baraka" userId="S::jalila.el-baraka@ifmaroc.com::ea93c961-285f-4edc-9e51-dff84fc1dbdc" providerId="AD" clId="Web-{7FBD1FCF-75E4-1559-912F-05F1418EFC61}" dt="2026-02-23T15:01:24.262" v="1"/>
          <ac:spMkLst>
            <pc:docMk/>
            <pc:sldMk cId="56895326" sldId="257"/>
            <ac:spMk id="45" creationId="{42A4FC2C-047E-45A5-965D-8E1E3BF09BC6}"/>
          </ac:spMkLst>
        </pc:spChg>
        <pc:picChg chg="add mod">
          <ac:chgData name="Jalila El Baraka" userId="S::jalila.el-baraka@ifmaroc.com::ea93c961-285f-4edc-9e51-dff84fc1dbdc" providerId="AD" clId="Web-{7FBD1FCF-75E4-1559-912F-05F1418EFC61}" dt="2026-02-23T15:01:24.262" v="1"/>
          <ac:picMkLst>
            <pc:docMk/>
            <pc:sldMk cId="56895326" sldId="257"/>
            <ac:picMk id="2" creationId="{48EEAFB1-1BF3-29B6-3F6E-137739CDF2FD}"/>
          </ac:picMkLst>
        </pc:picChg>
      </pc:sldChg>
      <pc:sldChg chg="addSp modSp">
        <pc:chgData name="Jalila El Baraka" userId="S::jalila.el-baraka@ifmaroc.com::ea93c961-285f-4edc-9e51-dff84fc1dbdc" providerId="AD" clId="Web-{7FBD1FCF-75E4-1559-912F-05F1418EFC61}" dt="2026-02-23T15:10:18.827" v="10"/>
        <pc:sldMkLst>
          <pc:docMk/>
          <pc:sldMk cId="1677520056" sldId="1030"/>
        </pc:sldMkLst>
        <pc:picChg chg="add mod">
          <ac:chgData name="Jalila El Baraka" userId="S::jalila.el-baraka@ifmaroc.com::ea93c961-285f-4edc-9e51-dff84fc1dbdc" providerId="AD" clId="Web-{7FBD1FCF-75E4-1559-912F-05F1418EFC61}" dt="2026-02-23T15:10:18.827" v="10"/>
          <ac:picMkLst>
            <pc:docMk/>
            <pc:sldMk cId="1677520056" sldId="1030"/>
            <ac:picMk id="2" creationId="{87044989-00E1-6C81-3E1E-659E25FA2074}"/>
          </ac:picMkLst>
        </pc:picChg>
      </pc:sldChg>
      <pc:sldChg chg="addSp modSp addAnim">
        <pc:chgData name="Jalila El Baraka" userId="S::jalila.el-baraka@ifmaroc.com::ea93c961-285f-4edc-9e51-dff84fc1dbdc" providerId="AD" clId="Web-{7FBD1FCF-75E4-1559-912F-05F1418EFC61}" dt="2026-02-23T15:03:51.968" v="4" actId="1076"/>
        <pc:sldMkLst>
          <pc:docMk/>
          <pc:sldMk cId="3375577450" sldId="1078"/>
        </pc:sldMkLst>
        <pc:picChg chg="add mod">
          <ac:chgData name="Jalila El Baraka" userId="S::jalila.el-baraka@ifmaroc.com::ea93c961-285f-4edc-9e51-dff84fc1dbdc" providerId="AD" clId="Web-{7FBD1FCF-75E4-1559-912F-05F1418EFC61}" dt="2026-02-23T15:03:51.968" v="4" actId="1076"/>
          <ac:picMkLst>
            <pc:docMk/>
            <pc:sldMk cId="3375577450" sldId="1078"/>
            <ac:picMk id="3" creationId="{E99BCE21-2D9B-A621-5A3D-82A640B7D35B}"/>
          </ac:picMkLst>
        </pc:picChg>
      </pc:sldChg>
      <pc:sldChg chg="addSp delSp modSp addAnim delAnim">
        <pc:chgData name="Jalila El Baraka" userId="S::jalila.el-baraka@ifmaroc.com::ea93c961-285f-4edc-9e51-dff84fc1dbdc" providerId="AD" clId="Web-{7FBD1FCF-75E4-1559-912F-05F1418EFC61}" dt="2026-02-23T15:10:12.045" v="9"/>
        <pc:sldMkLst>
          <pc:docMk/>
          <pc:sldMk cId="656335347" sldId="1108"/>
        </pc:sldMkLst>
        <pc:picChg chg="add del mod">
          <ac:chgData name="Jalila El Baraka" userId="S::jalila.el-baraka@ifmaroc.com::ea93c961-285f-4edc-9e51-dff84fc1dbdc" providerId="AD" clId="Web-{7FBD1FCF-75E4-1559-912F-05F1418EFC61}" dt="2026-02-23T15:07:21.486" v="8"/>
          <ac:picMkLst>
            <pc:docMk/>
            <pc:sldMk cId="656335347" sldId="1108"/>
            <ac:picMk id="3" creationId="{6034199E-2D3B-AB6A-7486-0B3C4AF482A7}"/>
          </ac:picMkLst>
        </pc:picChg>
        <pc:picChg chg="del">
          <ac:chgData name="Jalila El Baraka" userId="S::jalila.el-baraka@ifmaroc.com::ea93c961-285f-4edc-9e51-dff84fc1dbdc" providerId="AD" clId="Web-{7FBD1FCF-75E4-1559-912F-05F1418EFC61}" dt="2026-02-23T15:02:24.607" v="2"/>
          <ac:picMkLst>
            <pc:docMk/>
            <pc:sldMk cId="656335347" sldId="1108"/>
            <ac:picMk id="4" creationId="{CA8457B5-BB43-A7E5-76A8-BF14BBECAFE6}"/>
          </ac:picMkLst>
        </pc:picChg>
        <pc:picChg chg="add mod">
          <ac:chgData name="Jalila El Baraka" userId="S::jalila.el-baraka@ifmaroc.com::ea93c961-285f-4edc-9e51-dff84fc1dbdc" providerId="AD" clId="Web-{7FBD1FCF-75E4-1559-912F-05F1418EFC61}" dt="2026-02-23T15:10:12.045" v="9"/>
          <ac:picMkLst>
            <pc:docMk/>
            <pc:sldMk cId="656335347" sldId="1108"/>
            <ac:picMk id="6" creationId="{00E97DFA-4C95-D9FC-461B-9BF7BF3DFF5F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2-23T21:17:04.997" v="1377" actId="1076"/>
      <pc:docMkLst>
        <pc:docMk/>
      </pc:docMkLst>
      <pc:sldChg chg="addSp delSp modSp add mod">
        <pc:chgData name="Jalila El Baraka" userId="ea93c961-285f-4edc-9e51-dff84fc1dbdc" providerId="ADAL" clId="{AF35D566-9458-4FCB-BB0C-F789683C5E1A}" dt="2026-02-01T20:42:53.093" v="345" actId="962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AF35D566-9458-4FCB-BB0C-F789683C5E1A}" dt="2026-02-23T21:11:14.958" v="1346" actId="1076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2-23T21:11:05.775" v="1343" actId="20577"/>
          <ac:spMkLst>
            <pc:docMk/>
            <pc:sldMk cId="4261658029" sldId="679"/>
            <ac:spMk id="2" creationId="{FE91AC9D-0C0C-4684-927E-D7846FC8300F}"/>
          </ac:spMkLst>
        </pc:spChg>
        <pc:picChg chg="add mod ord">
          <ac:chgData name="Jalila El Baraka" userId="ea93c961-285f-4edc-9e51-dff84fc1dbdc" providerId="ADAL" clId="{AF35D566-9458-4FCB-BB0C-F789683C5E1A}" dt="2026-02-23T21:11:12.690" v="1345" actId="1076"/>
          <ac:picMkLst>
            <pc:docMk/>
            <pc:sldMk cId="4261658029" sldId="679"/>
            <ac:picMk id="3" creationId="{C84D5A36-D534-08C4-CAE6-D2FAFB4FDD20}"/>
          </ac:picMkLst>
        </pc:picChg>
        <pc:picChg chg="mod">
          <ac:chgData name="Jalila El Baraka" userId="ea93c961-285f-4edc-9e51-dff84fc1dbdc" providerId="ADAL" clId="{AF35D566-9458-4FCB-BB0C-F789683C5E1A}" dt="2026-02-23T21:11:14.958" v="1346" actId="1076"/>
          <ac:picMkLst>
            <pc:docMk/>
            <pc:sldMk cId="4261658029" sldId="679"/>
            <ac:picMk id="9" creationId="{4DABB5A8-820A-F8B4-90B3-D39BDD055E9A}"/>
          </ac:picMkLst>
        </pc:picChg>
        <pc:picChg chg="mod">
          <ac:chgData name="Jalila El Baraka" userId="ea93c961-285f-4edc-9e51-dff84fc1dbdc" providerId="ADAL" clId="{AF35D566-9458-4FCB-BB0C-F789683C5E1A}" dt="2026-02-02T20:37:51.886" v="894" actId="1076"/>
          <ac:picMkLst>
            <pc:docMk/>
            <pc:sldMk cId="4261658029" sldId="679"/>
            <ac:picMk id="10" creationId="{E77DB89E-85D8-27CE-59AA-4DC05B95904A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2-23T18:23:23.732" v="981" actId="1076"/>
        <pc:sldMkLst>
          <pc:docMk/>
          <pc:sldMk cId="927543826" sldId="784"/>
        </pc:sldMkLst>
        <pc:picChg chg="add mod">
          <ac:chgData name="Jalila El Baraka" userId="ea93c961-285f-4edc-9e51-dff84fc1dbdc" providerId="ADAL" clId="{AF35D566-9458-4FCB-BB0C-F789683C5E1A}" dt="2026-02-23T18:23:23.732" v="981" actId="1076"/>
          <ac:picMkLst>
            <pc:docMk/>
            <pc:sldMk cId="927543826" sldId="784"/>
            <ac:picMk id="3" creationId="{373A2D6C-4FB6-C716-B82B-1A0A97DAA6C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2T19:56:02.638" v="662" actId="13926"/>
        <pc:sldMkLst>
          <pc:docMk/>
          <pc:sldMk cId="2808393960" sldId="881"/>
        </pc:sldMkLst>
        <pc:spChg chg="mod">
          <ac:chgData name="Jalila El Baraka" userId="ea93c961-285f-4edc-9e51-dff84fc1dbdc" providerId="ADAL" clId="{AF35D566-9458-4FCB-BB0C-F789683C5E1A}" dt="2026-02-02T19:56:02.638" v="662" actId="13926"/>
          <ac:spMkLst>
            <pc:docMk/>
            <pc:sldMk cId="2808393960" sldId="881"/>
            <ac:spMk id="2" creationId="{6FC66C88-6FAD-0C48-C213-B710A74C4B9C}"/>
          </ac:spMkLst>
        </pc:spChg>
        <pc:spChg chg="mod">
          <ac:chgData name="Jalila El Baraka" userId="ea93c961-285f-4edc-9e51-dff84fc1dbdc" providerId="ADAL" clId="{AF35D566-9458-4FCB-BB0C-F789683C5E1A}" dt="2026-02-02T19:51:54.408" v="592" actId="20577"/>
          <ac:spMkLst>
            <pc:docMk/>
            <pc:sldMk cId="2808393960" sldId="881"/>
            <ac:spMk id="3" creationId="{CC40D8D1-6881-0A7E-59E9-FDD914B7E784}"/>
          </ac:spMkLst>
        </pc:spChg>
        <pc:spChg chg="mod">
          <ac:chgData name="Jalila El Baraka" userId="ea93c961-285f-4edc-9e51-dff84fc1dbdc" providerId="ADAL" clId="{AF35D566-9458-4FCB-BB0C-F789683C5E1A}" dt="2026-02-02T19:53:33.269" v="612" actId="20577"/>
          <ac:spMkLst>
            <pc:docMk/>
            <pc:sldMk cId="2808393960" sldId="881"/>
            <ac:spMk id="4" creationId="{7E7638BC-E3C5-65DE-971B-7E7817F1924D}"/>
          </ac:spMkLst>
        </pc:spChg>
        <pc:spChg chg="add mod">
          <ac:chgData name="Jalila El Baraka" userId="ea93c961-285f-4edc-9e51-dff84fc1dbdc" providerId="ADAL" clId="{AF35D566-9458-4FCB-BB0C-F789683C5E1A}" dt="2026-02-02T19:54:14.219" v="621" actId="20577"/>
          <ac:spMkLst>
            <pc:docMk/>
            <pc:sldMk cId="2808393960" sldId="881"/>
            <ac:spMk id="7" creationId="{CE5F88E2-A525-47DD-66B8-D6B1D2ED2CE9}"/>
          </ac:spMkLst>
        </pc:spChg>
        <pc:spChg chg="add mod">
          <ac:chgData name="Jalila El Baraka" userId="ea93c961-285f-4edc-9e51-dff84fc1dbdc" providerId="ADAL" clId="{AF35D566-9458-4FCB-BB0C-F789683C5E1A}" dt="2026-02-02T19:54:49.736" v="644" actId="20577"/>
          <ac:spMkLst>
            <pc:docMk/>
            <pc:sldMk cId="2808393960" sldId="881"/>
            <ac:spMk id="10" creationId="{5D8FA266-70EE-24FF-0C02-CD53500A8B34}"/>
          </ac:spMkLst>
        </pc:spChg>
        <pc:spChg chg="mod">
          <ac:chgData name="Jalila El Baraka" userId="ea93c961-285f-4edc-9e51-dff84fc1dbdc" providerId="ADAL" clId="{AF35D566-9458-4FCB-BB0C-F789683C5E1A}" dt="2026-02-02T19:50:59.941" v="557" actId="20577"/>
          <ac:spMkLst>
            <pc:docMk/>
            <pc:sldMk cId="2808393960" sldId="881"/>
            <ac:spMk id="18" creationId="{55AA84E4-F792-0E3A-732B-B67F8C1BCDE0}"/>
          </ac:spMkLst>
        </pc:spChg>
        <pc:picChg chg="add mod">
          <ac:chgData name="Jalila El Baraka" userId="ea93c961-285f-4edc-9e51-dff84fc1dbdc" providerId="ADAL" clId="{AF35D566-9458-4FCB-BB0C-F789683C5E1A}" dt="2026-02-02T19:52:07.142" v="595" actId="1076"/>
          <ac:picMkLst>
            <pc:docMk/>
            <pc:sldMk cId="2808393960" sldId="881"/>
            <ac:picMk id="5" creationId="{6A07FA60-A07A-B01F-0D1B-C8F5B45BCF07}"/>
          </ac:picMkLst>
        </pc:picChg>
        <pc:picChg chg="add mod">
          <ac:chgData name="Jalila El Baraka" userId="ea93c961-285f-4edc-9e51-dff84fc1dbdc" providerId="ADAL" clId="{AF35D566-9458-4FCB-BB0C-F789683C5E1A}" dt="2026-02-02T19:53:44.159" v="615" actId="1076"/>
          <ac:picMkLst>
            <pc:docMk/>
            <pc:sldMk cId="2808393960" sldId="881"/>
            <ac:picMk id="6" creationId="{571CF1FD-04C7-7277-6E63-B6C70ACBA973}"/>
          </ac:picMkLst>
        </pc:picChg>
        <pc:picChg chg="mod">
          <ac:chgData name="Jalila El Baraka" userId="ea93c961-285f-4edc-9e51-dff84fc1dbdc" providerId="ADAL" clId="{AF35D566-9458-4FCB-BB0C-F789683C5E1A}" dt="2026-02-02T19:51:37.158" v="565" actId="1076"/>
          <ac:picMkLst>
            <pc:docMk/>
            <pc:sldMk cId="2808393960" sldId="881"/>
            <ac:picMk id="8" creationId="{FD06D9B8-28F6-8CA7-27E0-E6484C2DE2E2}"/>
          </ac:picMkLst>
        </pc:picChg>
        <pc:picChg chg="add mod">
          <ac:chgData name="Jalila El Baraka" userId="ea93c961-285f-4edc-9e51-dff84fc1dbdc" providerId="ADAL" clId="{AF35D566-9458-4FCB-BB0C-F789683C5E1A}" dt="2026-02-02T19:54:22.971" v="623" actId="1076"/>
          <ac:picMkLst>
            <pc:docMk/>
            <pc:sldMk cId="2808393960" sldId="881"/>
            <ac:picMk id="9" creationId="{6E8BEFBD-ECB9-1998-265F-542C1073F456}"/>
          </ac:picMkLst>
        </pc:picChg>
        <pc:picChg chg="add mod">
          <ac:chgData name="Jalila El Baraka" userId="ea93c961-285f-4edc-9e51-dff84fc1dbdc" providerId="ADAL" clId="{AF35D566-9458-4FCB-BB0C-F789683C5E1A}" dt="2026-02-02T19:55:09.052" v="659" actId="1076"/>
          <ac:picMkLst>
            <pc:docMk/>
            <pc:sldMk cId="2808393960" sldId="881"/>
            <ac:picMk id="16" creationId="{E9E0C216-9A98-51B5-D101-11E0D8F756E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10:14.750" v="1332" actId="1076"/>
        <pc:sldMkLst>
          <pc:docMk/>
          <pc:sldMk cId="3128690644" sldId="895"/>
        </pc:sldMkLst>
        <pc:spChg chg="mod">
          <ac:chgData name="Jalila El Baraka" userId="ea93c961-285f-4edc-9e51-dff84fc1dbdc" providerId="ADAL" clId="{AF35D566-9458-4FCB-BB0C-F789683C5E1A}" dt="2026-02-02T20:24:12.283" v="727" actId="20577"/>
          <ac:spMkLst>
            <pc:docMk/>
            <pc:sldMk cId="3128690644" sldId="895"/>
            <ac:spMk id="4" creationId="{E9145ECC-000C-F876-22B9-FF30903C9504}"/>
          </ac:spMkLst>
        </pc:spChg>
        <pc:spChg chg="mod">
          <ac:chgData name="Jalila El Baraka" userId="ea93c961-285f-4edc-9e51-dff84fc1dbdc" providerId="ADAL" clId="{AF35D566-9458-4FCB-BB0C-F789683C5E1A}" dt="2026-02-23T21:10:14.750" v="1332" actId="1076"/>
          <ac:spMkLst>
            <pc:docMk/>
            <pc:sldMk cId="3128690644" sldId="895"/>
            <ac:spMk id="15" creationId="{354EBED3-0B83-C456-5242-F9D79F9BBDDD}"/>
          </ac:spMkLst>
        </pc:spChg>
        <pc:picChg chg="add mod ord">
          <ac:chgData name="Jalila El Baraka" userId="ea93c961-285f-4edc-9e51-dff84fc1dbdc" providerId="ADAL" clId="{AF35D566-9458-4FCB-BB0C-F789683C5E1A}" dt="2026-02-23T21:10:12.172" v="1331" actId="1076"/>
          <ac:picMkLst>
            <pc:docMk/>
            <pc:sldMk cId="3128690644" sldId="895"/>
            <ac:picMk id="2" creationId="{D818551D-0DDF-FE25-55C7-17CFC35B916B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2T20:36:19.089" v="877" actId="14100"/>
        <pc:sldMkLst>
          <pc:docMk/>
          <pc:sldMk cId="2359735619" sldId="896"/>
        </pc:sldMkLst>
      </pc:sldChg>
      <pc:sldChg chg="addSp delSp modSp mod">
        <pc:chgData name="Jalila El Baraka" userId="ea93c961-285f-4edc-9e51-dff84fc1dbdc" providerId="ADAL" clId="{AF35D566-9458-4FCB-BB0C-F789683C5E1A}" dt="2026-02-23T21:10:38.766" v="1338" actId="1076"/>
        <pc:sldMkLst>
          <pc:docMk/>
          <pc:sldMk cId="234879539" sldId="898"/>
        </pc:sldMkLst>
        <pc:spChg chg="mod">
          <ac:chgData name="Jalila El Baraka" userId="ea93c961-285f-4edc-9e51-dff84fc1dbdc" providerId="ADAL" clId="{AF35D566-9458-4FCB-BB0C-F789683C5E1A}" dt="2026-02-23T21:10:26.999" v="1334" actId="1076"/>
          <ac:spMkLst>
            <pc:docMk/>
            <pc:sldMk cId="234879539" sldId="898"/>
            <ac:spMk id="12" creationId="{9C1D2837-886E-01FF-887E-43CC9149F389}"/>
          </ac:spMkLst>
        </pc:spChg>
        <pc:spChg chg="mod">
          <ac:chgData name="Jalila El Baraka" userId="ea93c961-285f-4edc-9e51-dff84fc1dbdc" providerId="ADAL" clId="{AF35D566-9458-4FCB-BB0C-F789683C5E1A}" dt="2026-02-23T21:10:38.766" v="1338" actId="1076"/>
          <ac:spMkLst>
            <pc:docMk/>
            <pc:sldMk cId="234879539" sldId="898"/>
            <ac:spMk id="13" creationId="{72B064D6-DD3D-1E20-E5E9-C70310D9F97E}"/>
          </ac:spMkLst>
        </pc:spChg>
        <pc:picChg chg="mod">
          <ac:chgData name="Jalila El Baraka" userId="ea93c961-285f-4edc-9e51-dff84fc1dbdc" providerId="ADAL" clId="{AF35D566-9458-4FCB-BB0C-F789683C5E1A}" dt="2026-02-23T21:10:34.202" v="1336" actId="14100"/>
          <ac:picMkLst>
            <pc:docMk/>
            <pc:sldMk cId="234879539" sldId="898"/>
            <ac:picMk id="2" creationId="{DA88A587-0FB5-6C33-0B7B-DA5DEC06328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04:41.694" v="1262" actId="1076"/>
        <pc:sldMkLst>
          <pc:docMk/>
          <pc:sldMk cId="3440061512" sldId="955"/>
        </pc:sldMkLst>
        <pc:spChg chg="add mod">
          <ac:chgData name="Jalila El Baraka" userId="ea93c961-285f-4edc-9e51-dff84fc1dbdc" providerId="ADAL" clId="{AF35D566-9458-4FCB-BB0C-F789683C5E1A}" dt="2026-02-23T21:04:40.397" v="1261" actId="1076"/>
          <ac:spMkLst>
            <pc:docMk/>
            <pc:sldMk cId="3440061512" sldId="955"/>
            <ac:spMk id="3" creationId="{812ABD3B-261C-6183-22B3-EF1E86274F16}"/>
          </ac:spMkLst>
        </pc:spChg>
        <pc:spChg chg="del">
          <ac:chgData name="Jalila El Baraka" userId="ea93c961-285f-4edc-9e51-dff84fc1dbdc" providerId="ADAL" clId="{AF35D566-9458-4FCB-BB0C-F789683C5E1A}" dt="2026-02-23T21:04:30.845" v="1257" actId="478"/>
          <ac:spMkLst>
            <pc:docMk/>
            <pc:sldMk cId="3440061512" sldId="955"/>
            <ac:spMk id="4" creationId="{00086348-D987-9447-434B-11537415716E}"/>
          </ac:spMkLst>
        </pc:spChg>
        <pc:picChg chg="mod">
          <ac:chgData name="Jalila El Baraka" userId="ea93c961-285f-4edc-9e51-dff84fc1dbdc" providerId="ADAL" clId="{AF35D566-9458-4FCB-BB0C-F789683C5E1A}" dt="2026-02-23T21:04:41.694" v="1262" actId="1076"/>
          <ac:picMkLst>
            <pc:docMk/>
            <pc:sldMk cId="3440061512" sldId="955"/>
            <ac:picMk id="2" creationId="{5E8CF3E4-AD4E-CEF9-A55E-C931C36BD02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18:18:24.440" v="977" actId="1076"/>
        <pc:sldMkLst>
          <pc:docMk/>
          <pc:sldMk cId="1677520056" sldId="1030"/>
        </pc:sldMkLst>
        <pc:picChg chg="del">
          <ac:chgData name="Jalila El Baraka" userId="ea93c961-285f-4edc-9e51-dff84fc1dbdc" providerId="ADAL" clId="{AF35D566-9458-4FCB-BB0C-F789683C5E1A}" dt="2026-02-23T18:17:54.978" v="969" actId="478"/>
          <ac:picMkLst>
            <pc:docMk/>
            <pc:sldMk cId="1677520056" sldId="1030"/>
            <ac:picMk id="2" creationId="{87044989-00E1-6C81-3E1E-659E25FA2074}"/>
          </ac:picMkLst>
        </pc:picChg>
        <pc:picChg chg="add del mod">
          <ac:chgData name="Jalila El Baraka" userId="ea93c961-285f-4edc-9e51-dff84fc1dbdc" providerId="ADAL" clId="{AF35D566-9458-4FCB-BB0C-F789683C5E1A}" dt="2026-02-23T18:18:00.772" v="971" actId="478"/>
          <ac:picMkLst>
            <pc:docMk/>
            <pc:sldMk cId="1677520056" sldId="1030"/>
            <ac:picMk id="3" creationId="{CB939DF8-376C-8334-AB1E-DCB798870985}"/>
          </ac:picMkLst>
        </pc:picChg>
        <pc:picChg chg="add mod">
          <ac:chgData name="Jalila El Baraka" userId="ea93c961-285f-4edc-9e51-dff84fc1dbdc" providerId="ADAL" clId="{AF35D566-9458-4FCB-BB0C-F789683C5E1A}" dt="2026-02-23T18:18:24.440" v="977" actId="1076"/>
          <ac:picMkLst>
            <pc:docMk/>
            <pc:sldMk cId="1677520056" sldId="1030"/>
            <ac:picMk id="4" creationId="{857B3DFF-B0F7-ACE4-167B-B967932A3F0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08:14.842" v="1300" actId="1076"/>
        <pc:sldMkLst>
          <pc:docMk/>
          <pc:sldMk cId="4286339454" sldId="1043"/>
        </pc:sldMkLst>
        <pc:picChg chg="add mod">
          <ac:chgData name="Jalila El Baraka" userId="ea93c961-285f-4edc-9e51-dff84fc1dbdc" providerId="ADAL" clId="{AF35D566-9458-4FCB-BB0C-F789683C5E1A}" dt="2026-02-23T21:08:14.842" v="1300" actId="1076"/>
          <ac:picMkLst>
            <pc:docMk/>
            <pc:sldMk cId="4286339454" sldId="1043"/>
            <ac:picMk id="2" creationId="{E38EFFCA-3624-2068-0A4D-164EBD66903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08:21.177" v="1302" actId="1076"/>
        <pc:sldMkLst>
          <pc:docMk/>
          <pc:sldMk cId="2528783342" sldId="1045"/>
        </pc:sldMkLst>
        <pc:spChg chg="mod">
          <ac:chgData name="Jalila El Baraka" userId="ea93c961-285f-4edc-9e51-dff84fc1dbdc" providerId="ADAL" clId="{AF35D566-9458-4FCB-BB0C-F789683C5E1A}" dt="2026-02-02T20:31:05.004" v="759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AF35D566-9458-4FCB-BB0C-F789683C5E1A}" dt="2026-02-02T20:32:03.469" v="822" actId="20577"/>
          <ac:spMkLst>
            <pc:docMk/>
            <pc:sldMk cId="2528783342" sldId="1045"/>
            <ac:spMk id="6" creationId="{AD5588A9-4B39-D987-C24F-25962CDCA520}"/>
          </ac:spMkLst>
        </pc:spChg>
        <pc:picChg chg="add mod">
          <ac:chgData name="Jalila El Baraka" userId="ea93c961-285f-4edc-9e51-dff84fc1dbdc" providerId="ADAL" clId="{AF35D566-9458-4FCB-BB0C-F789683C5E1A}" dt="2026-02-23T21:08:21.177" v="1302" actId="1076"/>
          <ac:picMkLst>
            <pc:docMk/>
            <pc:sldMk cId="2528783342" sldId="1045"/>
            <ac:picMk id="2" creationId="{E6A6CDCD-E25A-08C5-6739-7AA51D73459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17:04.997" v="1377" actId="1076"/>
        <pc:sldMkLst>
          <pc:docMk/>
          <pc:sldMk cId="2601927636" sldId="1046"/>
        </pc:sldMkLst>
        <pc:picChg chg="add mod">
          <ac:chgData name="Jalila El Baraka" userId="ea93c961-285f-4edc-9e51-dff84fc1dbdc" providerId="ADAL" clId="{AF35D566-9458-4FCB-BB0C-F789683C5E1A}" dt="2026-02-23T21:17:04.997" v="1377" actId="1076"/>
          <ac:picMkLst>
            <pc:docMk/>
            <pc:sldMk cId="2601927636" sldId="1046"/>
            <ac:picMk id="3" creationId="{90C1D3A2-4C18-B640-EF6E-EF12A39ABE5F}"/>
          </ac:picMkLst>
        </pc:picChg>
        <pc:picChg chg="add del mod">
          <ac:chgData name="Jalila El Baraka" userId="ea93c961-285f-4edc-9e51-dff84fc1dbdc" providerId="ADAL" clId="{AF35D566-9458-4FCB-BB0C-F789683C5E1A}" dt="2026-02-23T21:17:03.263" v="1376" actId="478"/>
          <ac:picMkLst>
            <pc:docMk/>
            <pc:sldMk cId="2601927636" sldId="1046"/>
            <ac:picMk id="4" creationId="{FB7DF966-C690-1846-D565-E6306E78FFF4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09:30.926" v="1319" actId="1076"/>
        <pc:sldMkLst>
          <pc:docMk/>
          <pc:sldMk cId="622911738" sldId="1048"/>
        </pc:sldMkLst>
        <pc:spChg chg="mod">
          <ac:chgData name="Jalila El Baraka" userId="ea93c961-285f-4edc-9e51-dff84fc1dbdc" providerId="ADAL" clId="{AF35D566-9458-4FCB-BB0C-F789683C5E1A}" dt="2026-02-02T20:34:33.266" v="828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AF35D566-9458-4FCB-BB0C-F789683C5E1A}" dt="2026-02-02T20:34:42.062" v="838" actId="20577"/>
          <ac:spMkLst>
            <pc:docMk/>
            <pc:sldMk cId="622911738" sldId="1048"/>
            <ac:spMk id="6" creationId="{9A40CBE2-705C-FAB0-8700-E47E696887FE}"/>
          </ac:spMkLst>
        </pc:spChg>
        <pc:picChg chg="add mod">
          <ac:chgData name="Jalila El Baraka" userId="ea93c961-285f-4edc-9e51-dff84fc1dbdc" providerId="ADAL" clId="{AF35D566-9458-4FCB-BB0C-F789683C5E1A}" dt="2026-02-23T21:09:30.926" v="1319" actId="1076"/>
          <ac:picMkLst>
            <pc:docMk/>
            <pc:sldMk cId="622911738" sldId="1048"/>
            <ac:picMk id="3" creationId="{1AB2BA8F-A2DD-32DD-7274-AAFA9E9F193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09:51.932" v="1325" actId="1076"/>
        <pc:sldMkLst>
          <pc:docMk/>
          <pc:sldMk cId="2728908029" sldId="1049"/>
        </pc:sldMkLst>
        <pc:picChg chg="add mod">
          <ac:chgData name="Jalila El Baraka" userId="ea93c961-285f-4edc-9e51-dff84fc1dbdc" providerId="ADAL" clId="{AF35D566-9458-4FCB-BB0C-F789683C5E1A}" dt="2026-02-23T21:09:51.932" v="1325" actId="1076"/>
          <ac:picMkLst>
            <pc:docMk/>
            <pc:sldMk cId="2728908029" sldId="1049"/>
            <ac:picMk id="2" creationId="{15244BC0-4BC3-A986-606C-84D411E2C04A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09:44.380" v="1323" actId="1076"/>
        <pc:sldMkLst>
          <pc:docMk/>
          <pc:sldMk cId="27580735" sldId="1051"/>
        </pc:sldMkLst>
        <pc:spChg chg="mod">
          <ac:chgData name="Jalila El Baraka" userId="ea93c961-285f-4edc-9e51-dff84fc1dbdc" providerId="ADAL" clId="{AF35D566-9458-4FCB-BB0C-F789683C5E1A}" dt="2026-02-02T20:35:10.377" v="855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AF35D566-9458-4FCB-BB0C-F789683C5E1A}" dt="2026-02-02T20:35:22.143" v="867" actId="20577"/>
          <ac:spMkLst>
            <pc:docMk/>
            <pc:sldMk cId="27580735" sldId="1051"/>
            <ac:spMk id="6" creationId="{625DB457-A451-4DFC-FBCE-EF088CBDA991}"/>
          </ac:spMkLst>
        </pc:spChg>
        <pc:picChg chg="add mod">
          <ac:chgData name="Jalila El Baraka" userId="ea93c961-285f-4edc-9e51-dff84fc1dbdc" providerId="ADAL" clId="{AF35D566-9458-4FCB-BB0C-F789683C5E1A}" dt="2026-02-23T21:09:44.380" v="1323" actId="1076"/>
          <ac:picMkLst>
            <pc:docMk/>
            <pc:sldMk cId="27580735" sldId="1051"/>
            <ac:picMk id="2" creationId="{38B87377-3083-4D7D-CA76-D9CECE8F25B0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1T20:40:00.029" v="324" actId="1076"/>
        <pc:sldMkLst>
          <pc:docMk/>
          <pc:sldMk cId="1339474844" sldId="1056"/>
        </pc:sldMkLst>
        <pc:picChg chg="mod">
          <ac:chgData name="Jalila El Baraka" userId="ea93c961-285f-4edc-9e51-dff84fc1dbdc" providerId="ADAL" clId="{AF35D566-9458-4FCB-BB0C-F789683C5E1A}" dt="2026-02-01T20:40:00.029" v="324" actId="1076"/>
          <ac:picMkLst>
            <pc:docMk/>
            <pc:sldMk cId="1339474844" sldId="1056"/>
            <ac:picMk id="6" creationId="{105D2C89-7058-1AAB-DCAB-E4FC82DB22A9}"/>
          </ac:picMkLst>
        </pc:picChg>
      </pc:sldChg>
      <pc:sldChg chg="addSp modSp mod">
        <pc:chgData name="Jalila El Baraka" userId="ea93c961-285f-4edc-9e51-dff84fc1dbdc" providerId="ADAL" clId="{AF35D566-9458-4FCB-BB0C-F789683C5E1A}" dt="2026-02-23T21:07:50.022" v="1297" actId="1076"/>
        <pc:sldMkLst>
          <pc:docMk/>
          <pc:sldMk cId="4105693330" sldId="1060"/>
        </pc:sldMkLst>
        <pc:picChg chg="add mod">
          <ac:chgData name="Jalila El Baraka" userId="ea93c961-285f-4edc-9e51-dff84fc1dbdc" providerId="ADAL" clId="{AF35D566-9458-4FCB-BB0C-F789683C5E1A}" dt="2026-02-23T21:06:43.412" v="1284" actId="1076"/>
          <ac:picMkLst>
            <pc:docMk/>
            <pc:sldMk cId="4105693330" sldId="1060"/>
            <ac:picMk id="4" creationId="{BF8B7051-2274-117E-4AD6-9B0A87FE8DDC}"/>
          </ac:picMkLst>
        </pc:picChg>
        <pc:picChg chg="add mod">
          <ac:chgData name="Jalila El Baraka" userId="ea93c961-285f-4edc-9e51-dff84fc1dbdc" providerId="ADAL" clId="{AF35D566-9458-4FCB-BB0C-F789683C5E1A}" dt="2026-02-23T21:07:00.377" v="1289" actId="1076"/>
          <ac:picMkLst>
            <pc:docMk/>
            <pc:sldMk cId="4105693330" sldId="1060"/>
            <ac:picMk id="10" creationId="{90C52D9B-6F5D-41D6-6E33-A897F313B412}"/>
          </ac:picMkLst>
        </pc:picChg>
        <pc:picChg chg="add mod">
          <ac:chgData name="Jalila El Baraka" userId="ea93c961-285f-4edc-9e51-dff84fc1dbdc" providerId="ADAL" clId="{AF35D566-9458-4FCB-BB0C-F789683C5E1A}" dt="2026-02-23T21:07:14.607" v="1293" actId="1076"/>
          <ac:picMkLst>
            <pc:docMk/>
            <pc:sldMk cId="4105693330" sldId="1060"/>
            <ac:picMk id="14" creationId="{E6754F87-7A08-F375-9292-DDE59E5F929B}"/>
          </ac:picMkLst>
        </pc:picChg>
        <pc:picChg chg="add mod">
          <ac:chgData name="Jalila El Baraka" userId="ea93c961-285f-4edc-9e51-dff84fc1dbdc" providerId="ADAL" clId="{AF35D566-9458-4FCB-BB0C-F789683C5E1A}" dt="2026-02-23T21:07:50.022" v="1297" actId="1076"/>
          <ac:picMkLst>
            <pc:docMk/>
            <pc:sldMk cId="4105693330" sldId="1060"/>
            <ac:picMk id="15" creationId="{0F0C51FD-488D-A78A-7ED9-FF7F4CE71B6B}"/>
          </ac:picMkLst>
        </pc:picChg>
      </pc:sldChg>
      <pc:sldChg chg="modSp mod">
        <pc:chgData name="Jalila El Baraka" userId="ea93c961-285f-4edc-9e51-dff84fc1dbdc" providerId="ADAL" clId="{AF35D566-9458-4FCB-BB0C-F789683C5E1A}" dt="2026-02-01T20:47:24.600" v="535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AF35D566-9458-4FCB-BB0C-F789683C5E1A}" dt="2026-02-01T20:47:07.615" v="532" actId="20577"/>
          <ac:spMkLst>
            <pc:docMk/>
            <pc:sldMk cId="2833459920" sldId="1077"/>
            <ac:spMk id="10" creationId="{D8CF3698-1223-BBB6-8641-E5AB8C66917B}"/>
          </ac:spMkLst>
        </pc:spChg>
        <pc:picChg chg="mod">
          <ac:chgData name="Jalila El Baraka" userId="ea93c961-285f-4edc-9e51-dff84fc1dbdc" providerId="ADAL" clId="{AF35D566-9458-4FCB-BB0C-F789683C5E1A}" dt="2026-02-01T20:47:24.600" v="535" actId="1076"/>
          <ac:picMkLst>
            <pc:docMk/>
            <pc:sldMk cId="2833459920" sldId="1077"/>
            <ac:picMk id="14" creationId="{F413AA24-56CE-C65A-CA4A-B3E29FBA0F34}"/>
          </ac:picMkLst>
        </pc:picChg>
      </pc:sldChg>
      <pc:sldChg chg="addSp delSp modSp add mod delAnim modAnim">
        <pc:chgData name="Jalila El Baraka" userId="ea93c961-285f-4edc-9e51-dff84fc1dbdc" providerId="ADAL" clId="{AF35D566-9458-4FCB-BB0C-F789683C5E1A}" dt="2026-02-01T20:46:45.991" v="513" actId="1076"/>
        <pc:sldMkLst>
          <pc:docMk/>
          <pc:sldMk cId="3375577450" sldId="1078"/>
        </pc:sldMkLst>
      </pc:sldChg>
      <pc:sldChg chg="modSp mod">
        <pc:chgData name="Jalila El Baraka" userId="ea93c961-285f-4edc-9e51-dff84fc1dbdc" providerId="ADAL" clId="{AF35D566-9458-4FCB-BB0C-F789683C5E1A}" dt="2026-02-23T21:03:57.909" v="1249" actId="13926"/>
        <pc:sldMkLst>
          <pc:docMk/>
          <pc:sldMk cId="2400070717" sldId="1091"/>
        </pc:sldMkLst>
        <pc:spChg chg="mod">
          <ac:chgData name="Jalila El Baraka" userId="ea93c961-285f-4edc-9e51-dff84fc1dbdc" providerId="ADAL" clId="{AF35D566-9458-4FCB-BB0C-F789683C5E1A}" dt="2026-02-23T21:03:54.503" v="1248" actId="20577"/>
          <ac:spMkLst>
            <pc:docMk/>
            <pc:sldMk cId="2400070717" sldId="1091"/>
            <ac:spMk id="3" creationId="{0ECA807E-0321-E64F-D06A-B3049EC3C5C1}"/>
          </ac:spMkLst>
        </pc:spChg>
        <pc:spChg chg="mod">
          <ac:chgData name="Jalila El Baraka" userId="ea93c961-285f-4edc-9e51-dff84fc1dbdc" providerId="ADAL" clId="{AF35D566-9458-4FCB-BB0C-F789683C5E1A}" dt="2026-02-23T21:03:57.909" v="1249" actId="13926"/>
          <ac:spMkLst>
            <pc:docMk/>
            <pc:sldMk cId="2400070717" sldId="1091"/>
            <ac:spMk id="4" creationId="{5B80A2B1-8CCC-CAAB-3319-B7B41A18B8DA}"/>
          </ac:spMkLst>
        </pc:spChg>
        <pc:picChg chg="mod">
          <ac:chgData name="Jalila El Baraka" userId="ea93c961-285f-4edc-9e51-dff84fc1dbdc" providerId="ADAL" clId="{AF35D566-9458-4FCB-BB0C-F789683C5E1A}" dt="2026-02-23T21:03:19.241" v="1220" actId="14100"/>
          <ac:picMkLst>
            <pc:docMk/>
            <pc:sldMk cId="2400070717" sldId="1091"/>
            <ac:picMk id="10" creationId="{FD86665E-633C-50B9-9A81-50119DEFCAD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04:09.112" v="1251"/>
        <pc:sldMkLst>
          <pc:docMk/>
          <pc:sldMk cId="4034462506" sldId="1092"/>
        </pc:sldMkLst>
        <pc:spChg chg="del">
          <ac:chgData name="Jalila El Baraka" userId="ea93c961-285f-4edc-9e51-dff84fc1dbdc" providerId="ADAL" clId="{AF35D566-9458-4FCB-BB0C-F789683C5E1A}" dt="2026-02-23T21:04:05.268" v="1250" actId="478"/>
          <ac:spMkLst>
            <pc:docMk/>
            <pc:sldMk cId="4034462506" sldId="1092"/>
            <ac:spMk id="2" creationId="{957BA601-C094-FD4A-4950-D4A00461F6B7}"/>
          </ac:spMkLst>
        </pc:spChg>
        <pc:spChg chg="add mod">
          <ac:chgData name="Jalila El Baraka" userId="ea93c961-285f-4edc-9e51-dff84fc1dbdc" providerId="ADAL" clId="{AF35D566-9458-4FCB-BB0C-F789683C5E1A}" dt="2026-02-23T21:04:09.112" v="1251"/>
          <ac:spMkLst>
            <pc:docMk/>
            <pc:sldMk cId="4034462506" sldId="1092"/>
            <ac:spMk id="4" creationId="{4845EF9B-FCC3-20A3-3479-BFB500332ACA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3T21:04:22.647" v="1256"/>
        <pc:sldMkLst>
          <pc:docMk/>
          <pc:sldMk cId="1152843136" sldId="1093"/>
        </pc:sldMkLst>
        <pc:spChg chg="del">
          <ac:chgData name="Jalila El Baraka" userId="ea93c961-285f-4edc-9e51-dff84fc1dbdc" providerId="ADAL" clId="{AF35D566-9458-4FCB-BB0C-F789683C5E1A}" dt="2026-02-23T21:04:16.190" v="1252" actId="478"/>
          <ac:spMkLst>
            <pc:docMk/>
            <pc:sldMk cId="1152843136" sldId="1093"/>
            <ac:spMk id="2" creationId="{16C78673-1D6A-7E43-831C-68CFB4819A2B}"/>
          </ac:spMkLst>
        </pc:spChg>
        <pc:spChg chg="add mod">
          <ac:chgData name="Jalila El Baraka" userId="ea93c961-285f-4edc-9e51-dff84fc1dbdc" providerId="ADAL" clId="{AF35D566-9458-4FCB-BB0C-F789683C5E1A}" dt="2026-02-23T21:04:22.647" v="1256"/>
          <ac:spMkLst>
            <pc:docMk/>
            <pc:sldMk cId="1152843136" sldId="1093"/>
            <ac:spMk id="8" creationId="{832C5A67-AEEF-8ED4-B3AB-AA0A0F11F127}"/>
          </ac:spMkLst>
        </pc:spChg>
        <pc:picChg chg="mod">
          <ac:chgData name="Jalila El Baraka" userId="ea93c961-285f-4edc-9e51-dff84fc1dbdc" providerId="ADAL" clId="{AF35D566-9458-4FCB-BB0C-F789683C5E1A}" dt="2026-02-23T21:04:20.772" v="1255" actId="1076"/>
          <ac:picMkLst>
            <pc:docMk/>
            <pc:sldMk cId="1152843136" sldId="1093"/>
            <ac:picMk id="10" creationId="{564C8F54-40E5-5F32-A4CB-32933221994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08:33.397" v="1305" actId="1076"/>
        <pc:sldMkLst>
          <pc:docMk/>
          <pc:sldMk cId="1490635244" sldId="1095"/>
        </pc:sldMkLst>
        <pc:picChg chg="add mod">
          <ac:chgData name="Jalila El Baraka" userId="ea93c961-285f-4edc-9e51-dff84fc1dbdc" providerId="ADAL" clId="{AF35D566-9458-4FCB-BB0C-F789683C5E1A}" dt="2026-02-23T21:08:33.397" v="1305" actId="1076"/>
          <ac:picMkLst>
            <pc:docMk/>
            <pc:sldMk cId="1490635244" sldId="1095"/>
            <ac:picMk id="2" creationId="{7590B636-53DD-F560-76BB-2D40A3CAF835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3T21:08:42.939" v="1307" actId="1076"/>
        <pc:sldMkLst>
          <pc:docMk/>
          <pc:sldMk cId="3285596702" sldId="1097"/>
        </pc:sldMkLst>
        <pc:spChg chg="mod">
          <ac:chgData name="Jalila El Baraka" userId="ea93c961-285f-4edc-9e51-dff84fc1dbdc" providerId="ADAL" clId="{AF35D566-9458-4FCB-BB0C-F789683C5E1A}" dt="2026-02-02T20:31:44.735" v="783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AF35D566-9458-4FCB-BB0C-F789683C5E1A}" dt="2026-02-02T20:31:53.868" v="803" actId="20577"/>
          <ac:spMkLst>
            <pc:docMk/>
            <pc:sldMk cId="3285596702" sldId="1097"/>
            <ac:spMk id="6" creationId="{C9368B84-85E0-005F-06E5-D996E43CD8C2}"/>
          </ac:spMkLst>
        </pc:spChg>
        <pc:picChg chg="add mod">
          <ac:chgData name="Jalila El Baraka" userId="ea93c961-285f-4edc-9e51-dff84fc1dbdc" providerId="ADAL" clId="{AF35D566-9458-4FCB-BB0C-F789683C5E1A}" dt="2026-02-23T21:08:42.939" v="1307" actId="1076"/>
          <ac:picMkLst>
            <pc:docMk/>
            <pc:sldMk cId="3285596702" sldId="1097"/>
            <ac:picMk id="2" creationId="{97B58AF5-61E1-1D34-771E-C49E72E18DD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1T20:41:52.155" v="336" actId="14100"/>
        <pc:sldMkLst>
          <pc:docMk/>
          <pc:sldMk cId="3374801098" sldId="1101"/>
        </pc:sldMkLst>
      </pc:sldChg>
      <pc:sldChg chg="addSp delSp modSp mod delAnim modAnim">
        <pc:chgData name="Jalila El Baraka" userId="ea93c961-285f-4edc-9e51-dff84fc1dbdc" providerId="ADAL" clId="{AF35D566-9458-4FCB-BB0C-F789683C5E1A}" dt="2026-02-01T20:38:05.907" v="315" actId="14100"/>
        <pc:sldMkLst>
          <pc:docMk/>
          <pc:sldMk cId="656335347" sldId="1108"/>
        </pc:sldMkLst>
      </pc:sldChg>
      <pc:sldChg chg="addSp delSp modSp add mod">
        <pc:chgData name="Jalila El Baraka" userId="ea93c961-285f-4edc-9e51-dff84fc1dbdc" providerId="ADAL" clId="{AF35D566-9458-4FCB-BB0C-F789683C5E1A}" dt="2026-02-23T21:05:33.817" v="1279" actId="21"/>
        <pc:sldMkLst>
          <pc:docMk/>
          <pc:sldMk cId="114787939" sldId="1110"/>
        </pc:sldMkLst>
        <pc:spChg chg="mod">
          <ac:chgData name="Jalila El Baraka" userId="ea93c961-285f-4edc-9e51-dff84fc1dbdc" providerId="ADAL" clId="{AF35D566-9458-4FCB-BB0C-F789683C5E1A}" dt="2026-02-02T20:02:55.459" v="671"/>
          <ac:spMkLst>
            <pc:docMk/>
            <pc:sldMk cId="114787939" sldId="1110"/>
            <ac:spMk id="2" creationId="{CE83B182-8235-E3CA-B7F7-166D0A6DDD21}"/>
          </ac:spMkLst>
        </pc:spChg>
        <pc:spChg chg="add del mod">
          <ac:chgData name="Jalila El Baraka" userId="ea93c961-285f-4edc-9e51-dff84fc1dbdc" providerId="ADAL" clId="{AF35D566-9458-4FCB-BB0C-F789683C5E1A}" dt="2026-02-23T21:05:33.817" v="1279" actId="21"/>
          <ac:spMkLst>
            <pc:docMk/>
            <pc:sldMk cId="114787939" sldId="1110"/>
            <ac:spMk id="3" creationId="{EC4C8463-BA14-A478-85E8-080D14B3433E}"/>
          </ac:spMkLst>
        </pc:spChg>
        <pc:spChg chg="mod">
          <ac:chgData name="Jalila El Baraka" userId="ea93c961-285f-4edc-9e51-dff84fc1dbdc" providerId="ADAL" clId="{AF35D566-9458-4FCB-BB0C-F789683C5E1A}" dt="2026-02-02T20:03:39.909" v="677" actId="20577"/>
          <ac:spMkLst>
            <pc:docMk/>
            <pc:sldMk cId="114787939" sldId="1110"/>
            <ac:spMk id="6" creationId="{C6D77288-10C4-797B-1DCB-AAB72E182238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3T21:14:10.701" v="1358" actId="14100"/>
        <pc:sldMkLst>
          <pc:docMk/>
          <pc:sldMk cId="871344162" sldId="1111"/>
        </pc:sldMkLst>
        <pc:spChg chg="mod">
          <ac:chgData name="Jalila El Baraka" userId="ea93c961-285f-4edc-9e51-dff84fc1dbdc" providerId="ADAL" clId="{AF35D566-9458-4FCB-BB0C-F789683C5E1A}" dt="2026-02-23T18:26:46.399" v="990" actId="13926"/>
          <ac:spMkLst>
            <pc:docMk/>
            <pc:sldMk cId="871344162" sldId="1111"/>
            <ac:spMk id="2" creationId="{9CE2AB91-5B3C-C206-4FE5-5A7BDEB34B85}"/>
          </ac:spMkLst>
        </pc:spChg>
        <pc:picChg chg="mod">
          <ac:chgData name="Jalila El Baraka" userId="ea93c961-285f-4edc-9e51-dff84fc1dbdc" providerId="ADAL" clId="{AF35D566-9458-4FCB-BB0C-F789683C5E1A}" dt="2026-02-23T20:54:48.030" v="992" actId="1076"/>
          <ac:picMkLst>
            <pc:docMk/>
            <pc:sldMk cId="871344162" sldId="1111"/>
            <ac:picMk id="4" creationId="{A5A89D16-E133-9F15-9A6E-1F6547A6EB27}"/>
          </ac:picMkLst>
        </pc:picChg>
        <pc:picChg chg="add del mod">
          <ac:chgData name="Jalila El Baraka" userId="ea93c961-285f-4edc-9e51-dff84fc1dbdc" providerId="ADAL" clId="{AF35D566-9458-4FCB-BB0C-F789683C5E1A}" dt="2026-02-23T20:55:00.587" v="1001" actId="478"/>
          <ac:picMkLst>
            <pc:docMk/>
            <pc:sldMk cId="871344162" sldId="1111"/>
            <ac:picMk id="5" creationId="{9C8C8726-25B4-780E-B632-0B4204791FC0}"/>
          </ac:picMkLst>
        </pc:picChg>
        <pc:picChg chg="add del mod">
          <ac:chgData name="Jalila El Baraka" userId="ea93c961-285f-4edc-9e51-dff84fc1dbdc" providerId="ADAL" clId="{AF35D566-9458-4FCB-BB0C-F789683C5E1A}" dt="2026-02-23T21:14:00.919" v="1353" actId="478"/>
          <ac:picMkLst>
            <pc:docMk/>
            <pc:sldMk cId="871344162" sldId="1111"/>
            <ac:picMk id="7" creationId="{5AE8B3C1-F222-A0E4-C086-0878CDE383D6}"/>
          </ac:picMkLst>
        </pc:picChg>
        <pc:picChg chg="del">
          <ac:chgData name="Jalila El Baraka" userId="ea93c961-285f-4edc-9e51-dff84fc1dbdc" providerId="ADAL" clId="{AF35D566-9458-4FCB-BB0C-F789683C5E1A}" dt="2026-02-23T18:26:37.993" v="985" actId="478"/>
          <ac:picMkLst>
            <pc:docMk/>
            <pc:sldMk cId="871344162" sldId="1111"/>
            <ac:picMk id="8" creationId="{19D5EDB4-1281-7315-766A-88EAC9A8996E}"/>
          </ac:picMkLst>
        </pc:picChg>
        <pc:picChg chg="add del mod">
          <ac:chgData name="Jalila El Baraka" userId="ea93c961-285f-4edc-9e51-dff84fc1dbdc" providerId="ADAL" clId="{AF35D566-9458-4FCB-BB0C-F789683C5E1A}" dt="2026-02-23T21:14:00.326" v="1352" actId="478"/>
          <ac:picMkLst>
            <pc:docMk/>
            <pc:sldMk cId="871344162" sldId="1111"/>
            <ac:picMk id="10" creationId="{4203102C-7A9F-2367-5975-9DC5C439451A}"/>
          </ac:picMkLst>
        </pc:picChg>
        <pc:picChg chg="add mod">
          <ac:chgData name="Jalila El Baraka" userId="ea93c961-285f-4edc-9e51-dff84fc1dbdc" providerId="ADAL" clId="{AF35D566-9458-4FCB-BB0C-F789683C5E1A}" dt="2026-02-23T21:14:10.701" v="1358" actId="14100"/>
          <ac:picMkLst>
            <pc:docMk/>
            <pc:sldMk cId="871344162" sldId="1111"/>
            <ac:picMk id="12" creationId="{723E5702-28C1-8338-62B2-9269F8176EE4}"/>
          </ac:picMkLst>
        </pc:picChg>
      </pc:sldChg>
      <pc:sldChg chg="addSp modSp">
        <pc:chgData name="Jalila El Baraka" userId="ea93c961-285f-4edc-9e51-dff84fc1dbdc" providerId="ADAL" clId="{AF35D566-9458-4FCB-BB0C-F789683C5E1A}" dt="2026-02-23T21:05:36.613" v="1280"/>
        <pc:sldMkLst>
          <pc:docMk/>
          <pc:sldMk cId="3786251075" sldId="1115"/>
        </pc:sldMkLst>
        <pc:spChg chg="add mod">
          <ac:chgData name="Jalila El Baraka" userId="ea93c961-285f-4edc-9e51-dff84fc1dbdc" providerId="ADAL" clId="{AF35D566-9458-4FCB-BB0C-F789683C5E1A}" dt="2026-02-23T21:05:36.613" v="1280"/>
          <ac:spMkLst>
            <pc:docMk/>
            <pc:sldMk cId="3786251075" sldId="1115"/>
            <ac:spMk id="4" creationId="{EC4C8463-BA14-A478-85E8-080D14B3433E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23T21:15:45.172" v="1373" actId="1076"/>
        <pc:sldMkLst>
          <pc:docMk/>
          <pc:sldMk cId="1880813532" sldId="1116"/>
        </pc:sldMkLst>
        <pc:spChg chg="mod">
          <ac:chgData name="Jalila El Baraka" userId="ea93c961-285f-4edc-9e51-dff84fc1dbdc" providerId="ADAL" clId="{AF35D566-9458-4FCB-BB0C-F789683C5E1A}" dt="2026-02-23T20:59:52.122" v="1027" actId="108"/>
          <ac:spMkLst>
            <pc:docMk/>
            <pc:sldMk cId="1880813532" sldId="1116"/>
            <ac:spMk id="2" creationId="{EF720263-EAD4-6D5C-28A3-6E58292CCCBB}"/>
          </ac:spMkLst>
        </pc:spChg>
        <pc:picChg chg="del">
          <ac:chgData name="Jalila El Baraka" userId="ea93c961-285f-4edc-9e51-dff84fc1dbdc" providerId="ADAL" clId="{AF35D566-9458-4FCB-BB0C-F789683C5E1A}" dt="2026-02-23T18:26:29.832" v="984" actId="478"/>
          <ac:picMkLst>
            <pc:docMk/>
            <pc:sldMk cId="1880813532" sldId="1116"/>
            <ac:picMk id="4" creationId="{C90A5DE1-F2F3-AACA-AE56-1B4CCBEB7301}"/>
          </ac:picMkLst>
        </pc:picChg>
        <pc:picChg chg="add del mod">
          <ac:chgData name="Jalila El Baraka" userId="ea93c961-285f-4edc-9e51-dff84fc1dbdc" providerId="ADAL" clId="{AF35D566-9458-4FCB-BB0C-F789683C5E1A}" dt="2026-02-23T21:15:36.475" v="1366" actId="478"/>
          <ac:picMkLst>
            <pc:docMk/>
            <pc:sldMk cId="1880813532" sldId="1116"/>
            <ac:picMk id="5" creationId="{49B9145C-76CB-91BE-97C6-DFDF8DEC55FD}"/>
          </ac:picMkLst>
        </pc:picChg>
        <pc:picChg chg="add mod">
          <ac:chgData name="Jalila El Baraka" userId="ea93c961-285f-4edc-9e51-dff84fc1dbdc" providerId="ADAL" clId="{AF35D566-9458-4FCB-BB0C-F789683C5E1A}" dt="2026-02-23T20:57:49.392" v="1014" actId="1076"/>
          <ac:picMkLst>
            <pc:docMk/>
            <pc:sldMk cId="1880813532" sldId="1116"/>
            <ac:picMk id="7" creationId="{98898AAF-031F-C264-1D75-3F63D890C457}"/>
          </ac:picMkLst>
        </pc:picChg>
        <pc:picChg chg="del mod">
          <ac:chgData name="Jalila El Baraka" userId="ea93c961-285f-4edc-9e51-dff84fc1dbdc" providerId="ADAL" clId="{AF35D566-9458-4FCB-BB0C-F789683C5E1A}" dt="2026-02-23T20:59:11.367" v="1015" actId="478"/>
          <ac:picMkLst>
            <pc:docMk/>
            <pc:sldMk cId="1880813532" sldId="1116"/>
            <ac:picMk id="8" creationId="{CC47E1DB-A453-FFBA-47E7-B480500A15E3}"/>
          </ac:picMkLst>
        </pc:picChg>
        <pc:picChg chg="add mod">
          <ac:chgData name="Jalila El Baraka" userId="ea93c961-285f-4edc-9e51-dff84fc1dbdc" providerId="ADAL" clId="{AF35D566-9458-4FCB-BB0C-F789683C5E1A}" dt="2026-02-23T20:59:25.074" v="1024" actId="14100"/>
          <ac:picMkLst>
            <pc:docMk/>
            <pc:sldMk cId="1880813532" sldId="1116"/>
            <ac:picMk id="10" creationId="{DC5A6EC2-04BF-18FA-9E61-B6DF23004843}"/>
          </ac:picMkLst>
        </pc:picChg>
        <pc:picChg chg="add del mod">
          <ac:chgData name="Jalila El Baraka" userId="ea93c961-285f-4edc-9e51-dff84fc1dbdc" providerId="ADAL" clId="{AF35D566-9458-4FCB-BB0C-F789683C5E1A}" dt="2026-02-23T21:15:37.006" v="1367" actId="478"/>
          <ac:picMkLst>
            <pc:docMk/>
            <pc:sldMk cId="1880813532" sldId="1116"/>
            <ac:picMk id="12" creationId="{23630289-EDBB-604A-B8A5-E11CCBFAC450}"/>
          </ac:picMkLst>
        </pc:picChg>
        <pc:picChg chg="add mod">
          <ac:chgData name="Jalila El Baraka" userId="ea93c961-285f-4edc-9e51-dff84fc1dbdc" providerId="ADAL" clId="{AF35D566-9458-4FCB-BB0C-F789683C5E1A}" dt="2026-02-23T21:15:45.172" v="1373" actId="1076"/>
          <ac:picMkLst>
            <pc:docMk/>
            <pc:sldMk cId="1880813532" sldId="1116"/>
            <ac:picMk id="14" creationId="{2296E549-F5A7-AAC9-90E0-A759CA7E00C1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 sldOrd">
      <pc:chgData name="Jalila El Baraka" userId="ea93c961-285f-4edc-9e51-dff84fc1dbdc" providerId="ADAL" clId="{F2DB4326-1773-40AF-ABF6-454663976D9D}" dt="2026-02-17T17:45:34.006" v="2906" actId="20577"/>
      <pc:docMkLst>
        <pc:docMk/>
      </pc:docMkLst>
      <pc:sldChg chg="delSp mod">
        <pc:chgData name="Jalila El Baraka" userId="ea93c961-285f-4edc-9e51-dff84fc1dbdc" providerId="ADAL" clId="{F2DB4326-1773-40AF-ABF6-454663976D9D}" dt="2026-02-10T14:56:34.443" v="2027" actId="478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F2DB4326-1773-40AF-ABF6-454663976D9D}" dt="2026-02-10T15:49:54.616" v="2453" actId="478"/>
        <pc:sldMkLst>
          <pc:docMk/>
          <pc:sldMk cId="4261658029" sldId="679"/>
        </pc:sldMkLst>
        <pc:spChg chg="mod ord">
          <ac:chgData name="Jalila El Baraka" userId="ea93c961-285f-4edc-9e51-dff84fc1dbdc" providerId="ADAL" clId="{F2DB4326-1773-40AF-ABF6-454663976D9D}" dt="2026-02-10T15:49:51.721" v="2452" actId="20577"/>
          <ac:spMkLst>
            <pc:docMk/>
            <pc:sldMk cId="4261658029" sldId="679"/>
            <ac:spMk id="2" creationId="{FE91AC9D-0C0C-4684-927E-D7846FC8300F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2-10T14:56:49.946" v="2029" actId="478"/>
        <pc:sldMkLst>
          <pc:docMk/>
          <pc:sldMk cId="927543826" sldId="784"/>
        </pc:sldMkLst>
      </pc:sldChg>
      <pc:sldChg chg="delSp modSp mod">
        <pc:chgData name="Jalila El Baraka" userId="ea93c961-285f-4edc-9e51-dff84fc1dbdc" providerId="ADAL" clId="{F2DB4326-1773-40AF-ABF6-454663976D9D}" dt="2026-02-10T15:08:48.401" v="2140" actId="1076"/>
        <pc:sldMkLst>
          <pc:docMk/>
          <pc:sldMk cId="2808393960" sldId="881"/>
        </pc:sldMkLst>
        <pc:spChg chg="mod">
          <ac:chgData name="Jalila El Baraka" userId="ea93c961-285f-4edc-9e51-dff84fc1dbdc" providerId="ADAL" clId="{F2DB4326-1773-40AF-ABF6-454663976D9D}" dt="2026-02-10T15:08:01.411" v="2091" actId="20577"/>
          <ac:spMkLst>
            <pc:docMk/>
            <pc:sldMk cId="2808393960" sldId="881"/>
            <ac:spMk id="3" creationId="{CC40D8D1-6881-0A7E-59E9-FDD914B7E784}"/>
          </ac:spMkLst>
        </pc:spChg>
        <pc:spChg chg="mod">
          <ac:chgData name="Jalila El Baraka" userId="ea93c961-285f-4edc-9e51-dff84fc1dbdc" providerId="ADAL" clId="{F2DB4326-1773-40AF-ABF6-454663976D9D}" dt="2026-02-10T15:08:11.212" v="2105" actId="20577"/>
          <ac:spMkLst>
            <pc:docMk/>
            <pc:sldMk cId="2808393960" sldId="881"/>
            <ac:spMk id="4" creationId="{7E7638BC-E3C5-65DE-971B-7E7817F1924D}"/>
          </ac:spMkLst>
        </pc:spChg>
        <pc:spChg chg="mod">
          <ac:chgData name="Jalila El Baraka" userId="ea93c961-285f-4edc-9e51-dff84fc1dbdc" providerId="ADAL" clId="{F2DB4326-1773-40AF-ABF6-454663976D9D}" dt="2026-02-10T15:08:42.261" v="2138" actId="1076"/>
          <ac:spMkLst>
            <pc:docMk/>
            <pc:sldMk cId="2808393960" sldId="881"/>
            <ac:spMk id="7" creationId="{CE5F88E2-A525-47DD-66B8-D6B1D2ED2CE9}"/>
          </ac:spMkLst>
        </pc:spChg>
        <pc:spChg chg="mod">
          <ac:chgData name="Jalila El Baraka" userId="ea93c961-285f-4edc-9e51-dff84fc1dbdc" providerId="ADAL" clId="{F2DB4326-1773-40AF-ABF6-454663976D9D}" dt="2026-02-10T15:08:36.628" v="2136" actId="1076"/>
          <ac:spMkLst>
            <pc:docMk/>
            <pc:sldMk cId="2808393960" sldId="881"/>
            <ac:spMk id="10" creationId="{5D8FA266-70EE-24FF-0C02-CD53500A8B34}"/>
          </ac:spMkLst>
        </pc:spChg>
        <pc:spChg chg="mod">
          <ac:chgData name="Jalila El Baraka" userId="ea93c961-285f-4edc-9e51-dff84fc1dbdc" providerId="ADAL" clId="{F2DB4326-1773-40AF-ABF6-454663976D9D}" dt="2026-02-10T15:07:51.963" v="2071" actId="20577"/>
          <ac:spMkLst>
            <pc:docMk/>
            <pc:sldMk cId="2808393960" sldId="881"/>
            <ac:spMk id="18" creationId="{55AA84E4-F792-0E3A-732B-B67F8C1BCDE0}"/>
          </ac:spMkLst>
        </pc:spChg>
        <pc:picChg chg="mod">
          <ac:chgData name="Jalila El Baraka" userId="ea93c961-285f-4edc-9e51-dff84fc1dbdc" providerId="ADAL" clId="{F2DB4326-1773-40AF-ABF6-454663976D9D}" dt="2026-02-10T15:08:03.844" v="2092" actId="1076"/>
          <ac:picMkLst>
            <pc:docMk/>
            <pc:sldMk cId="2808393960" sldId="881"/>
            <ac:picMk id="5" creationId="{6A07FA60-A07A-B01F-0D1B-C8F5B45BCF07}"/>
          </ac:picMkLst>
        </pc:picChg>
        <pc:picChg chg="mod">
          <ac:chgData name="Jalila El Baraka" userId="ea93c961-285f-4edc-9e51-dff84fc1dbdc" providerId="ADAL" clId="{F2DB4326-1773-40AF-ABF6-454663976D9D}" dt="2026-02-10T15:08:13.250" v="2106" actId="1076"/>
          <ac:picMkLst>
            <pc:docMk/>
            <pc:sldMk cId="2808393960" sldId="881"/>
            <ac:picMk id="6" creationId="{571CF1FD-04C7-7277-6E63-B6C70ACBA973}"/>
          </ac:picMkLst>
        </pc:picChg>
        <pc:picChg chg="mod">
          <ac:chgData name="Jalila El Baraka" userId="ea93c961-285f-4edc-9e51-dff84fc1dbdc" providerId="ADAL" clId="{F2DB4326-1773-40AF-ABF6-454663976D9D}" dt="2026-02-10T15:08:48.401" v="2140" actId="1076"/>
          <ac:picMkLst>
            <pc:docMk/>
            <pc:sldMk cId="2808393960" sldId="881"/>
            <ac:picMk id="9" creationId="{6E8BEFBD-ECB9-1998-265F-542C1073F456}"/>
          </ac:picMkLst>
        </pc:picChg>
        <pc:picChg chg="mod">
          <ac:chgData name="Jalila El Baraka" userId="ea93c961-285f-4edc-9e51-dff84fc1dbdc" providerId="ADAL" clId="{F2DB4326-1773-40AF-ABF6-454663976D9D}" dt="2026-02-10T15:08:39.566" v="2137" actId="1076"/>
          <ac:picMkLst>
            <pc:docMk/>
            <pc:sldMk cId="2808393960" sldId="881"/>
            <ac:picMk id="16" creationId="{E9E0C216-9A98-51B5-D101-11E0D8F756E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46:03.469" v="2348" actId="478"/>
        <pc:sldMkLst>
          <pc:docMk/>
          <pc:sldMk cId="3128690644" sldId="895"/>
        </pc:sldMkLst>
      </pc:sldChg>
      <pc:sldChg chg="addSp delSp modSp mod">
        <pc:chgData name="Jalila El Baraka" userId="ea93c961-285f-4edc-9e51-dff84fc1dbdc" providerId="ADAL" clId="{F2DB4326-1773-40AF-ABF6-454663976D9D}" dt="2026-02-10T15:47:40.384" v="2366" actId="14100"/>
        <pc:sldMkLst>
          <pc:docMk/>
          <pc:sldMk cId="2359735619" sldId="896"/>
        </pc:sldMkLst>
        <pc:picChg chg="add mod">
          <ac:chgData name="Jalila El Baraka" userId="ea93c961-285f-4edc-9e51-dff84fc1dbdc" providerId="ADAL" clId="{F2DB4326-1773-40AF-ABF6-454663976D9D}" dt="2026-02-10T15:47:09.697" v="2357" actId="1076"/>
          <ac:picMkLst>
            <pc:docMk/>
            <pc:sldMk cId="2359735619" sldId="896"/>
            <ac:picMk id="9" creationId="{A4935D54-856D-D8FC-6C04-2A1A7691FF1D}"/>
          </ac:picMkLst>
        </pc:picChg>
        <pc:picChg chg="mod">
          <ac:chgData name="Jalila El Baraka" userId="ea93c961-285f-4edc-9e51-dff84fc1dbdc" providerId="ADAL" clId="{F2DB4326-1773-40AF-ABF6-454663976D9D}" dt="2026-02-10T15:47:40.384" v="2366" actId="14100"/>
          <ac:picMkLst>
            <pc:docMk/>
            <pc:sldMk cId="2359735619" sldId="896"/>
            <ac:picMk id="16" creationId="{0F81318D-7F60-47C5-DCE4-F346B6658CC1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7T17:45:34.006" v="2906" actId="20577"/>
        <pc:sldMkLst>
          <pc:docMk/>
          <pc:sldMk cId="234879539" sldId="898"/>
        </pc:sldMkLst>
        <pc:spChg chg="mod">
          <ac:chgData name="Jalila El Baraka" userId="ea93c961-285f-4edc-9e51-dff84fc1dbdc" providerId="ADAL" clId="{F2DB4326-1773-40AF-ABF6-454663976D9D}" dt="2026-02-17T17:45:34.006" v="2906" actId="20577"/>
          <ac:spMkLst>
            <pc:docMk/>
            <pc:sldMk cId="234879539" sldId="898"/>
            <ac:spMk id="4" creationId="{53D2FC42-C3AE-4D96-BACA-F3E523A211BC}"/>
          </ac:spMkLst>
        </pc:spChg>
        <pc:spChg chg="add mod">
          <ac:chgData name="Jalila El Baraka" userId="ea93c961-285f-4edc-9e51-dff84fc1dbdc" providerId="ADAL" clId="{F2DB4326-1773-40AF-ABF6-454663976D9D}" dt="2026-02-17T17:45:19.149" v="2861" actId="20577"/>
          <ac:spMkLst>
            <pc:docMk/>
            <pc:sldMk cId="234879539" sldId="898"/>
            <ac:spMk id="12" creationId="{9C1D2837-886E-01FF-887E-43CC9149F389}"/>
          </ac:spMkLst>
        </pc:spChg>
        <pc:spChg chg="add mod">
          <ac:chgData name="Jalila El Baraka" userId="ea93c961-285f-4edc-9e51-dff84fc1dbdc" providerId="ADAL" clId="{F2DB4326-1773-40AF-ABF6-454663976D9D}" dt="2026-02-17T17:44:54.767" v="2846" actId="1076"/>
          <ac:spMkLst>
            <pc:docMk/>
            <pc:sldMk cId="234879539" sldId="898"/>
            <ac:spMk id="13" creationId="{72B064D6-DD3D-1E20-E5E9-C70310D9F97E}"/>
          </ac:spMkLst>
        </pc:spChg>
        <pc:picChg chg="add mod ord">
          <ac:chgData name="Jalila El Baraka" userId="ea93c961-285f-4edc-9e51-dff84fc1dbdc" providerId="ADAL" clId="{F2DB4326-1773-40AF-ABF6-454663976D9D}" dt="2026-02-17T17:44:47.285" v="2844" actId="14100"/>
          <ac:picMkLst>
            <pc:docMk/>
            <pc:sldMk cId="234879539" sldId="898"/>
            <ac:picMk id="2" creationId="{DA88A587-0FB5-6C33-0B7B-DA5DEC063283}"/>
          </ac:picMkLst>
        </pc:picChg>
        <pc:picChg chg="add mod ord">
          <ac:chgData name="Jalila El Baraka" userId="ea93c961-285f-4edc-9e51-dff84fc1dbdc" providerId="ADAL" clId="{F2DB4326-1773-40AF-ABF6-454663976D9D}" dt="2026-02-17T17:44:57.319" v="2847" actId="167"/>
          <ac:picMkLst>
            <pc:docMk/>
            <pc:sldMk cId="234879539" sldId="898"/>
            <ac:picMk id="7" creationId="{7A8F0D58-4BE8-DECF-0FF2-8240C9A4B15B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7T17:43:21.417" v="2793" actId="1076"/>
        <pc:sldMkLst>
          <pc:docMk/>
          <pc:sldMk cId="3440061512" sldId="955"/>
        </pc:sldMkLst>
      </pc:sldChg>
      <pc:sldChg chg="delSp mod">
        <pc:chgData name="Jalila El Baraka" userId="ea93c961-285f-4edc-9e51-dff84fc1dbdc" providerId="ADAL" clId="{F2DB4326-1773-40AF-ABF6-454663976D9D}" dt="2026-02-10T14:56:36.779" v="2028" actId="478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F2DB4326-1773-40AF-ABF6-454663976D9D}" dt="2026-02-10T15:12:53.292" v="2245" actId="478"/>
        <pc:sldMkLst>
          <pc:docMk/>
          <pc:sldMk cId="4286339454" sldId="1043"/>
        </pc:sldMkLst>
      </pc:sldChg>
      <pc:sldChg chg="addSp delSp modSp mod">
        <pc:chgData name="Jalila El Baraka" userId="ea93c961-285f-4edc-9e51-dff84fc1dbdc" providerId="ADAL" clId="{F2DB4326-1773-40AF-ABF6-454663976D9D}" dt="2026-02-10T15:13:32.674" v="2289" actId="20577"/>
        <pc:sldMkLst>
          <pc:docMk/>
          <pc:sldMk cId="2528783342" sldId="1045"/>
        </pc:sldMkLst>
        <pc:spChg chg="mod">
          <ac:chgData name="Jalila El Baraka" userId="ea93c961-285f-4edc-9e51-dff84fc1dbdc" providerId="ADAL" clId="{F2DB4326-1773-40AF-ABF6-454663976D9D}" dt="2026-02-10T15:12:59.982" v="2260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F2DB4326-1773-40AF-ABF6-454663976D9D}" dt="2026-02-10T15:13:32.674" v="2289" actId="20577"/>
          <ac:spMkLst>
            <pc:docMk/>
            <pc:sldMk cId="2528783342" sldId="1045"/>
            <ac:spMk id="6" creationId="{AD5588A9-4B39-D987-C24F-25962CDCA520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10T15:13:14.243" v="2271" actId="478"/>
        <pc:sldMkLst>
          <pc:docMk/>
          <pc:sldMk cId="2601927636" sldId="1046"/>
        </pc:sldMkLst>
      </pc:sldChg>
      <pc:sldChg chg="addSp delSp modSp mod">
        <pc:chgData name="Jalila El Baraka" userId="ea93c961-285f-4edc-9e51-dff84fc1dbdc" providerId="ADAL" clId="{F2DB4326-1773-40AF-ABF6-454663976D9D}" dt="2026-02-10T15:45:47.789" v="2329" actId="20577"/>
        <pc:sldMkLst>
          <pc:docMk/>
          <pc:sldMk cId="622911738" sldId="1048"/>
        </pc:sldMkLst>
        <pc:spChg chg="mod">
          <ac:chgData name="Jalila El Baraka" userId="ea93c961-285f-4edc-9e51-dff84fc1dbdc" providerId="ADAL" clId="{F2DB4326-1773-40AF-ABF6-454663976D9D}" dt="2026-02-10T15:45:47.789" v="2329" actId="20577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F2DB4326-1773-40AF-ABF6-454663976D9D}" dt="2026-02-10T15:45:43.753" v="2320" actId="20577"/>
          <ac:spMkLst>
            <pc:docMk/>
            <pc:sldMk cId="622911738" sldId="1048"/>
            <ac:spMk id="6" creationId="{9A40CBE2-705C-FAB0-8700-E47E696887FE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10T15:46:01.067" v="2347" actId="478"/>
        <pc:sldMkLst>
          <pc:docMk/>
          <pc:sldMk cId="2728908029" sldId="1049"/>
        </pc:sldMkLst>
      </pc:sldChg>
      <pc:sldChg chg="addSp delSp modSp mod">
        <pc:chgData name="Jalila El Baraka" userId="ea93c961-285f-4edc-9e51-dff84fc1dbdc" providerId="ADAL" clId="{F2DB4326-1773-40AF-ABF6-454663976D9D}" dt="2026-02-10T15:45:59.776" v="2346" actId="478"/>
        <pc:sldMkLst>
          <pc:docMk/>
          <pc:sldMk cId="27580735" sldId="1051"/>
        </pc:sldMkLst>
        <pc:spChg chg="mod">
          <ac:chgData name="Jalila El Baraka" userId="ea93c961-285f-4edc-9e51-dff84fc1dbdc" providerId="ADAL" clId="{F2DB4326-1773-40AF-ABF6-454663976D9D}" dt="2026-02-10T15:45:52.361" v="2334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F2DB4326-1773-40AF-ABF6-454663976D9D}" dt="2026-02-10T15:45:57.651" v="2345" actId="20577"/>
          <ac:spMkLst>
            <pc:docMk/>
            <pc:sldMk cId="27580735" sldId="1051"/>
            <ac:spMk id="6" creationId="{625DB457-A451-4DFC-FBCE-EF088CBDA991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04T16:16:54.382" v="1988" actId="14100"/>
        <pc:sldMkLst>
          <pc:docMk/>
          <pc:sldMk cId="1339474844" sldId="1056"/>
        </pc:sldMkLst>
        <pc:picChg chg="add mod">
          <ac:chgData name="Jalila El Baraka" userId="ea93c961-285f-4edc-9e51-dff84fc1dbdc" providerId="ADAL" clId="{F2DB4326-1773-40AF-ABF6-454663976D9D}" dt="2026-02-04T16:16:54.382" v="1988" actId="14100"/>
          <ac:picMkLst>
            <pc:docMk/>
            <pc:sldMk cId="1339474844" sldId="1056"/>
            <ac:picMk id="7" creationId="{8C886E6F-CB89-9BCA-756D-256CE61352B1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2:29.500" v="2209" actId="20577"/>
        <pc:sldMkLst>
          <pc:docMk/>
          <pc:sldMk cId="4105693330" sldId="1060"/>
        </pc:sldMkLst>
        <pc:spChg chg="mod">
          <ac:chgData name="Jalila El Baraka" userId="ea93c961-285f-4edc-9e51-dff84fc1dbdc" providerId="ADAL" clId="{F2DB4326-1773-40AF-ABF6-454663976D9D}" dt="2026-02-10T15:11:17.308" v="2183" actId="20577"/>
          <ac:spMkLst>
            <pc:docMk/>
            <pc:sldMk cId="4105693330" sldId="1060"/>
            <ac:spMk id="3" creationId="{72441CBE-8A4C-5F0F-E453-F8C743DF3949}"/>
          </ac:spMkLst>
        </pc:spChg>
        <pc:spChg chg="mod">
          <ac:chgData name="Jalila El Baraka" userId="ea93c961-285f-4edc-9e51-dff84fc1dbdc" providerId="ADAL" clId="{F2DB4326-1773-40AF-ABF6-454663976D9D}" dt="2026-02-10T15:12:08.211" v="2200" actId="20577"/>
          <ac:spMkLst>
            <pc:docMk/>
            <pc:sldMk cId="4105693330" sldId="1060"/>
            <ac:spMk id="5" creationId="{5945DFD9-8B97-35B3-6619-E5283C544472}"/>
          </ac:spMkLst>
        </pc:spChg>
        <pc:spChg chg="mod">
          <ac:chgData name="Jalila El Baraka" userId="ea93c961-285f-4edc-9e51-dff84fc1dbdc" providerId="ADAL" clId="{F2DB4326-1773-40AF-ABF6-454663976D9D}" dt="2026-02-10T15:10:37.606" v="2174" actId="20577"/>
          <ac:spMkLst>
            <pc:docMk/>
            <pc:sldMk cId="4105693330" sldId="1060"/>
            <ac:spMk id="7" creationId="{BA7695E2-FE4E-715F-D833-AC26E6A13A09}"/>
          </ac:spMkLst>
        </pc:spChg>
        <pc:spChg chg="mod">
          <ac:chgData name="Jalila El Baraka" userId="ea93c961-285f-4edc-9e51-dff84fc1dbdc" providerId="ADAL" clId="{F2DB4326-1773-40AF-ABF6-454663976D9D}" dt="2026-02-10T15:12:29.500" v="2209" actId="20577"/>
          <ac:spMkLst>
            <pc:docMk/>
            <pc:sldMk cId="4105693330" sldId="1060"/>
            <ac:spMk id="8" creationId="{13EFF6EE-9CA8-B449-2A7A-4CFBB141F752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10T15:12:35.254" v="2223" actId="20577"/>
        <pc:sldMkLst>
          <pc:docMk/>
          <pc:sldMk cId="651081844" sldId="1066"/>
        </pc:sldMkLst>
        <pc:spChg chg="mod">
          <ac:chgData name="Jalila El Baraka" userId="ea93c961-285f-4edc-9e51-dff84fc1dbdc" providerId="ADAL" clId="{F2DB4326-1773-40AF-ABF6-454663976D9D}" dt="2026-02-10T15:12:35.254" v="2223" actId="20577"/>
          <ac:spMkLst>
            <pc:docMk/>
            <pc:sldMk cId="651081844" sldId="1066"/>
            <ac:spMk id="3" creationId="{0A6CD4CA-A5ED-BCB7-17D7-D2A13734472E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10T15:12:43.493" v="2239" actId="20577"/>
        <pc:sldMkLst>
          <pc:docMk/>
          <pc:sldMk cId="1139443024" sldId="1072"/>
        </pc:sldMkLst>
        <pc:spChg chg="mod">
          <ac:chgData name="Jalila El Baraka" userId="ea93c961-285f-4edc-9e51-dff84fc1dbdc" providerId="ADAL" clId="{F2DB4326-1773-40AF-ABF6-454663976D9D}" dt="2026-02-10T15:12:43.493" v="2239" actId="20577"/>
          <ac:spMkLst>
            <pc:docMk/>
            <pc:sldMk cId="1139443024" sldId="1072"/>
            <ac:spMk id="7" creationId="{1BB1534D-1ADD-379B-FCB4-98743E490851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10T15:12:39.593" v="2232" actId="20577"/>
        <pc:sldMkLst>
          <pc:docMk/>
          <pc:sldMk cId="1770791097" sldId="1073"/>
        </pc:sldMkLst>
        <pc:spChg chg="mod">
          <ac:chgData name="Jalila El Baraka" userId="ea93c961-285f-4edc-9e51-dff84fc1dbdc" providerId="ADAL" clId="{F2DB4326-1773-40AF-ABF6-454663976D9D}" dt="2026-02-10T15:12:39.593" v="2232" actId="20577"/>
          <ac:spMkLst>
            <pc:docMk/>
            <pc:sldMk cId="1770791097" sldId="1073"/>
            <ac:spMk id="7" creationId="{DE4AB454-133B-A921-C13B-88111B265F1E}"/>
          </ac:spMkLst>
        </pc:spChg>
      </pc:sldChg>
      <pc:sldChg chg="modSp mod">
        <pc:chgData name="Jalila El Baraka" userId="ea93c961-285f-4edc-9e51-dff84fc1dbdc" providerId="ADAL" clId="{F2DB4326-1773-40AF-ABF6-454663976D9D}" dt="2026-02-10T15:07:42.244" v="2062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F2DB4326-1773-40AF-ABF6-454663976D9D}" dt="2026-02-10T15:07:39.015" v="2061" actId="20577"/>
          <ac:spMkLst>
            <pc:docMk/>
            <pc:sldMk cId="2833459920" sldId="1077"/>
            <ac:spMk id="10" creationId="{D8CF3698-1223-BBB6-8641-E5AB8C66917B}"/>
          </ac:spMkLst>
        </pc:spChg>
        <pc:picChg chg="mod">
          <ac:chgData name="Jalila El Baraka" userId="ea93c961-285f-4edc-9e51-dff84fc1dbdc" providerId="ADAL" clId="{F2DB4326-1773-40AF-ABF6-454663976D9D}" dt="2026-02-10T15:07:42.244" v="2062" actId="1076"/>
          <ac:picMkLst>
            <pc:docMk/>
            <pc:sldMk cId="2833459920" sldId="1077"/>
            <ac:picMk id="14" creationId="{F413AA24-56CE-C65A-CA4A-B3E29FBA0F34}"/>
          </ac:picMkLst>
        </pc:picChg>
      </pc:sldChg>
      <pc:sldChg chg="delSp mod delAnim">
        <pc:chgData name="Jalila El Baraka" userId="ea93c961-285f-4edc-9e51-dff84fc1dbdc" providerId="ADAL" clId="{F2DB4326-1773-40AF-ABF6-454663976D9D}" dt="2026-02-10T15:07:44.279" v="2063" actId="478"/>
        <pc:sldMkLst>
          <pc:docMk/>
          <pc:sldMk cId="3375577450" sldId="1078"/>
        </pc:sldMkLst>
      </pc:sldChg>
      <pc:sldChg chg="addSp delSp modSp mod">
        <pc:chgData name="Jalila El Baraka" userId="ea93c961-285f-4edc-9e51-dff84fc1dbdc" providerId="ADAL" clId="{F2DB4326-1773-40AF-ABF6-454663976D9D}" dt="2026-02-10T15:55:27.320" v="2477" actId="1076"/>
        <pc:sldMkLst>
          <pc:docMk/>
          <pc:sldMk cId="22325713" sldId="1089"/>
        </pc:sldMkLst>
        <pc:picChg chg="add mod ord">
          <ac:chgData name="Jalila El Baraka" userId="ea93c961-285f-4edc-9e51-dff84fc1dbdc" providerId="ADAL" clId="{F2DB4326-1773-40AF-ABF6-454663976D9D}" dt="2026-02-10T15:55:07.737" v="2474" actId="1076"/>
          <ac:picMkLst>
            <pc:docMk/>
            <pc:sldMk cId="22325713" sldId="1089"/>
            <ac:picMk id="2" creationId="{169432A6-95FA-5870-54FF-8558110F8500}"/>
          </ac:picMkLst>
        </pc:picChg>
        <pc:picChg chg="add mod ord">
          <ac:chgData name="Jalila El Baraka" userId="ea93c961-285f-4edc-9e51-dff84fc1dbdc" providerId="ADAL" clId="{F2DB4326-1773-40AF-ABF6-454663976D9D}" dt="2026-02-10T15:55:10.413" v="2476" actId="166"/>
          <ac:picMkLst>
            <pc:docMk/>
            <pc:sldMk cId="22325713" sldId="1089"/>
            <ac:picMk id="4" creationId="{B9ADB382-78DD-6294-C8A4-195C17501507}"/>
          </ac:picMkLst>
        </pc:picChg>
        <pc:picChg chg="add mod">
          <ac:chgData name="Jalila El Baraka" userId="ea93c961-285f-4edc-9e51-dff84fc1dbdc" providerId="ADAL" clId="{F2DB4326-1773-40AF-ABF6-454663976D9D}" dt="2026-02-10T15:55:27.320" v="2477" actId="1076"/>
          <ac:picMkLst>
            <pc:docMk/>
            <pc:sldMk cId="22325713" sldId="1089"/>
            <ac:picMk id="19" creationId="{C7AE7406-7125-D8D0-AC9E-CD7C2EE479AB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7T17:42:51.740" v="2786" actId="1076"/>
        <pc:sldMkLst>
          <pc:docMk/>
          <pc:sldMk cId="2400070717" sldId="1091"/>
        </pc:sldMkLst>
        <pc:spChg chg="add mod ord">
          <ac:chgData name="Jalila El Baraka" userId="ea93c961-285f-4edc-9e51-dff84fc1dbdc" providerId="ADAL" clId="{F2DB4326-1773-40AF-ABF6-454663976D9D}" dt="2026-02-17T17:42:51.740" v="2786" actId="1076"/>
          <ac:spMkLst>
            <pc:docMk/>
            <pc:sldMk cId="2400070717" sldId="1091"/>
            <ac:spMk id="3" creationId="{0ECA807E-0321-E64F-D06A-B3049EC3C5C1}"/>
          </ac:spMkLst>
        </pc:spChg>
        <pc:picChg chg="add mod ord">
          <ac:chgData name="Jalila El Baraka" userId="ea93c961-285f-4edc-9e51-dff84fc1dbdc" providerId="ADAL" clId="{F2DB4326-1773-40AF-ABF6-454663976D9D}" dt="2026-02-17T17:39:13.140" v="2712" actId="1076"/>
          <ac:picMkLst>
            <pc:docMk/>
            <pc:sldMk cId="2400070717" sldId="1091"/>
            <ac:picMk id="10" creationId="{FD86665E-633C-50B9-9A81-50119DEFCAD2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7T17:43:10.504" v="2788"/>
        <pc:sldMkLst>
          <pc:docMk/>
          <pc:sldMk cId="4034462506" sldId="1092"/>
        </pc:sldMkLst>
        <pc:picChg chg="add mod ord">
          <ac:chgData name="Jalila El Baraka" userId="ea93c961-285f-4edc-9e51-dff84fc1dbdc" providerId="ADAL" clId="{F2DB4326-1773-40AF-ABF6-454663976D9D}" dt="2026-02-10T15:55:50.305" v="2495" actId="1076"/>
          <ac:picMkLst>
            <pc:docMk/>
            <pc:sldMk cId="4034462506" sldId="1092"/>
            <ac:picMk id="5" creationId="{1BAF262C-C9E8-FF46-7A66-580FF247EA13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7T17:43:15.115" v="2790"/>
        <pc:sldMkLst>
          <pc:docMk/>
          <pc:sldMk cId="1152843136" sldId="1093"/>
        </pc:sldMkLst>
        <pc:picChg chg="add mod ord">
          <ac:chgData name="Jalila El Baraka" userId="ea93c961-285f-4edc-9e51-dff84fc1dbdc" providerId="ADAL" clId="{F2DB4326-1773-40AF-ABF6-454663976D9D}" dt="2026-02-10T15:56:06.847" v="2506" actId="1076"/>
          <ac:picMkLst>
            <pc:docMk/>
            <pc:sldMk cId="1152843136" sldId="1093"/>
            <ac:picMk id="10" creationId="{564C8F54-40E5-5F32-A4CB-32933221994C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2:48.532" v="2244" actId="20577"/>
        <pc:sldMkLst>
          <pc:docMk/>
          <pc:sldMk cId="1928887374" sldId="1094"/>
        </pc:sldMkLst>
        <pc:spChg chg="mod">
          <ac:chgData name="Jalila El Baraka" userId="ea93c961-285f-4edc-9e51-dff84fc1dbdc" providerId="ADAL" clId="{F2DB4326-1773-40AF-ABF6-454663976D9D}" dt="2026-02-10T15:12:48.532" v="2244" actId="20577"/>
          <ac:spMkLst>
            <pc:docMk/>
            <pc:sldMk cId="1928887374" sldId="1094"/>
            <ac:spMk id="7" creationId="{B031AF25-10BF-DB0B-BBAA-053EB6E800FE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10T15:13:03.309" v="2261" actId="478"/>
        <pc:sldMkLst>
          <pc:docMk/>
          <pc:sldMk cId="1490635244" sldId="1095"/>
        </pc:sldMkLst>
      </pc:sldChg>
      <pc:sldChg chg="addSp delSp modSp mod">
        <pc:chgData name="Jalila El Baraka" userId="ea93c961-285f-4edc-9e51-dff84fc1dbdc" providerId="ADAL" clId="{F2DB4326-1773-40AF-ABF6-454663976D9D}" dt="2026-02-10T15:13:42.981" v="2309" actId="20577"/>
        <pc:sldMkLst>
          <pc:docMk/>
          <pc:sldMk cId="3285596702" sldId="1097"/>
        </pc:sldMkLst>
        <pc:spChg chg="mod">
          <ac:chgData name="Jalila El Baraka" userId="ea93c961-285f-4edc-9e51-dff84fc1dbdc" providerId="ADAL" clId="{F2DB4326-1773-40AF-ABF6-454663976D9D}" dt="2026-02-10T15:13:10.868" v="2270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F2DB4326-1773-40AF-ABF6-454663976D9D}" dt="2026-02-10T15:13:42.981" v="2309" actId="20577"/>
          <ac:spMkLst>
            <pc:docMk/>
            <pc:sldMk cId="3285596702" sldId="1097"/>
            <ac:spMk id="6" creationId="{C9368B84-85E0-005F-06E5-D996E43CD8C2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10T14:59:23.366" v="2036" actId="1076"/>
        <pc:sldMkLst>
          <pc:docMk/>
          <pc:sldMk cId="3374801098" sldId="1101"/>
        </pc:sldMkLst>
        <pc:picChg chg="add mod">
          <ac:chgData name="Jalila El Baraka" userId="ea93c961-285f-4edc-9e51-dff84fc1dbdc" providerId="ADAL" clId="{F2DB4326-1773-40AF-ABF6-454663976D9D}" dt="2026-02-10T14:59:23.366" v="2036" actId="1076"/>
          <ac:picMkLst>
            <pc:docMk/>
            <pc:sldMk cId="3374801098" sldId="1101"/>
            <ac:picMk id="5" creationId="{F5B7B843-2760-E7E1-3F45-01FFE2A08865}"/>
          </ac:picMkLst>
        </pc:picChg>
        <pc:picChg chg="add mod ord">
          <ac:chgData name="Jalila El Baraka" userId="ea93c961-285f-4edc-9e51-dff84fc1dbdc" providerId="ADAL" clId="{F2DB4326-1773-40AF-ABF6-454663976D9D}" dt="2026-02-10T14:59:22.186" v="2035" actId="1076"/>
          <ac:picMkLst>
            <pc:docMk/>
            <pc:sldMk cId="3374801098" sldId="1101"/>
            <ac:picMk id="7" creationId="{77DFB99B-9387-562E-7432-3429DFB368F4}"/>
          </ac:picMkLst>
        </pc:picChg>
      </pc:sldChg>
      <pc:sldChg chg="delSp modSp mod">
        <pc:chgData name="Jalila El Baraka" userId="ea93c961-285f-4edc-9e51-dff84fc1dbdc" providerId="ADAL" clId="{F2DB4326-1773-40AF-ABF6-454663976D9D}" dt="2026-02-10T15:09:56.096" v="2149"/>
        <pc:sldMkLst>
          <pc:docMk/>
          <pc:sldMk cId="114787939" sldId="1110"/>
        </pc:sldMkLst>
        <pc:spChg chg="mod">
          <ac:chgData name="Jalila El Baraka" userId="ea93c961-285f-4edc-9e51-dff84fc1dbdc" providerId="ADAL" clId="{F2DB4326-1773-40AF-ABF6-454663976D9D}" dt="2026-02-10T15:09:56.096" v="2149"/>
          <ac:spMkLst>
            <pc:docMk/>
            <pc:sldMk cId="114787939" sldId="1110"/>
            <ac:spMk id="6" creationId="{C6D77288-10C4-797B-1DCB-AAB72E182238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10T15:03:37.035" v="2051" actId="1076"/>
        <pc:sldMkLst>
          <pc:docMk/>
          <pc:sldMk cId="871344162" sldId="1111"/>
        </pc:sldMkLst>
        <pc:picChg chg="add mod">
          <ac:chgData name="Jalila El Baraka" userId="ea93c961-285f-4edc-9e51-dff84fc1dbdc" providerId="ADAL" clId="{F2DB4326-1773-40AF-ABF6-454663976D9D}" dt="2026-02-10T15:01:45.111" v="2040" actId="1076"/>
          <ac:picMkLst>
            <pc:docMk/>
            <pc:sldMk cId="871344162" sldId="1111"/>
            <ac:picMk id="4" creationId="{A5A89D16-E133-9F15-9A6E-1F6547A6EB27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267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5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1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6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6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10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95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1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9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5355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23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151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272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52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76549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8062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02983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4709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917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90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0.png"/><Relationship Id="rId5" Type="http://schemas.openxmlformats.org/officeDocument/2006/relationships/image" Target="../media/image27.png"/><Relationship Id="rId4" Type="http://schemas.openxmlformats.org/officeDocument/2006/relationships/image" Target="../media/image28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4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390.png"/><Relationship Id="rId9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41.png"/><Relationship Id="rId7" Type="http://schemas.openxmlformats.org/officeDocument/2006/relationships/image" Target="../media/image2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2.png"/><Relationship Id="rId5" Type="http://schemas.openxmlformats.org/officeDocument/2006/relationships/image" Target="../media/image52.png"/><Relationship Id="rId4" Type="http://schemas.openxmlformats.org/officeDocument/2006/relationships/customXml" Target="../ink/ink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53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7" Type="http://schemas.openxmlformats.org/officeDocument/2006/relationships/image" Target="../media/image23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2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11" Type="http://schemas.openxmlformats.org/officeDocument/2006/relationships/image" Target="../media/image58.jpg"/><Relationship Id="rId5" Type="http://schemas.openxmlformats.org/officeDocument/2006/relationships/image" Target="../media/image530.png"/><Relationship Id="rId10" Type="http://schemas.openxmlformats.org/officeDocument/2006/relationships/image" Target="../media/image57.jpg"/><Relationship Id="rId4" Type="http://schemas.openxmlformats.org/officeDocument/2006/relationships/customXml" Target="../ink/ink8.xml"/><Relationship Id="rId9" Type="http://schemas.openxmlformats.org/officeDocument/2006/relationships/image" Target="../media/image56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4000.png"/><Relationship Id="rId4" Type="http://schemas.openxmlformats.org/officeDocument/2006/relationships/customXml" Target="../ink/ink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511.png"/><Relationship Id="rId4" Type="http://schemas.openxmlformats.org/officeDocument/2006/relationships/customXml" Target="../ink/ink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511.png"/><Relationship Id="rId4" Type="http://schemas.openxmlformats.org/officeDocument/2006/relationships/customXml" Target="../ink/ink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2.png"/><Relationship Id="rId5" Type="http://schemas.openxmlformats.org/officeDocument/2006/relationships/image" Target="../media/image440.png"/><Relationship Id="rId4" Type="http://schemas.openxmlformats.org/officeDocument/2006/relationships/customXml" Target="../ink/ink1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2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2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0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3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4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4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43.xml"/><Relationship Id="rId7" Type="http://schemas.openxmlformats.org/officeDocument/2006/relationships/image" Target="../media/image2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0.png"/><Relationship Id="rId5" Type="http://schemas.openxmlformats.org/officeDocument/2006/relationships/customXml" Target="../ink/ink44.xml"/><Relationship Id="rId4" Type="http://schemas.openxmlformats.org/officeDocument/2006/relationships/image" Target="../media/image50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2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8EEAFB1-1BF3-29B6-3F6E-137739CDF2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4" name="Image 3" descr="Une image contenant texte, menu, conception&#10;&#10;Le contenu généré par l’IA peut être incorrect.">
            <a:extLst>
              <a:ext uri="{FF2B5EF4-FFF2-40B4-BE49-F238E27FC236}">
                <a16:creationId xmlns:a16="http://schemas.microsoft.com/office/drawing/2014/main" id="{857B3DFF-B0F7-ACE4-167B-B967932A3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74" y="2544897"/>
            <a:ext cx="8408884" cy="259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44975" y="220720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60975" y="195520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24975" y="24360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25193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77067" y="19388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31558" y="391248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5001836" y="2419657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Mots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C637EF-9750-2AD4-1AA0-7781761D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1912975"/>
            <a:ext cx="540000" cy="540000"/>
          </a:xfrm>
          <a:prstGeom prst="rect">
            <a:avLst/>
          </a:prstGeom>
          <a:noFill/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68327-D8F2-FFB0-D87D-40E3605D7F63}"/>
              </a:ext>
            </a:extLst>
          </p:cNvPr>
          <p:cNvSpPr txBox="1"/>
          <p:nvPr/>
        </p:nvSpPr>
        <p:spPr>
          <a:xfrm>
            <a:off x="2227716" y="2160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88C67C-16DF-C185-F19A-A42E866F87B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D274C-C6E9-2B62-D73F-765FDAC06F1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3069AA-9308-D9D1-7CE4-F687D3F56E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97A279E5-018A-966C-DCAA-54C3B5AD0E7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57CC2779-10D6-2776-58A0-12D5B013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5F718657-3368-A961-11CC-2EDD5965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E6C55DE7-A455-4572-E1FD-CE1F2FD90E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013F144-4F4B-6E7F-3C89-FC78FEB7C0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3B42EA-4E50-DA4C-36C9-1E72914A5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8EB289-6DC3-9614-D7C5-2C548B221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CE33753F-F444-0D26-7729-A2BD15F8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5C05E3-20E6-645F-D8DF-3DF847B189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477A46-319C-C902-A9D3-80069BEC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B7D2EE-542B-A024-F7B7-5C305BE48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8D836BA-BF2D-607C-0AE6-B897B47AE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660" y="2498085"/>
            <a:ext cx="447737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3_SEM4_S4_dialogue">
            <a:hlinkClick r:id="" action="ppaction://media"/>
            <a:extLst>
              <a:ext uri="{FF2B5EF4-FFF2-40B4-BE49-F238E27FC236}">
                <a16:creationId xmlns:a16="http://schemas.microsoft.com/office/drawing/2014/main" id="{373A2D6C-4FB6-C716-B82B-1A0A97DAA6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5841" y="2291796"/>
            <a:ext cx="7392318" cy="275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3_P3_SEM4_S4_dialogue">
            <a:hlinkClick r:id="" action="ppaction://media"/>
            <a:extLst>
              <a:ext uri="{FF2B5EF4-FFF2-40B4-BE49-F238E27FC236}">
                <a16:creationId xmlns:a16="http://schemas.microsoft.com/office/drawing/2014/main" id="{00E97DFA-4C95-D9FC-461B-9BF7BF3DFF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" y="2066925"/>
            <a:ext cx="731520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3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75E8F70-4CF0-741A-5FB6-239CA4560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901" y="1443596"/>
            <a:ext cx="5760720" cy="982980"/>
          </a:xfrm>
          <a:prstGeom prst="rect">
            <a:avLst/>
          </a:prstGeom>
        </p:spPr>
      </p:pic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3C660FF-8C21-50B0-A9C3-8D421BBD66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882" y="2426576"/>
            <a:ext cx="5760720" cy="1918335"/>
          </a:xfrm>
          <a:prstGeom prst="rect">
            <a:avLst/>
          </a:prstGeom>
        </p:spPr>
      </p:pic>
      <p:pic>
        <p:nvPicPr>
          <p:cNvPr id="8" name="Image 7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1B7402D-C355-EEC1-EA64-4043FBB6F3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9901" y="4531119"/>
            <a:ext cx="5760720" cy="176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ADE1-FFFE-052E-82DF-68F1E975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9F574CA-5307-8C41-D3EB-C7C542F6D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510" y="1400520"/>
            <a:ext cx="5630979" cy="283589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7006E43-9CA3-1F83-DC4E-4ACBE75C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B17E9B77-A3EC-CDE4-4149-8C2AA69318E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D4B5FBB-CB33-2DE5-FF84-1FCC7248F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77D0DB-74FD-D27F-4DEE-82513E24DD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DB5AE5D6-69EC-9970-15B6-4FC67A5E9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3733" y="4136755"/>
            <a:ext cx="6187976" cy="23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40091-21D0-DC06-A631-2941454D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2AB91-5B3C-C206-4FE5-5A7BDEB3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069B5644-C3CA-2BE9-F888-B6A42AC50B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897B66B-4BF2-F069-3DA5-E34572B00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DEE1A40-4FAD-F017-91B5-9564D082E6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14ED0DD-E948-118C-7F9B-AFDF7895C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901" y="1503948"/>
            <a:ext cx="6894558" cy="23696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02DB73-CF16-2B6F-B8B1-F3FADE03D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512" y="3873647"/>
            <a:ext cx="7483488" cy="21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42915-347A-0B3C-0A69-CABDF8EF3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20263-EAD4-6D5C-28A3-6E58292CC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9013ECCB-945C-3B56-F263-15F71CCD02A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B25FF1EA-C902-38AC-C5B4-BE7D9B87A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FEAE3D3-6DF3-5643-4542-5F44391CC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DA03E77-2318-7DC4-AFF6-A18C52790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354" y="1615550"/>
            <a:ext cx="7197291" cy="21146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9D45D4-75E0-7956-B128-DB6F5442F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909" y="3597639"/>
            <a:ext cx="7496385" cy="10196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3A7EA1-6FF3-ED4F-D588-E88144A8F4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807" y="4678513"/>
            <a:ext cx="7496385" cy="169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1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9" name="Image 18" descr="Une image contenant habits, Dessin animé, Animation, personne&#10;&#10;Le contenu généré par l’IA peut être incorrect.">
            <a:extLst>
              <a:ext uri="{FF2B5EF4-FFF2-40B4-BE49-F238E27FC236}">
                <a16:creationId xmlns:a16="http://schemas.microsoft.com/office/drawing/2014/main" id="{C7AE7406-7125-D8D0-AC9E-CD7C2EE47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39" y="3189777"/>
            <a:ext cx="4824323" cy="321621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9432A6-95FA-5870-54FF-8558110F850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89153" y="2577683"/>
            <a:ext cx="1383692" cy="12241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DB382-78DD-6294-C8A4-195C1750150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561516" y="2588235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Dessin animé, habits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D86665E-633C-50B9-9A81-50119DEFCAD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69" y="3105156"/>
            <a:ext cx="3545343" cy="2100944"/>
          </a:xfrm>
          <a:prstGeom prst="rect">
            <a:avLst/>
          </a:prstGeo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maison.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ECA807E-0321-E64F-D06A-B3049EC3C5C1}"/>
              </a:ext>
            </a:extLst>
          </p:cNvPr>
          <p:cNvSpPr txBox="1"/>
          <p:nvPr/>
        </p:nvSpPr>
        <p:spPr>
          <a:xfrm>
            <a:off x="3659366" y="3105156"/>
            <a:ext cx="548463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 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avec   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  _______________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la chambre de  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te sens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je peux inviter ________ pour _________ ? 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veux pour ton anniversaire ?</a:t>
            </a:r>
          </a:p>
        </p:txBody>
      </p:sp>
    </p:spTree>
    <p:extLst>
      <p:ext uri="{BB962C8B-B14F-4D97-AF65-F5344CB8AC3E}">
        <p14:creationId xmlns:p14="http://schemas.microsoft.com/office/powerpoint/2010/main" val="240007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DFD8814-795D-66CD-5366-5A9E91947A28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maison.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2" name="Image 1" descr="Une image contenant Dessin animé, habits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3DB9016-ACCE-BF02-42D5-4EA6D97D5E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69" y="3105156"/>
            <a:ext cx="3545343" cy="210094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B6DCA6-4586-70E7-BC5E-C0B310A17435}"/>
              </a:ext>
            </a:extLst>
          </p:cNvPr>
          <p:cNvSpPr txBox="1"/>
          <p:nvPr/>
        </p:nvSpPr>
        <p:spPr>
          <a:xfrm>
            <a:off x="3659366" y="3105156"/>
            <a:ext cx="548463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 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avec   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  _______________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la chambre de  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te sens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je peux inviter ________ pour _________ ? 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veux pour ton anniversaire ?</a:t>
            </a:r>
          </a:p>
        </p:txBody>
      </p:sp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01B98D7-4CC5-56B7-BF88-229A0AA3AB76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maison.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2" name="Image 1" descr="Une image contenant Dessin animé, habits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EA0C987-F966-A336-FEDD-3B080FCFB65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69" y="3105156"/>
            <a:ext cx="3545343" cy="210094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B6F507E-2BAB-B06B-FB5A-2CAF477E912E}"/>
              </a:ext>
            </a:extLst>
          </p:cNvPr>
          <p:cNvSpPr txBox="1"/>
          <p:nvPr/>
        </p:nvSpPr>
        <p:spPr>
          <a:xfrm>
            <a:off x="3659366" y="3105156"/>
            <a:ext cx="548463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 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avec   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  _______________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la chambre de  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te sens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je peux inviter ________ pour _________ ? 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veux pour ton anniversaire ?</a:t>
            </a:r>
          </a:p>
        </p:txBody>
      </p: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10732" y="2650522"/>
            <a:ext cx="2951753" cy="19678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4F34750-3C11-C9E1-7C86-466E8A40705A}"/>
              </a:ext>
            </a:extLst>
          </p:cNvPr>
          <p:cNvSpPr txBox="1"/>
          <p:nvPr/>
        </p:nvSpPr>
        <p:spPr>
          <a:xfrm>
            <a:off x="3659366" y="2387944"/>
            <a:ext cx="548463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 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avec   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  _______________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la chambre de  ____________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te sens ?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je peux inviter ________ pour _________ ? </a:t>
            </a: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veux pour ton anniversaire ?</a:t>
            </a:r>
          </a:p>
        </p:txBody>
      </p:sp>
    </p:spTree>
    <p:extLst>
      <p:ext uri="{BB962C8B-B14F-4D97-AF65-F5344CB8AC3E}">
        <p14:creationId xmlns:p14="http://schemas.microsoft.com/office/powerpoint/2010/main" val="344006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5C48731-0E0F-7D05-6FF5-39C9C447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5" y="3503592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mots correctement.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135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23A11E90-F131-455C-B0A9-BBC24465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11903B-3FA2-D25D-B221-904457101B5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83D81-B18C-E8AE-5287-702FBE0AE5D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F4ED5-D534-F9F9-EF66-45B639CF531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82D4842-F5A2-B67B-6B69-51BDDCB7571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59A3F90-11E9-82FE-2A25-B83F75BC83DC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E044CBA-64E3-FCC8-E1EE-D3C30951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des phrases.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1E3695-ADBC-2AC0-E889-5AFE9ECA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1AA4E8-69B0-1548-DCF5-04D34CC09FE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00D9F1-5F45-1FD5-3C54-1CFD44BF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997678-A1F0-85FD-BF1E-E0FF12E3D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1692000" y="2921168"/>
            <a:ext cx="638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Les enfants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5042" y="3741107"/>
            <a:ext cx="542950" cy="39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B0CA79-B300-3170-A3D1-FB08B342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BA3B9C5-7E98-3B00-260D-AA88A0C1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FR_N3_P3_SEM4_S4_liaison">
            <a:hlinkClick r:id="" action="ppaction://media"/>
            <a:extLst>
              <a:ext uri="{FF2B5EF4-FFF2-40B4-BE49-F238E27FC236}">
                <a16:creationId xmlns:a16="http://schemas.microsoft.com/office/drawing/2014/main" id="{E99BCE21-2D9B-A621-5A3D-82A640B7D3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" y="1989826"/>
            <a:ext cx="7315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8F52-9869-5DA7-4565-4BF4F27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66C88-6FAD-0C48-C213-B710A74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silence. Faites attention aux liaisons et aux lettres qui ne se prononcent pas.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5AA84E4-F792-0E3A-732B-B67F8C1BCDE0}"/>
              </a:ext>
            </a:extLst>
          </p:cNvPr>
          <p:cNvSpPr txBox="1"/>
          <p:nvPr/>
        </p:nvSpPr>
        <p:spPr>
          <a:xfrm>
            <a:off x="672970" y="3072467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enfants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06D9B8-28F6-8CA7-27E0-E6484C2DE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9887" y="3594617"/>
            <a:ext cx="272649" cy="220407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EC4477-EFDA-F99B-C653-2CABDD69957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7501809-2B35-68F2-BFDB-2105C599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DE13E1-D031-8D5D-234E-147CD397B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40D8D1-6881-0A7E-59E9-FDD914B7E784}"/>
              </a:ext>
            </a:extLst>
          </p:cNvPr>
          <p:cNvSpPr txBox="1"/>
          <p:nvPr/>
        </p:nvSpPr>
        <p:spPr>
          <a:xfrm>
            <a:off x="3034773" y="3071228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Leurs anniversaires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7638BC-E3C5-65DE-971B-7E7817F1924D}"/>
              </a:ext>
            </a:extLst>
          </p:cNvPr>
          <p:cNvSpPr txBox="1"/>
          <p:nvPr/>
        </p:nvSpPr>
        <p:spPr>
          <a:xfrm>
            <a:off x="6741921" y="3118448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Ses amis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07FA60-A07A-B01F-0D1B-C8F5B45BCF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1843" y="3594617"/>
            <a:ext cx="272649" cy="2204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1CF1FD-04C7-7277-6E63-B6C70ACBA9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6517" y="3644155"/>
            <a:ext cx="272649" cy="220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E5F88E2-A525-47DD-66B8-D6B1D2ED2CE9}"/>
              </a:ext>
            </a:extLst>
          </p:cNvPr>
          <p:cNvSpPr txBox="1"/>
          <p:nvPr/>
        </p:nvSpPr>
        <p:spPr>
          <a:xfrm>
            <a:off x="927132" y="4067949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Dix ans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8BEFBD-ECB9-1998-265F-542C1073F4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5846" y="4685242"/>
            <a:ext cx="272649" cy="22040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D8FA266-70EE-24FF-0C02-CD53500A8B34}"/>
              </a:ext>
            </a:extLst>
          </p:cNvPr>
          <p:cNvSpPr txBox="1"/>
          <p:nvPr/>
        </p:nvSpPr>
        <p:spPr>
          <a:xfrm>
            <a:off x="2721499" y="4100467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Une excellente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9E0C216-9A98-51B5-D101-11E0D8F756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6537" y="4652724"/>
            <a:ext cx="272649" cy="22040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C1400F-5BFD-8FEE-5BD3-C50ED1C9A4A7}"/>
              </a:ext>
            </a:extLst>
          </p:cNvPr>
          <p:cNvSpPr txBox="1"/>
          <p:nvPr/>
        </p:nvSpPr>
        <p:spPr>
          <a:xfrm>
            <a:off x="5687117" y="4124610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Mon anniversaire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B4F1C1C-BF34-C137-4F8E-54B52AA6B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3020" y="4652723"/>
            <a:ext cx="272649" cy="22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08A82-E76E-D471-7489-04A907A12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90EEF9-0F74-64E1-69D1-21D966B8F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B26333-C399-88AC-EFDA-C88AAFB3B4F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B26333-C399-88AC-EFDA-C88AAFB3B4F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5591784-F9AD-6603-5312-C9CCAB0108E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5591784-F9AD-6603-5312-C9CCAB0108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884B2F5D-A323-5DF9-1A79-49DC92114AD6}"/>
              </a:ext>
            </a:extLst>
          </p:cNvPr>
          <p:cNvSpPr txBox="1"/>
          <p:nvPr/>
        </p:nvSpPr>
        <p:spPr>
          <a:xfrm>
            <a:off x="672970" y="3072467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enfants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3404CD-A028-88C9-514C-FFAD81F4A1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887" y="3594617"/>
            <a:ext cx="272649" cy="220407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5D11128D-4807-D707-8891-D3B82CCCDE5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EDBC7C0-0757-449C-B8C7-29869D099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E365A0-0799-340D-CABB-5DE2D72EB4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DD8EC97-0E85-A2E4-5FE0-F508693312F5}"/>
              </a:ext>
            </a:extLst>
          </p:cNvPr>
          <p:cNvSpPr txBox="1"/>
          <p:nvPr/>
        </p:nvSpPr>
        <p:spPr>
          <a:xfrm>
            <a:off x="3034773" y="3071228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Leurs anniversaires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A44F2A-7007-C282-D9AB-7A37E263FCD4}"/>
              </a:ext>
            </a:extLst>
          </p:cNvPr>
          <p:cNvSpPr txBox="1"/>
          <p:nvPr/>
        </p:nvSpPr>
        <p:spPr>
          <a:xfrm>
            <a:off x="6741921" y="3118448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Ses amis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8ECDE6-B2EF-98CD-8123-A9175C9DB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1843" y="3594617"/>
            <a:ext cx="272649" cy="2204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3BEC2B-581B-3164-57B1-BFAA28DE81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6517" y="3644155"/>
            <a:ext cx="272649" cy="220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D1A50-7A85-3319-F92C-562688663B18}"/>
              </a:ext>
            </a:extLst>
          </p:cNvPr>
          <p:cNvSpPr txBox="1"/>
          <p:nvPr/>
        </p:nvSpPr>
        <p:spPr>
          <a:xfrm>
            <a:off x="927132" y="4067949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Dix ans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7DB595-601E-CEF9-4E09-E9EE828FD6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5846" y="4685242"/>
            <a:ext cx="272649" cy="22040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C5BC8F2-D82E-1CF3-620D-675576FC382D}"/>
              </a:ext>
            </a:extLst>
          </p:cNvPr>
          <p:cNvSpPr txBox="1"/>
          <p:nvPr/>
        </p:nvSpPr>
        <p:spPr>
          <a:xfrm>
            <a:off x="2721499" y="4100467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Une excellente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F610449-68F6-B5CA-0E1D-C56F34B04C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6537" y="4652724"/>
            <a:ext cx="272649" cy="22040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B8539F9-CC29-383F-A8C7-42009BA0FA8F}"/>
              </a:ext>
            </a:extLst>
          </p:cNvPr>
          <p:cNvSpPr txBox="1"/>
          <p:nvPr/>
        </p:nvSpPr>
        <p:spPr>
          <a:xfrm>
            <a:off x="5687117" y="4124610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Mon anniversaire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59F9DB-3A02-4AF1-329D-FB3666DCF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3020" y="4652723"/>
            <a:ext cx="272649" cy="22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5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2356-9333-5F1F-940F-72AEF3A6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B182-8235-E3CA-B7F7-166D0A6DD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D77288-10C4-797B-1DCB-AAB72E182238}"/>
              </a:ext>
            </a:extLst>
          </p:cNvPr>
          <p:cNvSpPr txBox="1"/>
          <p:nvPr/>
        </p:nvSpPr>
        <p:spPr>
          <a:xfrm>
            <a:off x="818481" y="229569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C’est l’anniversaire de Karim.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fait une fête à la maison.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invite tous ses amis.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veut un gâteau et des cadeaux.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A91B9B8-0FBD-5678-43FA-2E12AD7726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274123-5A2A-93B9-42ED-2C5E5F2E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8893989-6BAE-DEA7-BC87-A1756DB8D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7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F784-5C06-EDD2-50F5-283F917D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A45E2-5630-9CE4-C675-11D00C3F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02BDAA-BDDE-4080-7162-07847F928052}"/>
              </a:ext>
            </a:extLst>
          </p:cNvPr>
          <p:cNvSpPr txBox="1"/>
          <p:nvPr/>
        </p:nvSpPr>
        <p:spPr>
          <a:xfrm>
            <a:off x="818481" y="229569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C’est l’anniversaire de Karim.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fait une fête à la maison.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invite tous ses amis.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veut un gâteau et des cadeaux.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FEF34-24C2-C8F3-6BC7-EC8A92091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5" name="phrases N3 S4">
            <a:hlinkClick r:id="" action="ppaction://media"/>
            <a:extLst>
              <a:ext uri="{FF2B5EF4-FFF2-40B4-BE49-F238E27FC236}">
                <a16:creationId xmlns:a16="http://schemas.microsoft.com/office/drawing/2014/main" id="{0F5F3190-ACD3-C9F3-E9AD-DB9B817289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32464" y="886046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5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984E-FF9B-8D7B-C3EE-32921D81C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1A93C-DE43-610C-2BB9-35A067FD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EBB3C7-212C-98F3-EE80-99B9D09F4C23}"/>
              </a:ext>
            </a:extLst>
          </p:cNvPr>
          <p:cNvSpPr txBox="1"/>
          <p:nvPr/>
        </p:nvSpPr>
        <p:spPr>
          <a:xfrm>
            <a:off x="818481" y="229569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C’est l’anniversaire de Karim.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fait une fête à la maison.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invite tous ses amis.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veut un gâteau et des cadeaux.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CC5B71-B366-A53F-1D48-0BA783C5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802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E872F5-6395-64CF-CF07-5572B67C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4997385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E731194D-6BD6-657D-ADAB-911B2F570A92}"/>
              </a:ext>
            </a:extLst>
          </p:cNvPr>
          <p:cNvSpPr txBox="1">
            <a:spLocks/>
          </p:cNvSpPr>
          <p:nvPr/>
        </p:nvSpPr>
        <p:spPr>
          <a:xfrm>
            <a:off x="628650" y="1356143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2800"/>
              <a:t>Plan de la séance 4 </a:t>
            </a:r>
            <a:endParaRPr lang="fr-MA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0FFC5A-5737-0B14-16CA-8D0712B3A62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4F7A66-497A-1066-FE99-FD92DECEB7F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B39F8B-04B4-1A0F-5D25-E39C2629522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52D64D6-9694-9443-5E75-839FECD445E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66974" y="5075557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66974" y="550185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mots correctement.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1B36E60-DCDF-B0BC-9196-D9865520F1B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60519" y="2604646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  <a:p>
            <a:pPr>
              <a:buFont typeface="Wingdings" panose="05000000000000000000" pitchFamily="2" charset="2"/>
              <a:buChar char="m"/>
            </a:pP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C45F347-3EDA-3504-1E41-377FE33A5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3AA6777-2044-2FF6-A96B-D79DF94398E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244E31C-641B-D628-E371-95D78AF3D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FE82D7-50B7-403B-FDAB-2106CA5DA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B98D-5C9D-BA06-7683-E7C1A6CA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729A714-2C34-EFD3-4128-FFD48D28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les mots suivants.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7695E2-FE4E-715F-D833-AC26E6A13A09}"/>
              </a:ext>
            </a:extLst>
          </p:cNvPr>
          <p:cNvSpPr txBox="1"/>
          <p:nvPr/>
        </p:nvSpPr>
        <p:spPr>
          <a:xfrm>
            <a:off x="1506569" y="3276925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Un anniversaire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441CBE-8A4C-5F0F-E453-F8C743DF3949}"/>
              </a:ext>
            </a:extLst>
          </p:cNvPr>
          <p:cNvSpPr txBox="1"/>
          <p:nvPr/>
        </p:nvSpPr>
        <p:spPr>
          <a:xfrm>
            <a:off x="5203975" y="3261863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Une fête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45DFD9-8B97-35B3-6619-E5283C544472}"/>
              </a:ext>
            </a:extLst>
          </p:cNvPr>
          <p:cNvSpPr txBox="1"/>
          <p:nvPr/>
        </p:nvSpPr>
        <p:spPr>
          <a:xfrm>
            <a:off x="1641201" y="5470706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Des cadeaux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EFF6EE-9CA8-B449-2A7A-4CFBB141F752}"/>
              </a:ext>
            </a:extLst>
          </p:cNvPr>
          <p:cNvSpPr txBox="1"/>
          <p:nvPr/>
        </p:nvSpPr>
        <p:spPr>
          <a:xfrm>
            <a:off x="5311615" y="5476965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Un gâteau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4C3E2F-1740-F0CE-2AE3-107C34137742}"/>
              </a:ext>
            </a:extLst>
          </p:cNvPr>
          <p:cNvGrpSpPr/>
          <p:nvPr/>
        </p:nvGrpSpPr>
        <p:grpSpPr>
          <a:xfrm>
            <a:off x="122396" y="592986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312499-CF72-4749-1AD6-3FBAC5FA7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AD48BF-E1D8-8FB7-E4C5-322B7B6F7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F8B7051-2274-117E-4AD6-9B0A87FE8D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95" y="1676887"/>
            <a:ext cx="1462548" cy="1600038"/>
          </a:xfrm>
          <a:prstGeom prst="rect">
            <a:avLst/>
          </a:prstGeom>
        </p:spPr>
      </p:pic>
      <p:pic>
        <p:nvPicPr>
          <p:cNvPr id="10" name="Image 9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0C52D9B-6F5D-41D6-6E33-A897F313B4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341" y="1676887"/>
            <a:ext cx="1462548" cy="1600038"/>
          </a:xfrm>
          <a:prstGeom prst="rect">
            <a:avLst/>
          </a:prstGeom>
        </p:spPr>
      </p:pic>
      <p:pic>
        <p:nvPicPr>
          <p:cNvPr id="14" name="Image 13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E6754F87-7A08-F375-9292-DDE59E5F92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331" y="3902185"/>
            <a:ext cx="1433740" cy="1568521"/>
          </a:xfrm>
          <a:prstGeom prst="rect">
            <a:avLst/>
          </a:prstGeom>
        </p:spPr>
      </p:pic>
      <p:pic>
        <p:nvPicPr>
          <p:cNvPr id="15" name="Image 14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0F0C51FD-488D-A78A-7ED9-FF7F4CE71B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059" y="3902185"/>
            <a:ext cx="1433740" cy="156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509-1F08-A8C0-227E-BFE164AF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DBF2880-BB79-D47B-5081-C7E79EC1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6CD4CA-A5ED-BCB7-17D7-D2A13734472E}"/>
              </a:ext>
            </a:extLst>
          </p:cNvPr>
          <p:cNvSpPr txBox="1"/>
          <p:nvPr/>
        </p:nvSpPr>
        <p:spPr>
          <a:xfrm>
            <a:off x="814946" y="2875002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 anniversaire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C4BFF4-2AA7-D8BA-BAA9-B86F55F35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10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C7E9-0C4A-6288-B7E0-2E9E9AF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4624FC2-4D64-6938-2E57-89C9E3AD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4AB454-133B-A921-C13B-88111B265F1E}"/>
              </a:ext>
            </a:extLst>
          </p:cNvPr>
          <p:cNvSpPr txBox="1"/>
          <p:nvPr/>
        </p:nvSpPr>
        <p:spPr>
          <a:xfrm>
            <a:off x="592898" y="2984587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Une fête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524C4F-855A-71B7-94A9-E7A786A37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07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A8DA-D3D4-A497-6298-F5355138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B8AAE33-3839-2E8B-8EF2-3EE955A7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B1534D-1ADD-379B-FCB4-98743E490851}"/>
              </a:ext>
            </a:extLst>
          </p:cNvPr>
          <p:cNvSpPr txBox="1"/>
          <p:nvPr/>
        </p:nvSpPr>
        <p:spPr>
          <a:xfrm>
            <a:off x="764147" y="2925801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Des cadeaux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D2C155-9D8F-1524-66BF-A58699412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94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C0C4-AAA8-E25E-A07F-B0F52323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90FF102-C30D-4F5C-F667-AF9FCAA8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31AF25-10BF-DB0B-BBAA-053EB6E800FE}"/>
              </a:ext>
            </a:extLst>
          </p:cNvPr>
          <p:cNvSpPr txBox="1"/>
          <p:nvPr/>
        </p:nvSpPr>
        <p:spPr>
          <a:xfrm>
            <a:off x="730281" y="2976600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 gâteau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51F3D3-A8DE-57F6-87A2-6B59024ED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88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D1F6-3545-F866-3A32-553814893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EC3584E6-FBEE-9C6E-2581-CB4473F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186CE3-73FC-8C3A-AEAE-2C4578607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4FF577B-196D-496F-4B0B-FE9B75769BBF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5D79C9-A4A7-F5B1-6CCA-86FC06131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3D91E2-C715-59BF-8873-4754EE9C3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6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F9DE2-0ECC-27B1-E3FD-1A70A307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B4D0106A-D01E-2A62-2807-AE8A3C26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D266CF7-0C56-A3B4-68D6-9ABCCB76B777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7B3927-E270-C9A0-E7F1-B182212A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F2A923-591A-ECF3-729E-4C965A2B0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38EFFCA-3624-2068-0A4D-164EBD6690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71" y="2274926"/>
            <a:ext cx="2776310" cy="303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D1FC-85C3-3551-1581-00E49656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11D3907-E040-6272-5CBE-A36FAE2D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53B49D-5367-65F5-A1F0-5F1D85C56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3D327E-8736-5E68-973E-E107DE3EF4D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1545AF-CA76-AC9D-77C4-1736D5AA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C555645-798C-E4A0-0FCE-45E87F3C7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7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927F-2FEF-4C9F-F0B8-2CBBA587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AD5588A9-4B39-D987-C24F-25962CDC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 anniversaire.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09D95E-9CD3-F393-EB2C-60A9E31A2F47}"/>
              </a:ext>
            </a:extLst>
          </p:cNvPr>
          <p:cNvSpPr txBox="1"/>
          <p:nvPr/>
        </p:nvSpPr>
        <p:spPr>
          <a:xfrm>
            <a:off x="3199301" y="2967335"/>
            <a:ext cx="5651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 anniversaire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FCC6E3-00D0-2D72-8DFE-D79AB4FF87D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1A2445-7642-52D1-F5C0-C1038C7F8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6387AF-C359-16A6-5476-863C05A2B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6A6CDCD-E25A-08C5-6739-7AA51D7345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7" y="2245897"/>
            <a:ext cx="2776310" cy="303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95E7-8AE2-2842-D3CC-67E80259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74593E7-D09E-33D0-9705-6310434E143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27F87-CD00-17F3-06E7-5436489BA0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5BED4E10-B81E-075C-F15D-0AD73322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7E1410-56CC-6919-26F6-F9B7EBB5970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BEFF90-E227-5D96-6298-FB249823B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A2EE16-A937-CF56-FF4A-B0E7416076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590B636-53DD-F560-76BB-2D40A3CAF8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477" y="2267078"/>
            <a:ext cx="2823286" cy="308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99B07-14EF-A217-C904-DA9466FB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170E561-59FC-2E13-E692-B3BE96E4234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258D1E3-CCD9-48B6-4698-0ECCB45DEED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A20F0ED-A15E-4ABA-F791-5A4CC11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89C77-F35C-A57B-5FCA-5D6D92B9D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C055964-4EDC-05FE-5674-988D3E0D464D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8C9D8B-42D5-1E11-FEB2-86CEAE55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A90947-1375-2657-46B7-4ADD208C0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35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EAB84-F8AC-F56D-B06C-341A0BAB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C5713AD-F526-360F-327E-9758FA04C88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709AE33-1FEB-786E-579C-69B56A48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C9368B84-85E0-005F-06E5-D996E43C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Une fête.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9C8A7-2807-8C9E-11F6-A354B6D37C0A}"/>
              </a:ext>
            </a:extLst>
          </p:cNvPr>
          <p:cNvSpPr txBox="1"/>
          <p:nvPr/>
        </p:nvSpPr>
        <p:spPr>
          <a:xfrm>
            <a:off x="4255195" y="3175168"/>
            <a:ext cx="3853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Une fête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AE6D7D-E644-67F2-DF16-6197A96DA805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1623DB-D660-3491-96F2-E6B922698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03D78E-037A-8D26-61DA-9F88D92A2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B58AF5-61E1-1D34-771E-C49E72E18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928" y="2238049"/>
            <a:ext cx="2823286" cy="308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62FC-7FA0-E2D6-0963-F5EB8CC1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47D0C72C-2AF3-059B-3D3B-7FB7C5F9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CB421B-A635-2938-26D9-C26218CBBF8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DE122D-C99A-6B8A-9FFE-E7AE01A43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BC272A-2C87-3CA8-D357-304A8CB24D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90C1D3A2-4C18-B640-EF6E-EF12A39ABE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137" y="2482495"/>
            <a:ext cx="1730346" cy="189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2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F20F-FE66-8210-7384-726E9EDEE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C467827-DF10-BA1B-B4C7-0B0A0BFC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9576E-BB97-5F02-7112-8A028871D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988DCC-9243-F263-9AAD-9807C4CEA89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BD8D7DE-E2BF-9844-95AA-57D3D951D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A9B37E-C71F-2C10-E3AC-25777DB967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99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1EE5-409B-F45D-106A-66CF6907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A40CBE2-705C-FAB0-8700-E47E6968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 cadeau.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DA534-F5B7-2AEB-7F2E-E9961163642F}"/>
              </a:ext>
            </a:extLst>
          </p:cNvPr>
          <p:cNvSpPr txBox="1"/>
          <p:nvPr/>
        </p:nvSpPr>
        <p:spPr>
          <a:xfrm>
            <a:off x="4572000" y="3180058"/>
            <a:ext cx="55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6000" dirty="0">
                <a:solidFill>
                  <a:srgbClr val="424D7B"/>
                </a:solidFill>
                <a:latin typeface="Dosis SemiBold" pitchFamily="2" charset="0"/>
              </a:rPr>
              <a:t>Un cadeau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D89543-20A4-B9C7-D05F-BB3ADA1200F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0708F-992B-7081-E759-2C9984B43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57B9CB-0C5C-192C-84D7-DC9F322DF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1AB2BA8F-A2DD-32DD-7274-AAFA9E9F19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451" y="2475790"/>
            <a:ext cx="2550378" cy="279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7125-2722-5D23-C3DD-954B9C5B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80CC2B8F-949B-B087-2574-0286155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3553D7-EE11-0BB2-99F6-6EBEF43B6D2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1F3C2D7-67E7-8A3A-39C4-ABF91CDF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D37D3A-3BDE-6B1D-A1DA-70CB2AFDB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15244BC0-4BC3-A986-606C-84D411E2C0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71" y="2564515"/>
            <a:ext cx="2528665" cy="276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34DA-79B1-EA0D-7AC9-C2024BB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BF4CDA9-4529-52CF-8810-C9CEFE1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98250-DC73-45EC-A4EB-15671B3F0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9895C3-5429-3BA3-77B2-BE98799505F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08AFE73-67C1-53E4-7723-A8A6C565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23979-A6A3-C850-C0E4-90BF9F927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4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C52-4373-D86A-FF9C-EC72D8B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625DB457-A451-4DFC-FBCE-EF088CBD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 gâteau.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7CA891-9FC6-1FB9-2334-F5C710FD1613}"/>
              </a:ext>
            </a:extLst>
          </p:cNvPr>
          <p:cNvSpPr txBox="1"/>
          <p:nvPr/>
        </p:nvSpPr>
        <p:spPr>
          <a:xfrm>
            <a:off x="4339861" y="2921168"/>
            <a:ext cx="38536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Un gâteau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7FC22F4-B280-9FCC-BD91-27F1CD873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B51133-7A71-ED7B-E1F5-F2BFE7FCB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7AA414-F7B7-1848-D969-E527ABAB1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38B87377-3083-4D7D-CA76-D9CECE8F25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20" y="2390343"/>
            <a:ext cx="2528665" cy="276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818551D-0DDF-FE25-55C7-17CFC35B9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274" y="1481236"/>
            <a:ext cx="3375982" cy="517828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79.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4EBED3-0B83-C456-5242-F9D79F9BBDDD}"/>
              </a:ext>
            </a:extLst>
          </p:cNvPr>
          <p:cNvSpPr/>
          <p:nvPr/>
        </p:nvSpPr>
        <p:spPr>
          <a:xfrm>
            <a:off x="2403958" y="4417747"/>
            <a:ext cx="3094744" cy="47842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1D4A6D-DA09-6C2D-E6F0-276B3ED42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62C5C1-71F0-CADC-7074-26B8E7CA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021E07-155A-544F-264E-518BA56D4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3.  Je vais expliquer la consigne et passer entre les rangs pour vous aider.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403" y="2278161"/>
            <a:ext cx="2563247" cy="256324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 descr="Une image contenant Police, Graphique, texte, typographie&#10;&#10;Le contenu généré par l’IA peut être incorrect.">
            <a:extLst>
              <a:ext uri="{FF2B5EF4-FFF2-40B4-BE49-F238E27FC236}">
                <a16:creationId xmlns:a16="http://schemas.microsoft.com/office/drawing/2014/main" id="{A4935D54-856D-D8FC-6C04-2A1A7691F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078" y="2092587"/>
            <a:ext cx="6782747" cy="53347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3A1A74-CCC6-F2AA-6516-A909A2B77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983" y="3017320"/>
            <a:ext cx="5194801" cy="82335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3C16BE-A984-E175-924F-E728FBDF95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37" y="4120062"/>
            <a:ext cx="4492122" cy="102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A316E-8B20-021C-0E80-9E8EE3191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A8F0D58-4BE8-DECF-0FF2-8240C9A4B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498" y="2329847"/>
            <a:ext cx="7417004" cy="11755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88A587-0FB5-6C33-0B7B-DA5DEC063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36" y="4037497"/>
            <a:ext cx="7905464" cy="180151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3D2FC42-C3AE-4D96-BACA-F3E523A2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bonnes réponses sont : « cadeaux » et « l’anniversaire 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BC345D3-7557-E7DB-26E8-A9B8760922CA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EC4EF8D-88F1-B0E1-3438-813DA4E01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3A059D-BC54-8C4D-1ECF-F006C7EECC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9C1D2837-886E-01FF-887E-43CC9149F389}"/>
              </a:ext>
            </a:extLst>
          </p:cNvPr>
          <p:cNvSpPr txBox="1"/>
          <p:nvPr/>
        </p:nvSpPr>
        <p:spPr>
          <a:xfrm>
            <a:off x="5339751" y="2859575"/>
            <a:ext cx="1492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cadeaux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/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B064D6-DD3D-1E20-E5E9-C70310D9F97E}"/>
              </a:ext>
            </a:extLst>
          </p:cNvPr>
          <p:cNvSpPr txBox="1"/>
          <p:nvPr/>
        </p:nvSpPr>
        <p:spPr>
          <a:xfrm>
            <a:off x="2461333" y="4938253"/>
            <a:ext cx="2255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l’anniversaire</a:t>
            </a:r>
          </a:p>
        </p:txBody>
      </p:sp>
    </p:spTree>
    <p:extLst>
      <p:ext uri="{BB962C8B-B14F-4D97-AF65-F5344CB8AC3E}">
        <p14:creationId xmlns:p14="http://schemas.microsoft.com/office/powerpoint/2010/main" val="23487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C84D5A36-D534-08C4-CAE6-D2FAFB4FDD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558" y="1574722"/>
            <a:ext cx="3380883" cy="518580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À la maison,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lisez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les mots de l’activité 2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page 77 et les phrases de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57754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FE8BC74-7F1B-1612-A567-433D7B787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4162" y="2094185"/>
            <a:ext cx="2190014" cy="34974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ABB5A8-820A-F8B4-90B3-D39BDD055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0289" y="2787522"/>
            <a:ext cx="2956673" cy="6489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DB89E-85D8-27CE-59AA-4DC05B959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0289" y="3519973"/>
            <a:ext cx="1904472" cy="154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10358</TotalTime>
  <Words>1120</Words>
  <Application>Microsoft Office PowerPoint</Application>
  <PresentationFormat>Affichage à l'écran (4:3)</PresentationFormat>
  <Paragraphs>186</Paragraphs>
  <Slides>54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54</vt:i4>
      </vt:variant>
    </vt:vector>
  </HeadingPairs>
  <TitlesOfParts>
    <vt:vector size="73" baseType="lpstr">
      <vt:lpstr>Dosis</vt:lpstr>
      <vt:lpstr>Dosis SemiBold</vt:lpstr>
      <vt:lpstr>Dosis ExtraBold</vt:lpstr>
      <vt:lpstr>Aptos Display</vt:lpstr>
      <vt:lpstr>Dosis Medium</vt:lpstr>
      <vt:lpstr>Aptos</vt:lpstr>
      <vt:lpstr>Wingdings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3_Lecture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 </vt:lpstr>
      <vt:lpstr>Bonjour les enfants !  La leçon de français commence maintenant. Soyez attentifs.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 et vous allez répéter après moi. </vt:lpstr>
      <vt:lpstr>On continue à répéter ensemble le dialogue. </vt:lpstr>
      <vt:lpstr>On continue à répéter ensemble le dialogue. </vt:lpstr>
      <vt:lpstr>On continue à répéter ensemble le dialogue.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Étape 1. Je vais vous expliquer la situation.  </vt:lpstr>
      <vt:lpstr>Étape 2.  Chacun réfléchit silencieusement à ce qu’il va dire dans le dialogue.</vt:lpstr>
      <vt:lpstr>Étape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des phrases. </vt:lpstr>
      <vt:lpstr>On va apprendre à lire en faisant les liaisons.  Soyez attentifs.</vt:lpstr>
      <vt:lpstr>Lecture de la vidéo.</vt:lpstr>
      <vt:lpstr>Lisez en silence. Faites attention aux liaisons et aux lettres qui ne se prononcent pas. </vt:lpstr>
      <vt:lpstr>Qui veut lire à haute voix ? </vt:lpstr>
      <vt:lpstr>Lisez ces phrases en silence. Après, on va écouter une lecture audio. </vt:lpstr>
      <vt:lpstr>Lecture de l’audio. </vt:lpstr>
      <vt:lpstr>Qui veut lire à haute voix  ?</vt:lpstr>
      <vt:lpstr>Présentation PowerPoint</vt:lpstr>
      <vt:lpstr>Maintenant, nous allons écrire des mots.  Soyez attentifs.</vt:lpstr>
      <vt:lpstr>Lisons les mots suivants. </vt:lpstr>
      <vt:lpstr>Qui veut épeler ce mot ? </vt:lpstr>
      <vt:lpstr>Qui veut épeler ce mot ? </vt:lpstr>
      <vt:lpstr>Qui veut épeler ce mot ? </vt:lpstr>
      <vt:lpstr>Qui veut épeler ce mot ? </vt:lpstr>
      <vt:lpstr>Prenez vos ardoises.</vt:lpstr>
      <vt:lpstr>Regardez l’image. Écrivez le mot correspondant sur les ardoises. </vt:lpstr>
      <vt:lpstr>Levez vos ardoises. </vt:lpstr>
      <vt:lpstr>Corrigez. Un anniversaire.</vt:lpstr>
      <vt:lpstr>Regardez l’image. Écrivez le mot correspondant sur les ardoises. </vt:lpstr>
      <vt:lpstr>Levez vos ardoises. </vt:lpstr>
      <vt:lpstr>Corrigez. Une fête.</vt:lpstr>
      <vt:lpstr>Regardez l’image. Écrivez le mot correspondant sur les ardoises. </vt:lpstr>
      <vt:lpstr>Levez vos ardoises. </vt:lpstr>
      <vt:lpstr>Corrigez. Un cadeau.</vt:lpstr>
      <vt:lpstr>Regardez l’image. Écrivez le mot correspondant sur les ardoises. </vt:lpstr>
      <vt:lpstr>Levez vos ardoises. </vt:lpstr>
      <vt:lpstr>Corrigez. Un gâteau.</vt:lpstr>
      <vt:lpstr>Prenez vos livrets à la page 79. </vt:lpstr>
      <vt:lpstr>Présentation PowerPoint</vt:lpstr>
      <vt:lpstr>Corrigez. Les bonnes réponses sont : « cadeaux » et « l’anniversaire ».</vt:lpstr>
      <vt:lpstr>La séance d’aujourd’hui est terminée. À la maison, lisez les mots de l’activité 2  page 77 et les phrases de l’activité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24</cp:revision>
  <cp:lastPrinted>2025-08-13T10:11:39Z</cp:lastPrinted>
  <dcterms:created xsi:type="dcterms:W3CDTF">2025-08-01T12:31:49Z</dcterms:created>
  <dcterms:modified xsi:type="dcterms:W3CDTF">2026-02-24T21:37:41Z</dcterms:modified>
</cp:coreProperties>
</file>