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804" r:id="rId4"/>
    <p:sldMasterId id="2147483793" r:id="rId5"/>
    <p:sldMasterId id="2147483711" r:id="rId6"/>
    <p:sldMasterId id="2147483720" r:id="rId7"/>
    <p:sldMasterId id="2147483756" r:id="rId8"/>
    <p:sldMasterId id="2147483781" r:id="rId9"/>
  </p:sldMasterIdLst>
  <p:notesMasterIdLst>
    <p:notesMasterId r:id="rId55"/>
  </p:notesMasterIdLst>
  <p:sldIdLst>
    <p:sldId id="256" r:id="rId10"/>
    <p:sldId id="1029" r:id="rId11"/>
    <p:sldId id="705" r:id="rId12"/>
    <p:sldId id="901" r:id="rId13"/>
    <p:sldId id="798" r:id="rId14"/>
    <p:sldId id="903" r:id="rId15"/>
    <p:sldId id="779" r:id="rId16"/>
    <p:sldId id="940" r:id="rId17"/>
    <p:sldId id="1118" r:id="rId18"/>
    <p:sldId id="1119" r:id="rId19"/>
    <p:sldId id="1120" r:id="rId20"/>
    <p:sldId id="883" r:id="rId21"/>
    <p:sldId id="884" r:id="rId22"/>
    <p:sldId id="1043" r:id="rId23"/>
    <p:sldId id="847" r:id="rId24"/>
    <p:sldId id="849" r:id="rId25"/>
    <p:sldId id="1047" r:id="rId26"/>
    <p:sldId id="1094" r:id="rId27"/>
    <p:sldId id="1096" r:id="rId28"/>
    <p:sldId id="1121" r:id="rId29"/>
    <p:sldId id="1122" r:id="rId30"/>
    <p:sldId id="888" r:id="rId31"/>
    <p:sldId id="905" r:id="rId32"/>
    <p:sldId id="862" r:id="rId33"/>
    <p:sldId id="680" r:id="rId34"/>
    <p:sldId id="864" r:id="rId35"/>
    <p:sldId id="865" r:id="rId36"/>
    <p:sldId id="890" r:id="rId37"/>
    <p:sldId id="889" r:id="rId38"/>
    <p:sldId id="891" r:id="rId39"/>
    <p:sldId id="1123" r:id="rId40"/>
    <p:sldId id="1124" r:id="rId41"/>
    <p:sldId id="831" r:id="rId42"/>
    <p:sldId id="894" r:id="rId43"/>
    <p:sldId id="893" r:id="rId44"/>
    <p:sldId id="907" r:id="rId45"/>
    <p:sldId id="1071" r:id="rId46"/>
    <p:sldId id="1092" r:id="rId47"/>
    <p:sldId id="1072" r:id="rId48"/>
    <p:sldId id="1098" r:id="rId49"/>
    <p:sldId id="1102" r:id="rId50"/>
    <p:sldId id="1116" r:id="rId51"/>
    <p:sldId id="1077" r:id="rId52"/>
    <p:sldId id="1117" r:id="rId53"/>
    <p:sldId id="1104" r:id="rId54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F30772"/>
    <a:srgbClr val="414C7A"/>
    <a:srgbClr val="757575"/>
    <a:srgbClr val="8D6F91"/>
    <a:srgbClr val="445C80"/>
    <a:srgbClr val="DAE3F3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BAC1C-677C-6F4B-4139-49FFDC8C1194}" v="3" dt="2026-02-20T15:09:40.407"/>
    <p1510:client id="{B374E4FA-21B2-4ABF-992C-A87842BE96B2}" v="17" dt="2026-02-20T19:14:44.7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0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43" y="4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3.fntdata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2.fntdata"/><Relationship Id="rId61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5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1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4.fntdata"/><Relationship Id="rId67" Type="http://schemas.microsoft.com/office/2018/10/relationships/authors" Target="author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2-16T14:27:27.063" v="2620" actId="2696"/>
      <pc:docMkLst>
        <pc:docMk/>
      </pc:docMkLst>
      <pc:sldChg chg="delSp modSp mod">
        <pc:chgData name="Jalila El Baraka" userId="ea93c961-285f-4edc-9e51-dff84fc1dbdc" providerId="ADAL" clId="{57C2819A-E835-47AA-9356-3BB7B51E441F}" dt="2026-02-09T20:02:51.952" v="1992" actId="478"/>
        <pc:sldMkLst>
          <pc:docMk/>
          <pc:sldMk cId="25322569" sldId="256"/>
        </pc:sldMkLst>
      </pc:sldChg>
      <pc:sldChg chg="addSp delSp modSp mod">
        <pc:chgData name="Jalila El Baraka" userId="ea93c961-285f-4edc-9e51-dff84fc1dbdc" providerId="ADAL" clId="{57C2819A-E835-47AA-9356-3BB7B51E441F}" dt="2026-02-16T14:12:42.578" v="2356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57C2819A-E835-47AA-9356-3BB7B51E441F}" dt="2026-02-16T14:12:42.578" v="2356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delSp modSp mod">
        <pc:chgData name="Jalila El Baraka" userId="ea93c961-285f-4edc-9e51-dff84fc1dbdc" providerId="ADAL" clId="{57C2819A-E835-47AA-9356-3BB7B51E441F}" dt="2026-02-16T14:07:54.139" v="2048" actId="1076"/>
        <pc:sldMkLst>
          <pc:docMk/>
          <pc:sldMk cId="2830076411" sldId="864"/>
        </pc:sldMkLst>
        <pc:spChg chg="mod">
          <ac:chgData name="Jalila El Baraka" userId="ea93c961-285f-4edc-9e51-dff84fc1dbdc" providerId="ADAL" clId="{57C2819A-E835-47AA-9356-3BB7B51E441F}" dt="2026-02-16T14:07:50.954" v="2047" actId="20577"/>
          <ac:spMkLst>
            <pc:docMk/>
            <pc:sldMk cId="2830076411" sldId="864"/>
            <ac:spMk id="15" creationId="{D0029036-1A85-3053-1AD7-1EF8453CCA0B}"/>
          </ac:spMkLst>
        </pc:spChg>
        <pc:cxnChg chg="mod">
          <ac:chgData name="Jalila El Baraka" userId="ea93c961-285f-4edc-9e51-dff84fc1dbdc" providerId="ADAL" clId="{57C2819A-E835-47AA-9356-3BB7B51E441F}" dt="2026-02-16T14:07:54.139" v="2048" actId="1076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57C2819A-E835-47AA-9356-3BB7B51E441F}" dt="2026-02-16T14:07:11.140" v="2007" actId="1076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57C2819A-E835-47AA-9356-3BB7B51E441F}" dt="2026-02-16T14:07:36.290" v="2027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57C2819A-E835-47AA-9356-3BB7B51E441F}" dt="2026-02-16T14:07:45.100" v="2036" actId="1076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modSp mod">
        <pc:chgData name="Jalila El Baraka" userId="ea93c961-285f-4edc-9e51-dff84fc1dbdc" providerId="ADAL" clId="{57C2819A-E835-47AA-9356-3BB7B51E441F}" dt="2026-02-16T14:09:21.147" v="2110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57C2819A-E835-47AA-9356-3BB7B51E441F}" dt="2026-02-16T14:08:10.258" v="2070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57C2819A-E835-47AA-9356-3BB7B51E441F}" dt="2026-02-16T14:08:40.755" v="2087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57C2819A-E835-47AA-9356-3BB7B51E441F}" dt="2026-02-16T14:08:44.373" v="2091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57C2819A-E835-47AA-9356-3BB7B51E441F}" dt="2026-02-16T14:09:21.147" v="2110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4:11:32.760" v="2288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57C2819A-E835-47AA-9356-3BB7B51E441F}" dt="2026-02-16T14:10:47.843" v="2222" actId="20577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57C2819A-E835-47AA-9356-3BB7B51E441F}" dt="2026-02-16T14:11:16.725" v="2254" actId="20577"/>
          <ac:spMkLst>
            <pc:docMk/>
            <pc:sldMk cId="1143159255" sldId="889"/>
            <ac:spMk id="3" creationId="{B5B5091E-A0AE-12FA-3D3E-EEFF2E19DBEB}"/>
          </ac:spMkLst>
        </pc:spChg>
        <pc:spChg chg="mod">
          <ac:chgData name="Jalila El Baraka" userId="ea93c961-285f-4edc-9e51-dff84fc1dbdc" providerId="ADAL" clId="{57C2819A-E835-47AA-9356-3BB7B51E441F}" dt="2026-02-16T14:11:32.760" v="2288" actId="20577"/>
          <ac:spMkLst>
            <pc:docMk/>
            <pc:sldMk cId="1143159255" sldId="889"/>
            <ac:spMk id="5" creationId="{1B389A3C-EA04-E252-92CC-E0954A7DE08F}"/>
          </ac:spMkLst>
        </pc:spChg>
        <pc:spChg chg="mod">
          <ac:chgData name="Jalila El Baraka" userId="ea93c961-285f-4edc-9e51-dff84fc1dbdc" providerId="ADAL" clId="{57C2819A-E835-47AA-9356-3BB7B51E441F}" dt="2026-02-16T14:11:12.643" v="2248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modSp mod">
        <pc:chgData name="Jalila El Baraka" userId="ea93c961-285f-4edc-9e51-dff84fc1dbdc" providerId="ADAL" clId="{57C2819A-E835-47AA-9356-3BB7B51E441F}" dt="2026-02-16T14:10:23.147" v="2194" actId="20577"/>
        <pc:sldMkLst>
          <pc:docMk/>
          <pc:sldMk cId="4105374042" sldId="890"/>
        </pc:sldMkLst>
        <pc:spChg chg="mod">
          <ac:chgData name="Jalila El Baraka" userId="ea93c961-285f-4edc-9e51-dff84fc1dbdc" providerId="ADAL" clId="{57C2819A-E835-47AA-9356-3BB7B51E441F}" dt="2026-02-16T14:10:23.147" v="2194" actId="20577"/>
          <ac:spMkLst>
            <pc:docMk/>
            <pc:sldMk cId="4105374042" sldId="890"/>
            <ac:spMk id="4" creationId="{7BACF15F-6999-EFF9-02EE-4846B009922B}"/>
          </ac:spMkLst>
        </pc:spChg>
        <pc:spChg chg="mod">
          <ac:chgData name="Jalila El Baraka" userId="ea93c961-285f-4edc-9e51-dff84fc1dbdc" providerId="ADAL" clId="{57C2819A-E835-47AA-9356-3BB7B51E441F}" dt="2026-02-16T14:09:43.238" v="2119" actId="20577"/>
          <ac:spMkLst>
            <pc:docMk/>
            <pc:sldMk cId="4105374042" sldId="890"/>
            <ac:spMk id="6" creationId="{E3BE69D2-BE2C-A2EA-87A9-1A2EBF137EF9}"/>
          </ac:spMkLst>
        </pc:spChg>
        <pc:spChg chg="mod">
          <ac:chgData name="Jalila El Baraka" userId="ea93c961-285f-4edc-9e51-dff84fc1dbdc" providerId="ADAL" clId="{57C2819A-E835-47AA-9356-3BB7B51E441F}" dt="2026-02-16T14:09:50.141" v="2125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4:12:17.459" v="2354" actId="20577"/>
        <pc:sldMkLst>
          <pc:docMk/>
          <pc:sldMk cId="3969272901" sldId="891"/>
        </pc:sldMkLst>
        <pc:spChg chg="mod">
          <ac:chgData name="Jalila El Baraka" userId="ea93c961-285f-4edc-9e51-dff84fc1dbdc" providerId="ADAL" clId="{57C2819A-E835-47AA-9356-3BB7B51E441F}" dt="2026-02-16T14:11:50.232" v="2299" actId="1076"/>
          <ac:spMkLst>
            <pc:docMk/>
            <pc:sldMk cId="3969272901" sldId="891"/>
            <ac:spMk id="5" creationId="{6A6B92DB-20C4-B7A7-E379-F815F834DDC0}"/>
          </ac:spMkLst>
        </pc:spChg>
        <pc:spChg chg="mod">
          <ac:chgData name="Jalila El Baraka" userId="ea93c961-285f-4edc-9e51-dff84fc1dbdc" providerId="ADAL" clId="{57C2819A-E835-47AA-9356-3BB7B51E441F}" dt="2026-02-16T14:11:55.610" v="2312" actId="20577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57C2819A-E835-47AA-9356-3BB7B51E441F}" dt="2026-02-16T14:12:17.459" v="2354" actId="20577"/>
          <ac:spMkLst>
            <pc:docMk/>
            <pc:sldMk cId="3969272901" sldId="891"/>
            <ac:spMk id="7" creationId="{49859156-7C51-4E7C-C0CB-F9C568C307D3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4:15:20.884" v="2385" actId="14100"/>
        <pc:sldMkLst>
          <pc:docMk/>
          <pc:sldMk cId="3708679337" sldId="893"/>
        </pc:sldMkLst>
        <pc:picChg chg="add mod ord">
          <ac:chgData name="Jalila El Baraka" userId="ea93c961-285f-4edc-9e51-dff84fc1dbdc" providerId="ADAL" clId="{57C2819A-E835-47AA-9356-3BB7B51E441F}" dt="2026-02-16T14:14:07.093" v="2366" actId="167"/>
          <ac:picMkLst>
            <pc:docMk/>
            <pc:sldMk cId="3708679337" sldId="893"/>
            <ac:picMk id="5" creationId="{168B8508-DFA0-3DAD-C53A-C9631EC53EB1}"/>
          </ac:picMkLst>
        </pc:picChg>
        <pc:cxnChg chg="mod">
          <ac:chgData name="Jalila El Baraka" userId="ea93c961-285f-4edc-9e51-dff84fc1dbdc" providerId="ADAL" clId="{57C2819A-E835-47AA-9356-3BB7B51E441F}" dt="2026-02-16T14:14:35.476" v="2375" actId="14100"/>
          <ac:cxnSpMkLst>
            <pc:docMk/>
            <pc:sldMk cId="3708679337" sldId="893"/>
            <ac:cxnSpMk id="16" creationId="{8ECC1763-FD3B-40DB-32E5-4764568C580C}"/>
          </ac:cxnSpMkLst>
        </pc:cxnChg>
        <pc:cxnChg chg="mod">
          <ac:chgData name="Jalila El Baraka" userId="ea93c961-285f-4edc-9e51-dff84fc1dbdc" providerId="ADAL" clId="{57C2819A-E835-47AA-9356-3BB7B51E441F}" dt="2026-02-16T14:15:20.884" v="2385" actId="14100"/>
          <ac:cxnSpMkLst>
            <pc:docMk/>
            <pc:sldMk cId="3708679337" sldId="893"/>
            <ac:cxnSpMk id="17" creationId="{7DDBFB41-E98D-7A29-A059-61FFC4490120}"/>
          </ac:cxnSpMkLst>
        </pc:cxnChg>
        <pc:cxnChg chg="mod">
          <ac:chgData name="Jalila El Baraka" userId="ea93c961-285f-4edc-9e51-dff84fc1dbdc" providerId="ADAL" clId="{57C2819A-E835-47AA-9356-3BB7B51E441F}" dt="2026-02-16T14:14:41.681" v="2376" actId="14100"/>
          <ac:cxnSpMkLst>
            <pc:docMk/>
            <pc:sldMk cId="3708679337" sldId="893"/>
            <ac:cxnSpMk id="21" creationId="{2167F388-4463-D92F-17D0-23D1E9F1EA83}"/>
          </ac:cxnSpMkLst>
        </pc:cxnChg>
        <pc:cxnChg chg="mod">
          <ac:chgData name="Jalila El Baraka" userId="ea93c961-285f-4edc-9e51-dff84fc1dbdc" providerId="ADAL" clId="{57C2819A-E835-47AA-9356-3BB7B51E441F}" dt="2026-02-16T14:15:05.416" v="2381" actId="14100"/>
          <ac:cxnSpMkLst>
            <pc:docMk/>
            <pc:sldMk cId="3708679337" sldId="893"/>
            <ac:cxnSpMk id="22" creationId="{05472EB6-710E-535F-56B4-C0275BAF0B93}"/>
          </ac:cxnSpMkLst>
        </pc:cxnChg>
        <pc:cxnChg chg="mod">
          <ac:chgData name="Jalila El Baraka" userId="ea93c961-285f-4edc-9e51-dff84fc1dbdc" providerId="ADAL" clId="{57C2819A-E835-47AA-9356-3BB7B51E441F}" dt="2026-02-16T14:15:15.843" v="2383" actId="14100"/>
          <ac:cxnSpMkLst>
            <pc:docMk/>
            <pc:sldMk cId="3708679337" sldId="893"/>
            <ac:cxnSpMk id="24" creationId="{32B3601E-60C5-2249-1B13-FB5A6FCF9EAA}"/>
          </ac:cxnSpMkLst>
        </pc:cxnChg>
      </pc:sldChg>
      <pc:sldChg chg="addSp delSp modSp mod">
        <pc:chgData name="Jalila El Baraka" userId="ea93c961-285f-4edc-9e51-dff84fc1dbdc" providerId="ADAL" clId="{57C2819A-E835-47AA-9356-3BB7B51E441F}" dt="2026-02-16T14:13:21.952" v="2359" actId="1076"/>
        <pc:sldMkLst>
          <pc:docMk/>
          <pc:sldMk cId="232576270" sldId="894"/>
        </pc:sldMkLst>
        <pc:picChg chg="add mod">
          <ac:chgData name="Jalila El Baraka" userId="ea93c961-285f-4edc-9e51-dff84fc1dbdc" providerId="ADAL" clId="{57C2819A-E835-47AA-9356-3BB7B51E441F}" dt="2026-02-16T14:13:21.952" v="2359" actId="1076"/>
          <ac:picMkLst>
            <pc:docMk/>
            <pc:sldMk cId="232576270" sldId="894"/>
            <ac:picMk id="9" creationId="{A9293F3E-C130-6CF4-3FED-13478D76588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09T20:02:57.205" v="1993" actId="478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57C2819A-E835-47AA-9356-3BB7B51E441F}" dt="2026-02-16T14:17:07.644" v="2398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57C2819A-E835-47AA-9356-3BB7B51E441F}" dt="2026-02-16T14:17:07.644" v="2398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4:17:23.634" v="2399"/>
        <pc:sldMkLst>
          <pc:docMk/>
          <pc:sldMk cId="340802282" sldId="905"/>
        </pc:sldMkLst>
        <pc:spChg chg="mod">
          <ac:chgData name="Jalila El Baraka" userId="ea93c961-285f-4edc-9e51-dff84fc1dbdc" providerId="ADAL" clId="{57C2819A-E835-47AA-9356-3BB7B51E441F}" dt="2026-02-16T14:17:23.634" v="2399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57C2819A-E835-47AA-9356-3BB7B51E441F}" dt="2026-02-16T14:17:36.507" v="2405" actId="20577"/>
        <pc:sldMkLst>
          <pc:docMk/>
          <pc:sldMk cId="1129558479" sldId="907"/>
        </pc:sldMkLst>
        <pc:spChg chg="mod">
          <ac:chgData name="Jalila El Baraka" userId="ea93c961-285f-4edc-9e51-dff84fc1dbdc" providerId="ADAL" clId="{57C2819A-E835-47AA-9356-3BB7B51E441F}" dt="2026-02-16T14:17:36.507" v="2405" actId="20577"/>
          <ac:spMkLst>
            <pc:docMk/>
            <pc:sldMk cId="1129558479" sldId="907"/>
            <ac:spMk id="32" creationId="{50316A4D-1C31-350A-3555-8B168EE87AFE}"/>
          </ac:spMkLst>
        </pc:spChg>
      </pc:sldChg>
      <pc:sldChg chg="modSp mod">
        <pc:chgData name="Jalila El Baraka" userId="ea93c961-285f-4edc-9e51-dff84fc1dbdc" providerId="ADAL" clId="{57C2819A-E835-47AA-9356-3BB7B51E441F}" dt="2026-02-16T14:18:23.720" v="2441" actId="20577"/>
        <pc:sldMkLst>
          <pc:docMk/>
          <pc:sldMk cId="2216681364" sldId="1071"/>
        </pc:sldMkLst>
        <pc:spChg chg="mod">
          <ac:chgData name="Jalila El Baraka" userId="ea93c961-285f-4edc-9e51-dff84fc1dbdc" providerId="ADAL" clId="{57C2819A-E835-47AA-9356-3BB7B51E441F}" dt="2026-02-16T14:18:23.720" v="2441" actId="20577"/>
          <ac:spMkLst>
            <pc:docMk/>
            <pc:sldMk cId="2216681364" sldId="1071"/>
            <ac:spMk id="2" creationId="{8D276C99-220B-4BBF-8FEB-E110392C0EC9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4:19:03.271" v="2465" actId="20577"/>
        <pc:sldMkLst>
          <pc:docMk/>
          <pc:sldMk cId="774557552" sldId="1072"/>
        </pc:sldMkLst>
        <pc:spChg chg="mod">
          <ac:chgData name="Jalila El Baraka" userId="ea93c961-285f-4edc-9e51-dff84fc1dbdc" providerId="ADAL" clId="{57C2819A-E835-47AA-9356-3BB7B51E441F}" dt="2026-02-16T14:19:03.271" v="2465" actId="20577"/>
          <ac:spMkLst>
            <pc:docMk/>
            <pc:sldMk cId="774557552" sldId="1072"/>
            <ac:spMk id="4" creationId="{3666225F-6BC8-84C7-2D4E-FF5FFB108E7B}"/>
          </ac:spMkLst>
        </pc:spChg>
      </pc:sldChg>
      <pc:sldChg chg="modSp mod">
        <pc:chgData name="Jalila El Baraka" userId="ea93c961-285f-4edc-9e51-dff84fc1dbdc" providerId="ADAL" clId="{57C2819A-E835-47AA-9356-3BB7B51E441F}" dt="2026-02-16T14:22:25.417" v="2561" actId="108"/>
        <pc:sldMkLst>
          <pc:docMk/>
          <pc:sldMk cId="2388078800" sldId="1077"/>
        </pc:sldMkLst>
        <pc:spChg chg="mod">
          <ac:chgData name="Jalila El Baraka" userId="ea93c961-285f-4edc-9e51-dff84fc1dbdc" providerId="ADAL" clId="{57C2819A-E835-47AA-9356-3BB7B51E441F}" dt="2026-02-16T14:21:41.982" v="2542" actId="20577"/>
          <ac:spMkLst>
            <pc:docMk/>
            <pc:sldMk cId="2388078800" sldId="1077"/>
            <ac:spMk id="3" creationId="{7AADF635-41E9-8506-4B2A-5BA9EEC958F2}"/>
          </ac:spMkLst>
        </pc:spChg>
        <pc:spChg chg="mod">
          <ac:chgData name="Jalila El Baraka" userId="ea93c961-285f-4edc-9e51-dff84fc1dbdc" providerId="ADAL" clId="{57C2819A-E835-47AA-9356-3BB7B51E441F}" dt="2026-02-16T14:21:54.917" v="2553" actId="20577"/>
          <ac:spMkLst>
            <pc:docMk/>
            <pc:sldMk cId="2388078800" sldId="1077"/>
            <ac:spMk id="4" creationId="{453B642D-82D7-E20A-F216-FAA722F3A9FA}"/>
          </ac:spMkLst>
        </pc:spChg>
        <pc:spChg chg="mod">
          <ac:chgData name="Jalila El Baraka" userId="ea93c961-285f-4edc-9e51-dff84fc1dbdc" providerId="ADAL" clId="{57C2819A-E835-47AA-9356-3BB7B51E441F}" dt="2026-02-16T14:22:25.417" v="2561" actId="108"/>
          <ac:spMkLst>
            <pc:docMk/>
            <pc:sldMk cId="2388078800" sldId="1077"/>
            <ac:spMk id="5" creationId="{134F475B-A81A-DA7E-BAF5-9E4EC75B186E}"/>
          </ac:spMkLst>
        </pc:spChg>
        <pc:spChg chg="mod">
          <ac:chgData name="Jalila El Baraka" userId="ea93c961-285f-4edc-9e51-dff84fc1dbdc" providerId="ADAL" clId="{57C2819A-E835-47AA-9356-3BB7B51E441F}" dt="2026-02-16T14:21:10.150" v="2511" actId="108"/>
          <ac:spMkLst>
            <pc:docMk/>
            <pc:sldMk cId="2388078800" sldId="1077"/>
            <ac:spMk id="10" creationId="{4398459B-F9BD-FD2D-7921-B167F5DCF855}"/>
          </ac:spMkLst>
        </pc:spChg>
        <pc:spChg chg="mod">
          <ac:chgData name="Jalila El Baraka" userId="ea93c961-285f-4edc-9e51-dff84fc1dbdc" providerId="ADAL" clId="{57C2819A-E835-47AA-9356-3BB7B51E441F}" dt="2026-02-16T14:21:23.288" v="2526" actId="20577"/>
          <ac:spMkLst>
            <pc:docMk/>
            <pc:sldMk cId="2388078800" sldId="1077"/>
            <ac:spMk id="13" creationId="{5D0A9085-9E0B-2385-10A7-6502046E5179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6T14:19:11.481" v="2467"/>
        <pc:sldMkLst>
          <pc:docMk/>
          <pc:sldMk cId="3928788820" sldId="1098"/>
        </pc:sldMkLst>
        <pc:spChg chg="add mod">
          <ac:chgData name="Jalila El Baraka" userId="ea93c961-285f-4edc-9e51-dff84fc1dbdc" providerId="ADAL" clId="{57C2819A-E835-47AA-9356-3BB7B51E441F}" dt="2026-02-16T14:19:11.481" v="2467"/>
          <ac:spMkLst>
            <pc:docMk/>
            <pc:sldMk cId="3928788820" sldId="1098"/>
            <ac:spMk id="5" creationId="{99227FBC-0018-E442-CD00-EFD7D2159A23}"/>
          </ac:spMkLst>
        </pc:spChg>
      </pc:sldChg>
      <pc:sldChg chg="modSp mod">
        <pc:chgData name="Jalila El Baraka" userId="ea93c961-285f-4edc-9e51-dff84fc1dbdc" providerId="ADAL" clId="{57C2819A-E835-47AA-9356-3BB7B51E441F}" dt="2026-02-16T14:26:35.047" v="2608" actId="20577"/>
        <pc:sldMkLst>
          <pc:docMk/>
          <pc:sldMk cId="3266177250" sldId="1102"/>
        </pc:sldMkLst>
        <pc:spChg chg="mod">
          <ac:chgData name="Jalila El Baraka" userId="ea93c961-285f-4edc-9e51-dff84fc1dbdc" providerId="ADAL" clId="{57C2819A-E835-47AA-9356-3BB7B51E441F}" dt="2026-02-16T14:26:35.047" v="2608" actId="20577"/>
          <ac:spMkLst>
            <pc:docMk/>
            <pc:sldMk cId="3266177250" sldId="1102"/>
            <ac:spMk id="3" creationId="{15DF09F0-E92D-D2D3-F10B-83615A6C51FC}"/>
          </ac:spMkLst>
        </pc:spChg>
        <pc:spChg chg="mod">
          <ac:chgData name="Jalila El Baraka" userId="ea93c961-285f-4edc-9e51-dff84fc1dbdc" providerId="ADAL" clId="{57C2819A-E835-47AA-9356-3BB7B51E441F}" dt="2026-02-16T14:24:03.066" v="2583" actId="20577"/>
          <ac:spMkLst>
            <pc:docMk/>
            <pc:sldMk cId="3266177250" sldId="1102"/>
            <ac:spMk id="4" creationId="{1E2DED43-3DF9-2DDE-D4CD-FDB1838EC65D}"/>
          </ac:spMkLst>
        </pc:spChg>
      </pc:sldChg>
      <pc:sldChg chg="modSp add mod">
        <pc:chgData name="Jalila El Baraka" userId="ea93c961-285f-4edc-9e51-dff84fc1dbdc" providerId="ADAL" clId="{57C2819A-E835-47AA-9356-3BB7B51E441F}" dt="2026-02-16T14:26:57.047" v="2614"/>
        <pc:sldMkLst>
          <pc:docMk/>
          <pc:sldMk cId="2112928608" sldId="1116"/>
        </pc:sldMkLst>
        <pc:spChg chg="mod">
          <ac:chgData name="Jalila El Baraka" userId="ea93c961-285f-4edc-9e51-dff84fc1dbdc" providerId="ADAL" clId="{57C2819A-E835-47AA-9356-3BB7B51E441F}" dt="2026-02-16T14:26:57.047" v="2614"/>
          <ac:spMkLst>
            <pc:docMk/>
            <pc:sldMk cId="2112928608" sldId="1116"/>
            <ac:spMk id="2" creationId="{73FDF407-7911-F917-65A6-2D182E3869A0}"/>
          </ac:spMkLst>
        </pc:spChg>
      </pc:sldChg>
      <pc:sldChg chg="modSp add mod">
        <pc:chgData name="Jalila El Baraka" userId="ea93c961-285f-4edc-9e51-dff84fc1dbdc" providerId="ADAL" clId="{57C2819A-E835-47AA-9356-3BB7B51E441F}" dt="2026-02-16T14:27:20.855" v="2619"/>
        <pc:sldMkLst>
          <pc:docMk/>
          <pc:sldMk cId="187497100" sldId="1117"/>
        </pc:sldMkLst>
        <pc:spChg chg="mod">
          <ac:chgData name="Jalila El Baraka" userId="ea93c961-285f-4edc-9e51-dff84fc1dbdc" providerId="ADAL" clId="{57C2819A-E835-47AA-9356-3BB7B51E441F}" dt="2026-02-16T14:27:20.855" v="2619"/>
          <ac:spMkLst>
            <pc:docMk/>
            <pc:sldMk cId="187497100" sldId="1117"/>
            <ac:spMk id="2" creationId="{DA040E91-F2AA-9552-0A76-FDF6DEC140E9}"/>
          </ac:spMkLst>
        </pc:spChg>
      </pc:sldChg>
    </pc:docChg>
  </pc:docChgLst>
  <pc:docChgLst>
    <pc:chgData name="Jalila El Baraka" userId="S::jalila.el-baraka@ifmaroc.com::ea93c961-285f-4edc-9e51-dff84fc1dbdc" providerId="AD" clId="Web-{856BAC1C-677C-6F4B-4139-49FFDC8C1194}"/>
    <pc:docChg chg="modSld">
      <pc:chgData name="Jalila El Baraka" userId="S::jalila.el-baraka@ifmaroc.com::ea93c961-285f-4edc-9e51-dff84fc1dbdc" providerId="AD" clId="Web-{856BAC1C-677C-6F4B-4139-49FFDC8C1194}" dt="2026-02-20T15:09:40.407" v="2" actId="1076"/>
      <pc:docMkLst>
        <pc:docMk/>
      </pc:docMkLst>
      <pc:sldChg chg="addSp delSp modSp addAnim delAnim">
        <pc:chgData name="Jalila El Baraka" userId="S::jalila.el-baraka@ifmaroc.com::ea93c961-285f-4edc-9e51-dff84fc1dbdc" providerId="AD" clId="Web-{856BAC1C-677C-6F4B-4139-49FFDC8C1194}" dt="2026-02-20T15:09:40.407" v="2" actId="1076"/>
        <pc:sldMkLst>
          <pc:docMk/>
          <pc:sldMk cId="3207892773" sldId="849"/>
        </pc:sldMkLst>
        <pc:spChg chg="add mod">
          <ac:chgData name="Jalila El Baraka" userId="S::jalila.el-baraka@ifmaroc.com::ea93c961-285f-4edc-9e51-dff84fc1dbdc" providerId="AD" clId="Web-{856BAC1C-677C-6F4B-4139-49FFDC8C1194}" dt="2026-02-20T15:04:36.904" v="0"/>
          <ac:spMkLst>
            <pc:docMk/>
            <pc:sldMk cId="3207892773" sldId="849"/>
            <ac:spMk id="4" creationId="{B62C82C8-FBC8-18FB-F59C-6C1232C6EE48}"/>
          </ac:spMkLst>
        </pc:spChg>
        <pc:picChg chg="add mod">
          <ac:chgData name="Jalila El Baraka" userId="S::jalila.el-baraka@ifmaroc.com::ea93c961-285f-4edc-9e51-dff84fc1dbdc" providerId="AD" clId="Web-{856BAC1C-677C-6F4B-4139-49FFDC8C1194}" dt="2026-02-20T15:09:40.407" v="2" actId="1076"/>
          <ac:picMkLst>
            <pc:docMk/>
            <pc:sldMk cId="3207892773" sldId="849"/>
            <ac:picMk id="5" creationId="{A81A5507-5EBE-3256-C7B7-656E6A9AA00F}"/>
          </ac:picMkLst>
        </pc:picChg>
        <pc:picChg chg="del">
          <ac:chgData name="Jalila El Baraka" userId="S::jalila.el-baraka@ifmaroc.com::ea93c961-285f-4edc-9e51-dff84fc1dbdc" providerId="AD" clId="Web-{856BAC1C-677C-6F4B-4139-49FFDC8C1194}" dt="2026-02-20T15:04:36.904" v="0"/>
          <ac:picMkLst>
            <pc:docMk/>
            <pc:sldMk cId="3207892773" sldId="849"/>
            <ac:picMk id="8" creationId="{78D8B931-682F-4E44-2116-D0B6D16C4299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2-20T19:14:44.737" v="2596"/>
      <pc:docMkLst>
        <pc:docMk/>
      </pc:docMkLst>
      <pc:sldChg chg="addSp modSp mod">
        <pc:chgData name="Jalila El Baraka" userId="ea93c961-285f-4edc-9e51-dff84fc1dbdc" providerId="ADAL" clId="{AF35D566-9458-4FCB-BB0C-F789683C5E1A}" dt="2026-02-19T20:43:51.720" v="2361" actId="14100"/>
        <pc:sldMkLst>
          <pc:docMk/>
          <pc:sldMk cId="25322569" sldId="256"/>
        </pc:sldMkLst>
        <pc:spChg chg="add">
          <ac:chgData name="Jalila El Baraka" userId="ea93c961-285f-4edc-9e51-dff84fc1dbdc" providerId="ADAL" clId="{AF35D566-9458-4FCB-BB0C-F789683C5E1A}" dt="2026-01-26T14:58:20.927" v="1959" actId="26606"/>
          <ac:spMkLst>
            <pc:docMk/>
            <pc:sldMk cId="25322569" sldId="256"/>
            <ac:spMk id="8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2-19T20:43:51.720" v="2361" actId="14100"/>
          <ac:picMkLst>
            <pc:docMk/>
            <pc:sldMk cId="25322569" sldId="256"/>
            <ac:picMk id="3" creationId="{C18B9E4D-F7BB-7E62-97E5-904B266ABE20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19T21:01:16.247" v="2480" actId="20577"/>
        <pc:sldMkLst>
          <pc:docMk/>
          <pc:sldMk cId="1644084619" sldId="680"/>
        </pc:sldMkLst>
        <pc:spChg chg="mod">
          <ac:chgData name="Jalila El Baraka" userId="ea93c961-285f-4edc-9e51-dff84fc1dbdc" providerId="ADAL" clId="{AF35D566-9458-4FCB-BB0C-F789683C5E1A}" dt="2026-02-19T21:01:16.247" v="2480" actId="20577"/>
          <ac:spMkLst>
            <pc:docMk/>
            <pc:sldMk cId="1644084619" sldId="680"/>
            <ac:spMk id="3" creationId="{DB71BDC8-601B-25B4-5945-1C3CCA7661ED}"/>
          </ac:spMkLst>
        </pc:spChg>
        <pc:picChg chg="add mod">
          <ac:chgData name="Jalila El Baraka" userId="ea93c961-285f-4edc-9e51-dff84fc1dbdc" providerId="ADAL" clId="{AF35D566-9458-4FCB-BB0C-F789683C5E1A}" dt="2026-02-19T21:01:13.054" v="2479" actId="1076"/>
          <ac:picMkLst>
            <pc:docMk/>
            <pc:sldMk cId="1644084619" sldId="680"/>
            <ac:picMk id="2" creationId="{B6A5F86C-AFC5-019C-0129-CB5410D2A571}"/>
          </ac:picMkLst>
        </pc:picChg>
      </pc:sldChg>
      <pc:sldChg chg="addSp modSp mod">
        <pc:chgData name="Jalila El Baraka" userId="ea93c961-285f-4edc-9e51-dff84fc1dbdc" providerId="ADAL" clId="{AF35D566-9458-4FCB-BB0C-F789683C5E1A}" dt="2026-02-19T21:02:13.849" v="2489" actId="1076"/>
        <pc:sldMkLst>
          <pc:docMk/>
          <pc:sldMk cId="1808541968" sldId="831"/>
        </pc:sldMkLst>
        <pc:picChg chg="add mod ord">
          <ac:chgData name="Jalila El Baraka" userId="ea93c961-285f-4edc-9e51-dff84fc1dbdc" providerId="ADAL" clId="{AF35D566-9458-4FCB-BB0C-F789683C5E1A}" dt="2026-02-19T21:02:13.849" v="2489" actId="1076"/>
          <ac:picMkLst>
            <pc:docMk/>
            <pc:sldMk cId="1808541968" sldId="831"/>
            <ac:picMk id="3" creationId="{8B9AAB5C-DA0F-A54F-659F-887C85C0C373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20T19:10:50.733" v="2504" actId="1076"/>
        <pc:sldMkLst>
          <pc:docMk/>
          <pc:sldMk cId="3207892773" sldId="849"/>
        </pc:sldMkLst>
        <pc:spChg chg="mod">
          <ac:chgData name="Jalila El Baraka" userId="ea93c961-285f-4edc-9e51-dff84fc1dbdc" providerId="ADAL" clId="{AF35D566-9458-4FCB-BB0C-F789683C5E1A}" dt="2026-02-02T18:19:00.366" v="2200" actId="20577"/>
          <ac:spMkLst>
            <pc:docMk/>
            <pc:sldMk cId="3207892773" sldId="849"/>
            <ac:spMk id="3" creationId="{745AF8D4-BCBE-6E33-FC16-84FDB46E95DB}"/>
          </ac:spMkLst>
        </pc:spChg>
        <pc:spChg chg="del">
          <ac:chgData name="Jalila El Baraka" userId="ea93c961-285f-4edc-9e51-dff84fc1dbdc" providerId="ADAL" clId="{AF35D566-9458-4FCB-BB0C-F789683C5E1A}" dt="2026-02-20T19:10:46.760" v="2502" actId="478"/>
          <ac:spMkLst>
            <pc:docMk/>
            <pc:sldMk cId="3207892773" sldId="849"/>
            <ac:spMk id="4" creationId="{B62C82C8-FBC8-18FB-F59C-6C1232C6EE48}"/>
          </ac:spMkLst>
        </pc:spChg>
        <pc:spChg chg="del">
          <ac:chgData name="Jalila El Baraka" userId="ea93c961-285f-4edc-9e51-dff84fc1dbdc" providerId="ADAL" clId="{AF35D566-9458-4FCB-BB0C-F789683C5E1A}" dt="2026-02-19T20:50:42.678" v="2421"/>
          <ac:spMkLst>
            <pc:docMk/>
            <pc:sldMk cId="3207892773" sldId="849"/>
            <ac:spMk id="4" creationId="{DBE32B71-F0B9-3E56-1266-4FE8D683384D}"/>
          </ac:spMkLst>
        </pc:spChg>
        <pc:spChg chg="add del mod">
          <ac:chgData name="Jalila El Baraka" userId="ea93c961-285f-4edc-9e51-dff84fc1dbdc" providerId="ADAL" clId="{AF35D566-9458-4FCB-BB0C-F789683C5E1A}" dt="2026-02-19T20:51:11.486" v="2423"/>
          <ac:spMkLst>
            <pc:docMk/>
            <pc:sldMk cId="3207892773" sldId="849"/>
            <ac:spMk id="6" creationId="{1ABD0BDC-F414-6BA0-3E9B-F52F35DEC478}"/>
          </ac:spMkLst>
        </pc:spChg>
        <pc:picChg chg="add del mod">
          <ac:chgData name="Jalila El Baraka" userId="ea93c961-285f-4edc-9e51-dff84fc1dbdc" providerId="ADAL" clId="{AF35D566-9458-4FCB-BB0C-F789683C5E1A}" dt="2026-02-19T20:51:06.172" v="2422" actId="478"/>
          <ac:picMkLst>
            <pc:docMk/>
            <pc:sldMk cId="3207892773" sldId="849"/>
            <ac:picMk id="2" creationId="{D9C941EB-3A46-633B-3FEE-A70691604E41}"/>
          </ac:picMkLst>
        </pc:picChg>
        <pc:picChg chg="mod">
          <ac:chgData name="Jalila El Baraka" userId="ea93c961-285f-4edc-9e51-dff84fc1dbdc" providerId="ADAL" clId="{AF35D566-9458-4FCB-BB0C-F789683C5E1A}" dt="2026-02-20T19:10:50.733" v="2504" actId="1076"/>
          <ac:picMkLst>
            <pc:docMk/>
            <pc:sldMk cId="3207892773" sldId="849"/>
            <ac:picMk id="5" creationId="{A81A5507-5EBE-3256-C7B7-656E6A9AA00F}"/>
          </ac:picMkLst>
        </pc:picChg>
        <pc:picChg chg="del">
          <ac:chgData name="Jalila El Baraka" userId="ea93c961-285f-4edc-9e51-dff84fc1dbdc" providerId="ADAL" clId="{AF35D566-9458-4FCB-BB0C-F789683C5E1A}" dt="2026-02-19T20:51:41.753" v="2424" actId="478"/>
          <ac:picMkLst>
            <pc:docMk/>
            <pc:sldMk cId="3207892773" sldId="849"/>
            <ac:picMk id="7" creationId="{53216CEA-39A9-B2A5-59F6-45903C1363E7}"/>
          </ac:picMkLst>
        </pc:picChg>
        <pc:picChg chg="add mod">
          <ac:chgData name="Jalila El Baraka" userId="ea93c961-285f-4edc-9e51-dff84fc1dbdc" providerId="ADAL" clId="{AF35D566-9458-4FCB-BB0C-F789683C5E1A}" dt="2026-02-19T20:51:11.486" v="2423"/>
          <ac:picMkLst>
            <pc:docMk/>
            <pc:sldMk cId="3207892773" sldId="849"/>
            <ac:picMk id="8" creationId="{78D8B931-682F-4E44-2116-D0B6D16C429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9T21:01:42.731" v="2482" actId="478"/>
        <pc:sldMkLst>
          <pc:docMk/>
          <pc:sldMk cId="3592507484" sldId="865"/>
        </pc:sldMkLst>
        <pc:spChg chg="add del mod">
          <ac:chgData name="Jalila El Baraka" userId="ea93c961-285f-4edc-9e51-dff84fc1dbdc" providerId="ADAL" clId="{AF35D566-9458-4FCB-BB0C-F789683C5E1A}" dt="2026-02-19T21:01:42.731" v="2482" actId="478"/>
          <ac:spMkLst>
            <pc:docMk/>
            <pc:sldMk cId="3592507484" sldId="865"/>
            <ac:spMk id="8" creationId="{AE35C2A4-3106-5221-AD7F-C391559F9D58}"/>
          </ac:spMkLst>
        </pc:spChg>
        <pc:picChg chg="del">
          <ac:chgData name="Jalila El Baraka" userId="ea93c961-285f-4edc-9e51-dff84fc1dbdc" providerId="ADAL" clId="{AF35D566-9458-4FCB-BB0C-F789683C5E1A}" dt="2026-02-19T21:01:40.215" v="2481" actId="478"/>
          <ac:picMkLst>
            <pc:docMk/>
            <pc:sldMk cId="3592507484" sldId="865"/>
            <ac:picMk id="5" creationId="{C9562167-7475-C804-7FD5-170A29F641E5}"/>
          </ac:picMkLst>
        </pc:picChg>
      </pc:sldChg>
      <pc:sldChg chg="addSp delSp modSp mod modAnim">
        <pc:chgData name="Jalila El Baraka" userId="ea93c961-285f-4edc-9e51-dff84fc1dbdc" providerId="ADAL" clId="{AF35D566-9458-4FCB-BB0C-F789683C5E1A}" dt="2026-02-19T20:50:28.394" v="2420"/>
        <pc:sldMkLst>
          <pc:docMk/>
          <pc:sldMk cId="1924069788" sldId="884"/>
        </pc:sldMkLst>
        <pc:spChg chg="mod">
          <ac:chgData name="Jalila El Baraka" userId="ea93c961-285f-4edc-9e51-dff84fc1dbdc" providerId="ADAL" clId="{AF35D566-9458-4FCB-BB0C-F789683C5E1A}" dt="2026-02-02T17:47:39.716" v="2150" actId="13926"/>
          <ac:spMkLst>
            <pc:docMk/>
            <pc:sldMk cId="1924069788" sldId="884"/>
            <ac:spMk id="4" creationId="{7AE76DBD-DBA9-930E-6A9E-B2725446DC8A}"/>
          </ac:spMkLst>
        </pc:spChg>
        <pc:spChg chg="del">
          <ac:chgData name="Jalila El Baraka" userId="ea93c961-285f-4edc-9e51-dff84fc1dbdc" providerId="ADAL" clId="{AF35D566-9458-4FCB-BB0C-F789683C5E1A}" dt="2026-02-19T20:50:28.394" v="2420"/>
          <ac:spMkLst>
            <pc:docMk/>
            <pc:sldMk cId="1924069788" sldId="884"/>
            <ac:spMk id="6" creationId="{0E0A61C1-815F-A1CE-9F58-D830D12F8042}"/>
          </ac:spMkLst>
        </pc:spChg>
        <pc:picChg chg="add mod">
          <ac:chgData name="Jalila El Baraka" userId="ea93c961-285f-4edc-9e51-dff84fc1dbdc" providerId="ADAL" clId="{AF35D566-9458-4FCB-BB0C-F789683C5E1A}" dt="2026-02-19T20:50:28.394" v="2420"/>
          <ac:picMkLst>
            <pc:docMk/>
            <pc:sldMk cId="1924069788" sldId="884"/>
            <ac:picMk id="2" creationId="{5EA45F5E-984F-A93F-0B73-1C71482585E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9T20:56:10.082" v="2476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AF35D566-9458-4FCB-BB0C-F789683C5E1A}" dt="2026-02-19T20:56:10.082" v="2476" actId="20577"/>
          <ac:spMkLst>
            <pc:docMk/>
            <pc:sldMk cId="155599131" sldId="888"/>
            <ac:spMk id="7" creationId="{05284B96-9BAE-3B9F-023F-4A3A0D5975C8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9:32:57.236" v="2289" actId="20577"/>
        <pc:sldMkLst>
          <pc:docMk/>
          <pc:sldMk cId="1143159255" sldId="889"/>
        </pc:sldMkLst>
        <pc:spChg chg="add mod">
          <ac:chgData name="Jalila El Baraka" userId="ea93c961-285f-4edc-9e51-dff84fc1dbdc" providerId="ADAL" clId="{AF35D566-9458-4FCB-BB0C-F789683C5E1A}" dt="2026-02-02T17:51:30.981" v="2178" actId="20577"/>
          <ac:spMkLst>
            <pc:docMk/>
            <pc:sldMk cId="1143159255" sldId="889"/>
            <ac:spMk id="5" creationId="{1B389A3C-EA04-E252-92CC-E0954A7DE08F}"/>
          </ac:spMkLst>
        </pc:spChg>
        <pc:spChg chg="add mod">
          <ac:chgData name="Jalila El Baraka" userId="ea93c961-285f-4edc-9e51-dff84fc1dbdc" providerId="ADAL" clId="{AF35D566-9458-4FCB-BB0C-F789683C5E1A}" dt="2026-02-02T19:32:13.923" v="2264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0T19:11:35.025" v="2529" actId="20577"/>
        <pc:sldMkLst>
          <pc:docMk/>
          <pc:sldMk cId="4105374042" sldId="890"/>
        </pc:sldMkLst>
        <pc:spChg chg="mod">
          <ac:chgData name="Jalila El Baraka" userId="ea93c961-285f-4edc-9e51-dff84fc1dbdc" providerId="ADAL" clId="{AF35D566-9458-4FCB-BB0C-F789683C5E1A}" dt="2026-02-20T19:11:35.025" v="2529" actId="20577"/>
          <ac:spMkLst>
            <pc:docMk/>
            <pc:sldMk cId="4105374042" sldId="890"/>
            <ac:spMk id="2" creationId="{F08307DA-9783-42E3-89E3-7EF1C13C4F65}"/>
          </ac:spMkLst>
        </pc:spChg>
        <pc:spChg chg="add mod">
          <ac:chgData name="Jalila El Baraka" userId="ea93c961-285f-4edc-9e51-dff84fc1dbdc" providerId="ADAL" clId="{AF35D566-9458-4FCB-BB0C-F789683C5E1A}" dt="2026-02-02T19:24:46.007" v="2202" actId="1076"/>
          <ac:spMkLst>
            <pc:docMk/>
            <pc:sldMk cId="4105374042" sldId="890"/>
            <ac:spMk id="4" creationId="{7BACF15F-6999-EFF9-02EE-4846B009922B}"/>
          </ac:spMkLst>
        </pc:spChg>
        <pc:spChg chg="add mod">
          <ac:chgData name="Jalila El Baraka" userId="ea93c961-285f-4edc-9e51-dff84fc1dbdc" providerId="ADAL" clId="{AF35D566-9458-4FCB-BB0C-F789683C5E1A}" dt="2026-02-02T19:24:52.349" v="2203"/>
          <ac:spMkLst>
            <pc:docMk/>
            <pc:sldMk cId="4105374042" sldId="890"/>
            <ac:spMk id="6" creationId="{E3BE69D2-BE2C-A2EA-87A9-1A2EBF137EF9}"/>
          </ac:spMkLst>
        </pc:spChg>
        <pc:spChg chg="add mod">
          <ac:chgData name="Jalila El Baraka" userId="ea93c961-285f-4edc-9e51-dff84fc1dbdc" providerId="ADAL" clId="{AF35D566-9458-4FCB-BB0C-F789683C5E1A}" dt="2026-02-02T19:30:54.003" v="2243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0T19:12:11.579" v="2564" actId="20577"/>
        <pc:sldMkLst>
          <pc:docMk/>
          <pc:sldMk cId="3969272901" sldId="891"/>
        </pc:sldMkLst>
        <pc:spChg chg="mod">
          <ac:chgData name="Jalila El Baraka" userId="ea93c961-285f-4edc-9e51-dff84fc1dbdc" providerId="ADAL" clId="{AF35D566-9458-4FCB-BB0C-F789683C5E1A}" dt="2026-02-20T19:12:11.579" v="2564" actId="20577"/>
          <ac:spMkLst>
            <pc:docMk/>
            <pc:sldMk cId="3969272901" sldId="891"/>
            <ac:spMk id="2" creationId="{83DAA4C9-79A2-053B-DF92-8B73F62E9128}"/>
          </ac:spMkLst>
        </pc:spChg>
        <pc:spChg chg="add mod">
          <ac:chgData name="Jalila El Baraka" userId="ea93c961-285f-4edc-9e51-dff84fc1dbdc" providerId="ADAL" clId="{AF35D566-9458-4FCB-BB0C-F789683C5E1A}" dt="2026-02-02T19:32:29.641" v="2266" actId="1076"/>
          <ac:spMkLst>
            <pc:docMk/>
            <pc:sldMk cId="3969272901" sldId="891"/>
            <ac:spMk id="5" creationId="{6A6B92DB-20C4-B7A7-E379-F815F834DDC0}"/>
          </ac:spMkLst>
        </pc:spChg>
        <pc:spChg chg="add mod">
          <ac:chgData name="Jalila El Baraka" userId="ea93c961-285f-4edc-9e51-dff84fc1dbdc" providerId="ADAL" clId="{AF35D566-9458-4FCB-BB0C-F789683C5E1A}" dt="2026-02-02T19:33:17.517" v="2310" actId="20577"/>
          <ac:spMkLst>
            <pc:docMk/>
            <pc:sldMk cId="3969272901" sldId="891"/>
            <ac:spMk id="6" creationId="{28E600D8-2FC2-BC9B-51AF-7F01C380BE1B}"/>
          </ac:spMkLst>
        </pc:spChg>
        <pc:grpChg chg="add mod">
          <ac:chgData name="Jalila El Baraka" userId="ea93c961-285f-4edc-9e51-dff84fc1dbdc" providerId="ADAL" clId="{AF35D566-9458-4FCB-BB0C-F789683C5E1A}" dt="2026-02-20T19:12:01.711" v="2533" actId="1076"/>
          <ac:grpSpMkLst>
            <pc:docMk/>
            <pc:sldMk cId="3969272901" sldId="891"/>
            <ac:grpSpMk id="3" creationId="{93234686-5A03-51B4-BCD8-A95C61F4FE03}"/>
          </ac:grpSpMkLst>
        </pc:grpChg>
        <pc:picChg chg="mod">
          <ac:chgData name="Jalila El Baraka" userId="ea93c961-285f-4edc-9e51-dff84fc1dbdc" providerId="ADAL" clId="{AF35D566-9458-4FCB-BB0C-F789683C5E1A}" dt="2026-02-20T19:11:58.631" v="2531"/>
          <ac:picMkLst>
            <pc:docMk/>
            <pc:sldMk cId="3969272901" sldId="891"/>
            <ac:picMk id="4" creationId="{5994BC2A-C421-0D9F-882D-10D1FB98F1CD}"/>
          </ac:picMkLst>
        </pc:picChg>
        <pc:picChg chg="mod">
          <ac:chgData name="Jalila El Baraka" userId="ea93c961-285f-4edc-9e51-dff84fc1dbdc" providerId="ADAL" clId="{AF35D566-9458-4FCB-BB0C-F789683C5E1A}" dt="2026-02-20T19:11:58.631" v="2531"/>
          <ac:picMkLst>
            <pc:docMk/>
            <pc:sldMk cId="3969272901" sldId="891"/>
            <ac:picMk id="8" creationId="{4CE08B50-0908-01D7-89B0-CC53E8E68485}"/>
          </ac:picMkLst>
        </pc:picChg>
        <pc:picChg chg="del mod">
          <ac:chgData name="Jalila El Baraka" userId="ea93c961-285f-4edc-9e51-dff84fc1dbdc" providerId="ADAL" clId="{AF35D566-9458-4FCB-BB0C-F789683C5E1A}" dt="2026-02-20T19:12:00.397" v="2532" actId="478"/>
          <ac:picMkLst>
            <pc:docMk/>
            <pc:sldMk cId="3969272901" sldId="891"/>
            <ac:picMk id="10" creationId="{2F43B7FB-50B7-3263-D263-0758C62A04C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17:52:54.348" v="2186" actId="1076"/>
        <pc:sldMkLst>
          <pc:docMk/>
          <pc:sldMk cId="3708679337" sldId="893"/>
        </pc:sldMkLst>
        <pc:cxnChg chg="add mod">
          <ac:chgData name="Jalila El Baraka" userId="ea93c961-285f-4edc-9e51-dff84fc1dbdc" providerId="ADAL" clId="{AF35D566-9458-4FCB-BB0C-F789683C5E1A}" dt="2026-02-02T17:52:54.348" v="2186" actId="1076"/>
          <ac:cxnSpMkLst>
            <pc:docMk/>
            <pc:sldMk cId="3708679337" sldId="893"/>
            <ac:cxnSpMk id="16" creationId="{8ECC1763-FD3B-40DB-32E5-4764568C580C}"/>
          </ac:cxnSpMkLst>
        </pc:cxnChg>
      </pc:sldChg>
      <pc:sldChg chg="addSp delSp modSp mod">
        <pc:chgData name="Jalila El Baraka" userId="ea93c961-285f-4edc-9e51-dff84fc1dbdc" providerId="ADAL" clId="{AF35D566-9458-4FCB-BB0C-F789683C5E1A}" dt="2026-02-19T20:45:45.451" v="2372" actId="1076"/>
        <pc:sldMkLst>
          <pc:docMk/>
          <pc:sldMk cId="1677520056" sldId="901"/>
        </pc:sldMkLst>
        <pc:picChg chg="add del mod">
          <ac:chgData name="Jalila El Baraka" userId="ea93c961-285f-4edc-9e51-dff84fc1dbdc" providerId="ADAL" clId="{AF35D566-9458-4FCB-BB0C-F789683C5E1A}" dt="2026-02-19T20:45:39.902" v="2367" actId="478"/>
          <ac:picMkLst>
            <pc:docMk/>
            <pc:sldMk cId="1677520056" sldId="901"/>
            <ac:picMk id="3" creationId="{48A85838-6DAC-2D26-DF6F-18D139204210}"/>
          </ac:picMkLst>
        </pc:picChg>
        <pc:picChg chg="add mod">
          <ac:chgData name="Jalila El Baraka" userId="ea93c961-285f-4edc-9e51-dff84fc1dbdc" providerId="ADAL" clId="{AF35D566-9458-4FCB-BB0C-F789683C5E1A}" dt="2026-02-19T20:45:45.451" v="2372" actId="1076"/>
          <ac:picMkLst>
            <pc:docMk/>
            <pc:sldMk cId="1677520056" sldId="901"/>
            <ac:picMk id="7" creationId="{ED5EC7E8-D8B6-4257-7D25-B0CF709F3DE0}"/>
          </ac:picMkLst>
        </pc:picChg>
      </pc:sldChg>
      <pc:sldChg chg="modSp mod">
        <pc:chgData name="Jalila El Baraka" userId="ea93c961-285f-4edc-9e51-dff84fc1dbdc" providerId="ADAL" clId="{AF35D566-9458-4FCB-BB0C-F789683C5E1A}" dt="2026-02-02T17:44:03.487" v="2118" actId="14100"/>
        <pc:sldMkLst>
          <pc:docMk/>
          <pc:sldMk cId="1438051561" sldId="903"/>
        </pc:sldMkLst>
        <pc:spChg chg="mod">
          <ac:chgData name="Jalila El Baraka" userId="ea93c961-285f-4edc-9e51-dff84fc1dbdc" providerId="ADAL" clId="{AF35D566-9458-4FCB-BB0C-F789683C5E1A}" dt="2026-02-02T17:44:03.487" v="2118" actId="14100"/>
          <ac:spMkLst>
            <pc:docMk/>
            <pc:sldMk cId="1438051561" sldId="903"/>
            <ac:spMk id="3" creationId="{BAE80EA5-5EE9-C5DE-6B1E-574E8EC0135A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19T21:03:29.271" v="2492" actId="20577"/>
        <pc:sldMkLst>
          <pc:docMk/>
          <pc:sldMk cId="707873132" sldId="940"/>
        </pc:sldMkLst>
        <pc:spChg chg="mod">
          <ac:chgData name="Jalila El Baraka" userId="ea93c961-285f-4edc-9e51-dff84fc1dbdc" providerId="ADAL" clId="{AF35D566-9458-4FCB-BB0C-F789683C5E1A}" dt="2026-02-19T21:03:29.271" v="2492" actId="20577"/>
          <ac:spMkLst>
            <pc:docMk/>
            <pc:sldMk cId="707873132" sldId="940"/>
            <ac:spMk id="2" creationId="{CC0A3FF4-DC41-DA4D-069E-ACE54560258E}"/>
          </ac:spMkLst>
        </pc:spChg>
        <pc:grpChg chg="add mod">
          <ac:chgData name="Jalila El Baraka" userId="ea93c961-285f-4edc-9e51-dff84fc1dbdc" providerId="ADAL" clId="{AF35D566-9458-4FCB-BB0C-F789683C5E1A}" dt="2026-02-19T20:46:25.158" v="2375"/>
          <ac:grpSpMkLst>
            <pc:docMk/>
            <pc:sldMk cId="707873132" sldId="940"/>
            <ac:grpSpMk id="13" creationId="{1CA1AB92-198C-8186-7292-FB7B7B7AE464}"/>
          </ac:grpSpMkLst>
        </pc:grpChg>
        <pc:picChg chg="del">
          <ac:chgData name="Jalila El Baraka" userId="ea93c961-285f-4edc-9e51-dff84fc1dbdc" providerId="ADAL" clId="{AF35D566-9458-4FCB-BB0C-F789683C5E1A}" dt="2026-02-19T20:46:23.865" v="2374" actId="478"/>
          <ac:picMkLst>
            <pc:docMk/>
            <pc:sldMk cId="707873132" sldId="940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AF35D566-9458-4FCB-BB0C-F789683C5E1A}" dt="2026-02-19T20:46:25.158" v="2375"/>
          <ac:picMkLst>
            <pc:docMk/>
            <pc:sldMk cId="707873132" sldId="940"/>
            <ac:picMk id="14" creationId="{F3B07985-AA6E-A3E1-2560-8F5BF0BA91D9}"/>
          </ac:picMkLst>
        </pc:picChg>
        <pc:picChg chg="mod">
          <ac:chgData name="Jalila El Baraka" userId="ea93c961-285f-4edc-9e51-dff84fc1dbdc" providerId="ADAL" clId="{AF35D566-9458-4FCB-BB0C-F789683C5E1A}" dt="2026-02-19T20:46:25.158" v="2375"/>
          <ac:picMkLst>
            <pc:docMk/>
            <pc:sldMk cId="707873132" sldId="940"/>
            <ac:picMk id="16" creationId="{F96D7421-4753-39B0-CD8E-D1A60AB4CCDC}"/>
          </ac:picMkLst>
        </pc:picChg>
      </pc:sldChg>
      <pc:sldChg chg="modSp mod">
        <pc:chgData name="Jalila El Baraka" userId="ea93c961-285f-4edc-9e51-dff84fc1dbdc" providerId="ADAL" clId="{AF35D566-9458-4FCB-BB0C-F789683C5E1A}" dt="2026-02-19T20:54:48.662" v="2447" actId="1076"/>
        <pc:sldMkLst>
          <pc:docMk/>
          <pc:sldMk cId="1812840603" sldId="1047"/>
        </pc:sldMkLst>
        <pc:spChg chg="mod">
          <ac:chgData name="Jalila El Baraka" userId="ea93c961-285f-4edc-9e51-dff84fc1dbdc" providerId="ADAL" clId="{AF35D566-9458-4FCB-BB0C-F789683C5E1A}" dt="2026-02-19T20:54:47.152" v="2446" actId="1076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AF35D566-9458-4FCB-BB0C-F789683C5E1A}" dt="2026-02-19T20:54:48.662" v="2447" actId="1076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6-02-19T20:49:16.455" v="2410" actId="2696"/>
        <pc:sldMkLst>
          <pc:docMk/>
          <pc:sldMk cId="2461311806" sldId="1063"/>
        </pc:sldMkLst>
        <pc:spChg chg="mod">
          <ac:chgData name="Jalila El Baraka" userId="ea93c961-285f-4edc-9e51-dff84fc1dbdc" providerId="ADAL" clId="{AF35D566-9458-4FCB-BB0C-F789683C5E1A}" dt="2026-02-19T20:48:39.618" v="2407" actId="13926"/>
          <ac:spMkLst>
            <pc:docMk/>
            <pc:sldMk cId="2461311806" sldId="1063"/>
            <ac:spMk id="2" creationId="{F2803D6A-9C20-B003-2B1C-5DEC74AA6E5E}"/>
          </ac:spMkLst>
        </pc:spChg>
      </pc:sldChg>
      <pc:sldChg chg="modSp mod">
        <pc:chgData name="Jalila El Baraka" userId="ea93c961-285f-4edc-9e51-dff84fc1dbdc" providerId="ADAL" clId="{AF35D566-9458-4FCB-BB0C-F789683C5E1A}" dt="2026-02-20T19:12:36.783" v="2568" actId="27636"/>
        <pc:sldMkLst>
          <pc:docMk/>
          <pc:sldMk cId="2216681364" sldId="1071"/>
        </pc:sldMkLst>
        <pc:spChg chg="mod">
          <ac:chgData name="Jalila El Baraka" userId="ea93c961-285f-4edc-9e51-dff84fc1dbdc" providerId="ADAL" clId="{AF35D566-9458-4FCB-BB0C-F789683C5E1A}" dt="2026-02-20T19:12:36.783" v="2568" actId="27636"/>
          <ac:spMkLst>
            <pc:docMk/>
            <pc:sldMk cId="2216681364" sldId="1071"/>
            <ac:spMk id="2" creationId="{8D276C99-220B-4BBF-8FEB-E110392C0EC9}"/>
          </ac:spMkLst>
        </pc:spChg>
      </pc:sldChg>
      <pc:sldChg chg="addSp modSp mod modAnim">
        <pc:chgData name="Jalila El Baraka" userId="ea93c961-285f-4edc-9e51-dff84fc1dbdc" providerId="ADAL" clId="{AF35D566-9458-4FCB-BB0C-F789683C5E1A}" dt="2026-02-20T19:13:46.290" v="2589" actId="207"/>
        <pc:sldMkLst>
          <pc:docMk/>
          <pc:sldMk cId="69932602" sldId="1092"/>
        </pc:sldMkLst>
        <pc:spChg chg="add mod">
          <ac:chgData name="Jalila El Baraka" userId="ea93c961-285f-4edc-9e51-dff84fc1dbdc" providerId="ADAL" clId="{AF35D566-9458-4FCB-BB0C-F789683C5E1A}" dt="2026-02-20T19:13:46.290" v="2589" actId="207"/>
          <ac:spMkLst>
            <pc:docMk/>
            <pc:sldMk cId="69932602" sldId="1092"/>
            <ac:spMk id="4" creationId="{A78DA5CA-C18C-99B3-F284-D2104067802C}"/>
          </ac:spMkLst>
        </pc:spChg>
        <pc:spChg chg="mod">
          <ac:chgData name="Jalila El Baraka" userId="ea93c961-285f-4edc-9e51-dff84fc1dbdc" providerId="ADAL" clId="{AF35D566-9458-4FCB-BB0C-F789683C5E1A}" dt="2026-02-02T17:55:21.580" v="2190" actId="20577"/>
          <ac:spMkLst>
            <pc:docMk/>
            <pc:sldMk cId="69932602" sldId="1092"/>
            <ac:spMk id="12" creationId="{21A8927E-D3C1-E300-60C5-B06CCC1254E0}"/>
          </ac:spMkLst>
        </pc:spChg>
        <pc:picChg chg="add mod">
          <ac:chgData name="Jalila El Baraka" userId="ea93c961-285f-4edc-9e51-dff84fc1dbdc" providerId="ADAL" clId="{AF35D566-9458-4FCB-BB0C-F789683C5E1A}" dt="2026-02-20T19:13:27.938" v="2572" actId="14100"/>
          <ac:picMkLst>
            <pc:docMk/>
            <pc:sldMk cId="69932602" sldId="1092"/>
            <ac:picMk id="2" creationId="{FB50435B-CEF0-3442-CFDF-4A5F90F8524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19T20:55:49.605" v="2462" actId="207"/>
        <pc:sldMkLst>
          <pc:docMk/>
          <pc:sldMk cId="3243370556" sldId="1094"/>
        </pc:sldMkLst>
        <pc:spChg chg="mod">
          <ac:chgData name="Jalila El Baraka" userId="ea93c961-285f-4edc-9e51-dff84fc1dbdc" providerId="ADAL" clId="{AF35D566-9458-4FCB-BB0C-F789683C5E1A}" dt="2026-02-19T20:55:20.534" v="2451" actId="14100"/>
          <ac:spMkLst>
            <pc:docMk/>
            <pc:sldMk cId="3243370556" sldId="1094"/>
            <ac:spMk id="3" creationId="{B2E450CA-17CF-4379-B9FD-E868F9ED91FD}"/>
          </ac:spMkLst>
        </pc:spChg>
        <pc:spChg chg="add mod">
          <ac:chgData name="Jalila El Baraka" userId="ea93c961-285f-4edc-9e51-dff84fc1dbdc" providerId="ADAL" clId="{AF35D566-9458-4FCB-BB0C-F789683C5E1A}" dt="2026-02-19T20:55:49.605" v="2462" actId="207"/>
          <ac:spMkLst>
            <pc:docMk/>
            <pc:sldMk cId="3243370556" sldId="1094"/>
            <ac:spMk id="5" creationId="{90F342A3-8DB3-7894-A40D-AB3ADEF1F035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7:47:52.409" v="2151" actId="1076"/>
        <pc:sldMkLst>
          <pc:docMk/>
          <pc:sldMk cId="2427462898" sldId="1096"/>
        </pc:sldMkLst>
        <pc:spChg chg="mod">
          <ac:chgData name="Jalila El Baraka" userId="ea93c961-285f-4edc-9e51-dff84fc1dbdc" providerId="ADAL" clId="{AF35D566-9458-4FCB-BB0C-F789683C5E1A}" dt="2026-02-01T19:06:52.497" v="2016" actId="20577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AF35D566-9458-4FCB-BB0C-F789683C5E1A}" dt="2026-02-02T17:47:52.409" v="2151" actId="1076"/>
          <ac:spMkLst>
            <pc:docMk/>
            <pc:sldMk cId="2427462898" sldId="1096"/>
            <ac:spMk id="4" creationId="{44A70CC2-4E59-CB9F-1DCA-05839F7B46DA}"/>
          </ac:spMkLst>
        </pc:spChg>
      </pc:sldChg>
      <pc:sldChg chg="modSp mod">
        <pc:chgData name="Jalila El Baraka" userId="ea93c961-285f-4edc-9e51-dff84fc1dbdc" providerId="ADAL" clId="{AF35D566-9458-4FCB-BB0C-F789683C5E1A}" dt="2026-02-20T19:14:04.942" v="2590" actId="1076"/>
        <pc:sldMkLst>
          <pc:docMk/>
          <pc:sldMk cId="3266177250" sldId="1102"/>
        </pc:sldMkLst>
        <pc:spChg chg="mod">
          <ac:chgData name="Jalila El Baraka" userId="ea93c961-285f-4edc-9e51-dff84fc1dbdc" providerId="ADAL" clId="{AF35D566-9458-4FCB-BB0C-F789683C5E1A}" dt="2026-02-20T19:14:04.942" v="2590" actId="1076"/>
          <ac:spMkLst>
            <pc:docMk/>
            <pc:sldMk cId="3266177250" sldId="1102"/>
            <ac:spMk id="3" creationId="{15DF09F0-E92D-D2D3-F10B-83615A6C51FC}"/>
          </ac:spMkLst>
        </pc:spChg>
      </pc:sldChg>
      <pc:sldChg chg="modSp add mod">
        <pc:chgData name="Jalila El Baraka" userId="ea93c961-285f-4edc-9e51-dff84fc1dbdc" providerId="ADAL" clId="{AF35D566-9458-4FCB-BB0C-F789683C5E1A}" dt="2026-02-02T17:55:40.455" v="2192" actId="1076"/>
        <pc:sldMkLst>
          <pc:docMk/>
          <pc:sldMk cId="1504717916" sldId="1104"/>
        </pc:sldMkLst>
        <pc:picChg chg="mod">
          <ac:chgData name="Jalila El Baraka" userId="ea93c961-285f-4edc-9e51-dff84fc1dbdc" providerId="ADAL" clId="{AF35D566-9458-4FCB-BB0C-F789683C5E1A}" dt="2026-02-02T17:55:40.455" v="2192" actId="1076"/>
          <ac:picMkLst>
            <pc:docMk/>
            <pc:sldMk cId="1504717916" sldId="1104"/>
            <ac:picMk id="5" creationId="{AA477D0B-415C-B65E-BB9D-4BC9542C2E42}"/>
          </ac:picMkLst>
        </pc:picChg>
      </pc:sldChg>
      <pc:sldChg chg="addSp delSp modSp add del mod ord">
        <pc:chgData name="Jalila El Baraka" userId="ea93c961-285f-4edc-9e51-dff84fc1dbdc" providerId="ADAL" clId="{AF35D566-9458-4FCB-BB0C-F789683C5E1A}" dt="2026-02-19T20:47:03.276" v="2381" actId="2696"/>
        <pc:sldMkLst>
          <pc:docMk/>
          <pc:sldMk cId="2572705938" sldId="1111"/>
        </pc:sldMkLst>
        <pc:spChg chg="mod">
          <ac:chgData name="Jalila El Baraka" userId="ea93c961-285f-4edc-9e51-dff84fc1dbdc" providerId="ADAL" clId="{AF35D566-9458-4FCB-BB0C-F789683C5E1A}" dt="2026-02-19T20:46:46.048" v="2379" actId="13926"/>
          <ac:spMkLst>
            <pc:docMk/>
            <pc:sldMk cId="2572705938" sldId="1111"/>
            <ac:spMk id="2" creationId="{CC0A3FF4-DC41-DA4D-069E-ACE54560258E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6-02-19T20:47:34.607" v="2389" actId="2696"/>
        <pc:sldMkLst>
          <pc:docMk/>
          <pc:sldMk cId="467998274" sldId="1112"/>
        </pc:sldMkLst>
        <pc:spChg chg="mod">
          <ac:chgData name="Jalila El Baraka" userId="ea93c961-285f-4edc-9e51-dff84fc1dbdc" providerId="ADAL" clId="{AF35D566-9458-4FCB-BB0C-F789683C5E1A}" dt="2026-02-19T20:47:17.546" v="2385" actId="13926"/>
          <ac:spMkLst>
            <pc:docMk/>
            <pc:sldMk cId="467998274" sldId="1112"/>
            <ac:spMk id="2" creationId="{BFBC1AD8-0F8C-1061-EEC7-4B3F786F481F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6-02-19T20:49:19.810" v="2411" actId="2696"/>
        <pc:sldMkLst>
          <pc:docMk/>
          <pc:sldMk cId="1553280222" sldId="1113"/>
        </pc:sldMkLst>
        <pc:spChg chg="mod">
          <ac:chgData name="Jalila El Baraka" userId="ea93c961-285f-4edc-9e51-dff84fc1dbdc" providerId="ADAL" clId="{AF35D566-9458-4FCB-BB0C-F789683C5E1A}" dt="2026-02-19T20:49:04.775" v="2408" actId="13926"/>
          <ac:spMkLst>
            <pc:docMk/>
            <pc:sldMk cId="1553280222" sldId="1113"/>
            <ac:spMk id="2" creationId="{9FDD4F64-0F71-6C7D-034B-1CE6D9D2DC1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0T19:14:39.936" v="2594" actId="1076"/>
        <pc:sldMkLst>
          <pc:docMk/>
          <pc:sldMk cId="2112928608" sldId="1116"/>
        </pc:sldMkLst>
        <pc:spChg chg="mod">
          <ac:chgData name="Jalila El Baraka" userId="ea93c961-285f-4edc-9e51-dff84fc1dbdc" providerId="ADAL" clId="{AF35D566-9458-4FCB-BB0C-F789683C5E1A}" dt="2026-02-20T19:14:09.700" v="2591" actId="1076"/>
          <ac:spMkLst>
            <pc:docMk/>
            <pc:sldMk cId="2112928608" sldId="1116"/>
            <ac:spMk id="3" creationId="{ECBF34B4-D1BF-73B7-182D-D99F5CBA073C}"/>
          </ac:spMkLst>
        </pc:spChg>
        <pc:grpChg chg="del">
          <ac:chgData name="Jalila El Baraka" userId="ea93c961-285f-4edc-9e51-dff84fc1dbdc" providerId="ADAL" clId="{AF35D566-9458-4FCB-BB0C-F789683C5E1A}" dt="2026-02-20T19:14:32.139" v="2592" actId="478"/>
          <ac:grpSpMkLst>
            <pc:docMk/>
            <pc:sldMk cId="2112928608" sldId="1116"/>
            <ac:grpSpMk id="7" creationId="{15577783-9C6D-CB5D-5A90-5266B6566345}"/>
          </ac:grpSpMkLst>
        </pc:grpChg>
        <pc:picChg chg="add mod">
          <ac:chgData name="Jalila El Baraka" userId="ea93c961-285f-4edc-9e51-dff84fc1dbdc" providerId="ADAL" clId="{AF35D566-9458-4FCB-BB0C-F789683C5E1A}" dt="2026-02-20T19:14:39.936" v="2594" actId="1076"/>
          <ac:picMkLst>
            <pc:docMk/>
            <pc:sldMk cId="2112928608" sldId="1116"/>
            <ac:picMk id="5" creationId="{11DC5527-31B7-4501-6E15-582D4AE0FF4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19:14:44.737" v="2596"/>
        <pc:sldMkLst>
          <pc:docMk/>
          <pc:sldMk cId="187497100" sldId="1117"/>
        </pc:sldMkLst>
        <pc:grpChg chg="del">
          <ac:chgData name="Jalila El Baraka" userId="ea93c961-285f-4edc-9e51-dff84fc1dbdc" providerId="ADAL" clId="{AF35D566-9458-4FCB-BB0C-F789683C5E1A}" dt="2026-02-20T19:14:43.300" v="2595" actId="478"/>
          <ac:grpSpMkLst>
            <pc:docMk/>
            <pc:sldMk cId="187497100" sldId="1117"/>
            <ac:grpSpMk id="6" creationId="{12E9AF0F-4E29-70C4-493F-240319506E55}"/>
          </ac:grpSpMkLst>
        </pc:grpChg>
        <pc:picChg chg="add mod">
          <ac:chgData name="Jalila El Baraka" userId="ea93c961-285f-4edc-9e51-dff84fc1dbdc" providerId="ADAL" clId="{AF35D566-9458-4FCB-BB0C-F789683C5E1A}" dt="2026-02-20T19:14:44.737" v="2596"/>
          <ac:picMkLst>
            <pc:docMk/>
            <pc:sldMk cId="187497100" sldId="1117"/>
            <ac:picMk id="7" creationId="{BC004C13-15D0-38B1-4ACC-4F3B43D39EEF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19T20:47:53.101" v="2399" actId="478"/>
        <pc:sldMkLst>
          <pc:docMk/>
          <pc:sldMk cId="3417702665" sldId="1118"/>
        </pc:sldMkLst>
        <pc:spChg chg="mod">
          <ac:chgData name="Jalila El Baraka" userId="ea93c961-285f-4edc-9e51-dff84fc1dbdc" providerId="ADAL" clId="{AF35D566-9458-4FCB-BB0C-F789683C5E1A}" dt="2026-02-19T20:47:28.515" v="2388" actId="1076"/>
          <ac:spMkLst>
            <pc:docMk/>
            <pc:sldMk cId="3417702665" sldId="1118"/>
            <ac:spMk id="2" creationId="{4BD5469E-8C58-5256-914E-6203FB872D20}"/>
          </ac:spMkLst>
        </pc:spChg>
        <pc:spChg chg="del">
          <ac:chgData name="Jalila El Baraka" userId="ea93c961-285f-4edc-9e51-dff84fc1dbdc" providerId="ADAL" clId="{AF35D566-9458-4FCB-BB0C-F789683C5E1A}" dt="2026-02-19T20:47:40.831" v="2391" actId="478"/>
          <ac:spMkLst>
            <pc:docMk/>
            <pc:sldMk cId="3417702665" sldId="1118"/>
            <ac:spMk id="7" creationId="{91B747A2-E2FD-1EB5-343B-9DFE38132AA8}"/>
          </ac:spMkLst>
        </pc:spChg>
        <pc:spChg chg="del">
          <ac:chgData name="Jalila El Baraka" userId="ea93c961-285f-4edc-9e51-dff84fc1dbdc" providerId="ADAL" clId="{AF35D566-9458-4FCB-BB0C-F789683C5E1A}" dt="2026-02-19T20:47:39.669" v="2390" actId="478"/>
          <ac:spMkLst>
            <pc:docMk/>
            <pc:sldMk cId="3417702665" sldId="1118"/>
            <ac:spMk id="9" creationId="{D968978A-4608-D0BE-32F6-EB26DB8C0C6F}"/>
          </ac:spMkLst>
        </pc:spChg>
        <pc:spChg chg="del">
          <ac:chgData name="Jalila El Baraka" userId="ea93c961-285f-4edc-9e51-dff84fc1dbdc" providerId="ADAL" clId="{AF35D566-9458-4FCB-BB0C-F789683C5E1A}" dt="2026-02-19T20:47:46.334" v="2395" actId="478"/>
          <ac:spMkLst>
            <pc:docMk/>
            <pc:sldMk cId="3417702665" sldId="1118"/>
            <ac:spMk id="11" creationId="{8F993B03-F2CB-C4B6-EA55-9A8F1C7537C6}"/>
          </ac:spMkLst>
        </pc:spChg>
        <pc:spChg chg="del">
          <ac:chgData name="Jalila El Baraka" userId="ea93c961-285f-4edc-9e51-dff84fc1dbdc" providerId="ADAL" clId="{AF35D566-9458-4FCB-BB0C-F789683C5E1A}" dt="2026-02-19T20:47:50.646" v="2398" actId="478"/>
          <ac:spMkLst>
            <pc:docMk/>
            <pc:sldMk cId="3417702665" sldId="1118"/>
            <ac:spMk id="15" creationId="{2605E246-F6DE-8D59-D3D3-4D80AAA6A151}"/>
          </ac:spMkLst>
        </pc:spChg>
        <pc:spChg chg="add del mod">
          <ac:chgData name="Jalila El Baraka" userId="ea93c961-285f-4edc-9e51-dff84fc1dbdc" providerId="ADAL" clId="{AF35D566-9458-4FCB-BB0C-F789683C5E1A}" dt="2026-02-19T20:47:42.649" v="2392" actId="478"/>
          <ac:spMkLst>
            <pc:docMk/>
            <pc:sldMk cId="3417702665" sldId="1118"/>
            <ac:spMk id="18" creationId="{1C601617-687C-4E00-56C2-9F11FE7BD2CB}"/>
          </ac:spMkLst>
        </pc:spChg>
        <pc:spChg chg="add del mod">
          <ac:chgData name="Jalila El Baraka" userId="ea93c961-285f-4edc-9e51-dff84fc1dbdc" providerId="ADAL" clId="{AF35D566-9458-4FCB-BB0C-F789683C5E1A}" dt="2026-02-19T20:47:43.923" v="2393" actId="478"/>
          <ac:spMkLst>
            <pc:docMk/>
            <pc:sldMk cId="3417702665" sldId="1118"/>
            <ac:spMk id="20" creationId="{DC70D37F-6B01-A802-C61A-7853A09BCD2F}"/>
          </ac:spMkLst>
        </pc:spChg>
        <pc:spChg chg="add del mod">
          <ac:chgData name="Jalila El Baraka" userId="ea93c961-285f-4edc-9e51-dff84fc1dbdc" providerId="ADAL" clId="{AF35D566-9458-4FCB-BB0C-F789683C5E1A}" dt="2026-02-19T20:47:47.570" v="2396" actId="478"/>
          <ac:spMkLst>
            <pc:docMk/>
            <pc:sldMk cId="3417702665" sldId="1118"/>
            <ac:spMk id="22" creationId="{DFCCF36C-F4FD-50C7-4726-42B7A3A2E064}"/>
          </ac:spMkLst>
        </pc:spChg>
        <pc:spChg chg="add del mod">
          <ac:chgData name="Jalila El Baraka" userId="ea93c961-285f-4edc-9e51-dff84fc1dbdc" providerId="ADAL" clId="{AF35D566-9458-4FCB-BB0C-F789683C5E1A}" dt="2026-02-19T20:47:53.101" v="2399" actId="478"/>
          <ac:spMkLst>
            <pc:docMk/>
            <pc:sldMk cId="3417702665" sldId="1118"/>
            <ac:spMk id="24" creationId="{5A965587-630D-81BC-49AA-C49AF2F72F2D}"/>
          </ac:spMkLst>
        </pc:spChg>
        <pc:spChg chg="del">
          <ac:chgData name="Jalila El Baraka" userId="ea93c961-285f-4edc-9e51-dff84fc1dbdc" providerId="ADAL" clId="{AF35D566-9458-4FCB-BB0C-F789683C5E1A}" dt="2026-02-19T20:47:45.208" v="2394" actId="478"/>
          <ac:spMkLst>
            <pc:docMk/>
            <pc:sldMk cId="3417702665" sldId="1118"/>
            <ac:spMk id="25" creationId="{88032B96-53F7-416E-6237-3E2CC86BC27A}"/>
          </ac:spMkLst>
        </pc:spChg>
        <pc:spChg chg="del">
          <ac:chgData name="Jalila El Baraka" userId="ea93c961-285f-4edc-9e51-dff84fc1dbdc" providerId="ADAL" clId="{AF35D566-9458-4FCB-BB0C-F789683C5E1A}" dt="2026-02-19T20:47:48.915" v="2397" actId="478"/>
          <ac:spMkLst>
            <pc:docMk/>
            <pc:sldMk cId="3417702665" sldId="1118"/>
            <ac:spMk id="26" creationId="{65023725-FB7D-668F-5EDE-D41A8540F4DA}"/>
          </ac:spMkLst>
        </pc:spChg>
        <pc:grpChg chg="del">
          <ac:chgData name="Jalila El Baraka" userId="ea93c961-285f-4edc-9e51-dff84fc1dbdc" providerId="ADAL" clId="{AF35D566-9458-4FCB-BB0C-F789683C5E1A}" dt="2026-02-19T20:47:12.788" v="2383" actId="478"/>
          <ac:grpSpMkLst>
            <pc:docMk/>
            <pc:sldMk cId="3417702665" sldId="1118"/>
            <ac:grpSpMk id="13" creationId="{D8E8EC4D-0202-E1E6-89E9-D3AB257886DC}"/>
          </ac:grpSpMkLst>
        </pc:grpChg>
        <pc:picChg chg="add mod">
          <ac:chgData name="Jalila El Baraka" userId="ea93c961-285f-4edc-9e51-dff84fc1dbdc" providerId="ADAL" clId="{AF35D566-9458-4FCB-BB0C-F789683C5E1A}" dt="2026-02-19T20:47:13.983" v="2384"/>
          <ac:picMkLst>
            <pc:docMk/>
            <pc:sldMk cId="3417702665" sldId="1118"/>
            <ac:picMk id="5" creationId="{FD5A0A5A-4D25-0024-74D9-A1254F3DA72D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19T20:48:31.731" v="2405"/>
        <pc:sldMkLst>
          <pc:docMk/>
          <pc:sldMk cId="3881663785" sldId="1119"/>
        </pc:sldMkLst>
        <pc:spChg chg="mod">
          <ac:chgData name="Jalila El Baraka" userId="ea93c961-285f-4edc-9e51-dff84fc1dbdc" providerId="ADAL" clId="{AF35D566-9458-4FCB-BB0C-F789683C5E1A}" dt="2026-02-19T20:48:23.555" v="2403" actId="27636"/>
          <ac:spMkLst>
            <pc:docMk/>
            <pc:sldMk cId="3881663785" sldId="1119"/>
            <ac:spMk id="2" creationId="{F2803D6A-9C20-B003-2B1C-5DEC74AA6E5E}"/>
          </ac:spMkLst>
        </pc:spChg>
        <pc:grpChg chg="add mod">
          <ac:chgData name="Jalila El Baraka" userId="ea93c961-285f-4edc-9e51-dff84fc1dbdc" providerId="ADAL" clId="{AF35D566-9458-4FCB-BB0C-F789683C5E1A}" dt="2026-02-19T20:48:31.731" v="2405"/>
          <ac:grpSpMkLst>
            <pc:docMk/>
            <pc:sldMk cId="3881663785" sldId="1119"/>
            <ac:grpSpMk id="3" creationId="{6F554BEA-565B-AA84-9C3C-20F0FD921D3B}"/>
          </ac:grpSpMkLst>
        </pc:grpChg>
        <pc:picChg chg="mod">
          <ac:chgData name="Jalila El Baraka" userId="ea93c961-285f-4edc-9e51-dff84fc1dbdc" providerId="ADAL" clId="{AF35D566-9458-4FCB-BB0C-F789683C5E1A}" dt="2026-02-19T20:48:31.731" v="2405"/>
          <ac:picMkLst>
            <pc:docMk/>
            <pc:sldMk cId="3881663785" sldId="1119"/>
            <ac:picMk id="4" creationId="{16BC9C45-3A65-4AAD-7043-DDAEE4960C02}"/>
          </ac:picMkLst>
        </pc:picChg>
        <pc:picChg chg="mod">
          <ac:chgData name="Jalila El Baraka" userId="ea93c961-285f-4edc-9e51-dff84fc1dbdc" providerId="ADAL" clId="{AF35D566-9458-4FCB-BB0C-F789683C5E1A}" dt="2026-02-19T20:48:31.731" v="2405"/>
          <ac:picMkLst>
            <pc:docMk/>
            <pc:sldMk cId="3881663785" sldId="1119"/>
            <ac:picMk id="6" creationId="{0D343943-2F5E-90BA-E9F6-F46BD2F26ADE}"/>
          </ac:picMkLst>
        </pc:picChg>
        <pc:picChg chg="del">
          <ac:chgData name="Jalila El Baraka" userId="ea93c961-285f-4edc-9e51-dff84fc1dbdc" providerId="ADAL" clId="{AF35D566-9458-4FCB-BB0C-F789683C5E1A}" dt="2026-02-19T20:48:30.365" v="2404" actId="478"/>
          <ac:picMkLst>
            <pc:docMk/>
            <pc:sldMk cId="3881663785" sldId="1119"/>
            <ac:picMk id="8" creationId="{B0BFF3D3-2EAE-182E-DCFC-25CA3FC4707E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19T20:49:43.967" v="2419" actId="478"/>
        <pc:sldMkLst>
          <pc:docMk/>
          <pc:sldMk cId="1244753753" sldId="1120"/>
        </pc:sldMkLst>
        <pc:spChg chg="mod">
          <ac:chgData name="Jalila El Baraka" userId="ea93c961-285f-4edc-9e51-dff84fc1dbdc" providerId="ADAL" clId="{AF35D566-9458-4FCB-BB0C-F789683C5E1A}" dt="2026-02-19T20:49:12.242" v="2409"/>
          <ac:spMkLst>
            <pc:docMk/>
            <pc:sldMk cId="1244753753" sldId="1120"/>
            <ac:spMk id="2" creationId="{D5D2CEEA-0190-1562-D02E-804AB1DF58A4}"/>
          </ac:spMkLst>
        </pc:spChg>
        <pc:spChg chg="del">
          <ac:chgData name="Jalila El Baraka" userId="ea93c961-285f-4edc-9e51-dff84fc1dbdc" providerId="ADAL" clId="{AF35D566-9458-4FCB-BB0C-F789683C5E1A}" dt="2026-02-19T20:49:33.037" v="2414" actId="478"/>
          <ac:spMkLst>
            <pc:docMk/>
            <pc:sldMk cId="1244753753" sldId="1120"/>
            <ac:spMk id="11" creationId="{682B598A-99EC-6DB7-93C4-54D20094B795}"/>
          </ac:spMkLst>
        </pc:spChg>
        <pc:spChg chg="del">
          <ac:chgData name="Jalila El Baraka" userId="ea93c961-285f-4edc-9e51-dff84fc1dbdc" providerId="ADAL" clId="{AF35D566-9458-4FCB-BB0C-F789683C5E1A}" dt="2026-02-19T20:49:34.728" v="2415" actId="478"/>
          <ac:spMkLst>
            <pc:docMk/>
            <pc:sldMk cId="1244753753" sldId="1120"/>
            <ac:spMk id="21" creationId="{73238CA3-0A9E-8997-D398-9DE23FD48C5F}"/>
          </ac:spMkLst>
        </pc:spChg>
        <pc:spChg chg="del">
          <ac:chgData name="Jalila El Baraka" userId="ea93c961-285f-4edc-9e51-dff84fc1dbdc" providerId="ADAL" clId="{AF35D566-9458-4FCB-BB0C-F789683C5E1A}" dt="2026-02-19T20:49:43.967" v="2419" actId="478"/>
          <ac:spMkLst>
            <pc:docMk/>
            <pc:sldMk cId="1244753753" sldId="1120"/>
            <ac:spMk id="23" creationId="{CE6B2BE7-2D30-55F2-AB8C-A5A741FB0870}"/>
          </ac:spMkLst>
        </pc:spChg>
        <pc:spChg chg="del">
          <ac:chgData name="Jalila El Baraka" userId="ea93c961-285f-4edc-9e51-dff84fc1dbdc" providerId="ADAL" clId="{AF35D566-9458-4FCB-BB0C-F789683C5E1A}" dt="2026-02-19T20:49:37.082" v="2416" actId="478"/>
          <ac:spMkLst>
            <pc:docMk/>
            <pc:sldMk cId="1244753753" sldId="1120"/>
            <ac:spMk id="26" creationId="{CA858B8C-E848-E952-2B33-25FAC1A086FE}"/>
          </ac:spMkLst>
        </pc:spChg>
        <pc:spChg chg="del">
          <ac:chgData name="Jalila El Baraka" userId="ea93c961-285f-4edc-9e51-dff84fc1dbdc" providerId="ADAL" clId="{AF35D566-9458-4FCB-BB0C-F789683C5E1A}" dt="2026-02-19T20:49:38.289" v="2417" actId="478"/>
          <ac:spMkLst>
            <pc:docMk/>
            <pc:sldMk cId="1244753753" sldId="1120"/>
            <ac:spMk id="29" creationId="{4EE31E80-15BC-6460-B3B7-EE7C0938057C}"/>
          </ac:spMkLst>
        </pc:spChg>
        <pc:spChg chg="del">
          <ac:chgData name="Jalila El Baraka" userId="ea93c961-285f-4edc-9e51-dff84fc1dbdc" providerId="ADAL" clId="{AF35D566-9458-4FCB-BB0C-F789683C5E1A}" dt="2026-02-19T20:49:41.005" v="2418" actId="478"/>
          <ac:spMkLst>
            <pc:docMk/>
            <pc:sldMk cId="1244753753" sldId="1120"/>
            <ac:spMk id="30" creationId="{F943E0F7-1CFE-0ACF-225F-D12F7E04F460}"/>
          </ac:spMkLst>
        </pc:spChg>
        <pc:grpChg chg="del">
          <ac:chgData name="Jalila El Baraka" userId="ea93c961-285f-4edc-9e51-dff84fc1dbdc" providerId="ADAL" clId="{AF35D566-9458-4FCB-BB0C-F789683C5E1A}" dt="2026-02-19T20:49:29.327" v="2412" actId="478"/>
          <ac:grpSpMkLst>
            <pc:docMk/>
            <pc:sldMk cId="1244753753" sldId="1120"/>
            <ac:grpSpMk id="3" creationId="{8189F2BA-5ADD-9F67-F983-36C2FD07DD18}"/>
          </ac:grpSpMkLst>
        </pc:grpChg>
        <pc:picChg chg="add mod">
          <ac:chgData name="Jalila El Baraka" userId="ea93c961-285f-4edc-9e51-dff84fc1dbdc" providerId="ADAL" clId="{AF35D566-9458-4FCB-BB0C-F789683C5E1A}" dt="2026-02-19T20:49:31.004" v="2413"/>
          <ac:picMkLst>
            <pc:docMk/>
            <pc:sldMk cId="1244753753" sldId="1120"/>
            <ac:picMk id="8" creationId="{40C267BE-120C-B50F-154A-89C6EBE8FE52}"/>
          </ac:picMkLst>
        </pc:picChg>
      </pc:sldChg>
    </pc:docChg>
  </pc:docChgLst>
  <pc:docChgLst>
    <pc:chgData name="Salima  Ben Najem" userId="5d5d9c33-4a8f-4fad-a74b-e23ae769dead" providerId="ADAL" clId="{3B2DA2D5-F576-45EC-96B1-60930CA05631}"/>
    <pc:docChg chg="modSld">
      <pc:chgData name="Salima  Ben Najem" userId="5d5d9c33-4a8f-4fad-a74b-e23ae769dead" providerId="ADAL" clId="{3B2DA2D5-F576-45EC-96B1-60930CA05631}" dt="2026-02-07T10:05:25.410" v="0"/>
      <pc:docMkLst>
        <pc:docMk/>
      </pc:docMkLst>
      <pc:sldChg chg="addSp modSp">
        <pc:chgData name="Salima  Ben Najem" userId="5d5d9c33-4a8f-4fad-a74b-e23ae769dead" providerId="ADAL" clId="{3B2DA2D5-F576-45EC-96B1-60930CA05631}" dt="2026-02-07T10:05:25.410" v="0"/>
        <pc:sldMkLst>
          <pc:docMk/>
          <pc:sldMk cId="3592507484" sldId="865"/>
        </pc:sldMkLst>
      </pc:sldChg>
    </pc:docChg>
  </pc:docChgLst>
  <pc:docChgLst>
    <pc:chgData name="Jalila El Baraka" userId="ea93c961-285f-4edc-9e51-dff84fc1dbdc" providerId="ADAL" clId="{F2DB4326-1773-40AF-ABF6-454663976D9D}"/>
    <pc:docChg chg="undo custSel delSld modSld">
      <pc:chgData name="Jalila El Baraka" userId="ea93c961-285f-4edc-9e51-dff84fc1dbdc" providerId="ADAL" clId="{F2DB4326-1773-40AF-ABF6-454663976D9D}" dt="2026-02-12T14:54:59.657" v="721" actId="14100"/>
      <pc:docMkLst>
        <pc:docMk/>
      </pc:docMkLst>
      <pc:sldChg chg="modSp mod">
        <pc:chgData name="Jalila El Baraka" userId="ea93c961-285f-4edc-9e51-dff84fc1dbdc" providerId="ADAL" clId="{F2DB4326-1773-40AF-ABF6-454663976D9D}" dt="2026-02-12T14:44:47.435" v="456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F2DB4326-1773-40AF-ABF6-454663976D9D}" dt="2026-02-12T14:44:47.435" v="456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modSp mod">
        <pc:chgData name="Jalila El Baraka" userId="ea93c961-285f-4edc-9e51-dff84fc1dbdc" providerId="ADAL" clId="{F2DB4326-1773-40AF-ABF6-454663976D9D}" dt="2026-02-12T14:54:04.216" v="673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F2DB4326-1773-40AF-ABF6-454663976D9D}" dt="2026-02-12T14:53:59.797" v="664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F2DB4326-1773-40AF-ABF6-454663976D9D}" dt="2026-02-12T14:54:04.216" v="673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modSp mod">
        <pc:chgData name="Jalila El Baraka" userId="ea93c961-285f-4edc-9e51-dff84fc1dbdc" providerId="ADAL" clId="{F2DB4326-1773-40AF-ABF6-454663976D9D}" dt="2026-02-12T14:54:59.657" v="721" actId="14100"/>
        <pc:sldMkLst>
          <pc:docMk/>
          <pc:sldMk cId="2830076411" sldId="864"/>
        </pc:sldMkLst>
        <pc:spChg chg="mod">
          <ac:chgData name="Jalila El Baraka" userId="ea93c961-285f-4edc-9e51-dff84fc1dbdc" providerId="ADAL" clId="{F2DB4326-1773-40AF-ABF6-454663976D9D}" dt="2026-02-12T14:54:51.223" v="716" actId="20577"/>
          <ac:spMkLst>
            <pc:docMk/>
            <pc:sldMk cId="2830076411" sldId="864"/>
            <ac:spMk id="13" creationId="{1D1E2C9C-897F-B619-AE6A-2B2115F37FB7}"/>
          </ac:spMkLst>
        </pc:spChg>
        <pc:cxnChg chg="mod">
          <ac:chgData name="Jalila El Baraka" userId="ea93c961-285f-4edc-9e51-dff84fc1dbdc" providerId="ADAL" clId="{F2DB4326-1773-40AF-ABF6-454663976D9D}" dt="2026-02-12T14:54:31.081" v="692" actId="14100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F2DB4326-1773-40AF-ABF6-454663976D9D}" dt="2026-02-12T14:54:35.965" v="694" actId="1076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F2DB4326-1773-40AF-ABF6-454663976D9D}" dt="2026-02-12T14:54:44.797" v="703" actId="14100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F2DB4326-1773-40AF-ABF6-454663976D9D}" dt="2026-02-12T14:54:59.657" v="721" actId="14100"/>
          <ac:cxnSpMkLst>
            <pc:docMk/>
            <pc:sldMk cId="2830076411" sldId="864"/>
            <ac:cxnSpMk id="17" creationId="{3794557E-2D2E-3813-C2EA-801A3B71B2E6}"/>
          </ac:cxnSpMkLst>
        </pc:cxnChg>
      </pc:sldChg>
      <pc:sldChg chg="addSp delSp modSp mod">
        <pc:chgData name="Jalila El Baraka" userId="ea93c961-285f-4edc-9e51-dff84fc1dbdc" providerId="ADAL" clId="{F2DB4326-1773-40AF-ABF6-454663976D9D}" dt="2026-02-12T14:46:18.039" v="539" actId="1076"/>
        <pc:sldMkLst>
          <pc:docMk/>
          <pc:sldMk cId="155599131" sldId="888"/>
        </pc:sldMkLst>
        <pc:spChg chg="add mod">
          <ac:chgData name="Jalila El Baraka" userId="ea93c961-285f-4edc-9e51-dff84fc1dbdc" providerId="ADAL" clId="{F2DB4326-1773-40AF-ABF6-454663976D9D}" dt="2026-02-12T14:45:47.687" v="523" actId="1076"/>
          <ac:spMkLst>
            <pc:docMk/>
            <pc:sldMk cId="155599131" sldId="888"/>
            <ac:spMk id="4" creationId="{D51F39FE-D487-3903-0519-FC69267E0955}"/>
          </ac:spMkLst>
        </pc:spChg>
        <pc:spChg chg="add mod">
          <ac:chgData name="Jalila El Baraka" userId="ea93c961-285f-4edc-9e51-dff84fc1dbdc" providerId="ADAL" clId="{F2DB4326-1773-40AF-ABF6-454663976D9D}" dt="2026-02-12T14:46:18.039" v="539" actId="1076"/>
          <ac:spMkLst>
            <pc:docMk/>
            <pc:sldMk cId="155599131" sldId="888"/>
            <ac:spMk id="7" creationId="{05284B96-9BAE-3B9F-023F-4A3A0D5975C8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03T15:59:33.906" v="313" actId="20577"/>
        <pc:sldMkLst>
          <pc:docMk/>
          <pc:sldMk cId="1143159255" sldId="889"/>
        </pc:sldMkLst>
        <pc:spChg chg="add mod">
          <ac:chgData name="Jalila El Baraka" userId="ea93c961-285f-4edc-9e51-dff84fc1dbdc" providerId="ADAL" clId="{F2DB4326-1773-40AF-ABF6-454663976D9D}" dt="2026-02-03T15:59:33.906" v="313" actId="20577"/>
          <ac:spMkLst>
            <pc:docMk/>
            <pc:sldMk cId="1143159255" sldId="889"/>
            <ac:spMk id="3" creationId="{B5B5091E-A0AE-12FA-3D3E-EEFF2E19DBEB}"/>
          </ac:spMkLst>
        </pc:spChg>
      </pc:sldChg>
      <pc:sldChg chg="modSp mod">
        <pc:chgData name="Jalila El Baraka" userId="ea93c961-285f-4edc-9e51-dff84fc1dbdc" providerId="ADAL" clId="{F2DB4326-1773-40AF-ABF6-454663976D9D}" dt="2026-02-12T14:53:43.173" v="631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F2DB4326-1773-40AF-ABF6-454663976D9D}" dt="2026-02-12T14:46:59.237" v="611" actId="313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F2DB4326-1773-40AF-ABF6-454663976D9D}" dt="2026-02-12T14:53:43.173" v="631" actId="20577"/>
          <ac:spMkLst>
            <pc:docMk/>
            <pc:sldMk cId="1438051561" sldId="903"/>
            <ac:spMk id="15" creationId="{50775049-5AA6-3C3C-AC1F-D26795F1283B}"/>
          </ac:spMkLst>
        </pc:spChg>
      </pc:sldChg>
      <pc:sldChg chg="modSp mod">
        <pc:chgData name="Jalila El Baraka" userId="ea93c961-285f-4edc-9e51-dff84fc1dbdc" providerId="ADAL" clId="{F2DB4326-1773-40AF-ABF6-454663976D9D}" dt="2026-02-12T14:53:52.491" v="647" actId="20577"/>
        <pc:sldMkLst>
          <pc:docMk/>
          <pc:sldMk cId="340802282" sldId="905"/>
        </pc:sldMkLst>
        <pc:spChg chg="mod">
          <ac:chgData name="Jalila El Baraka" userId="ea93c961-285f-4edc-9e51-dff84fc1dbdc" providerId="ADAL" clId="{F2DB4326-1773-40AF-ABF6-454663976D9D}" dt="2026-02-12T14:53:52.491" v="647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F2DB4326-1773-40AF-ABF6-454663976D9D}" dt="2026-02-12T14:47:09.027" v="612"/>
          <ac:spMkLst>
            <pc:docMk/>
            <pc:sldMk cId="340802282" sldId="905"/>
            <ac:spMk id="18" creationId="{4C977942-9398-0F77-B1F7-2A210F2F0D09}"/>
          </ac:spMkLst>
        </pc:spChg>
      </pc:sldChg>
      <pc:sldChg chg="modSp mod">
        <pc:chgData name="Jalila El Baraka" userId="ea93c961-285f-4edc-9e51-dff84fc1dbdc" providerId="ADAL" clId="{F2DB4326-1773-40AF-ABF6-454663976D9D}" dt="2026-02-12T14:47:20.129" v="615"/>
        <pc:sldMkLst>
          <pc:docMk/>
          <pc:sldMk cId="1129558479" sldId="907"/>
        </pc:sldMkLst>
        <pc:spChg chg="mod">
          <ac:chgData name="Jalila El Baraka" userId="ea93c961-285f-4edc-9e51-dff84fc1dbdc" providerId="ADAL" clId="{F2DB4326-1773-40AF-ABF6-454663976D9D}" dt="2026-02-12T14:47:20.129" v="615"/>
          <ac:spMkLst>
            <pc:docMk/>
            <pc:sldMk cId="1129558479" sldId="907"/>
            <ac:spMk id="6" creationId="{E05A9E35-B28B-E6AD-B1E7-C3A6A7E05FDE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2T14:42:13.875" v="369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6-02-12T14:42:13.875" v="369" actId="20577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F2DB4326-1773-40AF-ABF6-454663976D9D}" dt="2026-02-12T14:43:36.206" v="419" actId="20577"/>
        <pc:sldMkLst>
          <pc:docMk/>
          <pc:sldMk cId="1812840603" sldId="1047"/>
        </pc:sldMkLst>
        <pc:spChg chg="mod">
          <ac:chgData name="Jalila El Baraka" userId="ea93c961-285f-4edc-9e51-dff84fc1dbdc" providerId="ADAL" clId="{F2DB4326-1773-40AF-ABF6-454663976D9D}" dt="2026-02-12T14:43:36.206" v="419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modSp mod">
        <pc:chgData name="Jalila El Baraka" userId="ea93c961-285f-4edc-9e51-dff84fc1dbdc" providerId="ADAL" clId="{F2DB4326-1773-40AF-ABF6-454663976D9D}" dt="2026-02-12T14:44:11.673" v="438" actId="20577"/>
        <pc:sldMkLst>
          <pc:docMk/>
          <pc:sldMk cId="3243370556" sldId="1094"/>
        </pc:sldMkLst>
        <pc:spChg chg="mod">
          <ac:chgData name="Jalila El Baraka" userId="ea93c961-285f-4edc-9e51-dff84fc1dbdc" providerId="ADAL" clId="{F2DB4326-1773-40AF-ABF6-454663976D9D}" dt="2026-02-12T14:44:11.673" v="438" actId="20577"/>
          <ac:spMkLst>
            <pc:docMk/>
            <pc:sldMk cId="3243370556" sldId="1094"/>
            <ac:spMk id="5" creationId="{90F342A3-8DB3-7894-A40D-AB3ADEF1F035}"/>
          </ac:spMkLst>
        </pc:spChg>
      </pc:sldChg>
      <pc:sldChg chg="modSp mod">
        <pc:chgData name="Jalila El Baraka" userId="ea93c961-285f-4edc-9e51-dff84fc1dbdc" providerId="ADAL" clId="{F2DB4326-1773-40AF-ABF6-454663976D9D}" dt="2026-02-12T14:45:54.619" v="532" actId="20577"/>
        <pc:sldMkLst>
          <pc:docMk/>
          <pc:sldMk cId="2427462898" sldId="1096"/>
        </pc:sldMkLst>
        <pc:spChg chg="mod">
          <ac:chgData name="Jalila El Baraka" userId="ea93c961-285f-4edc-9e51-dff84fc1dbdc" providerId="ADAL" clId="{F2DB4326-1773-40AF-ABF6-454663976D9D}" dt="2026-02-12T14:45:54.619" v="532" actId="20577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F2DB4326-1773-40AF-ABF6-454663976D9D}" dt="2026-02-12T14:45:16.132" v="488" actId="20577"/>
          <ac:spMkLst>
            <pc:docMk/>
            <pc:sldMk cId="2427462898" sldId="1096"/>
            <ac:spMk id="4" creationId="{44A70CC2-4E59-CB9F-1DCA-05839F7B46DA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D39CC5-C565-B3A0-06A2-7EE2E423B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6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8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7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5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9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5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32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33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3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45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6103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130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40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760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664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5326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0723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257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4669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04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8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529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2403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1C412-D467-44DE-9B63-27651881A3DE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38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9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7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56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57.png"/><Relationship Id="rId9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9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8B9E4D-F7BB-7E62-97E5-904B266AB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7" name="Image 6" descr="Une image contenant texte, menu, conception&#10;&#10;Le contenu généré par l’IA peut être incorrect.">
            <a:extLst>
              <a:ext uri="{FF2B5EF4-FFF2-40B4-BE49-F238E27FC236}">
                <a16:creationId xmlns:a16="http://schemas.microsoft.com/office/drawing/2014/main" id="{ED5EC7E8-D8B6-4257-7D25-B0CF709F3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81" y="2215595"/>
            <a:ext cx="8442132" cy="27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Phrases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56000" cy="75090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phrases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A898C6-E65A-6A95-7C64-D3F3F593B612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7BC1A12-F4DD-53EE-7F78-F9C6A1D7B666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0F1F5-0EE7-554A-0A7A-73F6F4DC0BB0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DC71F454-E28E-61B8-086A-41C36D5CEC88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42E319-D127-56D8-B722-BA645FACB8B6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4935896-364D-0375-7E44-3756433B5CBA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Graphèmes et mots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2283E5-1336-C9B4-700C-B97AFDEA0BA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33C5E2-9E1D-3735-922A-BA011F67688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024821-212C-0C2B-6A04-A037C686E7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itre 53">
              <a:extLst>
                <a:ext uri="{FF2B5EF4-FFF2-40B4-BE49-F238E27FC236}">
                  <a16:creationId xmlns:a16="http://schemas.microsoft.com/office/drawing/2014/main" id="{F62DAC31-9041-8758-6C23-719A5982E9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6CFF3AE-848D-A4E5-9E42-201B9AA9E8A7}"/>
              </a:ext>
            </a:extLst>
          </p:cNvPr>
          <p:cNvSpPr txBox="1">
            <a:spLocks/>
          </p:cNvSpPr>
          <p:nvPr/>
        </p:nvSpPr>
        <p:spPr>
          <a:xfrm>
            <a:off x="828000" y="239601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059" y="2078238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E80EA5-5EE9-C5DE-6B1E-574E8EC0135A}"/>
              </a:ext>
            </a:extLst>
          </p:cNvPr>
          <p:cNvSpPr txBox="1">
            <a:spLocks/>
          </p:cNvSpPr>
          <p:nvPr/>
        </p:nvSpPr>
        <p:spPr>
          <a:xfrm>
            <a:off x="2069952" y="2717046"/>
            <a:ext cx="5230129" cy="48734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Est-ce que je peux ___________ ?</a:t>
            </a:r>
          </a:p>
          <a:p>
            <a:r>
              <a:rPr lang="fr-FR" sz="1400" dirty="0"/>
              <a:t>Répondre à la question : Est-ce que je peux ___________ ?</a:t>
            </a: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0775049-5AA6-3C3C-AC1F-D26795F12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« vouloir » au présent.</a:t>
            </a: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CD1D35CE-25CC-A0FD-7661-397FE3C29C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 </a:t>
            </a:r>
            <a:r>
              <a:rPr lang="fr-FR" sz="1400" dirty="0" err="1"/>
              <a:t>ian</a:t>
            </a:r>
            <a:r>
              <a:rPr lang="fr-FR" sz="1400" dirty="0"/>
              <a:t> - ion - </a:t>
            </a:r>
            <a:r>
              <a:rPr lang="fr-FR" sz="1400" dirty="0" err="1"/>
              <a:t>ien</a:t>
            </a:r>
            <a:r>
              <a:rPr lang="fr-FR" sz="1400" dirty="0"/>
              <a:t> - </a:t>
            </a:r>
            <a:r>
              <a:rPr lang="fr-FR" sz="1400" dirty="0" err="1"/>
              <a:t>ieu</a:t>
            </a:r>
            <a:r>
              <a:rPr lang="fr-FR" sz="1400" dirty="0"/>
              <a:t> - </a:t>
            </a:r>
            <a:r>
              <a:rPr lang="fr-FR" sz="1400" dirty="0" err="1"/>
              <a:t>ier</a:t>
            </a:r>
            <a:r>
              <a:rPr lang="fr-FR" sz="1400" dirty="0"/>
              <a:t> ).</a:t>
            </a:r>
          </a:p>
        </p:txBody>
      </p: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BC76EBD-27EC-EEF0-ACAA-D0B035FA7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00081" y="199809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A67ECBB-FDD8-F7B2-85AF-5539ED974F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0381A6-D6A4-DD8E-53AE-E45370FA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17D57-A2A3-D7A1-18F1-9ACACF4A1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fête - Un anniversaire - Une surprise - Un cadeau - Un gâteau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Un invité.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573115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anniversaire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6587" y="6050464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gâteau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8361" y="6031819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invité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9" y="6031819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fête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31848" y="360156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surprise</a:t>
            </a: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A4C195FC-5DF9-7490-750F-FF44C425E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F76A83-550E-FCBD-E5B5-DFF01A2D4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4AD5B1C2-B26D-8A88-DF48-33D607325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85068822-AF9E-7880-3555-C6982B141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2CA45C-C2CF-8DCA-21E0-5837441F6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90C99CE0-DA68-0061-DAA5-D51CE9635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1CA1AB92-198C-8186-7292-FB7B7B7AE4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3B07985-AA6E-A3E1-2560-8F5BF0BA9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6D7421-4753-39B0-CD8E-D1A60AB4CC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787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EF318-7DEC-6DEE-A7F4-BD0B01425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5469E-8C58-5256-914E-6203FB872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142" y="778451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A10D6D93-250F-3A8A-AB28-3384553F9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0CDDFD0-1A3E-A065-B5F0-3B737BF11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266CF141-EEDD-F081-AE55-070AE18B4B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7E40A424-D3B8-3A0D-C650-89AC8E53A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058E0D-A066-96C7-2C88-64E06877A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1C318398-1916-58FE-FDEB-09025B7D35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5A0A5A-4D25-0024-74D9-A1254F3DA7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770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Inviter - Beaucoup de - Peu de – Pouvoir – Chanter – Danser.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Inviter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Beaucoup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Peu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Pouvoir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Chanter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78931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Danser</a:t>
            </a: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3C5385-BC2A-E38E-6981-F26E1A03D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4C829CA0-1853-8000-C218-5507ACB3C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334C259C-CDEE-013B-0089-CA5BACE46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3B2E1FB0-08D3-310B-A4C7-E7B37277C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15D78A-E0F7-7F19-ED0E-A5EAB8A90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529E7ED7-3212-CD24-F3DC-953B63E5F0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F554BEA-565B-AA84-9C3C-20F0FD921D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6BC9C45-3A65-4AAD-7043-DDAEE4960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343943-2F5E-90BA-E9F6-F46BD2F2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166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5F0AD-05E2-2A09-5C0E-3765FC141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D5D2CEEA-0190-1562-D02E-804AB1DF5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9EA327-93DD-B95A-7E3E-040C078F9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BCCD1FE5-C1AA-5F9F-04A3-DB8745298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0452C569-509E-1D29-D116-61971A891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CE567537-C707-BBED-0442-F5EF097A4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1659A4-6235-BC68-3BBE-7B7405E37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61E792B0-0DB1-5B4B-E2B5-5F6BEC810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C267BE-120C-B50F-154A-89C6EBE8FE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4475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88" y="6078822"/>
            <a:ext cx="812539" cy="812539"/>
          </a:xfrm>
          <a:prstGeom prst="rect">
            <a:avLst/>
          </a:prstGeom>
        </p:spPr>
      </p:pic>
      <p:pic>
        <p:nvPicPr>
          <p:cNvPr id="2" name="FR_N3_P3_W4_S2_AdP_P01">
            <a:hlinkClick r:id="" action="ppaction://media"/>
            <a:extLst>
              <a:ext uri="{FF2B5EF4-FFF2-40B4-BE49-F238E27FC236}">
                <a16:creationId xmlns:a16="http://schemas.microsoft.com/office/drawing/2014/main" id="{5EA45F5E-984F-A93F-0B73-1C71482585E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46338"/>
            <a:ext cx="7559675" cy="3387725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818187" y="2561613"/>
            <a:ext cx="7507625" cy="2862322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994671" y="2792107"/>
            <a:ext cx="823465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Est-ce que je peux inviter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mes amis ? 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Est-ce que je peux inviter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mes cousines ?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99" y="769328"/>
            <a:ext cx="740453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Est-ce que je peux inviter mes amis ? », « Est-ce que je peux inviter mes cousines ? 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83" y="2358190"/>
            <a:ext cx="4640996" cy="381635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WhatsApp Video 2026-02-20 at 11.00.23">
            <a:hlinkClick r:id="" action="ppaction://media"/>
            <a:extLst>
              <a:ext uri="{FF2B5EF4-FFF2-40B4-BE49-F238E27FC236}">
                <a16:creationId xmlns:a16="http://schemas.microsoft.com/office/drawing/2014/main" id="{A81A5507-5EBE-3256-C7B7-656E6A9AA0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5370" y="2257839"/>
            <a:ext cx="7916206" cy="371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591951" y="2351026"/>
            <a:ext cx="7960098" cy="230176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1096851" y="2674947"/>
            <a:ext cx="803029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00B050"/>
                </a:solidFill>
                <a:latin typeface="Dosis SemiBold" pitchFamily="2" charset="0"/>
              </a:rPr>
              <a:t>Oui,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tu peux inviter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tous tes amis.</a:t>
            </a:r>
          </a:p>
          <a:p>
            <a:pPr lvl="0">
              <a:defRPr/>
            </a:pP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  <a:p>
            <a:pPr>
              <a:defRPr/>
            </a:pP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Non,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tu </a:t>
            </a: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ne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peux </a:t>
            </a: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pas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inviter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toutes tes cousines.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F5FA17-054D-A4BE-A3DC-1D36E1C066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BADE1-0577-DF49-C296-ECA329A5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16756D-71CC-91E8-4219-1A149C35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1D406-4BA5-1D1E-135F-A9E60964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3585593D-8B3E-FD4D-DDEE-D826BDB7A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0126CC1-0AD9-4F52-915D-55DE52810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E450CA-17CF-4379-B9FD-E868F9ED91FD}"/>
              </a:ext>
            </a:extLst>
          </p:cNvPr>
          <p:cNvSpPr/>
          <p:nvPr/>
        </p:nvSpPr>
        <p:spPr>
          <a:xfrm>
            <a:off x="571902" y="2425554"/>
            <a:ext cx="7871707" cy="230176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8B739CD-A8A5-6C31-0077-6C4ACC07FF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511623-0262-BFAD-5B49-33F298385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C0DDA-2391-4EE9-E716-BFD969BCBB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0F342A3-8DB3-7894-A40D-AB3ADEF1F035}"/>
              </a:ext>
            </a:extLst>
          </p:cNvPr>
          <p:cNvSpPr txBox="1"/>
          <p:nvPr/>
        </p:nvSpPr>
        <p:spPr>
          <a:xfrm>
            <a:off x="834900" y="2681571"/>
            <a:ext cx="769709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B050"/>
                </a:solidFill>
                <a:latin typeface="Dosis SemiBold" pitchFamily="2" charset="0"/>
              </a:rPr>
              <a:t>Oui,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tu peux inviter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tous tes cousins.</a:t>
            </a:r>
          </a:p>
          <a:p>
            <a:pPr>
              <a:defRPr/>
            </a:pPr>
            <a:endParaRPr lang="fr-FR" sz="3200" b="1" dirty="0">
              <a:solidFill>
                <a:srgbClr val="424D7B"/>
              </a:solidFill>
              <a:latin typeface="Dosis SemiBold" pitchFamily="2" charset="0"/>
            </a:endParaRPr>
          </a:p>
          <a:p>
            <a:pPr>
              <a:defRPr/>
            </a:pP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Non,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tu </a:t>
            </a: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ne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peux </a:t>
            </a: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pas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inviter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toutes tes amies.</a:t>
            </a:r>
          </a:p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33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A1D8C-46E0-C089-7C1C-23CC831C0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020F6F0-4618-5CC0-899E-741B0D69F3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CFCB9DC-0DC5-A36B-A4E1-701B8721144E}"/>
              </a:ext>
            </a:extLst>
          </p:cNvPr>
          <p:cNvSpPr/>
          <p:nvPr/>
        </p:nvSpPr>
        <p:spPr>
          <a:xfrm>
            <a:off x="6057216" y="3075155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06D8B4-252F-17F6-5FC6-344AC56A13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9715C2C-1EFD-49BF-D164-D00D1AD6E8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0925A65D-A77C-F71D-B87F-9CFA10981D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6D7B16-8363-B620-D9B5-4906BB501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1097CD-D70F-18B4-198C-DF8500A0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7C82A2-FC55-EF9B-855B-337E920A10C3}"/>
              </a:ext>
            </a:extLst>
          </p:cNvPr>
          <p:cNvSpPr txBox="1"/>
          <p:nvPr/>
        </p:nvSpPr>
        <p:spPr>
          <a:xfrm>
            <a:off x="6192852" y="3663654"/>
            <a:ext cx="23133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________________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A70CC2-4E59-CB9F-1DCA-05839F7B46DA}"/>
              </a:ext>
            </a:extLst>
          </p:cNvPr>
          <p:cNvSpPr txBox="1"/>
          <p:nvPr/>
        </p:nvSpPr>
        <p:spPr>
          <a:xfrm>
            <a:off x="202450" y="3658570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Est-ce que je peux inviter mes amis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42746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96F12-59D3-BDF2-9064-1B51935D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019F593E-4B40-AECE-531A-19A03216FB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A0D78E-2104-DCC3-0D5D-DCF7D3DD94A0}"/>
              </a:ext>
            </a:extLst>
          </p:cNvPr>
          <p:cNvSpPr/>
          <p:nvPr/>
        </p:nvSpPr>
        <p:spPr>
          <a:xfrm>
            <a:off x="6057216" y="3075155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5CDA3A-7867-A8EF-DD58-970D78D86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3D3F60F9-AFC3-143D-5813-4822E65920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2CDF71FA-7FBB-5FD7-20EC-D4AAF6B6B14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EC3395-65CF-8F46-D6E1-5F94035B2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F501BC-1681-F479-1C6A-27C8FCA095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F78EC6-0813-1226-4FEA-35C133FACAD8}"/>
              </a:ext>
            </a:extLst>
          </p:cNvPr>
          <p:cNvSpPr txBox="1"/>
          <p:nvPr/>
        </p:nvSpPr>
        <p:spPr>
          <a:xfrm>
            <a:off x="6192852" y="3663654"/>
            <a:ext cx="23133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________________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CB8337E-6A23-7D23-7919-AAF824CA542A}"/>
              </a:ext>
            </a:extLst>
          </p:cNvPr>
          <p:cNvSpPr txBox="1"/>
          <p:nvPr/>
        </p:nvSpPr>
        <p:spPr>
          <a:xfrm>
            <a:off x="202450" y="3658570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Est-ce que je peux inviter mes cousins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42196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1EAB-E29F-71F0-11FA-BCEAB9F94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B74F23F-EDE3-7560-D947-06CBC8EB7F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39F3EB0-2C94-4D7C-B7D7-1D8AC69CC39E}"/>
              </a:ext>
            </a:extLst>
          </p:cNvPr>
          <p:cNvSpPr/>
          <p:nvPr/>
        </p:nvSpPr>
        <p:spPr>
          <a:xfrm>
            <a:off x="6057216" y="3075155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52E3A-F97D-D606-1599-5B31B6F6C5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F50C2F08-7314-E455-6527-C5F24534A6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63B3C007-9022-DE65-D5B6-B0BAA0AD3073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15B4D25-F5EC-7604-F732-43AFD85F9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E24608-41BD-BEDC-8F75-B3B1777DD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832B7E-FEF7-6024-8CA0-C91101902F24}"/>
              </a:ext>
            </a:extLst>
          </p:cNvPr>
          <p:cNvSpPr txBox="1"/>
          <p:nvPr/>
        </p:nvSpPr>
        <p:spPr>
          <a:xfrm>
            <a:off x="6192852" y="3663654"/>
            <a:ext cx="23133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________________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D82B4B-0647-67D1-F8A4-A08227813B57}"/>
              </a:ext>
            </a:extLst>
          </p:cNvPr>
          <p:cNvSpPr txBox="1"/>
          <p:nvPr/>
        </p:nvSpPr>
        <p:spPr>
          <a:xfrm>
            <a:off x="202450" y="3658570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Est-ce que je peux inviter mes cousines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74449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707411" y="2985956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440" y="2104689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126" y="2269121"/>
            <a:ext cx="1066949" cy="9716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F39FE-D487-3903-0519-FC69267E0955}"/>
              </a:ext>
            </a:extLst>
          </p:cNvPr>
          <p:cNvSpPr txBox="1"/>
          <p:nvPr/>
        </p:nvSpPr>
        <p:spPr>
          <a:xfrm>
            <a:off x="432805" y="3473620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Est-ce que je peux inviter 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284B96-9BAE-3B9F-023F-4A3A0D5975C8}"/>
              </a:ext>
            </a:extLst>
          </p:cNvPr>
          <p:cNvSpPr txBox="1"/>
          <p:nvPr/>
        </p:nvSpPr>
        <p:spPr>
          <a:xfrm>
            <a:off x="4810075" y="356669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_______________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52D5-F896-94F0-41CE-999AE406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92CC315-257D-CF1F-EEDA-1A4565366C6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FA778FE-0FB3-24AB-2E58-A6E3E0C0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453A0-21F2-E244-9FFE-C5EDB11F3A0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B763-8789-51AB-CCF1-C977D25E04AF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069819-A666-8F82-46C9-245E49E66ED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4CEAB-72CD-5BB6-1442-451A534EC5E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992722-71F2-694E-8668-E41F875B19C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32AB3496-89D0-65A2-5D78-27DBC1B44B4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27CC840-C897-CEC6-D859-2E3E9F91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CF12B68-AF26-E3BB-8DB7-B3663E56BECD}"/>
              </a:ext>
            </a:extLst>
          </p:cNvPr>
          <p:cNvSpPr txBox="1">
            <a:spLocks/>
          </p:cNvSpPr>
          <p:nvPr/>
        </p:nvSpPr>
        <p:spPr>
          <a:xfrm>
            <a:off x="2139722" y="40972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«  vouloir » au présent.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DC65FA-1DC7-D157-D563-E75D4C4E0D6C}"/>
              </a:ext>
            </a:extLst>
          </p:cNvPr>
          <p:cNvSpPr txBox="1"/>
          <p:nvPr/>
        </p:nvSpPr>
        <p:spPr>
          <a:xfrm>
            <a:off x="2201410" y="3641804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24A20-F3C1-F938-1747-C541BD1FD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2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C8CAFF1-2CAA-310E-5DA4-A4E76D035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4C61B87-1032-44FD-49EC-8E06152E06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DCD95EE1-7037-C376-BD96-AC169B0E0A18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fr-FR" sz="1400" dirty="0" err="1"/>
              <a:t>ian</a:t>
            </a:r>
            <a:r>
              <a:rPr lang="fr-FR" sz="1400" dirty="0"/>
              <a:t> - ion - </a:t>
            </a:r>
            <a:r>
              <a:rPr lang="fr-FR" sz="1400" dirty="0" err="1"/>
              <a:t>ien</a:t>
            </a:r>
            <a:r>
              <a:rPr lang="fr-FR" sz="1400" dirty="0"/>
              <a:t> - </a:t>
            </a:r>
            <a:r>
              <a:rPr lang="fr-FR" sz="1400" dirty="0" err="1"/>
              <a:t>ieu</a:t>
            </a:r>
            <a:r>
              <a:rPr lang="fr-FR" sz="1400" dirty="0"/>
              <a:t> - </a:t>
            </a:r>
            <a:r>
              <a:rPr lang="fr-FR" sz="1400" dirty="0" err="1"/>
              <a:t>ier</a:t>
            </a:r>
            <a:r>
              <a:rPr lang="fr-FR" sz="1400" dirty="0"/>
              <a:t> ).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C977942-9398-0F77-B1F7-2A210F2F0D09}"/>
              </a:ext>
            </a:extLst>
          </p:cNvPr>
          <p:cNvSpPr txBox="1">
            <a:spLocks/>
          </p:cNvSpPr>
          <p:nvPr/>
        </p:nvSpPr>
        <p:spPr>
          <a:xfrm>
            <a:off x="2111482" y="2581958"/>
            <a:ext cx="5438459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Est-ce que je peux ___________ ?</a:t>
            </a:r>
          </a:p>
          <a:p>
            <a:r>
              <a:rPr lang="fr-FR" sz="1400" dirty="0"/>
              <a:t>Répondre à la question : Est-ce que je peux ___________ ?</a:t>
            </a:r>
          </a:p>
        </p:txBody>
      </p:sp>
    </p:spTree>
    <p:extLst>
      <p:ext uri="{BB962C8B-B14F-4D97-AF65-F5344CB8AC3E}">
        <p14:creationId xmlns:p14="http://schemas.microsoft.com/office/powerpoint/2010/main" val="340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conjuguer le verbe « vouloir » au présent.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152000" y="3255779"/>
            <a:ext cx="68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ln w="0"/>
                <a:solidFill>
                  <a:srgbClr val="474F71"/>
                </a:solidFill>
                <a:latin typeface="Dosis" pitchFamily="2" charset="0"/>
              </a:rPr>
              <a:t>Vouloir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36933" y="621425"/>
            <a:ext cx="1067140" cy="996421"/>
            <a:chOff x="620259" y="1078625"/>
            <a:chExt cx="1067140" cy="9964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869251" y="1152000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620259" y="1078625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2" name="WhatsApp Video 2026-02-19 at 20.59.26">
            <a:hlinkClick r:id="" action="ppaction://media"/>
            <a:extLst>
              <a:ext uri="{FF2B5EF4-FFF2-40B4-BE49-F238E27FC236}">
                <a16:creationId xmlns:a16="http://schemas.microsoft.com/office/drawing/2014/main" id="{B6A5F86C-AFC5-019C-0129-CB5410D2A5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383" y="1950688"/>
            <a:ext cx="7160964" cy="402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0029036-1A85-3053-1AD7-1EF8453CCA0B}"/>
              </a:ext>
            </a:extLst>
          </p:cNvPr>
          <p:cNvSpPr txBox="1"/>
          <p:nvPr/>
        </p:nvSpPr>
        <p:spPr>
          <a:xfrm>
            <a:off x="5106352" y="2087434"/>
            <a:ext cx="3367863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Nous </a:t>
            </a:r>
            <a:r>
              <a:rPr lang="fr-FR" sz="2400" b="1" dirty="0">
                <a:solidFill>
                  <a:srgbClr val="00ACA4"/>
                </a:solidFill>
              </a:rPr>
              <a:t>voul</a:t>
            </a:r>
            <a:r>
              <a:rPr lang="fr-FR" sz="2400" b="1" dirty="0">
                <a:solidFill>
                  <a:srgbClr val="FF0000"/>
                </a:solidFill>
              </a:rPr>
              <a:t>ons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Vous</a:t>
            </a:r>
            <a:r>
              <a:rPr lang="fr-FR" sz="2400" b="1" dirty="0">
                <a:solidFill>
                  <a:srgbClr val="00ACA4"/>
                </a:solidFill>
              </a:rPr>
              <a:t> voul</a:t>
            </a:r>
            <a:r>
              <a:rPr lang="fr-FR" sz="2400" b="1" dirty="0">
                <a:solidFill>
                  <a:srgbClr val="FF0000"/>
                </a:solidFill>
              </a:rPr>
              <a:t>ez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Ils </a:t>
            </a:r>
            <a:r>
              <a:rPr lang="fr-FR" sz="2400" b="1" dirty="0">
                <a:solidFill>
                  <a:srgbClr val="00ACA4"/>
                </a:solidFill>
              </a:rPr>
              <a:t>veul</a:t>
            </a:r>
            <a:r>
              <a:rPr lang="fr-FR" sz="2400" b="1" dirty="0">
                <a:solidFill>
                  <a:srgbClr val="FF0000"/>
                </a:solidFill>
              </a:rPr>
              <a:t>ent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Elles </a:t>
            </a:r>
            <a:r>
              <a:rPr lang="fr-FR" sz="2400" b="1" dirty="0">
                <a:solidFill>
                  <a:srgbClr val="00ACA4"/>
                </a:solidFill>
              </a:rPr>
              <a:t>veul</a:t>
            </a:r>
            <a:r>
              <a:rPr lang="fr-FR" sz="2400" b="1" dirty="0">
                <a:solidFill>
                  <a:srgbClr val="FF0000"/>
                </a:solidFill>
              </a:rPr>
              <a:t>ent</a:t>
            </a:r>
          </a:p>
          <a:p>
            <a:pPr lvl="0">
              <a:lnSpc>
                <a:spcPct val="200000"/>
              </a:lnSpc>
              <a:defRPr/>
            </a:pPr>
            <a:endParaRPr lang="fr-FR" sz="2400" b="1" dirty="0">
              <a:solidFill>
                <a:srgbClr val="424D7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1E2C9C-897F-B619-AE6A-2B2115F37FB7}"/>
              </a:ext>
            </a:extLst>
          </p:cNvPr>
          <p:cNvSpPr txBox="1"/>
          <p:nvPr/>
        </p:nvSpPr>
        <p:spPr>
          <a:xfrm>
            <a:off x="1459368" y="2112313"/>
            <a:ext cx="3013285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Je</a:t>
            </a:r>
            <a:r>
              <a:rPr lang="fr-FR" sz="2400" b="1" dirty="0">
                <a:solidFill>
                  <a:srgbClr val="00ACA4"/>
                </a:solidFill>
              </a:rPr>
              <a:t> veu</a:t>
            </a:r>
            <a:r>
              <a:rPr lang="fr-FR" sz="2400" b="1" dirty="0">
                <a:solidFill>
                  <a:srgbClr val="FF0000"/>
                </a:solidFill>
              </a:rPr>
              <a:t>x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Tu </a:t>
            </a:r>
            <a:r>
              <a:rPr lang="fr-FR" sz="2400" b="1" dirty="0">
                <a:solidFill>
                  <a:srgbClr val="00ACA4"/>
                </a:solidFill>
              </a:rPr>
              <a:t>veu</a:t>
            </a:r>
            <a:r>
              <a:rPr lang="fr-FR" sz="2400" b="1" dirty="0">
                <a:solidFill>
                  <a:srgbClr val="FF0000"/>
                </a:solidFill>
              </a:rPr>
              <a:t>x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Il</a:t>
            </a:r>
            <a:r>
              <a:rPr lang="fr-FR" sz="2400" b="1" dirty="0">
                <a:solidFill>
                  <a:srgbClr val="00ACA4"/>
                </a:solidFill>
              </a:rPr>
              <a:t> veu</a:t>
            </a:r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</a:rPr>
              <a:t>Elle </a:t>
            </a:r>
            <a:r>
              <a:rPr lang="fr-FR" sz="2400" b="1" dirty="0">
                <a:solidFill>
                  <a:srgbClr val="00ACA4"/>
                </a:solidFill>
              </a:rPr>
              <a:t>veu</a:t>
            </a:r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  <a:p>
            <a:pPr>
              <a:lnSpc>
                <a:spcPct val="200000"/>
              </a:lnSpc>
              <a:defRPr/>
            </a:pPr>
            <a:endParaRPr lang="fr-FR" sz="2400" b="1" dirty="0">
              <a:solidFill>
                <a:srgbClr val="00ACA4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38430" y="658814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B604154-946B-7568-00A5-61252F3C2C24}"/>
              </a:ext>
            </a:extLst>
          </p:cNvPr>
          <p:cNvCxnSpPr>
            <a:cxnSpLocks/>
          </p:cNvCxnSpPr>
          <p:nvPr/>
        </p:nvCxnSpPr>
        <p:spPr>
          <a:xfrm>
            <a:off x="2359944" y="2773282"/>
            <a:ext cx="1782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48644F-C239-EDB7-EB50-31CCDB99C75B}"/>
              </a:ext>
            </a:extLst>
          </p:cNvPr>
          <p:cNvCxnSpPr>
            <a:cxnSpLocks/>
          </p:cNvCxnSpPr>
          <p:nvPr/>
        </p:nvCxnSpPr>
        <p:spPr>
          <a:xfrm>
            <a:off x="2359944" y="3561203"/>
            <a:ext cx="1851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864054F-14E7-64BE-C8EC-73C7D9488358}"/>
              </a:ext>
            </a:extLst>
          </p:cNvPr>
          <p:cNvCxnSpPr>
            <a:cxnSpLocks/>
          </p:cNvCxnSpPr>
          <p:nvPr/>
        </p:nvCxnSpPr>
        <p:spPr>
          <a:xfrm flipH="1">
            <a:off x="2207739" y="4281657"/>
            <a:ext cx="2289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DB59D00-2CDE-5DB6-AFF2-A29878D15B77}"/>
              </a:ext>
            </a:extLst>
          </p:cNvPr>
          <p:cNvCxnSpPr>
            <a:cxnSpLocks/>
          </p:cNvCxnSpPr>
          <p:nvPr/>
        </p:nvCxnSpPr>
        <p:spPr>
          <a:xfrm>
            <a:off x="6479677" y="2783128"/>
            <a:ext cx="4467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424A027-6A56-582C-6F23-2E71D6626C55}"/>
              </a:ext>
            </a:extLst>
          </p:cNvPr>
          <p:cNvCxnSpPr>
            <a:cxnSpLocks/>
          </p:cNvCxnSpPr>
          <p:nvPr/>
        </p:nvCxnSpPr>
        <p:spPr>
          <a:xfrm>
            <a:off x="6414362" y="3481893"/>
            <a:ext cx="2805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66D81D1-3E4E-058A-7D5F-D3353D8AF619}"/>
              </a:ext>
            </a:extLst>
          </p:cNvPr>
          <p:cNvCxnSpPr>
            <a:cxnSpLocks/>
          </p:cNvCxnSpPr>
          <p:nvPr/>
        </p:nvCxnSpPr>
        <p:spPr>
          <a:xfrm>
            <a:off x="6053734" y="4278989"/>
            <a:ext cx="4259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794557E-2D2E-3813-C2EA-801A3B71B2E6}"/>
              </a:ext>
            </a:extLst>
          </p:cNvPr>
          <p:cNvCxnSpPr>
            <a:cxnSpLocks/>
          </p:cNvCxnSpPr>
          <p:nvPr/>
        </p:nvCxnSpPr>
        <p:spPr>
          <a:xfrm flipH="1">
            <a:off x="2545139" y="4993925"/>
            <a:ext cx="1629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881F1BF-8869-4AAA-6760-A8F7E361C68C}"/>
              </a:ext>
            </a:extLst>
          </p:cNvPr>
          <p:cNvCxnSpPr>
            <a:cxnSpLocks/>
          </p:cNvCxnSpPr>
          <p:nvPr/>
        </p:nvCxnSpPr>
        <p:spPr>
          <a:xfrm>
            <a:off x="6414362" y="4993925"/>
            <a:ext cx="4259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vouloir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916330" y="3876393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_______________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un grand gâteau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.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78731F-1EDB-667D-C13D-E23AEBAC4CF4}"/>
              </a:ext>
            </a:extLst>
          </p:cNvPr>
          <p:cNvSpPr/>
          <p:nvPr/>
        </p:nvSpPr>
        <p:spPr>
          <a:xfrm>
            <a:off x="1450428" y="2369608"/>
            <a:ext cx="2995448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veux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244C1A-9886-6F2D-4617-73FC23AE7CBC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veut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83A3C-35AE-4A47-BE2A-6491F56F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veux un grand gâteau.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BACF15F-6999-EFF9-02EE-4846B009922B}"/>
              </a:ext>
            </a:extLst>
          </p:cNvPr>
          <p:cNvSpPr txBox="1"/>
          <p:nvPr/>
        </p:nvSpPr>
        <p:spPr>
          <a:xfrm>
            <a:off x="646109" y="3429000"/>
            <a:ext cx="810403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veux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un grand gâteau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.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BE69D2-BE2C-A2EA-87A9-1A2EBF137EF9}"/>
              </a:ext>
            </a:extLst>
          </p:cNvPr>
          <p:cNvSpPr/>
          <p:nvPr/>
        </p:nvSpPr>
        <p:spPr>
          <a:xfrm>
            <a:off x="1567769" y="2164398"/>
            <a:ext cx="246423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veux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05479A-7758-038B-D601-A52385F52413}"/>
              </a:ext>
            </a:extLst>
          </p:cNvPr>
          <p:cNvSpPr/>
          <p:nvPr/>
        </p:nvSpPr>
        <p:spPr>
          <a:xfrm>
            <a:off x="5023100" y="2184699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veut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vouloir au présent ? Levez la main</a:t>
            </a:r>
            <a:r>
              <a:rPr lang="fr-FR" dirty="0">
                <a:latin typeface="Dosis Medium" pitchFamily="2" charset="0"/>
              </a:rPr>
              <a:t>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5C2723-1CE1-5AD1-026C-DE983939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389A3C-EA04-E252-92CC-E0954A7DE08F}"/>
              </a:ext>
            </a:extLst>
          </p:cNvPr>
          <p:cNvSpPr txBox="1"/>
          <p:nvPr/>
        </p:nvSpPr>
        <p:spPr>
          <a:xfrm>
            <a:off x="885469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Vous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beaucoup de cadeaux.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AD9459-E231-23E1-625E-536283725D34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voulons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B5091E-A0AE-12FA-3D3E-EEFF2E19DBEB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voulez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voulez beaucoup de cadeaux.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859156-7C51-4E7C-C0CB-F9C568C307D3}"/>
              </a:ext>
            </a:extLst>
          </p:cNvPr>
          <p:cNvSpPr txBox="1"/>
          <p:nvPr/>
        </p:nvSpPr>
        <p:spPr>
          <a:xfrm>
            <a:off x="830384" y="3355383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Vous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voulez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beaucoup de cadeaux.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B92DB-20C4-B7A7-E379-F815F834DDC0}"/>
              </a:ext>
            </a:extLst>
          </p:cNvPr>
          <p:cNvSpPr/>
          <p:nvPr/>
        </p:nvSpPr>
        <p:spPr>
          <a:xfrm>
            <a:off x="4997700" y="2312822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voulez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E600D8-2FC2-BC9B-51AF-7F01C380BE1B}"/>
              </a:ext>
            </a:extLst>
          </p:cNvPr>
          <p:cNvSpPr/>
          <p:nvPr/>
        </p:nvSpPr>
        <p:spPr>
          <a:xfrm>
            <a:off x="1073581" y="2312822"/>
            <a:ext cx="295842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voulons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234686-5A03-51B4-BCD8-A95C61F4FE03}"/>
              </a:ext>
            </a:extLst>
          </p:cNvPr>
          <p:cNvGrpSpPr/>
          <p:nvPr/>
        </p:nvGrpSpPr>
        <p:grpSpPr>
          <a:xfrm>
            <a:off x="38430" y="626346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94BC2A-C421-0D9F-882D-10D1FB98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08B50-0908-01D7-89B0-CC53E8E68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0E74-E0BF-F96C-3B28-49F0E5B38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FC37A-DFC1-2FB3-994C-B63CA243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vouloir au présent ? Levez la main</a:t>
            </a:r>
            <a:r>
              <a:rPr lang="fr-FR" dirty="0">
                <a:latin typeface="Dosis Medium" pitchFamily="2" charset="0"/>
              </a:rPr>
              <a:t>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685E2F-DD2C-5D5F-DA4F-3A7F6E33B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1310A9-9968-78A7-02FA-816C96FC83E2}"/>
              </a:ext>
            </a:extLst>
          </p:cNvPr>
          <p:cNvSpPr txBox="1"/>
          <p:nvPr/>
        </p:nvSpPr>
        <p:spPr>
          <a:xfrm>
            <a:off x="885469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Nous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une surprise.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B929ACA-3C62-CB17-D7F0-32F1A0446F23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voulez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F98E6B8-B8FF-DC59-206D-CDF5AC01EA30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voulons</a:t>
            </a:r>
          </a:p>
        </p:txBody>
      </p:sp>
    </p:spTree>
    <p:extLst>
      <p:ext uri="{BB962C8B-B14F-4D97-AF65-F5344CB8AC3E}">
        <p14:creationId xmlns:p14="http://schemas.microsoft.com/office/powerpoint/2010/main" val="39010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A5E60-8879-C24E-5A1B-AA70E9119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99F9A2-5156-20E8-991E-1A0DA4477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voulons une surprise.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B9B81C3-C7B7-4079-DE3A-5342AF0B5CDD}"/>
              </a:ext>
            </a:extLst>
          </p:cNvPr>
          <p:cNvSpPr/>
          <p:nvPr/>
        </p:nvSpPr>
        <p:spPr>
          <a:xfrm>
            <a:off x="4997700" y="2312822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voulons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6C261D0-4079-91F8-6C1D-5228E11B0835}"/>
              </a:ext>
            </a:extLst>
          </p:cNvPr>
          <p:cNvSpPr/>
          <p:nvPr/>
        </p:nvSpPr>
        <p:spPr>
          <a:xfrm>
            <a:off x="1073581" y="2312822"/>
            <a:ext cx="295842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voulez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7BF0E31-9C12-6EB8-7EDE-224F28296D7D}"/>
              </a:ext>
            </a:extLst>
          </p:cNvPr>
          <p:cNvGrpSpPr/>
          <p:nvPr/>
        </p:nvGrpSpPr>
        <p:grpSpPr>
          <a:xfrm>
            <a:off x="38430" y="626346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B1AA81B-0286-B0C9-2124-1ADC30E3B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3A5CD3-4A5D-C605-8B3C-22166E9286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2415908-286D-C8E6-6FE3-588A7ECF997F}"/>
              </a:ext>
            </a:extLst>
          </p:cNvPr>
          <p:cNvSpPr txBox="1"/>
          <p:nvPr/>
        </p:nvSpPr>
        <p:spPr>
          <a:xfrm>
            <a:off x="885469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Nous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voulons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une surprise.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65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B9AAB5C-DA0F-A54F-659F-887C85C0C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356" y="1475280"/>
            <a:ext cx="3408067" cy="522750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79.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99C000-C6C4-1DD7-FF9E-D86502B89497}"/>
              </a:ext>
            </a:extLst>
          </p:cNvPr>
          <p:cNvSpPr/>
          <p:nvPr/>
        </p:nvSpPr>
        <p:spPr>
          <a:xfrm>
            <a:off x="2338298" y="2410637"/>
            <a:ext cx="2868184" cy="101836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36810" cy="1056643"/>
            <a:chOff x="113769" y="634753"/>
            <a:chExt cx="1136810" cy="105664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32431" y="768350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CCEED0-71CE-9727-CCEE-E6719E798D3E}"/>
              </a:ext>
            </a:extLst>
          </p:cNvPr>
          <p:cNvSpPr txBox="1"/>
          <p:nvPr/>
        </p:nvSpPr>
        <p:spPr>
          <a:xfrm>
            <a:off x="1685957" y="777385"/>
            <a:ext cx="6701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FAB02-395F-DA20-33A7-ADE07C39A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594" y="1917394"/>
            <a:ext cx="3289659" cy="32896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293F3E-C130-6CF4-3FED-13478D7658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298" y="2411503"/>
            <a:ext cx="5540220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68B8508-DFA0-3DAD-C53A-C9631EC53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32" y="2342370"/>
            <a:ext cx="5416553" cy="35399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74" y="2616200"/>
            <a:ext cx="2457629" cy="2457629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ECC1763-FD3B-40DB-32E5-4764568C580C}"/>
              </a:ext>
            </a:extLst>
          </p:cNvPr>
          <p:cNvCxnSpPr>
            <a:cxnSpLocks/>
          </p:cNvCxnSpPr>
          <p:nvPr/>
        </p:nvCxnSpPr>
        <p:spPr>
          <a:xfrm>
            <a:off x="1804973" y="2667000"/>
            <a:ext cx="1230327" cy="144534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DDBFB41-E98D-7A29-A059-61FFC4490120}"/>
              </a:ext>
            </a:extLst>
          </p:cNvPr>
          <p:cNvCxnSpPr>
            <a:cxnSpLocks/>
          </p:cNvCxnSpPr>
          <p:nvPr/>
        </p:nvCxnSpPr>
        <p:spPr>
          <a:xfrm flipV="1">
            <a:off x="1804973" y="2555542"/>
            <a:ext cx="1248282" cy="295792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5472EB6-710E-535F-56B4-C0275BAF0B93}"/>
              </a:ext>
            </a:extLst>
          </p:cNvPr>
          <p:cNvCxnSpPr>
            <a:cxnSpLocks/>
          </p:cNvCxnSpPr>
          <p:nvPr/>
        </p:nvCxnSpPr>
        <p:spPr>
          <a:xfrm>
            <a:off x="1804973" y="4013200"/>
            <a:ext cx="1230327" cy="81029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167F388-4463-D92F-17D0-23D1E9F1EA83}"/>
              </a:ext>
            </a:extLst>
          </p:cNvPr>
          <p:cNvCxnSpPr>
            <a:cxnSpLocks/>
          </p:cNvCxnSpPr>
          <p:nvPr/>
        </p:nvCxnSpPr>
        <p:spPr>
          <a:xfrm>
            <a:off x="1822928" y="3389673"/>
            <a:ext cx="1212372" cy="222372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32B3601E-60C5-2249-1B13-FB5A6FCF9EAA}"/>
              </a:ext>
            </a:extLst>
          </p:cNvPr>
          <p:cNvCxnSpPr>
            <a:cxnSpLocks/>
          </p:cNvCxnSpPr>
          <p:nvPr/>
        </p:nvCxnSpPr>
        <p:spPr>
          <a:xfrm flipV="1">
            <a:off x="1822928" y="3276600"/>
            <a:ext cx="1230327" cy="155959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4D66-959C-85BC-C6C4-D6339CC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91F6567-8EB2-C760-7DD8-C5798151248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0ABBD41-55DD-1FB6-0DCB-25E3CBB7497A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FE99-5B8E-47A6-6001-C64D84774B4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2A3AB-E5F5-863C-B1E3-88F2B76B391E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55C2C9D-CD14-1F79-5E56-3665A7C59143}"/>
              </a:ext>
            </a:extLst>
          </p:cNvPr>
          <p:cNvSpPr txBox="1">
            <a:spLocks/>
          </p:cNvSpPr>
          <p:nvPr/>
        </p:nvSpPr>
        <p:spPr>
          <a:xfrm>
            <a:off x="2280238" y="252291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580E934-FB56-6692-E2EF-F641CCC3B2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«  se sentir » au présent.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AAB811-2953-825F-130C-2BAC02AC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4A7ABF-44F6-F266-AF5C-7A31B82A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50316A4D-1C31-350A-3555-8B168EE87AFE}"/>
              </a:ext>
            </a:extLst>
          </p:cNvPr>
          <p:cNvSpPr txBox="1">
            <a:spLocks/>
          </p:cNvSpPr>
          <p:nvPr/>
        </p:nvSpPr>
        <p:spPr>
          <a:xfrm>
            <a:off x="2280238" y="553335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nl-NL" sz="1400" dirty="0"/>
              <a:t>ian - ion - ien - ieu - ier</a:t>
            </a:r>
            <a:r>
              <a:rPr lang="fr-FR" sz="1400" dirty="0"/>
              <a:t> ).</a:t>
            </a:r>
          </a:p>
        </p:txBody>
      </p:sp>
      <p:pic>
        <p:nvPicPr>
          <p:cNvPr id="3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A4703CD-CBC5-C316-EF7B-A8AF840E7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3633" y="3506157"/>
            <a:ext cx="540000" cy="540000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8CE85B-0BD5-F4FD-1B28-59BC4D635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23" y="5181165"/>
            <a:ext cx="847843" cy="223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CC0185-DA18-5D84-17D0-B9CEDF1A7EF5}"/>
              </a:ext>
            </a:extLst>
          </p:cNvPr>
          <p:cNvSpPr txBox="1"/>
          <p:nvPr/>
        </p:nvSpPr>
        <p:spPr>
          <a:xfrm>
            <a:off x="2470845" y="5146500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95E0D8-9AF0-6E9D-46AF-0AE7DCB785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0074" y="4981395"/>
            <a:ext cx="540000" cy="540000"/>
          </a:xfrm>
          <a:prstGeom prst="rect">
            <a:avLst/>
          </a:prstGeom>
          <a:noFill/>
        </p:spPr>
      </p:pic>
      <p:pic>
        <p:nvPicPr>
          <p:cNvPr id="2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76699D-594D-0316-39AD-714196A6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E05A9E35-B28B-E6AD-B1E7-C3A6A7E05FDE}"/>
              </a:ext>
            </a:extLst>
          </p:cNvPr>
          <p:cNvSpPr txBox="1">
            <a:spLocks/>
          </p:cNvSpPr>
          <p:nvPr/>
        </p:nvSpPr>
        <p:spPr>
          <a:xfrm>
            <a:off x="2192323" y="2600576"/>
            <a:ext cx="5475858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Est-ce que je peux ___________ ?</a:t>
            </a:r>
          </a:p>
          <a:p>
            <a:r>
              <a:rPr lang="fr-FR" sz="1400" dirty="0"/>
              <a:t>Répondre à la question : Est-ce que je peux ___________  ?</a:t>
            </a:r>
          </a:p>
        </p:txBody>
      </p:sp>
    </p:spTree>
    <p:extLst>
      <p:ext uri="{BB962C8B-B14F-4D97-AF65-F5344CB8AC3E}">
        <p14:creationId xmlns:p14="http://schemas.microsoft.com/office/powerpoint/2010/main" val="11295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742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On va apprendre à lire les sons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ion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5" name="lecture N3 S2">
            <a:hlinkClick r:id="" action="ppaction://media"/>
            <a:extLst>
              <a:ext uri="{FF2B5EF4-FFF2-40B4-BE49-F238E27FC236}">
                <a16:creationId xmlns:a16="http://schemas.microsoft.com/office/drawing/2014/main" id="{7411400F-9FFF-C06D-F4BE-4DE43C06D9A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29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8766" y="1949986"/>
            <a:ext cx="7686467" cy="401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666225F-6BC8-84C7-2D4E-FF5FFB108E7B}"/>
              </a:ext>
            </a:extLst>
          </p:cNvPr>
          <p:cNvSpPr txBox="1"/>
          <p:nvPr/>
        </p:nvSpPr>
        <p:spPr>
          <a:xfrm>
            <a:off x="-157954" y="2828835"/>
            <a:ext cx="93019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ian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 ion   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ien</a:t>
            </a:r>
            <a:r>
              <a:rPr lang="fr-FR" sz="6600" b="1" dirty="0">
                <a:solidFill>
                  <a:srgbClr val="424D7B"/>
                </a:solidFill>
                <a:latin typeface="Dosis SemiBold" pitchFamily="2" charset="0"/>
              </a:rPr>
              <a:t>  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ieu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 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ier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455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BB7A7-5741-39B7-89D2-56408DCAE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470C9-254E-767A-10D0-D0523917C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DA47B0-BB96-ACB7-3B78-C11C97CA3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9DE4DBC-A26D-712F-61E9-1BEC098C233C}"/>
              </a:ext>
            </a:extLst>
          </p:cNvPr>
          <p:cNvSpPr txBox="1"/>
          <p:nvPr/>
        </p:nvSpPr>
        <p:spPr>
          <a:xfrm>
            <a:off x="-157954" y="2828835"/>
            <a:ext cx="93019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ian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 ion   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ien</a:t>
            </a:r>
            <a:r>
              <a:rPr lang="fr-FR" sz="6600" b="1" dirty="0">
                <a:solidFill>
                  <a:srgbClr val="424D7B"/>
                </a:solidFill>
                <a:latin typeface="Dosis SemiBold" pitchFamily="2" charset="0"/>
              </a:rPr>
              <a:t>  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ieu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 </a:t>
            </a:r>
            <a:r>
              <a:rPr kumimoji="0" lang="fr-FR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ier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87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80217-C1FD-93B0-EC38-769493B8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5AC11-A04F-3625-CE1E-693652CD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6AB35F2-ED80-3C3C-1725-2CC55F038B9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7C6848A-C349-95DA-EFA2-47679AA50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759F3A-86EE-41DE-1AA0-FC13346E8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E2DED43-3DF9-2DDE-D4CD-FDB1838EC65D}"/>
              </a:ext>
            </a:extLst>
          </p:cNvPr>
          <p:cNvSpPr txBox="1"/>
          <p:nvPr/>
        </p:nvSpPr>
        <p:spPr>
          <a:xfrm>
            <a:off x="-278270" y="2224054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n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 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m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ion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v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ieu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DF09F0-E92D-D2D3-F10B-83615A6C51FC}"/>
              </a:ext>
            </a:extLst>
          </p:cNvPr>
          <p:cNvSpPr txBox="1"/>
          <p:nvPr/>
        </p:nvSpPr>
        <p:spPr>
          <a:xfrm>
            <a:off x="-363650" y="3787731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c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     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v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ier      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p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</p:txBody>
      </p:sp>
    </p:spTree>
    <p:extLst>
      <p:ext uri="{BB962C8B-B14F-4D97-AF65-F5344CB8AC3E}">
        <p14:creationId xmlns:p14="http://schemas.microsoft.com/office/powerpoint/2010/main" val="326617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57FE-B037-E695-9D78-7629F5275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DF407-7911-F917-65A6-2D182E38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144A05-7516-12CB-0822-50271E7C7A43}"/>
              </a:ext>
            </a:extLst>
          </p:cNvPr>
          <p:cNvSpPr txBox="1"/>
          <p:nvPr/>
        </p:nvSpPr>
        <p:spPr>
          <a:xfrm>
            <a:off x="-278270" y="2146940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n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 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m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ion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   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v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ieu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BF34B4-D1BF-73B7-182D-D99F5CBA073C}"/>
              </a:ext>
            </a:extLst>
          </p:cNvPr>
          <p:cNvSpPr txBox="1"/>
          <p:nvPr/>
        </p:nvSpPr>
        <p:spPr>
          <a:xfrm>
            <a:off x="-407718" y="3826847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c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     </a:t>
            </a:r>
            <a:r>
              <a:rPr lang="fr-FR" sz="5400" b="1" dirty="0" err="1">
                <a:solidFill>
                  <a:srgbClr val="424D7B"/>
                </a:solidFill>
                <a:latin typeface="Dosis SemiBold" pitchFamily="2" charset="0"/>
              </a:rPr>
              <a:t>v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ier      </a:t>
            </a:r>
            <a:r>
              <a:rPr lang="fr-FR" sz="5400" b="1" dirty="0">
                <a:solidFill>
                  <a:srgbClr val="424D7B"/>
                </a:solidFill>
                <a:latin typeface="Dosis SemiBold" pitchFamily="2" charset="0"/>
              </a:rPr>
              <a:t>p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DC5527-31B7-4501-6E15-582D4AE0F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21035" y="590592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292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40B314-5123-C070-62D5-703F1EE2713C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19B0A-20FB-4BDB-1A21-510B1EB5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09CE50-7CD6-DBDB-233B-73B0C1A86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398459B-F9BD-FD2D-7921-B167F5DCF855}"/>
              </a:ext>
            </a:extLst>
          </p:cNvPr>
          <p:cNvSpPr txBox="1"/>
          <p:nvPr/>
        </p:nvSpPr>
        <p:spPr>
          <a:xfrm>
            <a:off x="1727497" y="348479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0A9085-9E0B-2385-10A7-6502046E5179}"/>
              </a:ext>
            </a:extLst>
          </p:cNvPr>
          <p:cNvSpPr txBox="1"/>
          <p:nvPr/>
        </p:nvSpPr>
        <p:spPr>
          <a:xfrm>
            <a:off x="4496704" y="3484798"/>
            <a:ext cx="257199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coll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 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3B642D-82D7-E20A-F216-FAA722F3A9FA}"/>
              </a:ext>
            </a:extLst>
          </p:cNvPr>
          <p:cNvSpPr txBox="1"/>
          <p:nvPr/>
        </p:nvSpPr>
        <p:spPr>
          <a:xfrm>
            <a:off x="513497" y="2263075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DF635-41E9-8506-4B2A-5BA9EEC958F2}"/>
              </a:ext>
            </a:extLst>
          </p:cNvPr>
          <p:cNvSpPr txBox="1"/>
          <p:nvPr/>
        </p:nvSpPr>
        <p:spPr>
          <a:xfrm>
            <a:off x="3173424" y="225738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cam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4F475B-A81A-DA7E-BAF5-9E4EC75B186E}"/>
              </a:ext>
            </a:extLst>
          </p:cNvPr>
          <p:cNvSpPr txBox="1"/>
          <p:nvPr/>
        </p:nvSpPr>
        <p:spPr>
          <a:xfrm>
            <a:off x="5725084" y="2263075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</a:p>
        </p:txBody>
      </p:sp>
    </p:spTree>
    <p:extLst>
      <p:ext uri="{BB962C8B-B14F-4D97-AF65-F5344CB8AC3E}">
        <p14:creationId xmlns:p14="http://schemas.microsoft.com/office/powerpoint/2010/main" val="23880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DA605-0DA1-87A1-9D5A-7F3B6E00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40E91-F2AA-9552-0A76-FDF6DEC14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004C13-15D0-38B1-4ACC-4F3B43D39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2CF5C8-2FF3-A9FF-E3A9-401DA22BF09B}"/>
              </a:ext>
            </a:extLst>
          </p:cNvPr>
          <p:cNvSpPr txBox="1"/>
          <p:nvPr/>
        </p:nvSpPr>
        <p:spPr>
          <a:xfrm>
            <a:off x="1727497" y="348479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6DC8B4-0BF0-001E-0494-478293BB4F4A}"/>
              </a:ext>
            </a:extLst>
          </p:cNvPr>
          <p:cNvSpPr txBox="1"/>
          <p:nvPr/>
        </p:nvSpPr>
        <p:spPr>
          <a:xfrm>
            <a:off x="4496704" y="3484798"/>
            <a:ext cx="257199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coll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 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40E74E1-57AE-CA5F-0FC3-F7A548120EE0}"/>
              </a:ext>
            </a:extLst>
          </p:cNvPr>
          <p:cNvSpPr txBox="1"/>
          <p:nvPr/>
        </p:nvSpPr>
        <p:spPr>
          <a:xfrm>
            <a:off x="513497" y="2263075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590E2E-040A-2EB4-F197-DF16CC302E32}"/>
              </a:ext>
            </a:extLst>
          </p:cNvPr>
          <p:cNvSpPr txBox="1"/>
          <p:nvPr/>
        </p:nvSpPr>
        <p:spPr>
          <a:xfrm>
            <a:off x="3173424" y="225738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cam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EA8F4D-D4B8-CFC0-B8FD-B2EC5951E52D}"/>
              </a:ext>
            </a:extLst>
          </p:cNvPr>
          <p:cNvSpPr txBox="1"/>
          <p:nvPr/>
        </p:nvSpPr>
        <p:spPr>
          <a:xfrm>
            <a:off x="5725084" y="2263075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</a:p>
        </p:txBody>
      </p:sp>
    </p:spTree>
    <p:extLst>
      <p:ext uri="{BB962C8B-B14F-4D97-AF65-F5344CB8AC3E}">
        <p14:creationId xmlns:p14="http://schemas.microsoft.com/office/powerpoint/2010/main" val="18749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leçon d’aujourd’hui est terminée. 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99152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17215" y="2161049"/>
            <a:ext cx="2319092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10826</TotalTime>
  <Words>971</Words>
  <Application>Microsoft Office PowerPoint</Application>
  <PresentationFormat>Affichage à l'écran (4:3)</PresentationFormat>
  <Paragraphs>170</Paragraphs>
  <Slides>45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45</vt:i4>
      </vt:variant>
    </vt:vector>
  </HeadingPairs>
  <TitlesOfParts>
    <vt:vector size="63" baseType="lpstr">
      <vt:lpstr>Dosis ExtraBold</vt:lpstr>
      <vt:lpstr>Dosis Medium</vt:lpstr>
      <vt:lpstr>Aptos Display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Oral</vt:lpstr>
      <vt:lpstr>3_Lecture</vt:lpstr>
      <vt:lpstr>1_Ecriture</vt:lpstr>
      <vt:lpstr>Lecture</vt:lpstr>
      <vt:lpstr>Ecriture</vt:lpstr>
      <vt:lpstr>1_Lecture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Une fête - Un anniversaire - Une surprise - Un cadeau - Un gâteau  - Un invité.</vt:lpstr>
      <vt:lpstr>Qui veut passer au tableau pour nommer les images ? </vt:lpstr>
      <vt:lpstr>Répétons ensemble : Inviter - Beaucoup de - Peu de – Pouvoir – Chanter – Danser.</vt:lpstr>
      <vt:lpstr>Qui veut passer au tableau pour nommer les images ? </vt:lpstr>
      <vt:lpstr>Aujourd’hui, nous allons apprendre à poser une question avec Majd et Nada. </vt:lpstr>
      <vt:lpstr>Lecture de la vidéo. </vt:lpstr>
      <vt:lpstr>Répétons ensemble. </vt:lpstr>
      <vt:lpstr>Maintenant, nous allons apprendre à répondre aux questions :  « Est-ce que je peux inviter mes amis ? », « Est-ce que je peux inviter mes cousines ? ».</vt:lpstr>
      <vt:lpstr>Lecture de la vidéo.</vt:lpstr>
      <vt:lpstr>Répétons ensemble les réponses de Nada et de Majd. </vt:lpstr>
      <vt:lpstr>Voici d’autres exemples. </vt:lpstr>
      <vt:lpstr>Présentation PowerPoint</vt:lpstr>
      <vt:lpstr>Présentation PowerPoint</vt:lpstr>
      <vt:lpstr>Présentation PowerPoint</vt:lpstr>
      <vt:lpstr>Chacun joue le dialogue avec son voisin. </vt:lpstr>
      <vt:lpstr>Plan de la séance 2</vt:lpstr>
      <vt:lpstr>Maintenant, on va apprendre à conjuguer le verbe « vouloir » au présent.</vt:lpstr>
      <vt:lpstr>Lecture de la vidéo. </vt:lpstr>
      <vt:lpstr>Répétons ensemble. </vt:lpstr>
      <vt:lpstr>Qui veut compléter la phrase avec la bonne forme du verbe « vouloir » au présent ? Levez la main. </vt:lpstr>
      <vt:lpstr>Je veux un grand gâteau.</vt:lpstr>
      <vt:lpstr>Qui veut compléter la phrase avec la bonne forme du verbe vouloir au présent ? Levez la main. </vt:lpstr>
      <vt:lpstr>Vous voulez beaucoup de cadeaux.</vt:lpstr>
      <vt:lpstr>Qui veut compléter la phrase avec la bonne forme du verbe vouloir au présent ? Levez la main. </vt:lpstr>
      <vt:lpstr>Nous voulons une surprise.</vt:lpstr>
      <vt:lpstr>Prenez vos livrets à la page 79.</vt:lpstr>
      <vt:lpstr>Présentation PowerPoint</vt:lpstr>
      <vt:lpstr>Présentation PowerPoint</vt:lpstr>
      <vt:lpstr>Plan de la séance 2</vt:lpstr>
      <vt:lpstr>Maintenant, nous allons faire de la lecture. On va apprendre à lire les sons  « ian - ion - ien - ieu - ier ». Soyez attentifs.</vt:lpstr>
      <vt:lpstr>Lecture de la vidéo. </vt:lpstr>
      <vt:lpstr>Lisons ensemble.</vt:lpstr>
      <vt:lpstr>Qui veut lire à haute voix ?</vt:lpstr>
      <vt:lpstr>Lisons ensemble.</vt:lpstr>
      <vt:lpstr>Qui veut lire à haute voix ?</vt:lpstr>
      <vt:lpstr>Lisez ces mots en silence.</vt:lpstr>
      <vt:lpstr>Qui veut lire à haute voix ?</vt:lpstr>
      <vt:lpstr>La leçon d’aujourd’hui est terminée. 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20</cp:revision>
  <cp:lastPrinted>2025-08-13T10:11:39Z</cp:lastPrinted>
  <dcterms:created xsi:type="dcterms:W3CDTF">2025-08-01T12:31:49Z</dcterms:created>
  <dcterms:modified xsi:type="dcterms:W3CDTF">2026-02-22T20:26:12Z</dcterms:modified>
</cp:coreProperties>
</file>