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</p:sldMasterIdLst>
  <p:notesMasterIdLst>
    <p:notesMasterId r:id="rId90"/>
  </p:notesMasterIdLst>
  <p:sldIdLst>
    <p:sldId id="257" r:id="rId12"/>
    <p:sldId id="1029" r:id="rId13"/>
    <p:sldId id="705" r:id="rId14"/>
    <p:sldId id="1030" r:id="rId15"/>
    <p:sldId id="798" r:id="rId16"/>
    <p:sldId id="1098" r:id="rId17"/>
    <p:sldId id="1041" r:id="rId18"/>
    <p:sldId id="1040" r:id="rId19"/>
    <p:sldId id="940" r:id="rId20"/>
    <p:sldId id="1239" r:id="rId21"/>
    <p:sldId id="1253" r:id="rId22"/>
    <p:sldId id="1254" r:id="rId23"/>
    <p:sldId id="1092" r:id="rId24"/>
    <p:sldId id="1258" r:id="rId25"/>
    <p:sldId id="1259" r:id="rId26"/>
    <p:sldId id="1260" r:id="rId27"/>
    <p:sldId id="1261" r:id="rId28"/>
    <p:sldId id="1149" r:id="rId29"/>
    <p:sldId id="1262" r:id="rId30"/>
    <p:sldId id="1263" r:id="rId31"/>
    <p:sldId id="1264" r:id="rId32"/>
    <p:sldId id="1265" r:id="rId33"/>
    <p:sldId id="1095" r:id="rId34"/>
    <p:sldId id="1126" r:id="rId35"/>
    <p:sldId id="1102" r:id="rId36"/>
    <p:sldId id="1101" r:id="rId37"/>
    <p:sldId id="1127" r:id="rId38"/>
    <p:sldId id="1128" r:id="rId39"/>
    <p:sldId id="1129" r:id="rId40"/>
    <p:sldId id="1130" r:id="rId41"/>
    <p:sldId id="1062" r:id="rId42"/>
    <p:sldId id="1063" r:id="rId43"/>
    <p:sldId id="1077" r:id="rId44"/>
    <p:sldId id="1065" r:id="rId45"/>
    <p:sldId id="1107" r:id="rId46"/>
    <p:sldId id="1108" r:id="rId47"/>
    <p:sldId id="1109" r:id="rId48"/>
    <p:sldId id="779" r:id="rId49"/>
    <p:sldId id="1085" r:id="rId50"/>
    <p:sldId id="1138" r:id="rId51"/>
    <p:sldId id="1137" r:id="rId52"/>
    <p:sldId id="1255" r:id="rId53"/>
    <p:sldId id="1112" r:id="rId54"/>
    <p:sldId id="1113" r:id="rId55"/>
    <p:sldId id="1191" r:id="rId56"/>
    <p:sldId id="1035" r:id="rId57"/>
    <p:sldId id="1177" r:id="rId58"/>
    <p:sldId id="1231" r:id="rId59"/>
    <p:sldId id="1192" r:id="rId60"/>
    <p:sldId id="1233" r:id="rId61"/>
    <p:sldId id="1232" r:id="rId62"/>
    <p:sldId id="1234" r:id="rId63"/>
    <p:sldId id="1235" r:id="rId64"/>
    <p:sldId id="1252" r:id="rId65"/>
    <p:sldId id="1236" r:id="rId66"/>
    <p:sldId id="1237" r:id="rId67"/>
    <p:sldId id="1238" r:id="rId68"/>
    <p:sldId id="1256" r:id="rId69"/>
    <p:sldId id="1257" r:id="rId70"/>
    <p:sldId id="1103" r:id="rId71"/>
    <p:sldId id="1105" r:id="rId72"/>
    <p:sldId id="1249" r:id="rId73"/>
    <p:sldId id="1106" r:id="rId74"/>
    <p:sldId id="664" r:id="rId75"/>
    <p:sldId id="1251" r:id="rId76"/>
    <p:sldId id="1250" r:id="rId77"/>
    <p:sldId id="1268" r:id="rId78"/>
    <p:sldId id="1090" r:id="rId79"/>
    <p:sldId id="1050" r:id="rId80"/>
    <p:sldId id="1037" r:id="rId81"/>
    <p:sldId id="1052" r:id="rId82"/>
    <p:sldId id="1225" r:id="rId83"/>
    <p:sldId id="1226" r:id="rId84"/>
    <p:sldId id="1266" r:id="rId85"/>
    <p:sldId id="1267" r:id="rId86"/>
    <p:sldId id="1056" r:id="rId87"/>
    <p:sldId id="1057" r:id="rId88"/>
    <p:sldId id="689" r:id="rId89"/>
  </p:sldIdLst>
  <p:sldSz cx="9144000" cy="6858000" type="screen4x3"/>
  <p:notesSz cx="6735763" cy="9866313"/>
  <p:embeddedFontLst>
    <p:embeddedFont>
      <p:font typeface="Dosis" pitchFamily="2" charset="0"/>
      <p:regular r:id="rId91"/>
      <p:bold r:id="rId92"/>
    </p:embeddedFont>
    <p:embeddedFont>
      <p:font typeface="Dosis ExtraBold" pitchFamily="2" charset="0"/>
      <p:bold r:id="rId93"/>
    </p:embeddedFont>
    <p:embeddedFont>
      <p:font typeface="Dosis Medium" pitchFamily="2" charset="0"/>
      <p:regular r:id="rId94"/>
    </p:embeddedFont>
    <p:embeddedFont>
      <p:font typeface="Dosis SemiBold" pitchFamily="2" charset="0"/>
      <p:bold r:id="rId95"/>
    </p:embeddedFont>
    <p:embeddedFont>
      <p:font typeface="Mistral" panose="03090702030407020403" pitchFamily="66" charset="0"/>
      <p:regular r:id="rId9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196B1"/>
    <a:srgbClr val="565F88"/>
    <a:srgbClr val="2AB6D7"/>
    <a:srgbClr val="55B7DE"/>
    <a:srgbClr val="A1A6BC"/>
    <a:srgbClr val="4B5377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E14360-3050-44E9-B74C-57262D725AAE}" v="28" dt="2026-02-16T13:57:34.318"/>
    <p1510:client id="{C1AC7E08-D22E-448D-B85B-433AA02B8CA4}" v="6" dt="2026-02-16T23:08:17.8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146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5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84" Type="http://schemas.openxmlformats.org/officeDocument/2006/relationships/slide" Target="slides/slide73.xml"/><Relationship Id="rId89" Type="http://schemas.openxmlformats.org/officeDocument/2006/relationships/slide" Target="slides/slide7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0.xml"/><Relationship Id="rId92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slide" Target="slides/slide55.xml"/><Relationship Id="rId74" Type="http://schemas.openxmlformats.org/officeDocument/2006/relationships/slide" Target="slides/slide63.xml"/><Relationship Id="rId79" Type="http://schemas.openxmlformats.org/officeDocument/2006/relationships/slide" Target="slides/slide68.xml"/><Relationship Id="rId87" Type="http://schemas.openxmlformats.org/officeDocument/2006/relationships/slide" Target="slides/slide76.xml"/><Relationship Id="rId102" Type="http://schemas.microsoft.com/office/2015/10/relationships/revisionInfo" Target="revisionInfo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82" Type="http://schemas.openxmlformats.org/officeDocument/2006/relationships/slide" Target="slides/slide71.xml"/><Relationship Id="rId90" Type="http://schemas.openxmlformats.org/officeDocument/2006/relationships/notesMaster" Target="notesMasters/notesMaster1.xml"/><Relationship Id="rId95" Type="http://schemas.openxmlformats.org/officeDocument/2006/relationships/font" Target="fonts/font5.fntdata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77" Type="http://schemas.openxmlformats.org/officeDocument/2006/relationships/slide" Target="slides/slide66.xml"/><Relationship Id="rId100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80" Type="http://schemas.openxmlformats.org/officeDocument/2006/relationships/slide" Target="slides/slide69.xml"/><Relationship Id="rId85" Type="http://schemas.openxmlformats.org/officeDocument/2006/relationships/slide" Target="slides/slide74.xml"/><Relationship Id="rId93" Type="http://schemas.openxmlformats.org/officeDocument/2006/relationships/font" Target="fonts/font3.fntdata"/><Relationship Id="rId9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103" Type="http://schemas.microsoft.com/office/2018/10/relationships/authors" Target="author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slide" Target="slides/slide59.xml"/><Relationship Id="rId75" Type="http://schemas.openxmlformats.org/officeDocument/2006/relationships/slide" Target="slides/slide64.xml"/><Relationship Id="rId83" Type="http://schemas.openxmlformats.org/officeDocument/2006/relationships/slide" Target="slides/slide72.xml"/><Relationship Id="rId88" Type="http://schemas.openxmlformats.org/officeDocument/2006/relationships/slide" Target="slides/slide77.xml"/><Relationship Id="rId91" Type="http://schemas.openxmlformats.org/officeDocument/2006/relationships/font" Target="fonts/font1.fntdata"/><Relationship Id="rId96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slide" Target="slides/slide62.xml"/><Relationship Id="rId78" Type="http://schemas.openxmlformats.org/officeDocument/2006/relationships/slide" Target="slides/slide67.xml"/><Relationship Id="rId81" Type="http://schemas.openxmlformats.org/officeDocument/2006/relationships/slide" Target="slides/slide70.xml"/><Relationship Id="rId86" Type="http://schemas.openxmlformats.org/officeDocument/2006/relationships/slide" Target="slides/slide75.xml"/><Relationship Id="rId94" Type="http://schemas.openxmlformats.org/officeDocument/2006/relationships/font" Target="fonts/font4.fntdata"/><Relationship Id="rId99" Type="http://schemas.openxmlformats.org/officeDocument/2006/relationships/theme" Target="theme/theme1.xml"/><Relationship Id="rId101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slide" Target="slides/slide65.xml"/><Relationship Id="rId97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2-16T13:57:34.318" v="4391"/>
      <pc:docMkLst>
        <pc:docMk/>
      </pc:docMkLst>
      <pc:sldChg chg="addSp modSp mod">
        <pc:chgData name="Jalila El Baraka" userId="ea93c961-285f-4edc-9e51-dff84fc1dbdc" providerId="ADAL" clId="{57C2819A-E835-47AA-9356-3BB7B51E441F}" dt="2026-02-13T17:02:49.177" v="4186" actId="14100"/>
        <pc:sldMkLst>
          <pc:docMk/>
          <pc:sldMk cId="56895326" sldId="257"/>
        </pc:sldMkLst>
        <pc:picChg chg="add mod">
          <ac:chgData name="Jalila El Baraka" userId="ea93c961-285f-4edc-9e51-dff84fc1dbdc" providerId="ADAL" clId="{57C2819A-E835-47AA-9356-3BB7B51E441F}" dt="2026-02-13T17:02:49.177" v="4186" actId="14100"/>
          <ac:picMkLst>
            <pc:docMk/>
            <pc:sldMk cId="56895326" sldId="257"/>
            <ac:picMk id="3" creationId="{82F4C70D-B6D4-E5D2-2022-737DBA5620F4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2-04T21:19:02.143" v="4178"/>
        <pc:sldMkLst>
          <pc:docMk/>
          <pc:sldMk cId="3240576636" sldId="940"/>
        </pc:sldMkLst>
        <pc:grpChg chg="add mod">
          <ac:chgData name="Jalila El Baraka" userId="ea93c961-285f-4edc-9e51-dff84fc1dbdc" providerId="ADAL" clId="{57C2819A-E835-47AA-9356-3BB7B51E441F}" dt="2026-02-04T21:19:02.143" v="4178"/>
          <ac:grpSpMkLst>
            <pc:docMk/>
            <pc:sldMk cId="3240576636" sldId="940"/>
            <ac:grpSpMk id="3" creationId="{A9738DA8-076F-69EC-033B-8E4B14344C93}"/>
          </ac:grpSpMkLst>
        </pc:grpChg>
        <pc:picChg chg="mod">
          <ac:chgData name="Jalila El Baraka" userId="ea93c961-285f-4edc-9e51-dff84fc1dbdc" providerId="ADAL" clId="{57C2819A-E835-47AA-9356-3BB7B51E441F}" dt="2026-02-04T21:19:02.143" v="4178"/>
          <ac:picMkLst>
            <pc:docMk/>
            <pc:sldMk cId="3240576636" sldId="940"/>
            <ac:picMk id="4" creationId="{F96F8B57-CF6B-1208-62EB-72B8A68233C0}"/>
          </ac:picMkLst>
        </pc:picChg>
        <pc:picChg chg="mod">
          <ac:chgData name="Jalila El Baraka" userId="ea93c961-285f-4edc-9e51-dff84fc1dbdc" providerId="ADAL" clId="{57C2819A-E835-47AA-9356-3BB7B51E441F}" dt="2026-02-04T21:19:02.143" v="4178"/>
          <ac:picMkLst>
            <pc:docMk/>
            <pc:sldMk cId="3240576636" sldId="940"/>
            <ac:picMk id="6" creationId="{E16E544B-17EE-81B5-6628-2F0684E4A527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6T13:55:13.496" v="4386"/>
        <pc:sldMkLst>
          <pc:docMk/>
          <pc:sldMk cId="1677520056" sldId="1030"/>
        </pc:sldMkLst>
        <pc:picChg chg="add mod">
          <ac:chgData name="Jalila El Baraka" userId="ea93c961-285f-4edc-9e51-dff84fc1dbdc" providerId="ADAL" clId="{57C2819A-E835-47AA-9356-3BB7B51E441F}" dt="2026-02-16T13:55:13.496" v="4386"/>
          <ac:picMkLst>
            <pc:docMk/>
            <pc:sldMk cId="1677520056" sldId="1030"/>
            <ac:picMk id="2" creationId="{F7F1ABF1-0C6E-2164-E030-9615CE0C401A}"/>
          </ac:picMkLst>
        </pc:picChg>
        <pc:picChg chg="add del mod">
          <ac:chgData name="Jalila El Baraka" userId="ea93c961-285f-4edc-9e51-dff84fc1dbdc" providerId="ADAL" clId="{57C2819A-E835-47AA-9356-3BB7B51E441F}" dt="2026-02-16T13:55:13.114" v="4385" actId="478"/>
          <ac:picMkLst>
            <pc:docMk/>
            <pc:sldMk cId="1677520056" sldId="1030"/>
            <ac:picMk id="3" creationId="{9FBE3B9D-F1BD-48E9-B917-8FD707F9E2EA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3T17:11:47.650" v="4359" actId="1076"/>
        <pc:sldMkLst>
          <pc:docMk/>
          <pc:sldMk cId="3885549888" sldId="1063"/>
        </pc:sldMkLst>
        <pc:spChg chg="mod">
          <ac:chgData name="Jalila El Baraka" userId="ea93c961-285f-4edc-9e51-dff84fc1dbdc" providerId="ADAL" clId="{57C2819A-E835-47AA-9356-3BB7B51E441F}" dt="2026-01-19T18:06:56.682" v="2683" actId="20577"/>
          <ac:spMkLst>
            <pc:docMk/>
            <pc:sldMk cId="3885549888" sldId="1063"/>
            <ac:spMk id="2" creationId="{F0524304-4050-05AE-B3C1-B7B0AC7DA8B2}"/>
          </ac:spMkLst>
        </pc:spChg>
        <pc:picChg chg="add mod">
          <ac:chgData name="Jalila El Baraka" userId="ea93c961-285f-4edc-9e51-dff84fc1dbdc" providerId="ADAL" clId="{57C2819A-E835-47AA-9356-3BB7B51E441F}" dt="2026-02-13T17:11:27.491" v="4355" actId="14100"/>
          <ac:picMkLst>
            <pc:docMk/>
            <pc:sldMk cId="3885549888" sldId="1063"/>
            <ac:picMk id="3" creationId="{D9C920BE-18AD-FEA9-99FE-865C381BCEAC}"/>
          </ac:picMkLst>
        </pc:picChg>
        <pc:picChg chg="add mod">
          <ac:chgData name="Jalila El Baraka" userId="ea93c961-285f-4edc-9e51-dff84fc1dbdc" providerId="ADAL" clId="{57C2819A-E835-47AA-9356-3BB7B51E441F}" dt="2026-02-13T17:11:47.650" v="4359" actId="1076"/>
          <ac:picMkLst>
            <pc:docMk/>
            <pc:sldMk cId="3885549888" sldId="1063"/>
            <ac:picMk id="4" creationId="{37C210C5-A2A2-266F-6E4D-3088DEBEFE3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3T17:12:15.598" v="4367" actId="14100"/>
        <pc:sldMkLst>
          <pc:docMk/>
          <pc:sldMk cId="2755180706" sldId="1065"/>
        </pc:sldMkLst>
        <pc:picChg chg="add mod">
          <ac:chgData name="Jalila El Baraka" userId="ea93c961-285f-4edc-9e51-dff84fc1dbdc" providerId="ADAL" clId="{57C2819A-E835-47AA-9356-3BB7B51E441F}" dt="2026-02-13T17:11:59.059" v="4364" actId="1076"/>
          <ac:picMkLst>
            <pc:docMk/>
            <pc:sldMk cId="2755180706" sldId="1065"/>
            <ac:picMk id="2" creationId="{0DA93CDA-8E61-2E32-E4FC-F5F29E7E69B8}"/>
          </ac:picMkLst>
        </pc:picChg>
        <pc:picChg chg="add mod">
          <ac:chgData name="Jalila El Baraka" userId="ea93c961-285f-4edc-9e51-dff84fc1dbdc" providerId="ADAL" clId="{57C2819A-E835-47AA-9356-3BB7B51E441F}" dt="2026-02-13T17:12:15.598" v="4367" actId="14100"/>
          <ac:picMkLst>
            <pc:docMk/>
            <pc:sldMk cId="2755180706" sldId="1065"/>
            <ac:picMk id="3" creationId="{97CF4EFA-03BD-F704-7E5C-C3919B692102}"/>
          </ac:picMkLst>
        </pc:picChg>
      </pc:sldChg>
      <pc:sldChg chg="modSp mod">
        <pc:chgData name="Jalila El Baraka" userId="ea93c961-285f-4edc-9e51-dff84fc1dbdc" providerId="ADAL" clId="{57C2819A-E835-47AA-9356-3BB7B51E441F}" dt="2026-01-19T18:33:40.292" v="3064" actId="20577"/>
        <pc:sldMkLst>
          <pc:docMk/>
          <pc:sldMk cId="1007268527" sldId="1085"/>
        </pc:sldMkLst>
        <pc:spChg chg="mod">
          <ac:chgData name="Jalila El Baraka" userId="ea93c961-285f-4edc-9e51-dff84fc1dbdc" providerId="ADAL" clId="{57C2819A-E835-47AA-9356-3BB7B51E441F}" dt="2026-01-19T18:32:51.640" v="2999" actId="20577"/>
          <ac:spMkLst>
            <pc:docMk/>
            <pc:sldMk cId="1007268527" sldId="1085"/>
            <ac:spMk id="12" creationId="{2D2331B2-6ED9-0F68-164A-3E6454FE4A3F}"/>
          </ac:spMkLst>
        </pc:spChg>
        <pc:spChg chg="mod">
          <ac:chgData name="Jalila El Baraka" userId="ea93c961-285f-4edc-9e51-dff84fc1dbdc" providerId="ADAL" clId="{57C2819A-E835-47AA-9356-3BB7B51E441F}" dt="2026-01-19T18:33:40.292" v="3064" actId="20577"/>
          <ac:spMkLst>
            <pc:docMk/>
            <pc:sldMk cId="1007268527" sldId="1085"/>
            <ac:spMk id="13" creationId="{8A2DB821-0776-6151-0F29-F0C48008106F}"/>
          </ac:spMkLst>
        </pc:spChg>
      </pc:sldChg>
      <pc:sldChg chg="addSp delSp modSp mod">
        <pc:chgData name="Jalila El Baraka" userId="ea93c961-285f-4edc-9e51-dff84fc1dbdc" providerId="ADAL" clId="{57C2819A-E835-47AA-9356-3BB7B51E441F}" dt="2026-01-19T13:29:59.102" v="2218" actId="20577"/>
        <pc:sldMkLst>
          <pc:docMk/>
          <pc:sldMk cId="1884112402" sldId="1095"/>
        </pc:sldMkLst>
        <pc:spChg chg="mod">
          <ac:chgData name="Jalila El Baraka" userId="ea93c961-285f-4edc-9e51-dff84fc1dbdc" providerId="ADAL" clId="{57C2819A-E835-47AA-9356-3BB7B51E441F}" dt="2026-01-19T13:29:59.102" v="2218" actId="20577"/>
          <ac:spMkLst>
            <pc:docMk/>
            <pc:sldMk cId="1884112402" sldId="1095"/>
            <ac:spMk id="16" creationId="{308190A8-9C33-8347-6E2E-E7BFC119F023}"/>
          </ac:spMkLst>
        </pc:spChg>
      </pc:sldChg>
      <pc:sldChg chg="modSp">
        <pc:chgData name="Jalila El Baraka" userId="ea93c961-285f-4edc-9e51-dff84fc1dbdc" providerId="ADAL" clId="{57C2819A-E835-47AA-9356-3BB7B51E441F}" dt="2026-02-04T21:10:52.865" v="3832"/>
        <pc:sldMkLst>
          <pc:docMk/>
          <pc:sldMk cId="323507763" sldId="1098"/>
        </pc:sldMkLst>
        <pc:spChg chg="mod">
          <ac:chgData name="Jalila El Baraka" userId="ea93c961-285f-4edc-9e51-dff84fc1dbdc" providerId="ADAL" clId="{57C2819A-E835-47AA-9356-3BB7B51E441F}" dt="2026-02-04T21:10:52.865" v="3832"/>
          <ac:spMkLst>
            <pc:docMk/>
            <pc:sldMk cId="323507763" sldId="1098"/>
            <ac:spMk id="3" creationId="{82312729-2D44-6B04-DDB7-8AA17384CDFB}"/>
          </ac:spMkLst>
        </pc:spChg>
      </pc:sldChg>
      <pc:sldChg chg="addSp delSp modSp mod">
        <pc:chgData name="Jalila El Baraka" userId="ea93c961-285f-4edc-9e51-dff84fc1dbdc" providerId="ADAL" clId="{57C2819A-E835-47AA-9356-3BB7B51E441F}" dt="2026-01-19T18:02:14.075" v="2323" actId="207"/>
        <pc:sldMkLst>
          <pc:docMk/>
          <pc:sldMk cId="3750647072" sldId="1101"/>
        </pc:sldMkLst>
        <pc:spChg chg="mod">
          <ac:chgData name="Jalila El Baraka" userId="ea93c961-285f-4edc-9e51-dff84fc1dbdc" providerId="ADAL" clId="{57C2819A-E835-47AA-9356-3BB7B51E441F}" dt="2026-01-19T18:02:06.277" v="2322" actId="20577"/>
          <ac:spMkLst>
            <pc:docMk/>
            <pc:sldMk cId="3750647072" sldId="1101"/>
            <ac:spMk id="4" creationId="{56D6602D-2371-AA79-8738-13B10F0453E8}"/>
          </ac:spMkLst>
        </pc:spChg>
        <pc:spChg chg="add mod">
          <ac:chgData name="Jalila El Baraka" userId="ea93c961-285f-4edc-9e51-dff84fc1dbdc" providerId="ADAL" clId="{57C2819A-E835-47AA-9356-3BB7B51E441F}" dt="2026-01-19T18:01:52.498" v="2288"/>
          <ac:spMkLst>
            <pc:docMk/>
            <pc:sldMk cId="3750647072" sldId="1101"/>
            <ac:spMk id="9" creationId="{952D63F2-EC45-69D6-A2BE-974231B67A79}"/>
          </ac:spMkLst>
        </pc:spChg>
      </pc:sldChg>
      <pc:sldChg chg="addSp delSp modSp mod">
        <pc:chgData name="Jalila El Baraka" userId="ea93c961-285f-4edc-9e51-dff84fc1dbdc" providerId="ADAL" clId="{57C2819A-E835-47AA-9356-3BB7B51E441F}" dt="2026-01-19T13:30:48.123" v="2284"/>
        <pc:sldMkLst>
          <pc:docMk/>
          <pc:sldMk cId="989522169" sldId="1102"/>
        </pc:sldMkLst>
        <pc:spChg chg="mod">
          <ac:chgData name="Jalila El Baraka" userId="ea93c961-285f-4edc-9e51-dff84fc1dbdc" providerId="ADAL" clId="{57C2819A-E835-47AA-9356-3BB7B51E441F}" dt="2026-01-19T13:30:48.123" v="2284"/>
          <ac:spMkLst>
            <pc:docMk/>
            <pc:sldMk cId="989522169" sldId="1102"/>
            <ac:spMk id="10" creationId="{DAF6F7BE-3B59-66B8-4229-41321504A99E}"/>
          </ac:spMkLst>
        </pc:spChg>
      </pc:sldChg>
      <pc:sldChg chg="modSp">
        <pc:chgData name="Jalila El Baraka" userId="ea93c961-285f-4edc-9e51-dff84fc1dbdc" providerId="ADAL" clId="{57C2819A-E835-47AA-9356-3BB7B51E441F}" dt="2026-02-04T21:11:14.160" v="3833"/>
        <pc:sldMkLst>
          <pc:docMk/>
          <pc:sldMk cId="4133189049" sldId="1103"/>
        </pc:sldMkLst>
        <pc:spChg chg="mod">
          <ac:chgData name="Jalila El Baraka" userId="ea93c961-285f-4edc-9e51-dff84fc1dbdc" providerId="ADAL" clId="{57C2819A-E835-47AA-9356-3BB7B51E441F}" dt="2026-02-04T21:11:14.160" v="3833"/>
          <ac:spMkLst>
            <pc:docMk/>
            <pc:sldMk cId="4133189049" sldId="1103"/>
            <ac:spMk id="3" creationId="{877D935B-2B72-44E8-B720-D30DB2705283}"/>
          </ac:spMkLst>
        </pc:spChg>
      </pc:sldChg>
      <pc:sldChg chg="modSp mod">
        <pc:chgData name="Jalila El Baraka" userId="ea93c961-285f-4edc-9e51-dff84fc1dbdc" providerId="ADAL" clId="{57C2819A-E835-47AA-9356-3BB7B51E441F}" dt="2026-01-19T20:00:16.420" v="3828" actId="13926"/>
        <pc:sldMkLst>
          <pc:docMk/>
          <pc:sldMk cId="1804390391" sldId="1105"/>
        </pc:sldMkLst>
        <pc:spChg chg="mod">
          <ac:chgData name="Jalila El Baraka" userId="ea93c961-285f-4edc-9e51-dff84fc1dbdc" providerId="ADAL" clId="{57C2819A-E835-47AA-9356-3BB7B51E441F}" dt="2026-01-19T20:00:16.420" v="3828" actId="13926"/>
          <ac:spMkLst>
            <pc:docMk/>
            <pc:sldMk cId="1804390391" sldId="1105"/>
            <ac:spMk id="9" creationId="{ED5C58F0-7F90-8215-2DCC-5114FE1296C5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6T13:56:03.996" v="4390" actId="20577"/>
        <pc:sldMkLst>
          <pc:docMk/>
          <pc:sldMk cId="2477685694" sldId="1107"/>
        </pc:sldMkLst>
        <pc:spChg chg="mod">
          <ac:chgData name="Jalila El Baraka" userId="ea93c961-285f-4edc-9e51-dff84fc1dbdc" providerId="ADAL" clId="{57C2819A-E835-47AA-9356-3BB7B51E441F}" dt="2026-02-16T13:56:03.996" v="4390" actId="20577"/>
          <ac:spMkLst>
            <pc:docMk/>
            <pc:sldMk cId="2477685694" sldId="1107"/>
            <ac:spMk id="2" creationId="{A5138600-B7B7-4115-79B2-0838ADC0F767}"/>
          </ac:spMkLst>
        </pc:spChg>
        <pc:picChg chg="add mod">
          <ac:chgData name="Jalila El Baraka" userId="ea93c961-285f-4edc-9e51-dff84fc1dbdc" providerId="ADAL" clId="{57C2819A-E835-47AA-9356-3BB7B51E441F}" dt="2026-02-13T17:12:40.378" v="4372" actId="1076"/>
          <ac:picMkLst>
            <pc:docMk/>
            <pc:sldMk cId="2477685694" sldId="1107"/>
            <ac:picMk id="4" creationId="{19224631-45A4-2512-FE4D-4F230747A679}"/>
          </ac:picMkLst>
        </pc:picChg>
        <pc:picChg chg="add mod">
          <ac:chgData name="Jalila El Baraka" userId="ea93c961-285f-4edc-9e51-dff84fc1dbdc" providerId="ADAL" clId="{57C2819A-E835-47AA-9356-3BB7B51E441F}" dt="2026-02-13T17:12:54.111" v="4376" actId="1076"/>
          <ac:picMkLst>
            <pc:docMk/>
            <pc:sldMk cId="2477685694" sldId="1107"/>
            <ac:picMk id="5" creationId="{3700138A-501F-D8A1-D9D1-423098C89FF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3T17:13:27.792" v="4384" actId="108"/>
        <pc:sldMkLst>
          <pc:docMk/>
          <pc:sldMk cId="574874629" sldId="1109"/>
        </pc:sldMkLst>
        <pc:spChg chg="mod">
          <ac:chgData name="Jalila El Baraka" userId="ea93c961-285f-4edc-9e51-dff84fc1dbdc" providerId="ADAL" clId="{57C2819A-E835-47AA-9356-3BB7B51E441F}" dt="2026-02-13T17:13:27.792" v="4384" actId="108"/>
          <ac:spMkLst>
            <pc:docMk/>
            <pc:sldMk cId="574874629" sldId="1109"/>
            <ac:spMk id="6" creationId="{7E89FF29-49F6-C684-2DA7-9D8EF4FB7015}"/>
          </ac:spMkLst>
        </pc:spChg>
        <pc:picChg chg="add mod">
          <ac:chgData name="Jalila El Baraka" userId="ea93c961-285f-4edc-9e51-dff84fc1dbdc" providerId="ADAL" clId="{57C2819A-E835-47AA-9356-3BB7B51E441F}" dt="2026-02-13T17:13:03.130" v="4380" actId="14100"/>
          <ac:picMkLst>
            <pc:docMk/>
            <pc:sldMk cId="574874629" sldId="1109"/>
            <ac:picMk id="3" creationId="{224F75EA-CB6D-6C84-2573-F3F74EA16C5E}"/>
          </ac:picMkLst>
        </pc:picChg>
        <pc:picChg chg="add mod">
          <ac:chgData name="Jalila El Baraka" userId="ea93c961-285f-4edc-9e51-dff84fc1dbdc" providerId="ADAL" clId="{57C2819A-E835-47AA-9356-3BB7B51E441F}" dt="2026-02-13T17:13:16.331" v="4383" actId="14100"/>
          <ac:picMkLst>
            <pc:docMk/>
            <pc:sldMk cId="574874629" sldId="1109"/>
            <ac:picMk id="5" creationId="{8295C5C1-347E-ABBD-5297-BDADE1DFF784}"/>
          </ac:picMkLst>
        </pc:picChg>
      </pc:sldChg>
      <pc:sldChg chg="delSp modSp mod">
        <pc:chgData name="Jalila El Baraka" userId="ea93c961-285f-4edc-9e51-dff84fc1dbdc" providerId="ADAL" clId="{57C2819A-E835-47AA-9356-3BB7B51E441F}" dt="2026-01-19T19:28:06.288" v="3194" actId="1076"/>
        <pc:sldMkLst>
          <pc:docMk/>
          <pc:sldMk cId="3533272347" sldId="1112"/>
        </pc:sldMkLst>
        <pc:spChg chg="mod">
          <ac:chgData name="Jalila El Baraka" userId="ea93c961-285f-4edc-9e51-dff84fc1dbdc" providerId="ADAL" clId="{57C2819A-E835-47AA-9356-3BB7B51E441F}" dt="2026-01-19T19:28:06.288" v="3194" actId="1076"/>
          <ac:spMkLst>
            <pc:docMk/>
            <pc:sldMk cId="3533272347" sldId="1112"/>
            <ac:spMk id="5" creationId="{266577CD-071B-2B5E-A0C7-1455C37D5BE5}"/>
          </ac:spMkLst>
        </pc:spChg>
        <pc:picChg chg="mod">
          <ac:chgData name="Jalila El Baraka" userId="ea93c961-285f-4edc-9e51-dff84fc1dbdc" providerId="ADAL" clId="{57C2819A-E835-47AA-9356-3BB7B51E441F}" dt="2026-01-19T19:28:03.268" v="3193" actId="1076"/>
          <ac:picMkLst>
            <pc:docMk/>
            <pc:sldMk cId="3533272347" sldId="1112"/>
            <ac:picMk id="2" creationId="{9E0A69F4-D065-9500-EB1E-FF5015686178}"/>
          </ac:picMkLst>
        </pc:picChg>
      </pc:sldChg>
      <pc:sldChg chg="modSp mod">
        <pc:chgData name="Jalila El Baraka" userId="ea93c961-285f-4edc-9e51-dff84fc1dbdc" providerId="ADAL" clId="{57C2819A-E835-47AA-9356-3BB7B51E441F}" dt="2026-01-19T19:36:51.907" v="3278" actId="20577"/>
        <pc:sldMkLst>
          <pc:docMk/>
          <pc:sldMk cId="3405673476" sldId="1113"/>
        </pc:sldMkLst>
        <pc:spChg chg="mod">
          <ac:chgData name="Jalila El Baraka" userId="ea93c961-285f-4edc-9e51-dff84fc1dbdc" providerId="ADAL" clId="{57C2819A-E835-47AA-9356-3BB7B51E441F}" dt="2026-01-19T19:36:51.907" v="3278" actId="20577"/>
          <ac:spMkLst>
            <pc:docMk/>
            <pc:sldMk cId="3405673476" sldId="1113"/>
            <ac:spMk id="12" creationId="{036B161D-B9F2-BE15-2259-85C290B5B4B2}"/>
          </ac:spMkLst>
        </pc:spChg>
        <pc:spChg chg="mod">
          <ac:chgData name="Jalila El Baraka" userId="ea93c961-285f-4edc-9e51-dff84fc1dbdc" providerId="ADAL" clId="{57C2819A-E835-47AA-9356-3BB7B51E441F}" dt="2026-01-19T19:28:22.258" v="3219" actId="20577"/>
          <ac:spMkLst>
            <pc:docMk/>
            <pc:sldMk cId="3405673476" sldId="1113"/>
            <ac:spMk id="13" creationId="{C7189A5B-0AA7-539C-C4D9-46CE7763AA24}"/>
          </ac:spMkLst>
        </pc:spChg>
      </pc:sldChg>
      <pc:sldChg chg="addSp delSp modSp mod">
        <pc:chgData name="Jalila El Baraka" userId="ea93c961-285f-4edc-9e51-dff84fc1dbdc" providerId="ADAL" clId="{57C2819A-E835-47AA-9356-3BB7B51E441F}" dt="2026-01-19T13:30:13.385" v="2220"/>
        <pc:sldMkLst>
          <pc:docMk/>
          <pc:sldMk cId="1128191912" sldId="1126"/>
        </pc:sldMkLst>
      </pc:sldChg>
      <pc:sldChg chg="addSp delSp modSp mod">
        <pc:chgData name="Jalila El Baraka" userId="ea93c961-285f-4edc-9e51-dff84fc1dbdc" providerId="ADAL" clId="{57C2819A-E835-47AA-9356-3BB7B51E441F}" dt="2026-01-19T18:02:56.238" v="2423" actId="20577"/>
        <pc:sldMkLst>
          <pc:docMk/>
          <pc:sldMk cId="299309008" sldId="1127"/>
        </pc:sldMkLst>
        <pc:spChg chg="mod">
          <ac:chgData name="Jalila El Baraka" userId="ea93c961-285f-4edc-9e51-dff84fc1dbdc" providerId="ADAL" clId="{57C2819A-E835-47AA-9356-3BB7B51E441F}" dt="2026-01-19T18:02:56.238" v="2423" actId="20577"/>
          <ac:spMkLst>
            <pc:docMk/>
            <pc:sldMk cId="299309008" sldId="1127"/>
            <ac:spMk id="2" creationId="{E7745969-A5F6-8368-9047-F801EC6FB995}"/>
          </ac:spMkLst>
        </pc:spChg>
      </pc:sldChg>
      <pc:sldChg chg="addSp delSp modSp mod">
        <pc:chgData name="Jalila El Baraka" userId="ea93c961-285f-4edc-9e51-dff84fc1dbdc" providerId="ADAL" clId="{57C2819A-E835-47AA-9356-3BB7B51E441F}" dt="2026-01-19T18:03:05.843" v="2426" actId="1076"/>
        <pc:sldMkLst>
          <pc:docMk/>
          <pc:sldMk cId="1506598639" sldId="1128"/>
        </pc:sldMkLst>
      </pc:sldChg>
      <pc:sldChg chg="addSp delSp modSp mod">
        <pc:chgData name="Jalila El Baraka" userId="ea93c961-285f-4edc-9e51-dff84fc1dbdc" providerId="ADAL" clId="{57C2819A-E835-47AA-9356-3BB7B51E441F}" dt="2026-01-19T18:03:27.105" v="2476" actId="20577"/>
        <pc:sldMkLst>
          <pc:docMk/>
          <pc:sldMk cId="2553980169" sldId="1129"/>
        </pc:sldMkLst>
        <pc:spChg chg="mod">
          <ac:chgData name="Jalila El Baraka" userId="ea93c961-285f-4edc-9e51-dff84fc1dbdc" providerId="ADAL" clId="{57C2819A-E835-47AA-9356-3BB7B51E441F}" dt="2026-01-19T18:03:27.105" v="2476" actId="20577"/>
          <ac:spMkLst>
            <pc:docMk/>
            <pc:sldMk cId="2553980169" sldId="1129"/>
            <ac:spMk id="5" creationId="{C690C133-967A-DF59-D2C5-133188B6B4E6}"/>
          </ac:spMkLst>
        </pc:spChg>
      </pc:sldChg>
      <pc:sldChg chg="addSp delSp modSp mod">
        <pc:chgData name="Jalila El Baraka" userId="ea93c961-285f-4edc-9e51-dff84fc1dbdc" providerId="ADAL" clId="{57C2819A-E835-47AA-9356-3BB7B51E441F}" dt="2026-01-19T18:05:46.402" v="2636" actId="207"/>
        <pc:sldMkLst>
          <pc:docMk/>
          <pc:sldMk cId="434921383" sldId="1130"/>
        </pc:sldMkLst>
        <pc:spChg chg="mod">
          <ac:chgData name="Jalila El Baraka" userId="ea93c961-285f-4edc-9e51-dff84fc1dbdc" providerId="ADAL" clId="{57C2819A-E835-47AA-9356-3BB7B51E441F}" dt="2026-01-19T18:03:50.145" v="2520" actId="20577"/>
          <ac:spMkLst>
            <pc:docMk/>
            <pc:sldMk cId="434921383" sldId="1130"/>
            <ac:spMk id="7" creationId="{0DC5AE55-831E-E326-DB0D-AD6E10BC433A}"/>
          </ac:spMkLst>
        </pc:spChg>
      </pc:sldChg>
      <pc:sldChg chg="modSp mod">
        <pc:chgData name="Jalila El Baraka" userId="ea93c961-285f-4edc-9e51-dff84fc1dbdc" providerId="ADAL" clId="{57C2819A-E835-47AA-9356-3BB7B51E441F}" dt="2026-01-19T18:38:25.459" v="3112" actId="20577"/>
        <pc:sldMkLst>
          <pc:docMk/>
          <pc:sldMk cId="929565556" sldId="1137"/>
        </pc:sldMkLst>
        <pc:spChg chg="mod">
          <ac:chgData name="Jalila El Baraka" userId="ea93c961-285f-4edc-9e51-dff84fc1dbdc" providerId="ADAL" clId="{57C2819A-E835-47AA-9356-3BB7B51E441F}" dt="2026-01-19T18:37:57.746" v="3093" actId="20577"/>
          <ac:spMkLst>
            <pc:docMk/>
            <pc:sldMk cId="929565556" sldId="1137"/>
            <ac:spMk id="5" creationId="{BD85CFE1-E297-AD53-32BB-FDD9C7A613B5}"/>
          </ac:spMkLst>
        </pc:spChg>
        <pc:spChg chg="mod">
          <ac:chgData name="Jalila El Baraka" userId="ea93c961-285f-4edc-9e51-dff84fc1dbdc" providerId="ADAL" clId="{57C2819A-E835-47AA-9356-3BB7B51E441F}" dt="2026-01-19T18:38:18.531" v="3110" actId="20577"/>
          <ac:spMkLst>
            <pc:docMk/>
            <pc:sldMk cId="929565556" sldId="1137"/>
            <ac:spMk id="7" creationId="{B13E6547-46E4-1BCC-C126-F4E5A91B5309}"/>
          </ac:spMkLst>
        </pc:spChg>
        <pc:spChg chg="mod">
          <ac:chgData name="Jalila El Baraka" userId="ea93c961-285f-4edc-9e51-dff84fc1dbdc" providerId="ADAL" clId="{57C2819A-E835-47AA-9356-3BB7B51E441F}" dt="2026-01-19T18:38:25.459" v="3112" actId="20577"/>
          <ac:spMkLst>
            <pc:docMk/>
            <pc:sldMk cId="929565556" sldId="1137"/>
            <ac:spMk id="10" creationId="{94218937-F94E-0753-FF46-3875B199857B}"/>
          </ac:spMkLst>
        </pc:spChg>
      </pc:sldChg>
      <pc:sldChg chg="modSp mod">
        <pc:chgData name="Jalila El Baraka" userId="ea93c961-285f-4edc-9e51-dff84fc1dbdc" providerId="ADAL" clId="{57C2819A-E835-47AA-9356-3BB7B51E441F}" dt="2026-01-19T18:33:31.238" v="3035" actId="20577"/>
        <pc:sldMkLst>
          <pc:docMk/>
          <pc:sldMk cId="2667277456" sldId="1138"/>
        </pc:sldMkLst>
        <pc:spChg chg="mod">
          <ac:chgData name="Jalila El Baraka" userId="ea93c961-285f-4edc-9e51-dff84fc1dbdc" providerId="ADAL" clId="{57C2819A-E835-47AA-9356-3BB7B51E441F}" dt="2026-01-19T18:33:31.238" v="3035" actId="20577"/>
          <ac:spMkLst>
            <pc:docMk/>
            <pc:sldMk cId="2667277456" sldId="1138"/>
            <ac:spMk id="3" creationId="{18F5D802-FB00-FD8E-FB68-FA609AC6E9ED}"/>
          </ac:spMkLst>
        </pc:spChg>
      </pc:sldChg>
      <pc:sldChg chg="modSp mod">
        <pc:chgData name="Jalila El Baraka" userId="ea93c961-285f-4edc-9e51-dff84fc1dbdc" providerId="ADAL" clId="{57C2819A-E835-47AA-9356-3BB7B51E441F}" dt="2026-01-19T19:39:38.531" v="3481" actId="20577"/>
        <pc:sldMkLst>
          <pc:docMk/>
          <pc:sldMk cId="3649931272" sldId="1177"/>
        </pc:sldMkLst>
        <pc:spChg chg="mod">
          <ac:chgData name="Jalila El Baraka" userId="ea93c961-285f-4edc-9e51-dff84fc1dbdc" providerId="ADAL" clId="{57C2819A-E835-47AA-9356-3BB7B51E441F}" dt="2026-01-19T19:39:16.646" v="3449" actId="20577"/>
          <ac:spMkLst>
            <pc:docMk/>
            <pc:sldMk cId="3649931272" sldId="1177"/>
            <ac:spMk id="2" creationId="{C6FDD10A-F3A5-8A26-4BFD-175672876E71}"/>
          </ac:spMkLst>
        </pc:spChg>
        <pc:spChg chg="mod">
          <ac:chgData name="Jalila El Baraka" userId="ea93c961-285f-4edc-9e51-dff84fc1dbdc" providerId="ADAL" clId="{57C2819A-E835-47AA-9356-3BB7B51E441F}" dt="2026-01-19T19:39:38.531" v="3481" actId="20577"/>
          <ac:spMkLst>
            <pc:docMk/>
            <pc:sldMk cId="3649931272" sldId="1177"/>
            <ac:spMk id="3" creationId="{2ED8B759-5752-D7B6-8C77-3847D3C48564}"/>
          </ac:spMkLst>
        </pc:spChg>
      </pc:sldChg>
      <pc:sldChg chg="modSp mod">
        <pc:chgData name="Jalila El Baraka" userId="ea93c961-285f-4edc-9e51-dff84fc1dbdc" providerId="ADAL" clId="{57C2819A-E835-47AA-9356-3BB7B51E441F}" dt="2026-01-19T19:37:18.776" v="3304" actId="20577"/>
        <pc:sldMkLst>
          <pc:docMk/>
          <pc:sldMk cId="733821822" sldId="1191"/>
        </pc:sldMkLst>
        <pc:spChg chg="mod">
          <ac:chgData name="Jalila El Baraka" userId="ea93c961-285f-4edc-9e51-dff84fc1dbdc" providerId="ADAL" clId="{57C2819A-E835-47AA-9356-3BB7B51E441F}" dt="2026-01-19T19:37:18.776" v="3304" actId="20577"/>
          <ac:spMkLst>
            <pc:docMk/>
            <pc:sldMk cId="733821822" sldId="1191"/>
            <ac:spMk id="4" creationId="{C9BF6E33-9FC0-372C-9AA4-699D866E29C3}"/>
          </ac:spMkLst>
        </pc:spChg>
      </pc:sldChg>
      <pc:sldChg chg="modSp mod">
        <pc:chgData name="Jalila El Baraka" userId="ea93c961-285f-4edc-9e51-dff84fc1dbdc" providerId="ADAL" clId="{57C2819A-E835-47AA-9356-3BB7B51E441F}" dt="2026-01-19T19:44:59.932" v="3694" actId="20577"/>
        <pc:sldMkLst>
          <pc:docMk/>
          <pc:sldMk cId="257743272" sldId="1192"/>
        </pc:sldMkLst>
        <pc:spChg chg="mod">
          <ac:chgData name="Jalila El Baraka" userId="ea93c961-285f-4edc-9e51-dff84fc1dbdc" providerId="ADAL" clId="{57C2819A-E835-47AA-9356-3BB7B51E441F}" dt="2026-01-19T19:44:59.932" v="3694" actId="20577"/>
          <ac:spMkLst>
            <pc:docMk/>
            <pc:sldMk cId="257743272" sldId="1192"/>
            <ac:spMk id="2" creationId="{8E845512-1584-7DF7-E917-6AF8B934EFDE}"/>
          </ac:spMkLst>
        </pc:spChg>
        <pc:spChg chg="mod">
          <ac:chgData name="Jalila El Baraka" userId="ea93c961-285f-4edc-9e51-dff84fc1dbdc" providerId="ADAL" clId="{57C2819A-E835-47AA-9356-3BB7B51E441F}" dt="2026-01-19T19:41:53.071" v="3692" actId="20577"/>
          <ac:spMkLst>
            <pc:docMk/>
            <pc:sldMk cId="257743272" sldId="1192"/>
            <ac:spMk id="3" creationId="{A1D1B7C1-CC4E-6475-5FFC-8513066BA8E6}"/>
          </ac:spMkLst>
        </pc:spChg>
      </pc:sldChg>
      <pc:sldChg chg="modSp add mod">
        <pc:chgData name="Jalila El Baraka" userId="ea93c961-285f-4edc-9e51-dff84fc1dbdc" providerId="ADAL" clId="{57C2819A-E835-47AA-9356-3BB7B51E441F}" dt="2026-01-19T19:40:00.231" v="3527" actId="20577"/>
        <pc:sldMkLst>
          <pc:docMk/>
          <pc:sldMk cId="2324447700" sldId="1231"/>
        </pc:sldMkLst>
        <pc:spChg chg="mod">
          <ac:chgData name="Jalila El Baraka" userId="ea93c961-285f-4edc-9e51-dff84fc1dbdc" providerId="ADAL" clId="{57C2819A-E835-47AA-9356-3BB7B51E441F}" dt="2026-01-19T19:39:51.852" v="3501" actId="313"/>
          <ac:spMkLst>
            <pc:docMk/>
            <pc:sldMk cId="2324447700" sldId="1231"/>
            <ac:spMk id="2" creationId="{4E6F7F27-FF6A-DE0A-567E-5454956BDD7B}"/>
          </ac:spMkLst>
        </pc:spChg>
        <pc:spChg chg="mod">
          <ac:chgData name="Jalila El Baraka" userId="ea93c961-285f-4edc-9e51-dff84fc1dbdc" providerId="ADAL" clId="{57C2819A-E835-47AA-9356-3BB7B51E441F}" dt="2026-01-19T19:40:00.231" v="3527" actId="20577"/>
          <ac:spMkLst>
            <pc:docMk/>
            <pc:sldMk cId="2324447700" sldId="1231"/>
            <ac:spMk id="3" creationId="{544C361D-B19C-C6E4-5CCB-30ADAF24B5B1}"/>
          </ac:spMkLst>
        </pc:spChg>
      </pc:sldChg>
      <pc:sldChg chg="modSp add mod">
        <pc:chgData name="Jalila El Baraka" userId="ea93c961-285f-4edc-9e51-dff84fc1dbdc" providerId="ADAL" clId="{57C2819A-E835-47AA-9356-3BB7B51E441F}" dt="2026-01-19T19:52:03.820" v="3729" actId="20577"/>
        <pc:sldMkLst>
          <pc:docMk/>
          <pc:sldMk cId="3869886633" sldId="1232"/>
        </pc:sldMkLst>
        <pc:spChg chg="mod">
          <ac:chgData name="Jalila El Baraka" userId="ea93c961-285f-4edc-9e51-dff84fc1dbdc" providerId="ADAL" clId="{57C2819A-E835-47AA-9356-3BB7B51E441F}" dt="2026-01-19T19:52:03.820" v="3729" actId="20577"/>
          <ac:spMkLst>
            <pc:docMk/>
            <pc:sldMk cId="3869886633" sldId="1232"/>
            <ac:spMk id="2" creationId="{D8DDAEF4-83FC-9F5E-3DE3-1264B385555A}"/>
          </ac:spMkLst>
        </pc:spChg>
      </pc:sldChg>
      <pc:sldChg chg="modSp add mod">
        <pc:chgData name="Jalila El Baraka" userId="ea93c961-285f-4edc-9e51-dff84fc1dbdc" providerId="ADAL" clId="{57C2819A-E835-47AA-9356-3BB7B51E441F}" dt="2026-01-19T19:51:34.051" v="3727" actId="313"/>
        <pc:sldMkLst>
          <pc:docMk/>
          <pc:sldMk cId="2803310425" sldId="1233"/>
        </pc:sldMkLst>
        <pc:spChg chg="mod">
          <ac:chgData name="Jalila El Baraka" userId="ea93c961-285f-4edc-9e51-dff84fc1dbdc" providerId="ADAL" clId="{57C2819A-E835-47AA-9356-3BB7B51E441F}" dt="2026-01-19T19:51:31.224" v="3726" actId="313"/>
          <ac:spMkLst>
            <pc:docMk/>
            <pc:sldMk cId="2803310425" sldId="1233"/>
            <ac:spMk id="2" creationId="{42B5B97B-1281-B268-63CE-E5C72BA9C7E7}"/>
          </ac:spMkLst>
        </pc:spChg>
        <pc:spChg chg="mod">
          <ac:chgData name="Jalila El Baraka" userId="ea93c961-285f-4edc-9e51-dff84fc1dbdc" providerId="ADAL" clId="{57C2819A-E835-47AA-9356-3BB7B51E441F}" dt="2026-01-19T19:51:34.051" v="3727" actId="313"/>
          <ac:spMkLst>
            <pc:docMk/>
            <pc:sldMk cId="2803310425" sldId="1233"/>
            <ac:spMk id="3" creationId="{ADDFC97D-867F-9DE0-7EC4-B1F3DCA9478A}"/>
          </ac:spMkLst>
        </pc:spChg>
      </pc:sldChg>
      <pc:sldChg chg="modSp add mod">
        <pc:chgData name="Jalila El Baraka" userId="ea93c961-285f-4edc-9e51-dff84fc1dbdc" providerId="ADAL" clId="{57C2819A-E835-47AA-9356-3BB7B51E441F}" dt="2026-02-04T21:15:36.435" v="4012" actId="313"/>
        <pc:sldMkLst>
          <pc:docMk/>
          <pc:sldMk cId="4204695224" sldId="1234"/>
        </pc:sldMkLst>
        <pc:spChg chg="mod">
          <ac:chgData name="Jalila El Baraka" userId="ea93c961-285f-4edc-9e51-dff84fc1dbdc" providerId="ADAL" clId="{57C2819A-E835-47AA-9356-3BB7B51E441F}" dt="2026-02-04T21:15:36.435" v="4012" actId="313"/>
          <ac:spMkLst>
            <pc:docMk/>
            <pc:sldMk cId="4204695224" sldId="1234"/>
            <ac:spMk id="2" creationId="{61247BB6-8715-CAAD-6574-CC863C190E62}"/>
          </ac:spMkLst>
        </pc:spChg>
        <pc:spChg chg="mod">
          <ac:chgData name="Jalila El Baraka" userId="ea93c961-285f-4edc-9e51-dff84fc1dbdc" providerId="ADAL" clId="{57C2819A-E835-47AA-9356-3BB7B51E441F}" dt="2026-02-04T21:13:29.871" v="3877" actId="313"/>
          <ac:spMkLst>
            <pc:docMk/>
            <pc:sldMk cId="4204695224" sldId="1234"/>
            <ac:spMk id="3" creationId="{44DDD8CD-6410-1700-83C7-DB9886A83BD9}"/>
          </ac:spMkLst>
        </pc:spChg>
        <pc:picChg chg="mod">
          <ac:chgData name="Jalila El Baraka" userId="ea93c961-285f-4edc-9e51-dff84fc1dbdc" providerId="ADAL" clId="{57C2819A-E835-47AA-9356-3BB7B51E441F}" dt="2026-02-04T21:12:28.560" v="3836" actId="1076"/>
          <ac:picMkLst>
            <pc:docMk/>
            <pc:sldMk cId="4204695224" sldId="1234"/>
            <ac:picMk id="18" creationId="{8C6022C2-CF44-9AF7-CFE0-0E1E27F8F238}"/>
          </ac:picMkLst>
        </pc:picChg>
      </pc:sldChg>
      <pc:sldChg chg="modSp add mod">
        <pc:chgData name="Jalila El Baraka" userId="ea93c961-285f-4edc-9e51-dff84fc1dbdc" providerId="ADAL" clId="{57C2819A-E835-47AA-9356-3BB7B51E441F}" dt="2026-02-04T21:15:48.622" v="4068" actId="20577"/>
        <pc:sldMkLst>
          <pc:docMk/>
          <pc:sldMk cId="3888018106" sldId="1235"/>
        </pc:sldMkLst>
        <pc:spChg chg="mod">
          <ac:chgData name="Jalila El Baraka" userId="ea93c961-285f-4edc-9e51-dff84fc1dbdc" providerId="ADAL" clId="{57C2819A-E835-47AA-9356-3BB7B51E441F}" dt="2026-02-04T21:15:48.622" v="4068" actId="20577"/>
          <ac:spMkLst>
            <pc:docMk/>
            <pc:sldMk cId="3888018106" sldId="1235"/>
            <ac:spMk id="2" creationId="{A66A8321-52DD-C0B3-988D-FC17707DC3BF}"/>
          </ac:spMkLst>
        </pc:spChg>
      </pc:sldChg>
      <pc:sldChg chg="modSp add mod">
        <pc:chgData name="Jalila El Baraka" userId="ea93c961-285f-4edc-9e51-dff84fc1dbdc" providerId="ADAL" clId="{57C2819A-E835-47AA-9356-3BB7B51E441F}" dt="2026-02-04T21:16:09.324" v="4136" actId="20577"/>
        <pc:sldMkLst>
          <pc:docMk/>
          <pc:sldMk cId="12556855" sldId="1236"/>
        </pc:sldMkLst>
        <pc:spChg chg="mod">
          <ac:chgData name="Jalila El Baraka" userId="ea93c961-285f-4edc-9e51-dff84fc1dbdc" providerId="ADAL" clId="{57C2819A-E835-47AA-9356-3BB7B51E441F}" dt="2026-02-04T21:16:09.324" v="4136" actId="20577"/>
          <ac:spMkLst>
            <pc:docMk/>
            <pc:sldMk cId="12556855" sldId="1236"/>
            <ac:spMk id="2" creationId="{189BB4CE-13A3-F4CA-5AAB-8D270AC213D9}"/>
          </ac:spMkLst>
        </pc:spChg>
        <pc:spChg chg="mod">
          <ac:chgData name="Jalila El Baraka" userId="ea93c961-285f-4edc-9e51-dff84fc1dbdc" providerId="ADAL" clId="{57C2819A-E835-47AA-9356-3BB7B51E441F}" dt="2026-02-04T21:14:21.096" v="3901" actId="20577"/>
          <ac:spMkLst>
            <pc:docMk/>
            <pc:sldMk cId="12556855" sldId="1236"/>
            <ac:spMk id="3" creationId="{4B5F3A74-D4C4-3909-C41A-EAAB32A23564}"/>
          </ac:spMkLst>
        </pc:spChg>
      </pc:sldChg>
      <pc:sldChg chg="modSp add mod">
        <pc:chgData name="Jalila El Baraka" userId="ea93c961-285f-4edc-9e51-dff84fc1dbdc" providerId="ADAL" clId="{57C2819A-E835-47AA-9356-3BB7B51E441F}" dt="2026-02-04T21:16:31.905" v="4153" actId="313"/>
        <pc:sldMkLst>
          <pc:docMk/>
          <pc:sldMk cId="220157309" sldId="1237"/>
        </pc:sldMkLst>
        <pc:spChg chg="mod">
          <ac:chgData name="Jalila El Baraka" userId="ea93c961-285f-4edc-9e51-dff84fc1dbdc" providerId="ADAL" clId="{57C2819A-E835-47AA-9356-3BB7B51E441F}" dt="2026-02-04T21:16:31.905" v="4153" actId="313"/>
          <ac:spMkLst>
            <pc:docMk/>
            <pc:sldMk cId="220157309" sldId="1237"/>
            <ac:spMk id="2" creationId="{9106DB11-8569-B66C-9345-B3583A64F2EC}"/>
          </ac:spMkLst>
        </pc:spChg>
        <pc:spChg chg="mod">
          <ac:chgData name="Jalila El Baraka" userId="ea93c961-285f-4edc-9e51-dff84fc1dbdc" providerId="ADAL" clId="{57C2819A-E835-47AA-9356-3BB7B51E441F}" dt="2026-02-04T21:14:42.529" v="3941" actId="1076"/>
          <ac:spMkLst>
            <pc:docMk/>
            <pc:sldMk cId="220157309" sldId="1237"/>
            <ac:spMk id="3" creationId="{EA1ABC07-32F4-B3EE-A85B-A74EE8C5C308}"/>
          </ac:spMkLst>
        </pc:spChg>
      </pc:sldChg>
      <pc:sldChg chg="modSp add mod">
        <pc:chgData name="Jalila El Baraka" userId="ea93c961-285f-4edc-9e51-dff84fc1dbdc" providerId="ADAL" clId="{57C2819A-E835-47AA-9356-3BB7B51E441F}" dt="2026-02-04T21:16:43.116" v="4172" actId="20577"/>
        <pc:sldMkLst>
          <pc:docMk/>
          <pc:sldMk cId="4126905765" sldId="1238"/>
        </pc:sldMkLst>
        <pc:spChg chg="mod">
          <ac:chgData name="Jalila El Baraka" userId="ea93c961-285f-4edc-9e51-dff84fc1dbdc" providerId="ADAL" clId="{57C2819A-E835-47AA-9356-3BB7B51E441F}" dt="2026-02-04T21:16:43.116" v="4172" actId="20577"/>
          <ac:spMkLst>
            <pc:docMk/>
            <pc:sldMk cId="4126905765" sldId="1238"/>
            <ac:spMk id="2" creationId="{A9F23453-CF95-451F-6B13-3FEA4039E22B}"/>
          </ac:spMkLst>
        </pc:spChg>
        <pc:spChg chg="mod">
          <ac:chgData name="Jalila El Baraka" userId="ea93c961-285f-4edc-9e51-dff84fc1dbdc" providerId="ADAL" clId="{57C2819A-E835-47AA-9356-3BB7B51E441F}" dt="2026-02-04T21:15:11.758" v="3958" actId="20577"/>
          <ac:spMkLst>
            <pc:docMk/>
            <pc:sldMk cId="4126905765" sldId="1238"/>
            <ac:spMk id="3" creationId="{8AFB5235-06C6-7AED-3D9A-F9D0B42D97B2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2-04T21:19:43.122" v="4183"/>
        <pc:sldMkLst>
          <pc:docMk/>
          <pc:sldMk cId="2461311806" sldId="1239"/>
        </pc:sldMkLst>
        <pc:grpChg chg="add mod">
          <ac:chgData name="Jalila El Baraka" userId="ea93c961-285f-4edc-9e51-dff84fc1dbdc" providerId="ADAL" clId="{57C2819A-E835-47AA-9356-3BB7B51E441F}" dt="2026-02-04T21:19:43.122" v="4183"/>
          <ac:grpSpMkLst>
            <pc:docMk/>
            <pc:sldMk cId="2461311806" sldId="1239"/>
            <ac:grpSpMk id="5" creationId="{79837E0D-FF8A-FD68-9FAD-F63EE56BEBCD}"/>
          </ac:grpSpMkLst>
        </pc:grpChg>
        <pc:picChg chg="mod">
          <ac:chgData name="Jalila El Baraka" userId="ea93c961-285f-4edc-9e51-dff84fc1dbdc" providerId="ADAL" clId="{57C2819A-E835-47AA-9356-3BB7B51E441F}" dt="2026-02-04T21:19:43.122" v="4183"/>
          <ac:picMkLst>
            <pc:docMk/>
            <pc:sldMk cId="2461311806" sldId="1239"/>
            <ac:picMk id="7" creationId="{00E04870-1283-D562-36EC-766EA57260A7}"/>
          </ac:picMkLst>
        </pc:picChg>
        <pc:picChg chg="mod">
          <ac:chgData name="Jalila El Baraka" userId="ea93c961-285f-4edc-9e51-dff84fc1dbdc" providerId="ADAL" clId="{57C2819A-E835-47AA-9356-3BB7B51E441F}" dt="2026-02-04T21:19:43.122" v="4183"/>
          <ac:picMkLst>
            <pc:docMk/>
            <pc:sldMk cId="2461311806" sldId="1239"/>
            <ac:picMk id="9" creationId="{831A9B88-40D9-27A1-4928-46460877C0F5}"/>
          </ac:picMkLst>
        </pc:picChg>
      </pc:sldChg>
      <pc:sldChg chg="modSp">
        <pc:chgData name="Jalila El Baraka" userId="ea93c961-285f-4edc-9e51-dff84fc1dbdc" providerId="ADAL" clId="{57C2819A-E835-47AA-9356-3BB7B51E441F}" dt="2026-02-16T13:57:34.318" v="4391"/>
        <pc:sldMkLst>
          <pc:docMk/>
          <pc:sldMk cId="70339291" sldId="1249"/>
        </pc:sldMkLst>
        <pc:spChg chg="mod">
          <ac:chgData name="Jalila El Baraka" userId="ea93c961-285f-4edc-9e51-dff84fc1dbdc" providerId="ADAL" clId="{57C2819A-E835-47AA-9356-3BB7B51E441F}" dt="2026-02-16T13:57:34.318" v="4391"/>
          <ac:spMkLst>
            <pc:docMk/>
            <pc:sldMk cId="70339291" sldId="1249"/>
            <ac:spMk id="4" creationId="{E193F0E8-E2A9-1A22-77BF-81E6BD891E27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2-13T17:04:03.740" v="4194"/>
        <pc:sldMkLst>
          <pc:docMk/>
          <pc:sldMk cId="322903291" sldId="1258"/>
        </pc:sldMkLst>
        <pc:grpChg chg="add mod">
          <ac:chgData name="Jalila El Baraka" userId="ea93c961-285f-4edc-9e51-dff84fc1dbdc" providerId="ADAL" clId="{57C2819A-E835-47AA-9356-3BB7B51E441F}" dt="2026-02-13T17:04:03.740" v="4194"/>
          <ac:grpSpMkLst>
            <pc:docMk/>
            <pc:sldMk cId="322903291" sldId="1258"/>
            <ac:grpSpMk id="8" creationId="{EEC7C933-FDC9-3D24-2005-27F9EB0BCEBF}"/>
          </ac:grpSpMkLst>
        </pc:grpChg>
        <pc:picChg chg="mod">
          <ac:chgData name="Jalila El Baraka" userId="ea93c961-285f-4edc-9e51-dff84fc1dbdc" providerId="ADAL" clId="{57C2819A-E835-47AA-9356-3BB7B51E441F}" dt="2026-02-13T17:04:03.740" v="4194"/>
          <ac:picMkLst>
            <pc:docMk/>
            <pc:sldMk cId="322903291" sldId="1258"/>
            <ac:picMk id="10" creationId="{57EB27D3-FA7F-54A2-7075-15F82C11E176}"/>
          </ac:picMkLst>
        </pc:picChg>
        <pc:picChg chg="mod">
          <ac:chgData name="Jalila El Baraka" userId="ea93c961-285f-4edc-9e51-dff84fc1dbdc" providerId="ADAL" clId="{57C2819A-E835-47AA-9356-3BB7B51E441F}" dt="2026-02-13T17:04:03.740" v="4194"/>
          <ac:picMkLst>
            <pc:docMk/>
            <pc:sldMk cId="322903291" sldId="1258"/>
            <ac:picMk id="16" creationId="{38777AFB-B598-4BF1-2F26-0B30CC16FC87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2-13T17:05:03.418" v="4209" actId="1076"/>
        <pc:sldMkLst>
          <pc:docMk/>
          <pc:sldMk cId="3058600198" sldId="1259"/>
        </pc:sldMkLst>
        <pc:spChg chg="mod">
          <ac:chgData name="Jalila El Baraka" userId="ea93c961-285f-4edc-9e51-dff84fc1dbdc" providerId="ADAL" clId="{57C2819A-E835-47AA-9356-3BB7B51E441F}" dt="2026-02-13T17:04:33.577" v="4198" actId="13926"/>
          <ac:spMkLst>
            <pc:docMk/>
            <pc:sldMk cId="3058600198" sldId="1259"/>
            <ac:spMk id="2" creationId="{75D35344-6524-B432-4599-AF2C0351D652}"/>
          </ac:spMkLst>
        </pc:spChg>
        <pc:picChg chg="mod">
          <ac:chgData name="Jalila El Baraka" userId="ea93c961-285f-4edc-9e51-dff84fc1dbdc" providerId="ADAL" clId="{57C2819A-E835-47AA-9356-3BB7B51E441F}" dt="2026-02-13T17:05:03.418" v="4209" actId="1076"/>
          <ac:picMkLst>
            <pc:docMk/>
            <pc:sldMk cId="3058600198" sldId="1259"/>
            <ac:picMk id="13" creationId="{74857D33-A02D-3D5A-682A-4DE44E53A435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2-13T17:05:54.895" v="4219" actId="1076"/>
        <pc:sldMkLst>
          <pc:docMk/>
          <pc:sldMk cId="2838778258" sldId="1260"/>
        </pc:sldMkLst>
        <pc:spChg chg="mod">
          <ac:chgData name="Jalila El Baraka" userId="ea93c961-285f-4edc-9e51-dff84fc1dbdc" providerId="ADAL" clId="{57C2819A-E835-47AA-9356-3BB7B51E441F}" dt="2026-02-13T17:05:27.799" v="4212"/>
          <ac:spMkLst>
            <pc:docMk/>
            <pc:sldMk cId="2838778258" sldId="1260"/>
            <ac:spMk id="2" creationId="{2D350288-4B10-1D83-BE04-9AF71C16B100}"/>
          </ac:spMkLst>
        </pc:spChg>
        <pc:spChg chg="add mod">
          <ac:chgData name="Jalila El Baraka" userId="ea93c961-285f-4edc-9e51-dff84fc1dbdc" providerId="ADAL" clId="{57C2819A-E835-47AA-9356-3BB7B51E441F}" dt="2026-02-13T17:05:44.328" v="4215" actId="1076"/>
          <ac:spMkLst>
            <pc:docMk/>
            <pc:sldMk cId="2838778258" sldId="1260"/>
            <ac:spMk id="5" creationId="{948A1DA5-E5A9-F7EE-45EC-9945A50C51C3}"/>
          </ac:spMkLst>
        </pc:spChg>
        <pc:spChg chg="add mod">
          <ac:chgData name="Jalila El Baraka" userId="ea93c961-285f-4edc-9e51-dff84fc1dbdc" providerId="ADAL" clId="{57C2819A-E835-47AA-9356-3BB7B51E441F}" dt="2026-02-13T17:05:54.895" v="4219" actId="1076"/>
          <ac:spMkLst>
            <pc:docMk/>
            <pc:sldMk cId="2838778258" sldId="1260"/>
            <ac:spMk id="7" creationId="{3E1D9C09-6425-8497-C08C-1E6FB4FFAEA7}"/>
          </ac:spMkLst>
        </pc:spChg>
        <pc:picChg chg="mod">
          <ac:chgData name="Jalila El Baraka" userId="ea93c961-285f-4edc-9e51-dff84fc1dbdc" providerId="ADAL" clId="{57C2819A-E835-47AA-9356-3BB7B51E441F}" dt="2026-02-13T17:05:46.880" v="4216" actId="1076"/>
          <ac:picMkLst>
            <pc:docMk/>
            <pc:sldMk cId="2838778258" sldId="1260"/>
            <ac:picMk id="12" creationId="{4663D25F-934A-AF40-9BB2-8880B2038877}"/>
          </ac:picMkLst>
        </pc:picChg>
      </pc:sldChg>
      <pc:sldChg chg="addSp modSp add mod">
        <pc:chgData name="Jalila El Baraka" userId="ea93c961-285f-4edc-9e51-dff84fc1dbdc" providerId="ADAL" clId="{57C2819A-E835-47AA-9356-3BB7B51E441F}" dt="2026-02-13T17:07:13.206" v="4286" actId="14100"/>
        <pc:sldMkLst>
          <pc:docMk/>
          <pc:sldMk cId="3443722337" sldId="1261"/>
        </pc:sldMkLst>
        <pc:spChg chg="mod">
          <ac:chgData name="Jalila El Baraka" userId="ea93c961-285f-4edc-9e51-dff84fc1dbdc" providerId="ADAL" clId="{57C2819A-E835-47AA-9356-3BB7B51E441F}" dt="2026-02-13T17:06:41.639" v="4279" actId="20577"/>
          <ac:spMkLst>
            <pc:docMk/>
            <pc:sldMk cId="3443722337" sldId="1261"/>
            <ac:spMk id="2" creationId="{E00232E3-3132-6F22-0942-D751B9C81432}"/>
          </ac:spMkLst>
        </pc:spChg>
        <pc:spChg chg="add mod">
          <ac:chgData name="Jalila El Baraka" userId="ea93c961-285f-4edc-9e51-dff84fc1dbdc" providerId="ADAL" clId="{57C2819A-E835-47AA-9356-3BB7B51E441F}" dt="2026-02-13T17:07:01.133" v="4283" actId="14100"/>
          <ac:spMkLst>
            <pc:docMk/>
            <pc:sldMk cId="3443722337" sldId="1261"/>
            <ac:spMk id="5" creationId="{A9C9AB5B-9337-7796-A4F9-B02DE8CA1C68}"/>
          </ac:spMkLst>
        </pc:spChg>
        <pc:spChg chg="add mod">
          <ac:chgData name="Jalila El Baraka" userId="ea93c961-285f-4edc-9e51-dff84fc1dbdc" providerId="ADAL" clId="{57C2819A-E835-47AA-9356-3BB7B51E441F}" dt="2026-02-13T17:07:13.206" v="4286" actId="14100"/>
          <ac:spMkLst>
            <pc:docMk/>
            <pc:sldMk cId="3443722337" sldId="1261"/>
            <ac:spMk id="7" creationId="{8FF90A34-3ED1-4ED3-1C5D-9BF810CD2DC5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2-13T17:07:52.457" v="4290"/>
        <pc:sldMkLst>
          <pc:docMk/>
          <pc:sldMk cId="217489886" sldId="1262"/>
        </pc:sldMkLst>
        <pc:grpChg chg="add mod">
          <ac:chgData name="Jalila El Baraka" userId="ea93c961-285f-4edc-9e51-dff84fc1dbdc" providerId="ADAL" clId="{57C2819A-E835-47AA-9356-3BB7B51E441F}" dt="2026-02-13T17:07:52.457" v="4290"/>
          <ac:grpSpMkLst>
            <pc:docMk/>
            <pc:sldMk cId="217489886" sldId="1262"/>
            <ac:grpSpMk id="4" creationId="{497670CE-1013-D9F5-557A-2F854143A61C}"/>
          </ac:grpSpMkLst>
        </pc:grpChg>
        <pc:picChg chg="mod">
          <ac:chgData name="Jalila El Baraka" userId="ea93c961-285f-4edc-9e51-dff84fc1dbdc" providerId="ADAL" clId="{57C2819A-E835-47AA-9356-3BB7B51E441F}" dt="2026-02-13T17:07:52.457" v="4290"/>
          <ac:picMkLst>
            <pc:docMk/>
            <pc:sldMk cId="217489886" sldId="1262"/>
            <ac:picMk id="6" creationId="{B6C86378-4C11-7356-1306-9596BD0B5C4C}"/>
          </ac:picMkLst>
        </pc:picChg>
        <pc:picChg chg="mod">
          <ac:chgData name="Jalila El Baraka" userId="ea93c961-285f-4edc-9e51-dff84fc1dbdc" providerId="ADAL" clId="{57C2819A-E835-47AA-9356-3BB7B51E441F}" dt="2026-02-13T17:07:52.457" v="4290"/>
          <ac:picMkLst>
            <pc:docMk/>
            <pc:sldMk cId="217489886" sldId="1262"/>
            <ac:picMk id="10" creationId="{A0D3D9B8-7ED3-B736-715A-FC4A03F5D7C4}"/>
          </ac:picMkLst>
        </pc:picChg>
      </pc:sldChg>
      <pc:sldChg chg="delSp modSp add mod">
        <pc:chgData name="Jalila El Baraka" userId="ea93c961-285f-4edc-9e51-dff84fc1dbdc" providerId="ADAL" clId="{57C2819A-E835-47AA-9356-3BB7B51E441F}" dt="2026-02-13T17:08:42.643" v="4303" actId="14100"/>
        <pc:sldMkLst>
          <pc:docMk/>
          <pc:sldMk cId="1904017345" sldId="1263"/>
        </pc:sldMkLst>
        <pc:spChg chg="mod">
          <ac:chgData name="Jalila El Baraka" userId="ea93c961-285f-4edc-9e51-dff84fc1dbdc" providerId="ADAL" clId="{57C2819A-E835-47AA-9356-3BB7B51E441F}" dt="2026-02-13T17:08:15.630" v="4294" actId="14100"/>
          <ac:spMkLst>
            <pc:docMk/>
            <pc:sldMk cId="1904017345" sldId="1263"/>
            <ac:spMk id="2" creationId="{1A48CB2C-2A2B-278E-CF5A-343154FDECF8}"/>
          </ac:spMkLst>
        </pc:spChg>
        <pc:picChg chg="mod">
          <ac:chgData name="Jalila El Baraka" userId="ea93c961-285f-4edc-9e51-dff84fc1dbdc" providerId="ADAL" clId="{57C2819A-E835-47AA-9356-3BB7B51E441F}" dt="2026-02-13T17:08:42.643" v="4303" actId="14100"/>
          <ac:picMkLst>
            <pc:docMk/>
            <pc:sldMk cId="1904017345" sldId="1263"/>
            <ac:picMk id="5" creationId="{D8D35C2C-AC12-3391-CE6D-8330014244C8}"/>
          </ac:picMkLst>
        </pc:picChg>
      </pc:sldChg>
      <pc:sldChg chg="modSp add mod ord">
        <pc:chgData name="Jalila El Baraka" userId="ea93c961-285f-4edc-9e51-dff84fc1dbdc" providerId="ADAL" clId="{57C2819A-E835-47AA-9356-3BB7B51E441F}" dt="2026-02-13T17:09:38.519" v="4315" actId="14100"/>
        <pc:sldMkLst>
          <pc:docMk/>
          <pc:sldMk cId="3531388037" sldId="1264"/>
        </pc:sldMkLst>
        <pc:spChg chg="mod">
          <ac:chgData name="Jalila El Baraka" userId="ea93c961-285f-4edc-9e51-dff84fc1dbdc" providerId="ADAL" clId="{57C2819A-E835-47AA-9356-3BB7B51E441F}" dt="2026-02-13T17:09:10.944" v="4307"/>
          <ac:spMkLst>
            <pc:docMk/>
            <pc:sldMk cId="3531388037" sldId="1264"/>
            <ac:spMk id="2" creationId="{C1561BC1-3E92-5081-558E-5C2CDE62DA84}"/>
          </ac:spMkLst>
        </pc:spChg>
        <pc:picChg chg="mod">
          <ac:chgData name="Jalila El Baraka" userId="ea93c961-285f-4edc-9e51-dff84fc1dbdc" providerId="ADAL" clId="{57C2819A-E835-47AA-9356-3BB7B51E441F}" dt="2026-02-13T17:09:38.519" v="4315" actId="14100"/>
          <ac:picMkLst>
            <pc:docMk/>
            <pc:sldMk cId="3531388037" sldId="1264"/>
            <ac:picMk id="7" creationId="{59BB3C42-9D86-F5B3-2032-E9CA93449223}"/>
          </ac:picMkLst>
        </pc:picChg>
        <pc:picChg chg="mod">
          <ac:chgData name="Jalila El Baraka" userId="ea93c961-285f-4edc-9e51-dff84fc1dbdc" providerId="ADAL" clId="{57C2819A-E835-47AA-9356-3BB7B51E441F}" dt="2026-02-13T17:09:28.450" v="4312" actId="1076"/>
          <ac:picMkLst>
            <pc:docMk/>
            <pc:sldMk cId="3531388037" sldId="1264"/>
            <ac:picMk id="15" creationId="{BF8DD96F-C7D7-6FD9-24F7-7443D6EFEF9E}"/>
          </ac:picMkLst>
        </pc:picChg>
      </pc:sldChg>
      <pc:sldChg chg="addSp modSp add mod">
        <pc:chgData name="Jalila El Baraka" userId="ea93c961-285f-4edc-9e51-dff84fc1dbdc" providerId="ADAL" clId="{57C2819A-E835-47AA-9356-3BB7B51E441F}" dt="2026-02-13T17:10:48.772" v="4351" actId="1076"/>
        <pc:sldMkLst>
          <pc:docMk/>
          <pc:sldMk cId="3692787546" sldId="1265"/>
        </pc:sldMkLst>
        <pc:spChg chg="mod">
          <ac:chgData name="Jalila El Baraka" userId="ea93c961-285f-4edc-9e51-dff84fc1dbdc" providerId="ADAL" clId="{57C2819A-E835-47AA-9356-3BB7B51E441F}" dt="2026-02-13T17:10:15.680" v="4346" actId="20577"/>
          <ac:spMkLst>
            <pc:docMk/>
            <pc:sldMk cId="3692787546" sldId="1265"/>
            <ac:spMk id="2" creationId="{9CF69DBD-1118-0D1D-486A-45BD662A49D6}"/>
          </ac:spMkLst>
        </pc:spChg>
        <pc:spChg chg="add mod">
          <ac:chgData name="Jalila El Baraka" userId="ea93c961-285f-4edc-9e51-dff84fc1dbdc" providerId="ADAL" clId="{57C2819A-E835-47AA-9356-3BB7B51E441F}" dt="2026-02-13T17:10:33.562" v="4349" actId="14100"/>
          <ac:spMkLst>
            <pc:docMk/>
            <pc:sldMk cId="3692787546" sldId="1265"/>
            <ac:spMk id="8" creationId="{128A9CA2-F2BA-C788-DF23-8EF809796B7B}"/>
          </ac:spMkLst>
        </pc:spChg>
        <pc:spChg chg="add mod">
          <ac:chgData name="Jalila El Baraka" userId="ea93c961-285f-4edc-9e51-dff84fc1dbdc" providerId="ADAL" clId="{57C2819A-E835-47AA-9356-3BB7B51E441F}" dt="2026-02-13T17:10:48.772" v="4351" actId="1076"/>
          <ac:spMkLst>
            <pc:docMk/>
            <pc:sldMk cId="3692787546" sldId="1265"/>
            <ac:spMk id="11" creationId="{D1EC801D-B030-F18F-344D-EDB1F1325234}"/>
          </ac:spMkLst>
        </pc:sp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 addMainMaster delMainMaster">
      <pc:chgData name="Jalila El Baraka" userId="ea93c961-285f-4edc-9e51-dff84fc1dbdc" providerId="ADAL" clId="{AF35D566-9458-4FCB-BB0C-F789683C5E1A}" dt="2026-02-16T23:10:00.831" v="8899"/>
      <pc:docMkLst>
        <pc:docMk/>
      </pc:docMkLst>
      <pc:sldChg chg="addSp delSp modSp mod">
        <pc:chgData name="Jalila El Baraka" userId="ea93c961-285f-4edc-9e51-dff84fc1dbdc" providerId="ADAL" clId="{AF35D566-9458-4FCB-BB0C-F789683C5E1A}" dt="2026-01-26T15:13:40.330" v="6503" actId="26606"/>
        <pc:sldMkLst>
          <pc:docMk/>
          <pc:sldMk cId="56895326" sldId="257"/>
        </pc:sldMkLst>
        <pc:spChg chg="add">
          <ac:chgData name="Jalila El Baraka" userId="ea93c961-285f-4edc-9e51-dff84fc1dbdc" providerId="ADAL" clId="{AF35D566-9458-4FCB-BB0C-F789683C5E1A}" dt="2026-01-26T15:13:40.330" v="6503" actId="26606"/>
          <ac:spMkLst>
            <pc:docMk/>
            <pc:sldMk cId="56895326" sldId="257"/>
            <ac:spMk id="40" creationId="{42A4FC2C-047E-45A5-965D-8E1E3BF09BC6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16T22:58:52.827" v="8449" actId="1076"/>
        <pc:sldMkLst>
          <pc:docMk/>
          <pc:sldMk cId="1592657405" sldId="664"/>
        </pc:sldMkLst>
        <pc:spChg chg="mod">
          <ac:chgData name="Jalila El Baraka" userId="ea93c961-285f-4edc-9e51-dff84fc1dbdc" providerId="ADAL" clId="{AF35D566-9458-4FCB-BB0C-F789683C5E1A}" dt="2026-02-08T16:42:48.855" v="7613" actId="20577"/>
          <ac:spMkLst>
            <pc:docMk/>
            <pc:sldMk cId="1592657405" sldId="664"/>
            <ac:spMk id="9" creationId="{F365684D-9D6C-5C0D-BEB1-45C905BC0174}"/>
          </ac:spMkLst>
        </pc:spChg>
        <pc:picChg chg="add mod">
          <ac:chgData name="Jalila El Baraka" userId="ea93c961-285f-4edc-9e51-dff84fc1dbdc" providerId="ADAL" clId="{AF35D566-9458-4FCB-BB0C-F789683C5E1A}" dt="2026-02-16T22:58:52.827" v="8449" actId="1076"/>
          <ac:picMkLst>
            <pc:docMk/>
            <pc:sldMk cId="1592657405" sldId="664"/>
            <ac:picMk id="3" creationId="{E78FE067-14F3-2055-F056-84552159E889}"/>
          </ac:picMkLst>
        </pc:picChg>
      </pc:sldChg>
      <pc:sldChg chg="addSp modSp mod">
        <pc:chgData name="Jalila El Baraka" userId="ea93c961-285f-4edc-9e51-dff84fc1dbdc" providerId="ADAL" clId="{AF35D566-9458-4FCB-BB0C-F789683C5E1A}" dt="2026-01-26T15:13:24.233" v="6499" actId="1076"/>
        <pc:sldMkLst>
          <pc:docMk/>
          <pc:sldMk cId="1677520056" sldId="1030"/>
        </pc:sldMkLst>
      </pc:sldChg>
      <pc:sldChg chg="addSp delSp modSp mod">
        <pc:chgData name="Jalila El Baraka" userId="ea93c961-285f-4edc-9e51-dff84fc1dbdc" providerId="ADAL" clId="{AF35D566-9458-4FCB-BB0C-F789683C5E1A}" dt="2026-02-16T23:03:31.795" v="8604" actId="20577"/>
        <pc:sldMkLst>
          <pc:docMk/>
          <pc:sldMk cId="2581047650" sldId="1037"/>
        </pc:sldMkLst>
        <pc:spChg chg="mod">
          <ac:chgData name="Jalila El Baraka" userId="ea93c961-285f-4edc-9e51-dff84fc1dbdc" providerId="ADAL" clId="{AF35D566-9458-4FCB-BB0C-F789683C5E1A}" dt="2026-02-16T23:03:31.795" v="8604" actId="20577"/>
          <ac:spMkLst>
            <pc:docMk/>
            <pc:sldMk cId="2581047650" sldId="1037"/>
            <ac:spMk id="7" creationId="{9996066A-6591-E373-A250-3457E8F637BD}"/>
          </ac:spMkLst>
        </pc:spChg>
        <pc:picChg chg="add mod">
          <ac:chgData name="Jalila El Baraka" userId="ea93c961-285f-4edc-9e51-dff84fc1dbdc" providerId="ADAL" clId="{AF35D566-9458-4FCB-BB0C-F789683C5E1A}" dt="2026-02-16T23:02:56.520" v="8562" actId="1076"/>
          <ac:picMkLst>
            <pc:docMk/>
            <pc:sldMk cId="2581047650" sldId="1037"/>
            <ac:picMk id="3" creationId="{580700A6-AE08-304D-E78E-F5D91BF73A50}"/>
          </ac:picMkLst>
        </pc:picChg>
        <pc:picChg chg="add del mod">
          <ac:chgData name="Jalila El Baraka" userId="ea93c961-285f-4edc-9e51-dff84fc1dbdc" providerId="ADAL" clId="{AF35D566-9458-4FCB-BB0C-F789683C5E1A}" dt="2026-02-16T23:02:50.342" v="8557" actId="478"/>
          <ac:picMkLst>
            <pc:docMk/>
            <pc:sldMk cId="2581047650" sldId="1037"/>
            <ac:picMk id="4" creationId="{81131D07-5942-383A-030F-AD71773CF6D6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16T23:01:39.170" v="8556" actId="1076"/>
        <pc:sldMkLst>
          <pc:docMk/>
          <pc:sldMk cId="2719844062" sldId="1050"/>
        </pc:sldMkLst>
        <pc:spChg chg="mod">
          <ac:chgData name="Jalila El Baraka" userId="ea93c961-285f-4edc-9e51-dff84fc1dbdc" providerId="ADAL" clId="{AF35D566-9458-4FCB-BB0C-F789683C5E1A}" dt="2026-02-16T23:01:17.788" v="8520" actId="1076"/>
          <ac:spMkLst>
            <pc:docMk/>
            <pc:sldMk cId="2719844062" sldId="1050"/>
            <ac:spMk id="3" creationId="{9FE74E97-3DE0-5A30-6412-5B6358BE7627}"/>
          </ac:spMkLst>
        </pc:spChg>
        <pc:spChg chg="mod">
          <ac:chgData name="Jalila El Baraka" userId="ea93c961-285f-4edc-9e51-dff84fc1dbdc" providerId="ADAL" clId="{AF35D566-9458-4FCB-BB0C-F789683C5E1A}" dt="2026-02-16T23:01:29.400" v="8549" actId="20577"/>
          <ac:spMkLst>
            <pc:docMk/>
            <pc:sldMk cId="2719844062" sldId="1050"/>
            <ac:spMk id="7" creationId="{F7A80D38-8E5A-0993-296A-EC9025FD0013}"/>
          </ac:spMkLst>
        </pc:spChg>
        <pc:picChg chg="add mod">
          <ac:chgData name="Jalila El Baraka" userId="ea93c961-285f-4edc-9e51-dff84fc1dbdc" providerId="ADAL" clId="{AF35D566-9458-4FCB-BB0C-F789683C5E1A}" dt="2026-02-16T23:01:39.170" v="8556" actId="1076"/>
          <ac:picMkLst>
            <pc:docMk/>
            <pc:sldMk cId="2719844062" sldId="1050"/>
            <ac:picMk id="4" creationId="{351392C5-CB7C-FBEF-E4FA-B1F41AC99EF3}"/>
          </ac:picMkLst>
        </pc:picChg>
        <pc:picChg chg="add del mod">
          <ac:chgData name="Jalila El Baraka" userId="ea93c961-285f-4edc-9e51-dff84fc1dbdc" providerId="ADAL" clId="{AF35D566-9458-4FCB-BB0C-F789683C5E1A}" dt="2026-02-16T23:01:32.624" v="8550" actId="478"/>
          <ac:picMkLst>
            <pc:docMk/>
            <pc:sldMk cId="2719844062" sldId="1050"/>
            <ac:picMk id="5" creationId="{83C24858-10A0-66EF-7D1D-14075F98DDD8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16T23:05:32.047" v="8704" actId="1076"/>
        <pc:sldMkLst>
          <pc:docMk/>
          <pc:sldMk cId="1283958556" sldId="1052"/>
        </pc:sldMkLst>
        <pc:spChg chg="mod">
          <ac:chgData name="Jalila El Baraka" userId="ea93c961-285f-4edc-9e51-dff84fc1dbdc" providerId="ADAL" clId="{AF35D566-9458-4FCB-BB0C-F789683C5E1A}" dt="2026-02-16T23:04:17.744" v="8701"/>
          <ac:spMkLst>
            <pc:docMk/>
            <pc:sldMk cId="1283958556" sldId="1052"/>
            <ac:spMk id="2" creationId="{48926109-DFDA-F890-AFED-31719DF3EC19}"/>
          </ac:spMkLst>
        </pc:spChg>
        <pc:spChg chg="mod">
          <ac:chgData name="Jalila El Baraka" userId="ea93c961-285f-4edc-9e51-dff84fc1dbdc" providerId="ADAL" clId="{AF35D566-9458-4FCB-BB0C-F789683C5E1A}" dt="2026-02-16T23:04:04.533" v="8699" actId="20577"/>
          <ac:spMkLst>
            <pc:docMk/>
            <pc:sldMk cId="1283958556" sldId="1052"/>
            <ac:spMk id="7" creationId="{7D7A6C91-85DB-C8BC-C042-3C5CB20AC5B0}"/>
          </ac:spMkLst>
        </pc:spChg>
        <pc:picChg chg="add mod">
          <ac:chgData name="Jalila El Baraka" userId="ea93c961-285f-4edc-9e51-dff84fc1dbdc" providerId="ADAL" clId="{AF35D566-9458-4FCB-BB0C-F789683C5E1A}" dt="2026-02-16T23:05:32.047" v="8704" actId="1076"/>
          <ac:picMkLst>
            <pc:docMk/>
            <pc:sldMk cId="1283958556" sldId="1052"/>
            <ac:picMk id="3" creationId="{715795D8-7481-ECD3-8808-51B272E39693}"/>
          </ac:picMkLst>
        </pc:picChg>
        <pc:picChg chg="add del mod">
          <ac:chgData name="Jalila El Baraka" userId="ea93c961-285f-4edc-9e51-dff84fc1dbdc" providerId="ADAL" clId="{AF35D566-9458-4FCB-BB0C-F789683C5E1A}" dt="2026-02-16T23:05:28.213" v="8702" actId="478"/>
          <ac:picMkLst>
            <pc:docMk/>
            <pc:sldMk cId="1283958556" sldId="1052"/>
            <ac:picMk id="10" creationId="{65102620-6C35-34FC-C9A8-BFB9088B1E08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08T17:37:00.723" v="8158" actId="20577"/>
        <pc:sldMkLst>
          <pc:docMk/>
          <pc:sldMk cId="165185905" sldId="1056"/>
        </pc:sldMkLst>
        <pc:spChg chg="mod">
          <ac:chgData name="Jalila El Baraka" userId="ea93c961-285f-4edc-9e51-dff84fc1dbdc" providerId="ADAL" clId="{AF35D566-9458-4FCB-BB0C-F789683C5E1A}" dt="2026-02-08T17:37:00.723" v="8158" actId="20577"/>
          <ac:spMkLst>
            <pc:docMk/>
            <pc:sldMk cId="165185905" sldId="1056"/>
            <ac:spMk id="9" creationId="{82D1671D-9CD1-1589-2B54-03E06E9EAED1}"/>
          </ac:spMkLst>
        </pc:spChg>
        <pc:picChg chg="add mod">
          <ac:chgData name="Jalila El Baraka" userId="ea93c961-285f-4edc-9e51-dff84fc1dbdc" providerId="ADAL" clId="{AF35D566-9458-4FCB-BB0C-F789683C5E1A}" dt="2026-02-08T17:35:38.345" v="8156" actId="1076"/>
          <ac:picMkLst>
            <pc:docMk/>
            <pc:sldMk cId="165185905" sldId="1056"/>
            <ac:picMk id="4" creationId="{00B84908-C233-2335-B755-8FE2526E8084}"/>
          </ac:picMkLst>
        </pc:picChg>
      </pc:sldChg>
      <pc:sldChg chg="modSp mod">
        <pc:chgData name="Jalila El Baraka" userId="ea93c961-285f-4edc-9e51-dff84fc1dbdc" providerId="ADAL" clId="{AF35D566-9458-4FCB-BB0C-F789683C5E1A}" dt="2026-02-08T17:43:20.640" v="8354" actId="20577"/>
        <pc:sldMkLst>
          <pc:docMk/>
          <pc:sldMk cId="1108896941" sldId="1057"/>
        </pc:sldMkLst>
        <pc:spChg chg="mod">
          <ac:chgData name="Jalila El Baraka" userId="ea93c961-285f-4edc-9e51-dff84fc1dbdc" providerId="ADAL" clId="{AF35D566-9458-4FCB-BB0C-F789683C5E1A}" dt="2026-02-08T17:43:20.640" v="8354" actId="20577"/>
          <ac:spMkLst>
            <pc:docMk/>
            <pc:sldMk cId="1108896941" sldId="1057"/>
            <ac:spMk id="7" creationId="{91C7BE2F-FA70-F13C-C22C-CE2804FDF5FA}"/>
          </ac:spMkLst>
        </pc:spChg>
      </pc:sldChg>
      <pc:sldChg chg="addSp modSp mod">
        <pc:chgData name="Jalila El Baraka" userId="ea93c961-285f-4edc-9e51-dff84fc1dbdc" providerId="ADAL" clId="{AF35D566-9458-4FCB-BB0C-F789683C5E1A}" dt="2026-02-08T15:35:27.230" v="6977" actId="1076"/>
        <pc:sldMkLst>
          <pc:docMk/>
          <pc:sldMk cId="3885549888" sldId="1063"/>
        </pc:sldMkLst>
        <pc:spChg chg="mod">
          <ac:chgData name="Jalila El Baraka" userId="ea93c961-285f-4edc-9e51-dff84fc1dbdc" providerId="ADAL" clId="{AF35D566-9458-4FCB-BB0C-F789683C5E1A}" dt="2026-02-08T15:35:24.710" v="6976" actId="20577"/>
          <ac:spMkLst>
            <pc:docMk/>
            <pc:sldMk cId="3885549888" sldId="1063"/>
            <ac:spMk id="2" creationId="{F0524304-4050-05AE-B3C1-B7B0AC7DA8B2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8T15:36:11.269" v="7009" actId="207"/>
        <pc:sldMkLst>
          <pc:docMk/>
          <pc:sldMk cId="2755180706" sldId="1065"/>
        </pc:sldMkLst>
        <pc:spChg chg="add mod">
          <ac:chgData name="Jalila El Baraka" userId="ea93c961-285f-4edc-9e51-dff84fc1dbdc" providerId="ADAL" clId="{AF35D566-9458-4FCB-BB0C-F789683C5E1A}" dt="2026-02-08T15:36:11.269" v="7009" actId="207"/>
          <ac:spMkLst>
            <pc:docMk/>
            <pc:sldMk cId="2755180706" sldId="1065"/>
            <ac:spMk id="6" creationId="{D9212C67-1162-08C0-3DC6-BA615D54B70C}"/>
          </ac:spMkLst>
        </pc:spChg>
      </pc:sldChg>
      <pc:sldChg chg="modSp mod">
        <pc:chgData name="Jalila El Baraka" userId="ea93c961-285f-4edc-9e51-dff84fc1dbdc" providerId="ADAL" clId="{AF35D566-9458-4FCB-BB0C-F789683C5E1A}" dt="2026-02-08T15:38:07.750" v="7240" actId="20577"/>
        <pc:sldMkLst>
          <pc:docMk/>
          <pc:sldMk cId="1007268527" sldId="1085"/>
        </pc:sldMkLst>
        <pc:spChg chg="mod">
          <ac:chgData name="Jalila El Baraka" userId="ea93c961-285f-4edc-9e51-dff84fc1dbdc" providerId="ADAL" clId="{AF35D566-9458-4FCB-BB0C-F789683C5E1A}" dt="2026-02-08T15:37:49.094" v="7197" actId="20577"/>
          <ac:spMkLst>
            <pc:docMk/>
            <pc:sldMk cId="1007268527" sldId="1085"/>
            <ac:spMk id="12" creationId="{2D2331B2-6ED9-0F68-164A-3E6454FE4A3F}"/>
          </ac:spMkLst>
        </pc:spChg>
        <pc:spChg chg="mod">
          <ac:chgData name="Jalila El Baraka" userId="ea93c961-285f-4edc-9e51-dff84fc1dbdc" providerId="ADAL" clId="{AF35D566-9458-4FCB-BB0C-F789683C5E1A}" dt="2026-02-08T15:38:07.750" v="7240" actId="20577"/>
          <ac:spMkLst>
            <pc:docMk/>
            <pc:sldMk cId="1007268527" sldId="1085"/>
            <ac:spMk id="13" creationId="{8A2DB821-0776-6151-0F29-F0C48008106F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16T23:00:59.727" v="8490" actId="20577"/>
        <pc:sldMkLst>
          <pc:docMk/>
          <pc:sldMk cId="1830111078" sldId="1090"/>
        </pc:sldMkLst>
        <pc:spChg chg="mod">
          <ac:chgData name="Jalila El Baraka" userId="ea93c961-285f-4edc-9e51-dff84fc1dbdc" providerId="ADAL" clId="{AF35D566-9458-4FCB-BB0C-F789683C5E1A}" dt="2026-02-16T23:00:59.727" v="8490" actId="20577"/>
          <ac:spMkLst>
            <pc:docMk/>
            <pc:sldMk cId="1830111078" sldId="1090"/>
            <ac:spMk id="7" creationId="{5E8646D8-E7E2-AEFF-2F46-02D2B7ED3538}"/>
          </ac:spMkLst>
        </pc:spChg>
        <pc:picChg chg="add del mod">
          <ac:chgData name="Jalila El Baraka" userId="ea93c961-285f-4edc-9e51-dff84fc1dbdc" providerId="ADAL" clId="{AF35D566-9458-4FCB-BB0C-F789683C5E1A}" dt="2026-02-16T23:00:42.319" v="8453" actId="478"/>
          <ac:picMkLst>
            <pc:docMk/>
            <pc:sldMk cId="1830111078" sldId="1090"/>
            <ac:picMk id="3" creationId="{1202AE5F-CB00-4290-C732-CE3FE2DE7B04}"/>
          </ac:picMkLst>
        </pc:picChg>
        <pc:picChg chg="add mod">
          <ac:chgData name="Jalila El Baraka" userId="ea93c961-285f-4edc-9e51-dff84fc1dbdc" providerId="ADAL" clId="{AF35D566-9458-4FCB-BB0C-F789683C5E1A}" dt="2026-02-16T23:00:47.385" v="8458" actId="1076"/>
          <ac:picMkLst>
            <pc:docMk/>
            <pc:sldMk cId="1830111078" sldId="1090"/>
            <ac:picMk id="4" creationId="{A75B60BE-3B53-CDAD-3EF3-1029450281F7}"/>
          </ac:picMkLst>
        </pc:picChg>
      </pc:sldChg>
      <pc:sldChg chg="modSp mod">
        <pc:chgData name="Jalila El Baraka" userId="ea93c961-285f-4edc-9e51-dff84fc1dbdc" providerId="ADAL" clId="{AF35D566-9458-4FCB-BB0C-F789683C5E1A}" dt="2026-02-08T15:32:42.502" v="6747" actId="255"/>
        <pc:sldMkLst>
          <pc:docMk/>
          <pc:sldMk cId="1884112402" sldId="1095"/>
        </pc:sldMkLst>
        <pc:spChg chg="mod">
          <ac:chgData name="Jalila El Baraka" userId="ea93c961-285f-4edc-9e51-dff84fc1dbdc" providerId="ADAL" clId="{AF35D566-9458-4FCB-BB0C-F789683C5E1A}" dt="2026-02-08T15:32:42.502" v="6747" actId="255"/>
          <ac:spMkLst>
            <pc:docMk/>
            <pc:sldMk cId="1884112402" sldId="1095"/>
            <ac:spMk id="16" creationId="{308190A8-9C33-8347-6E2E-E7BFC119F023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16T22:56:17.052" v="8388" actId="1076"/>
        <pc:sldMkLst>
          <pc:docMk/>
          <pc:sldMk cId="3750647072" sldId="1101"/>
        </pc:sldMkLst>
        <pc:spChg chg="mod">
          <ac:chgData name="Jalila El Baraka" userId="ea93c961-285f-4edc-9e51-dff84fc1dbdc" providerId="ADAL" clId="{AF35D566-9458-4FCB-BB0C-F789683C5E1A}" dt="2026-02-08T15:33:13.700" v="6787" actId="20577"/>
          <ac:spMkLst>
            <pc:docMk/>
            <pc:sldMk cId="3750647072" sldId="1101"/>
            <ac:spMk id="4" creationId="{56D6602D-2371-AA79-8738-13B10F0453E8}"/>
          </ac:spMkLst>
        </pc:spChg>
        <pc:spChg chg="add mod">
          <ac:chgData name="Jalila El Baraka" userId="ea93c961-285f-4edc-9e51-dff84fc1dbdc" providerId="ADAL" clId="{AF35D566-9458-4FCB-BB0C-F789683C5E1A}" dt="2026-02-16T22:56:17.052" v="8388" actId="1076"/>
          <ac:spMkLst>
            <pc:docMk/>
            <pc:sldMk cId="3750647072" sldId="1101"/>
            <ac:spMk id="8" creationId="{947EFD28-5A1C-3B90-D7FF-43A516558EAB}"/>
          </ac:spMkLst>
        </pc:spChg>
        <pc:spChg chg="mod">
          <ac:chgData name="Jalila El Baraka" userId="ea93c961-285f-4edc-9e51-dff84fc1dbdc" providerId="ADAL" clId="{AF35D566-9458-4FCB-BB0C-F789683C5E1A}" dt="2026-02-08T15:33:25.870" v="6809" actId="20577"/>
          <ac:spMkLst>
            <pc:docMk/>
            <pc:sldMk cId="3750647072" sldId="1101"/>
            <ac:spMk id="9" creationId="{952D63F2-EC45-69D6-A2BE-974231B67A79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16T22:56:13.007" v="8387" actId="1076"/>
        <pc:sldMkLst>
          <pc:docMk/>
          <pc:sldMk cId="989522169" sldId="1102"/>
        </pc:sldMkLst>
        <pc:spChg chg="add mod">
          <ac:chgData name="Jalila El Baraka" userId="ea93c961-285f-4edc-9e51-dff84fc1dbdc" providerId="ADAL" clId="{AF35D566-9458-4FCB-BB0C-F789683C5E1A}" dt="2026-02-16T22:56:13.007" v="8387" actId="1076"/>
          <ac:spMkLst>
            <pc:docMk/>
            <pc:sldMk cId="989522169" sldId="1102"/>
            <ac:spMk id="2" creationId="{F7E40CEE-EAEB-C43E-9732-023EDC9E4D09}"/>
          </ac:spMkLst>
        </pc:spChg>
        <pc:spChg chg="mod">
          <ac:chgData name="Jalila El Baraka" userId="ea93c961-285f-4edc-9e51-dff84fc1dbdc" providerId="ADAL" clId="{AF35D566-9458-4FCB-BB0C-F789683C5E1A}" dt="2026-02-08T15:33:03.895" v="6772" actId="313"/>
          <ac:spMkLst>
            <pc:docMk/>
            <pc:sldMk cId="989522169" sldId="1102"/>
            <ac:spMk id="10" creationId="{DAF6F7BE-3B59-66B8-4229-41321504A99E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8T16:48:00.360" v="7622"/>
        <pc:sldMkLst>
          <pc:docMk/>
          <pc:sldMk cId="1804390391" sldId="1105"/>
        </pc:sldMkLst>
        <pc:spChg chg="mod">
          <ac:chgData name="Jalila El Baraka" userId="ea93c961-285f-4edc-9e51-dff84fc1dbdc" providerId="ADAL" clId="{AF35D566-9458-4FCB-BB0C-F789683C5E1A}" dt="2026-02-08T16:39:54.971" v="7539" actId="20577"/>
          <ac:spMkLst>
            <pc:docMk/>
            <pc:sldMk cId="1804390391" sldId="1105"/>
            <ac:spMk id="9" creationId="{ED5C58F0-7F90-8215-2DCC-5114FE1296C5}"/>
          </ac:spMkLst>
        </pc:spChg>
        <pc:picChg chg="add mod">
          <ac:chgData name="Jalila El Baraka" userId="ea93c961-285f-4edc-9e51-dff84fc1dbdc" providerId="ADAL" clId="{AF35D566-9458-4FCB-BB0C-F789683C5E1A}" dt="2026-02-08T16:48:00.360" v="7622"/>
          <ac:picMkLst>
            <pc:docMk/>
            <pc:sldMk cId="1804390391" sldId="1105"/>
            <ac:picMk id="5" creationId="{A282819A-4C2A-AA80-A963-D70504D77298}"/>
          </ac:picMkLst>
        </pc:picChg>
      </pc:sldChg>
      <pc:sldChg chg="addSp delSp modSp mod delAnim modAnim">
        <pc:chgData name="Jalila El Baraka" userId="ea93c961-285f-4edc-9e51-dff84fc1dbdc" providerId="ADAL" clId="{AF35D566-9458-4FCB-BB0C-F789683C5E1A}" dt="2026-02-08T16:48:09.501" v="7623"/>
        <pc:sldMkLst>
          <pc:docMk/>
          <pc:sldMk cId="688470795" sldId="1106"/>
        </pc:sldMkLst>
        <pc:spChg chg="mod">
          <ac:chgData name="Jalila El Baraka" userId="ea93c961-285f-4edc-9e51-dff84fc1dbdc" providerId="ADAL" clId="{AF35D566-9458-4FCB-BB0C-F789683C5E1A}" dt="2026-02-08T16:41:55.760" v="7546"/>
          <ac:spMkLst>
            <pc:docMk/>
            <pc:sldMk cId="688470795" sldId="1106"/>
            <ac:spMk id="4" creationId="{93AD21CA-1AFE-433F-B560-E7831A303F32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8T15:41:00.433" v="7408" actId="20577"/>
        <pc:sldMkLst>
          <pc:docMk/>
          <pc:sldMk cId="2477685694" sldId="1107"/>
        </pc:sldMkLst>
        <pc:spChg chg="mod">
          <ac:chgData name="Jalila El Baraka" userId="ea93c961-285f-4edc-9e51-dff84fc1dbdc" providerId="ADAL" clId="{AF35D566-9458-4FCB-BB0C-F789683C5E1A}" dt="2026-02-08T15:36:59.861" v="7103" actId="108"/>
          <ac:spMkLst>
            <pc:docMk/>
            <pc:sldMk cId="2477685694" sldId="1107"/>
            <ac:spMk id="2" creationId="{A5138600-B7B7-4115-79B2-0838ADC0F767}"/>
          </ac:spMkLst>
        </pc:spChg>
        <pc:spChg chg="mod">
          <ac:chgData name="Jalila El Baraka" userId="ea93c961-285f-4edc-9e51-dff84fc1dbdc" providerId="ADAL" clId="{AF35D566-9458-4FCB-BB0C-F789683C5E1A}" dt="2026-02-08T15:41:00.433" v="7408" actId="20577"/>
          <ac:spMkLst>
            <pc:docMk/>
            <pc:sldMk cId="2477685694" sldId="1107"/>
            <ac:spMk id="7" creationId="{57266C4F-78F6-4C5D-60FE-0A513530BD60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8T15:37:36.189" v="7170" actId="1076"/>
        <pc:sldMkLst>
          <pc:docMk/>
          <pc:sldMk cId="574874629" sldId="1109"/>
        </pc:sldMkLst>
        <pc:spChg chg="mod">
          <ac:chgData name="Jalila El Baraka" userId="ea93c961-285f-4edc-9e51-dff84fc1dbdc" providerId="ADAL" clId="{AF35D566-9458-4FCB-BB0C-F789683C5E1A}" dt="2026-02-08T15:37:34.043" v="7169" actId="20577"/>
          <ac:spMkLst>
            <pc:docMk/>
            <pc:sldMk cId="574874629" sldId="1109"/>
            <ac:spMk id="6" creationId="{7E89FF29-49F6-C684-2DA7-9D8EF4FB7015}"/>
          </ac:spMkLst>
        </pc:spChg>
      </pc:sldChg>
      <pc:sldChg chg="addSp modSp mod">
        <pc:chgData name="Jalila El Baraka" userId="ea93c961-285f-4edc-9e51-dff84fc1dbdc" providerId="ADAL" clId="{AF35D566-9458-4FCB-BB0C-F789683C5E1A}" dt="2026-02-08T16:29:35.003" v="7466" actId="1076"/>
        <pc:sldMkLst>
          <pc:docMk/>
          <pc:sldMk cId="3533272347" sldId="1112"/>
        </pc:sldMkLst>
        <pc:spChg chg="mod">
          <ac:chgData name="Jalila El Baraka" userId="ea93c961-285f-4edc-9e51-dff84fc1dbdc" providerId="ADAL" clId="{AF35D566-9458-4FCB-BB0C-F789683C5E1A}" dt="2026-02-08T16:29:35.003" v="7466" actId="1076"/>
          <ac:spMkLst>
            <pc:docMk/>
            <pc:sldMk cId="3533272347" sldId="1112"/>
            <ac:spMk id="5" creationId="{266577CD-071B-2B5E-A0C7-1455C37D5BE5}"/>
          </ac:spMkLst>
        </pc:spChg>
        <pc:picChg chg="mod">
          <ac:chgData name="Jalila El Baraka" userId="ea93c961-285f-4edc-9e51-dff84fc1dbdc" providerId="ADAL" clId="{AF35D566-9458-4FCB-BB0C-F789683C5E1A}" dt="2026-02-08T16:29:30.014" v="7464" actId="1076"/>
          <ac:picMkLst>
            <pc:docMk/>
            <pc:sldMk cId="3533272347" sldId="1112"/>
            <ac:picMk id="2" creationId="{9E0A69F4-D065-9500-EB1E-FF5015686178}"/>
          </ac:picMkLst>
        </pc:picChg>
      </pc:sldChg>
      <pc:sldChg chg="addSp modSp mod">
        <pc:chgData name="Jalila El Baraka" userId="ea93c961-285f-4edc-9e51-dff84fc1dbdc" providerId="ADAL" clId="{AF35D566-9458-4FCB-BB0C-F789683C5E1A}" dt="2026-02-08T17:41:21.908" v="8282" actId="1076"/>
        <pc:sldMkLst>
          <pc:docMk/>
          <pc:sldMk cId="3405673476" sldId="1113"/>
        </pc:sldMkLst>
        <pc:spChg chg="mod">
          <ac:chgData name="Jalila El Baraka" userId="ea93c961-285f-4edc-9e51-dff84fc1dbdc" providerId="ADAL" clId="{AF35D566-9458-4FCB-BB0C-F789683C5E1A}" dt="2026-02-08T15:39:29.512" v="7353" actId="20577"/>
          <ac:spMkLst>
            <pc:docMk/>
            <pc:sldMk cId="3405673476" sldId="1113"/>
            <ac:spMk id="12" creationId="{036B161D-B9F2-BE15-2259-85C290B5B4B2}"/>
          </ac:spMkLst>
        </pc:spChg>
        <pc:spChg chg="mod">
          <ac:chgData name="Jalila El Baraka" userId="ea93c961-285f-4edc-9e51-dff84fc1dbdc" providerId="ADAL" clId="{AF35D566-9458-4FCB-BB0C-F789683C5E1A}" dt="2026-02-08T17:40:33.709" v="8222" actId="20577"/>
          <ac:spMkLst>
            <pc:docMk/>
            <pc:sldMk cId="3405673476" sldId="1113"/>
            <ac:spMk id="13" creationId="{C7189A5B-0AA7-539C-C4D9-46CE7763AA24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8T15:32:49.232" v="6749"/>
        <pc:sldMkLst>
          <pc:docMk/>
          <pc:sldMk cId="1128191912" sldId="1126"/>
        </pc:sldMkLst>
        <pc:spChg chg="add mod">
          <ac:chgData name="Jalila El Baraka" userId="ea93c961-285f-4edc-9e51-dff84fc1dbdc" providerId="ADAL" clId="{AF35D566-9458-4FCB-BB0C-F789683C5E1A}" dt="2026-02-08T15:32:49.232" v="6749"/>
          <ac:spMkLst>
            <pc:docMk/>
            <pc:sldMk cId="1128191912" sldId="1126"/>
            <ac:spMk id="3" creationId="{07BF15DE-3B31-82BD-CD1A-C38D9C8D9406}"/>
          </ac:spMkLst>
        </pc:spChg>
      </pc:sldChg>
      <pc:sldChg chg="modSp mod">
        <pc:chgData name="Jalila El Baraka" userId="ea93c961-285f-4edc-9e51-dff84fc1dbdc" providerId="ADAL" clId="{AF35D566-9458-4FCB-BB0C-F789683C5E1A}" dt="2026-02-08T15:33:49.798" v="6861" actId="255"/>
        <pc:sldMkLst>
          <pc:docMk/>
          <pc:sldMk cId="299309008" sldId="1127"/>
        </pc:sldMkLst>
        <pc:spChg chg="mod">
          <ac:chgData name="Jalila El Baraka" userId="ea93c961-285f-4edc-9e51-dff84fc1dbdc" providerId="ADAL" clId="{AF35D566-9458-4FCB-BB0C-F789683C5E1A}" dt="2026-02-08T15:33:49.798" v="6861" actId="255"/>
          <ac:spMkLst>
            <pc:docMk/>
            <pc:sldMk cId="299309008" sldId="1127"/>
            <ac:spMk id="2" creationId="{E7745969-A5F6-8368-9047-F801EC6FB995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8T15:33:54.458" v="6863"/>
        <pc:sldMkLst>
          <pc:docMk/>
          <pc:sldMk cId="1506598639" sldId="1128"/>
        </pc:sldMkLst>
        <pc:spChg chg="add mod">
          <ac:chgData name="Jalila El Baraka" userId="ea93c961-285f-4edc-9e51-dff84fc1dbdc" providerId="ADAL" clId="{AF35D566-9458-4FCB-BB0C-F789683C5E1A}" dt="2026-02-08T15:33:54.458" v="6863"/>
          <ac:spMkLst>
            <pc:docMk/>
            <pc:sldMk cId="1506598639" sldId="1128"/>
            <ac:spMk id="3" creationId="{C332EBBB-6F49-EB2E-B112-9CE7183A36BD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16T22:56:30.152" v="8389" actId="1076"/>
        <pc:sldMkLst>
          <pc:docMk/>
          <pc:sldMk cId="2553980169" sldId="1129"/>
        </pc:sldMkLst>
        <pc:spChg chg="add mod">
          <ac:chgData name="Jalila El Baraka" userId="ea93c961-285f-4edc-9e51-dff84fc1dbdc" providerId="ADAL" clId="{AF35D566-9458-4FCB-BB0C-F789683C5E1A}" dt="2026-02-16T22:56:30.152" v="8389" actId="1076"/>
          <ac:spMkLst>
            <pc:docMk/>
            <pc:sldMk cId="2553980169" sldId="1129"/>
            <ac:spMk id="2" creationId="{9B82120C-B01A-B93C-9288-8A60EC11311B}"/>
          </ac:spMkLst>
        </pc:spChg>
        <pc:spChg chg="mod">
          <ac:chgData name="Jalila El Baraka" userId="ea93c961-285f-4edc-9e51-dff84fc1dbdc" providerId="ADAL" clId="{AF35D566-9458-4FCB-BB0C-F789683C5E1A}" dt="2026-02-08T17:39:22.640" v="8180" actId="20577"/>
          <ac:spMkLst>
            <pc:docMk/>
            <pc:sldMk cId="2553980169" sldId="1129"/>
            <ac:spMk id="5" creationId="{C690C133-967A-DF59-D2C5-133188B6B4E6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8T17:39:40.593" v="8217" actId="207"/>
        <pc:sldMkLst>
          <pc:docMk/>
          <pc:sldMk cId="434921383" sldId="1130"/>
        </pc:sldMkLst>
        <pc:spChg chg="add mod">
          <ac:chgData name="Jalila El Baraka" userId="ea93c961-285f-4edc-9e51-dff84fc1dbdc" providerId="ADAL" clId="{AF35D566-9458-4FCB-BB0C-F789683C5E1A}" dt="2026-02-08T17:39:40.593" v="8217" actId="207"/>
          <ac:spMkLst>
            <pc:docMk/>
            <pc:sldMk cId="434921383" sldId="1130"/>
            <ac:spMk id="4" creationId="{3120DC75-55A4-0C95-9CBF-8BE5B0AF830D}"/>
          </ac:spMkLst>
        </pc:spChg>
        <pc:spChg chg="mod">
          <ac:chgData name="Jalila El Baraka" userId="ea93c961-285f-4edc-9e51-dff84fc1dbdc" providerId="ADAL" clId="{AF35D566-9458-4FCB-BB0C-F789683C5E1A}" dt="2026-02-08T17:39:37.941" v="8216" actId="20577"/>
          <ac:spMkLst>
            <pc:docMk/>
            <pc:sldMk cId="434921383" sldId="1130"/>
            <ac:spMk id="7" creationId="{0DC5AE55-831E-E326-DB0D-AD6E10BC433A}"/>
          </ac:spMkLst>
        </pc:spChg>
        <pc:spChg chg="add mod">
          <ac:chgData name="Jalila El Baraka" userId="ea93c961-285f-4edc-9e51-dff84fc1dbdc" providerId="ADAL" clId="{AF35D566-9458-4FCB-BB0C-F789683C5E1A}" dt="2026-02-08T17:39:31.778" v="8197" actId="20577"/>
          <ac:spMkLst>
            <pc:docMk/>
            <pc:sldMk cId="434921383" sldId="1130"/>
            <ac:spMk id="10" creationId="{2144E161-7BA3-24A9-15A4-74CB43E10FFA}"/>
          </ac:spMkLst>
        </pc:spChg>
      </pc:sldChg>
      <pc:sldChg chg="addSp modSp mod">
        <pc:chgData name="Jalila El Baraka" userId="ea93c961-285f-4edc-9e51-dff84fc1dbdc" providerId="ADAL" clId="{AF35D566-9458-4FCB-BB0C-F789683C5E1A}" dt="2026-02-08T15:40:30.684" v="7404" actId="20577"/>
        <pc:sldMkLst>
          <pc:docMk/>
          <pc:sldMk cId="929565556" sldId="1137"/>
        </pc:sldMkLst>
        <pc:spChg chg="mod">
          <ac:chgData name="Jalila El Baraka" userId="ea93c961-285f-4edc-9e51-dff84fc1dbdc" providerId="ADAL" clId="{AF35D566-9458-4FCB-BB0C-F789683C5E1A}" dt="2026-02-08T15:39:46.007" v="7368" actId="14100"/>
          <ac:spMkLst>
            <pc:docMk/>
            <pc:sldMk cId="929565556" sldId="1137"/>
            <ac:spMk id="4" creationId="{B1A6A7AA-0238-88B8-8E4D-52D1A6D74319}"/>
          </ac:spMkLst>
        </pc:spChg>
        <pc:spChg chg="mod">
          <ac:chgData name="Jalila El Baraka" userId="ea93c961-285f-4edc-9e51-dff84fc1dbdc" providerId="ADAL" clId="{AF35D566-9458-4FCB-BB0C-F789683C5E1A}" dt="2026-02-08T15:39:48.757" v="7369" actId="14100"/>
          <ac:spMkLst>
            <pc:docMk/>
            <pc:sldMk cId="929565556" sldId="1137"/>
            <ac:spMk id="5" creationId="{BD85CFE1-E297-AD53-32BB-FDD9C7A613B5}"/>
          </ac:spMkLst>
        </pc:spChg>
        <pc:spChg chg="mod">
          <ac:chgData name="Jalila El Baraka" userId="ea93c961-285f-4edc-9e51-dff84fc1dbdc" providerId="ADAL" clId="{AF35D566-9458-4FCB-BB0C-F789683C5E1A}" dt="2026-02-08T15:40:25.414" v="7400" actId="1076"/>
          <ac:spMkLst>
            <pc:docMk/>
            <pc:sldMk cId="929565556" sldId="1137"/>
            <ac:spMk id="6" creationId="{8FE6E835-4C75-CCAF-2AFB-81EB8D9989D4}"/>
          </ac:spMkLst>
        </pc:spChg>
        <pc:spChg chg="mod">
          <ac:chgData name="Jalila El Baraka" userId="ea93c961-285f-4edc-9e51-dff84fc1dbdc" providerId="ADAL" clId="{AF35D566-9458-4FCB-BB0C-F789683C5E1A}" dt="2026-02-08T15:39:59.352" v="7381" actId="20577"/>
          <ac:spMkLst>
            <pc:docMk/>
            <pc:sldMk cId="929565556" sldId="1137"/>
            <ac:spMk id="7" creationId="{B13E6547-46E4-1BCC-C126-F4E5A91B5309}"/>
          </ac:spMkLst>
        </pc:spChg>
        <pc:spChg chg="mod">
          <ac:chgData name="Jalila El Baraka" userId="ea93c961-285f-4edc-9e51-dff84fc1dbdc" providerId="ADAL" clId="{AF35D566-9458-4FCB-BB0C-F789683C5E1A}" dt="2026-02-08T15:40:27.414" v="7401" actId="1076"/>
          <ac:spMkLst>
            <pc:docMk/>
            <pc:sldMk cId="929565556" sldId="1137"/>
            <ac:spMk id="10" creationId="{94218937-F94E-0753-FF46-3875B199857B}"/>
          </ac:spMkLst>
        </pc:spChg>
      </pc:sldChg>
      <pc:sldChg chg="addSp modSp mod">
        <pc:chgData name="Jalila El Baraka" userId="ea93c961-285f-4edc-9e51-dff84fc1dbdc" providerId="ADAL" clId="{AF35D566-9458-4FCB-BB0C-F789683C5E1A}" dt="2026-02-08T15:39:05.179" v="7330" actId="1076"/>
        <pc:sldMkLst>
          <pc:docMk/>
          <pc:sldMk cId="2667277456" sldId="1138"/>
        </pc:sldMkLst>
        <pc:spChg chg="mod">
          <ac:chgData name="Jalila El Baraka" userId="ea93c961-285f-4edc-9e51-dff84fc1dbdc" providerId="ADAL" clId="{AF35D566-9458-4FCB-BB0C-F789683C5E1A}" dt="2026-02-08T15:38:40.591" v="7293" actId="21"/>
          <ac:spMkLst>
            <pc:docMk/>
            <pc:sldMk cId="2667277456" sldId="1138"/>
            <ac:spMk id="3" creationId="{18F5D802-FB00-FD8E-FB68-FA609AC6E9ED}"/>
          </ac:spMkLst>
        </pc:spChg>
      </pc:sldChg>
      <pc:sldChg chg="addSp delSp modSp mod delAnim modAnim">
        <pc:chgData name="Jalila El Baraka" userId="ea93c961-285f-4edc-9e51-dff84fc1dbdc" providerId="ADAL" clId="{AF35D566-9458-4FCB-BB0C-F789683C5E1A}" dt="2026-02-16T22:59:06.865" v="8452" actId="1076"/>
        <pc:sldMkLst>
          <pc:docMk/>
          <pc:sldMk cId="1707086180" sldId="1157"/>
        </pc:sldMkLst>
        <pc:picChg chg="add mod">
          <ac:chgData name="Jalila El Baraka" userId="ea93c961-285f-4edc-9e51-dff84fc1dbdc" providerId="ADAL" clId="{AF35D566-9458-4FCB-BB0C-F789683C5E1A}" dt="2026-02-16T22:59:06.865" v="8452" actId="1076"/>
          <ac:picMkLst>
            <pc:docMk/>
            <pc:sldMk cId="1707086180" sldId="1157"/>
            <ac:picMk id="3" creationId="{4F7A36A6-FD37-3314-ADA0-0C83A3ABE049}"/>
          </ac:picMkLst>
        </pc:picChg>
      </pc:sldChg>
      <pc:sldChg chg="addSp modSp mod">
        <pc:chgData name="Jalila El Baraka" userId="ea93c961-285f-4edc-9e51-dff84fc1dbdc" providerId="ADAL" clId="{AF35D566-9458-4FCB-BB0C-F789683C5E1A}" dt="2026-02-16T22:57:05.744" v="8390" actId="1076"/>
        <pc:sldMkLst>
          <pc:docMk/>
          <pc:sldMk cId="733821822" sldId="1191"/>
        </pc:sldMkLst>
        <pc:spChg chg="mod">
          <ac:chgData name="Jalila El Baraka" userId="ea93c961-285f-4edc-9e51-dff84fc1dbdc" providerId="ADAL" clId="{AF35D566-9458-4FCB-BB0C-F789683C5E1A}" dt="2026-02-08T17:40:54.259" v="8254" actId="1076"/>
          <ac:spMkLst>
            <pc:docMk/>
            <pc:sldMk cId="733821822" sldId="1191"/>
            <ac:spMk id="4" creationId="{C9BF6E33-9FC0-372C-9AA4-699D866E29C3}"/>
          </ac:spMkLst>
        </pc:spChg>
        <pc:picChg chg="mod">
          <ac:chgData name="Jalila El Baraka" userId="ea93c961-285f-4edc-9e51-dff84fc1dbdc" providerId="ADAL" clId="{AF35D566-9458-4FCB-BB0C-F789683C5E1A}" dt="2026-02-16T22:57:05.744" v="8390" actId="1076"/>
          <ac:picMkLst>
            <pc:docMk/>
            <pc:sldMk cId="733821822" sldId="1191"/>
            <ac:picMk id="3" creationId="{704ACAA2-5807-1833-D45F-AE157377B8BC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16T23:06:31.128" v="8757" actId="1076"/>
        <pc:sldMkLst>
          <pc:docMk/>
          <pc:sldMk cId="2026178281" sldId="1225"/>
        </pc:sldMkLst>
        <pc:spChg chg="mod">
          <ac:chgData name="Jalila El Baraka" userId="ea93c961-285f-4edc-9e51-dff84fc1dbdc" providerId="ADAL" clId="{AF35D566-9458-4FCB-BB0C-F789683C5E1A}" dt="2026-02-16T23:05:53.624" v="8751" actId="20577"/>
          <ac:spMkLst>
            <pc:docMk/>
            <pc:sldMk cId="2026178281" sldId="1225"/>
            <ac:spMk id="7" creationId="{DC8D87ED-2BF6-7B2C-1467-C234F02298D8}"/>
          </ac:spMkLst>
        </pc:spChg>
        <pc:picChg chg="add mod">
          <ac:chgData name="Jalila El Baraka" userId="ea93c961-285f-4edc-9e51-dff84fc1dbdc" providerId="ADAL" clId="{AF35D566-9458-4FCB-BB0C-F789683C5E1A}" dt="2026-02-16T23:06:31.128" v="8757" actId="1076"/>
          <ac:picMkLst>
            <pc:docMk/>
            <pc:sldMk cId="2026178281" sldId="1225"/>
            <ac:picMk id="3" creationId="{429DEE0A-BB24-0520-39D2-4E4819625F3F}"/>
          </ac:picMkLst>
        </pc:picChg>
        <pc:picChg chg="add del mod">
          <ac:chgData name="Jalila El Baraka" userId="ea93c961-285f-4edc-9e51-dff84fc1dbdc" providerId="ADAL" clId="{AF35D566-9458-4FCB-BB0C-F789683C5E1A}" dt="2026-02-16T23:05:55.717" v="8752" actId="478"/>
          <ac:picMkLst>
            <pc:docMk/>
            <pc:sldMk cId="2026178281" sldId="1225"/>
            <ac:picMk id="4" creationId="{1CF49F4C-827C-1251-341C-1B6BB5CE37E7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16T23:06:58.156" v="8811"/>
        <pc:sldMkLst>
          <pc:docMk/>
          <pc:sldMk cId="980233433" sldId="1226"/>
        </pc:sldMkLst>
        <pc:spChg chg="mod">
          <ac:chgData name="Jalila El Baraka" userId="ea93c961-285f-4edc-9e51-dff84fc1dbdc" providerId="ADAL" clId="{AF35D566-9458-4FCB-BB0C-F789683C5E1A}" dt="2026-02-16T23:06:58.156" v="8811"/>
          <ac:spMkLst>
            <pc:docMk/>
            <pc:sldMk cId="980233433" sldId="1226"/>
            <ac:spMk id="2" creationId="{D5CBE577-F5F8-7D7C-F24C-F9C668846AF1}"/>
          </ac:spMkLst>
        </pc:spChg>
        <pc:spChg chg="mod">
          <ac:chgData name="Jalila El Baraka" userId="ea93c961-285f-4edc-9e51-dff84fc1dbdc" providerId="ADAL" clId="{AF35D566-9458-4FCB-BB0C-F789683C5E1A}" dt="2026-02-16T23:06:51.920" v="8810" actId="20577"/>
          <ac:spMkLst>
            <pc:docMk/>
            <pc:sldMk cId="980233433" sldId="1226"/>
            <ac:spMk id="7" creationId="{80CA14EF-6528-9E07-7625-391649035E2F}"/>
          </ac:spMkLst>
        </pc:spChg>
        <pc:picChg chg="add del mod">
          <ac:chgData name="Jalila El Baraka" userId="ea93c961-285f-4edc-9e51-dff84fc1dbdc" providerId="ADAL" clId="{AF35D566-9458-4FCB-BB0C-F789683C5E1A}" dt="2026-02-16T23:06:34.558" v="8758" actId="478"/>
          <ac:picMkLst>
            <pc:docMk/>
            <pc:sldMk cId="980233433" sldId="1226"/>
            <ac:picMk id="8" creationId="{641AE53D-A52B-21BF-5259-8B378A6F5B23}"/>
          </ac:picMkLst>
        </pc:picChg>
        <pc:picChg chg="add mod">
          <ac:chgData name="Jalila El Baraka" userId="ea93c961-285f-4edc-9e51-dff84fc1dbdc" providerId="ADAL" clId="{AF35D566-9458-4FCB-BB0C-F789683C5E1A}" dt="2026-02-16T23:06:39.064" v="8763" actId="14100"/>
          <ac:picMkLst>
            <pc:docMk/>
            <pc:sldMk cId="980233433" sldId="1226"/>
            <ac:picMk id="9" creationId="{4509E0FC-8614-3E1F-FB2A-C8AA91C42CD3}"/>
          </ac:picMkLst>
        </pc:picChg>
      </pc:sldChg>
      <pc:sldChg chg="ord">
        <pc:chgData name="Jalila El Baraka" userId="ea93c961-285f-4edc-9e51-dff84fc1dbdc" providerId="ADAL" clId="{AF35D566-9458-4FCB-BB0C-F789683C5E1A}" dt="2026-02-08T17:42:03.656" v="8305"/>
        <pc:sldMkLst>
          <pc:docMk/>
          <pc:sldMk cId="12556855" sldId="1236"/>
        </pc:sldMkLst>
      </pc:sldChg>
      <pc:sldChg chg="addSp delSp modSp mod">
        <pc:chgData name="Jalila El Baraka" userId="ea93c961-285f-4edc-9e51-dff84fc1dbdc" providerId="ADAL" clId="{AF35D566-9458-4FCB-BB0C-F789683C5E1A}" dt="2026-02-08T15:26:13.709" v="6509" actId="1076"/>
        <pc:sldMkLst>
          <pc:docMk/>
          <pc:sldMk cId="2461311806" sldId="1239"/>
        </pc:sldMkLst>
        <pc:picChg chg="add mod">
          <ac:chgData name="Jalila El Baraka" userId="ea93c961-285f-4edc-9e51-dff84fc1dbdc" providerId="ADAL" clId="{AF35D566-9458-4FCB-BB0C-F789683C5E1A}" dt="2026-02-08T15:26:13.709" v="6509" actId="1076"/>
          <ac:picMkLst>
            <pc:docMk/>
            <pc:sldMk cId="2461311806" sldId="1239"/>
            <ac:picMk id="8" creationId="{0549A77F-8C8E-FB6C-1B52-DAB1B23985BF}"/>
          </ac:picMkLst>
        </pc:picChg>
      </pc:sldChg>
      <pc:sldChg chg="addSp modSp add mod">
        <pc:chgData name="Jalila El Baraka" userId="ea93c961-285f-4edc-9e51-dff84fc1dbdc" providerId="ADAL" clId="{AF35D566-9458-4FCB-BB0C-F789683C5E1A}" dt="2026-02-08T16:47:46.057" v="7621"/>
        <pc:sldMkLst>
          <pc:docMk/>
          <pc:sldMk cId="70339291" sldId="1249"/>
        </pc:sldMkLst>
      </pc:sldChg>
      <pc:sldChg chg="add">
        <pc:chgData name="Jalila El Baraka" userId="ea93c961-285f-4edc-9e51-dff84fc1dbdc" providerId="ADAL" clId="{AF35D566-9458-4FCB-BB0C-F789683C5E1A}" dt="2026-02-08T16:42:23.395" v="7551" actId="2890"/>
        <pc:sldMkLst>
          <pc:docMk/>
          <pc:sldMk cId="1416975908" sldId="1250"/>
        </pc:sldMkLst>
      </pc:sldChg>
      <pc:sldChg chg="addSp modSp add mod modAnim">
        <pc:chgData name="Jalila El Baraka" userId="ea93c961-285f-4edc-9e51-dff84fc1dbdc" providerId="ADAL" clId="{AF35D566-9458-4FCB-BB0C-F789683C5E1A}" dt="2026-02-16T22:58:23.051" v="8442" actId="1076"/>
        <pc:sldMkLst>
          <pc:docMk/>
          <pc:sldMk cId="1081208999" sldId="1251"/>
        </pc:sldMkLst>
        <pc:picChg chg="add mod">
          <ac:chgData name="Jalila El Baraka" userId="ea93c961-285f-4edc-9e51-dff84fc1dbdc" providerId="ADAL" clId="{AF35D566-9458-4FCB-BB0C-F789683C5E1A}" dt="2026-02-16T22:58:23.051" v="8442" actId="1076"/>
          <ac:picMkLst>
            <pc:docMk/>
            <pc:sldMk cId="1081208999" sldId="1251"/>
            <ac:picMk id="3" creationId="{F9DA50EE-BE83-9A3B-721D-6DB2E32D0C4D}"/>
          </ac:picMkLst>
        </pc:picChg>
      </pc:sldChg>
      <pc:sldChg chg="modSp add mod">
        <pc:chgData name="Jalila El Baraka" userId="ea93c961-285f-4edc-9e51-dff84fc1dbdc" providerId="ADAL" clId="{AF35D566-9458-4FCB-BB0C-F789683C5E1A}" dt="2026-02-16T22:57:38.794" v="8435" actId="20577"/>
        <pc:sldMkLst>
          <pc:docMk/>
          <pc:sldMk cId="1245684478" sldId="1252"/>
        </pc:sldMkLst>
        <pc:spChg chg="mod">
          <ac:chgData name="Jalila El Baraka" userId="ea93c961-285f-4edc-9e51-dff84fc1dbdc" providerId="ADAL" clId="{AF35D566-9458-4FCB-BB0C-F789683C5E1A}" dt="2026-02-16T22:57:38.794" v="8435" actId="20577"/>
          <ac:spMkLst>
            <pc:docMk/>
            <pc:sldMk cId="1245684478" sldId="1252"/>
            <ac:spMk id="2" creationId="{3453C2E9-8BFC-FB8E-E242-97ABC67FEBED}"/>
          </ac:spMkLst>
        </pc:spChg>
        <pc:spChg chg="mod">
          <ac:chgData name="Jalila El Baraka" userId="ea93c961-285f-4edc-9e51-dff84fc1dbdc" providerId="ADAL" clId="{AF35D566-9458-4FCB-BB0C-F789683C5E1A}" dt="2026-02-08T17:41:48.113" v="8302" actId="20577"/>
          <ac:spMkLst>
            <pc:docMk/>
            <pc:sldMk cId="1245684478" sldId="1252"/>
            <ac:spMk id="3" creationId="{D45735DB-BAFD-0321-B880-C9419F0408E2}"/>
          </ac:spMkLst>
        </pc:spChg>
      </pc:sldChg>
      <pc:sldChg chg="modSp mod">
        <pc:chgData name="Jalila El Baraka" userId="ea93c961-285f-4edc-9e51-dff84fc1dbdc" providerId="ADAL" clId="{AF35D566-9458-4FCB-BB0C-F789683C5E1A}" dt="2026-02-16T22:57:56.785" v="8439" actId="20577"/>
        <pc:sldMkLst>
          <pc:docMk/>
          <pc:sldMk cId="4026334983" sldId="1256"/>
        </pc:sldMkLst>
        <pc:spChg chg="mod">
          <ac:chgData name="Jalila El Baraka" userId="ea93c961-285f-4edc-9e51-dff84fc1dbdc" providerId="ADAL" clId="{AF35D566-9458-4FCB-BB0C-F789683C5E1A}" dt="2026-02-16T22:57:53.876" v="8437" actId="20577"/>
          <ac:spMkLst>
            <pc:docMk/>
            <pc:sldMk cId="4026334983" sldId="1256"/>
            <ac:spMk id="2" creationId="{C4C91905-78DB-F96D-9299-9F16F7B3D0A2}"/>
          </ac:spMkLst>
        </pc:spChg>
        <pc:spChg chg="mod">
          <ac:chgData name="Jalila El Baraka" userId="ea93c961-285f-4edc-9e51-dff84fc1dbdc" providerId="ADAL" clId="{AF35D566-9458-4FCB-BB0C-F789683C5E1A}" dt="2026-02-16T22:57:56.785" v="8439" actId="20577"/>
          <ac:spMkLst>
            <pc:docMk/>
            <pc:sldMk cId="4026334983" sldId="1256"/>
            <ac:spMk id="3" creationId="{3D10E387-400C-EC75-D236-AADC3C6CC426}"/>
          </ac:spMkLst>
        </pc:spChg>
      </pc:sldChg>
      <pc:sldChg chg="modSp mod">
        <pc:chgData name="Jalila El Baraka" userId="ea93c961-285f-4edc-9e51-dff84fc1dbdc" providerId="ADAL" clId="{AF35D566-9458-4FCB-BB0C-F789683C5E1A}" dt="2026-02-16T22:53:57.550" v="8355" actId="20577"/>
        <pc:sldMkLst>
          <pc:docMk/>
          <pc:sldMk cId="217489886" sldId="1262"/>
        </pc:sldMkLst>
        <pc:spChg chg="mod">
          <ac:chgData name="Jalila El Baraka" userId="ea93c961-285f-4edc-9e51-dff84fc1dbdc" providerId="ADAL" clId="{AF35D566-9458-4FCB-BB0C-F789683C5E1A}" dt="2026-02-16T22:53:57.550" v="8355" actId="20577"/>
          <ac:spMkLst>
            <pc:docMk/>
            <pc:sldMk cId="217489886" sldId="1262"/>
            <ac:spMk id="2" creationId="{F2803D6A-9C20-B003-2B1C-5DEC74AA6E5E}"/>
          </ac:spMkLst>
        </pc:spChg>
      </pc:sldChg>
      <pc:sldChg chg="modSp mod">
        <pc:chgData name="Jalila El Baraka" userId="ea93c961-285f-4edc-9e51-dff84fc1dbdc" providerId="ADAL" clId="{AF35D566-9458-4FCB-BB0C-F789683C5E1A}" dt="2026-02-16T22:55:07.477" v="8373" actId="14100"/>
        <pc:sldMkLst>
          <pc:docMk/>
          <pc:sldMk cId="1904017345" sldId="1263"/>
        </pc:sldMkLst>
        <pc:picChg chg="mod">
          <ac:chgData name="Jalila El Baraka" userId="ea93c961-285f-4edc-9e51-dff84fc1dbdc" providerId="ADAL" clId="{AF35D566-9458-4FCB-BB0C-F789683C5E1A}" dt="2026-02-16T22:54:11.213" v="8357" actId="1076"/>
          <ac:picMkLst>
            <pc:docMk/>
            <pc:sldMk cId="1904017345" sldId="1263"/>
            <ac:picMk id="3" creationId="{47C082C6-C749-B15A-66FD-E97739C1F190}"/>
          </ac:picMkLst>
        </pc:picChg>
        <pc:picChg chg="mod">
          <ac:chgData name="Jalila El Baraka" userId="ea93c961-285f-4edc-9e51-dff84fc1dbdc" providerId="ADAL" clId="{AF35D566-9458-4FCB-BB0C-F789683C5E1A}" dt="2026-02-16T22:55:01.129" v="8371" actId="14100"/>
          <ac:picMkLst>
            <pc:docMk/>
            <pc:sldMk cId="1904017345" sldId="1263"/>
            <ac:picMk id="5" creationId="{D8D35C2C-AC12-3391-CE6D-8330014244C8}"/>
          </ac:picMkLst>
        </pc:picChg>
        <pc:picChg chg="mod">
          <ac:chgData name="Jalila El Baraka" userId="ea93c961-285f-4edc-9e51-dff84fc1dbdc" providerId="ADAL" clId="{AF35D566-9458-4FCB-BB0C-F789683C5E1A}" dt="2026-02-16T22:54:39.136" v="8364" actId="14100"/>
          <ac:picMkLst>
            <pc:docMk/>
            <pc:sldMk cId="1904017345" sldId="1263"/>
            <ac:picMk id="7" creationId="{52AAC2CD-72E9-8E7A-14B6-933F1ACCE9C8}"/>
          </ac:picMkLst>
        </pc:picChg>
        <pc:picChg chg="mod">
          <ac:chgData name="Jalila El Baraka" userId="ea93c961-285f-4edc-9e51-dff84fc1dbdc" providerId="ADAL" clId="{AF35D566-9458-4FCB-BB0C-F789683C5E1A}" dt="2026-02-16T22:54:43.045" v="8365" actId="14100"/>
          <ac:picMkLst>
            <pc:docMk/>
            <pc:sldMk cId="1904017345" sldId="1263"/>
            <ac:picMk id="9" creationId="{A5425461-25B0-0E6D-047E-D6B8A84DEB59}"/>
          </ac:picMkLst>
        </pc:picChg>
        <pc:picChg chg="mod">
          <ac:chgData name="Jalila El Baraka" userId="ea93c961-285f-4edc-9e51-dff84fc1dbdc" providerId="ADAL" clId="{AF35D566-9458-4FCB-BB0C-F789683C5E1A}" dt="2026-02-16T22:54:56.045" v="8370" actId="14100"/>
          <ac:picMkLst>
            <pc:docMk/>
            <pc:sldMk cId="1904017345" sldId="1263"/>
            <ac:picMk id="13" creationId="{CEA48E89-D68A-1AF3-97DE-7C6F24F466FD}"/>
          </ac:picMkLst>
        </pc:picChg>
        <pc:picChg chg="mod">
          <ac:chgData name="Jalila El Baraka" userId="ea93c961-285f-4edc-9e51-dff84fc1dbdc" providerId="ADAL" clId="{AF35D566-9458-4FCB-BB0C-F789683C5E1A}" dt="2026-02-16T22:55:07.477" v="8373" actId="14100"/>
          <ac:picMkLst>
            <pc:docMk/>
            <pc:sldMk cId="1904017345" sldId="1263"/>
            <ac:picMk id="15" creationId="{E664EDEB-96A9-D47F-6A45-164FC5BC5ACE}"/>
          </ac:picMkLst>
        </pc:picChg>
      </pc:sldChg>
      <pc:sldChg chg="modSp mod">
        <pc:chgData name="Jalila El Baraka" userId="ea93c961-285f-4edc-9e51-dff84fc1dbdc" providerId="ADAL" clId="{AF35D566-9458-4FCB-BB0C-F789683C5E1A}" dt="2026-02-16T22:55:50.846" v="8384" actId="14100"/>
        <pc:sldMkLst>
          <pc:docMk/>
          <pc:sldMk cId="3531388037" sldId="1264"/>
        </pc:sldMkLst>
        <pc:picChg chg="mod">
          <ac:chgData name="Jalila El Baraka" userId="ea93c961-285f-4edc-9e51-dff84fc1dbdc" providerId="ADAL" clId="{AF35D566-9458-4FCB-BB0C-F789683C5E1A}" dt="2026-02-16T22:55:32.419" v="8378" actId="1076"/>
          <ac:picMkLst>
            <pc:docMk/>
            <pc:sldMk cId="3531388037" sldId="1264"/>
            <ac:picMk id="3" creationId="{0B7BE97E-A21E-AFC7-95FD-6581B68DE9AE}"/>
          </ac:picMkLst>
        </pc:picChg>
        <pc:picChg chg="mod">
          <ac:chgData name="Jalila El Baraka" userId="ea93c961-285f-4edc-9e51-dff84fc1dbdc" providerId="ADAL" clId="{AF35D566-9458-4FCB-BB0C-F789683C5E1A}" dt="2026-02-16T22:55:48.117" v="8383" actId="14100"/>
          <ac:picMkLst>
            <pc:docMk/>
            <pc:sldMk cId="3531388037" sldId="1264"/>
            <ac:picMk id="5" creationId="{BC8FD5B7-F2F6-2383-68C3-96B4ED6F6CB9}"/>
          </ac:picMkLst>
        </pc:picChg>
        <pc:picChg chg="mod">
          <ac:chgData name="Jalila El Baraka" userId="ea93c961-285f-4edc-9e51-dff84fc1dbdc" providerId="ADAL" clId="{AF35D566-9458-4FCB-BB0C-F789683C5E1A}" dt="2026-02-16T22:55:45.294" v="8382" actId="14100"/>
          <ac:picMkLst>
            <pc:docMk/>
            <pc:sldMk cId="3531388037" sldId="1264"/>
            <ac:picMk id="7" creationId="{59BB3C42-9D86-F5B3-2032-E9CA93449223}"/>
          </ac:picMkLst>
        </pc:picChg>
        <pc:picChg chg="mod">
          <ac:chgData name="Jalila El Baraka" userId="ea93c961-285f-4edc-9e51-dff84fc1dbdc" providerId="ADAL" clId="{AF35D566-9458-4FCB-BB0C-F789683C5E1A}" dt="2026-02-16T22:55:42.279" v="8381" actId="14100"/>
          <ac:picMkLst>
            <pc:docMk/>
            <pc:sldMk cId="3531388037" sldId="1264"/>
            <ac:picMk id="9" creationId="{A3B407F2-C0C7-3B6F-0B35-4F7B73BDD119}"/>
          </ac:picMkLst>
        </pc:picChg>
        <pc:picChg chg="mod">
          <ac:chgData name="Jalila El Baraka" userId="ea93c961-285f-4edc-9e51-dff84fc1dbdc" providerId="ADAL" clId="{AF35D566-9458-4FCB-BB0C-F789683C5E1A}" dt="2026-02-16T22:55:50.846" v="8384" actId="14100"/>
          <ac:picMkLst>
            <pc:docMk/>
            <pc:sldMk cId="3531388037" sldId="1264"/>
            <ac:picMk id="13" creationId="{7610AE61-9F48-82CE-3FA5-A036B8771202}"/>
          </ac:picMkLst>
        </pc:picChg>
        <pc:picChg chg="mod">
          <ac:chgData name="Jalila El Baraka" userId="ea93c961-285f-4edc-9e51-dff84fc1dbdc" providerId="ADAL" clId="{AF35D566-9458-4FCB-BB0C-F789683C5E1A}" dt="2026-02-16T22:55:38.651" v="8380" actId="14100"/>
          <ac:picMkLst>
            <pc:docMk/>
            <pc:sldMk cId="3531388037" sldId="1264"/>
            <ac:picMk id="15" creationId="{BF8DD96F-C7D7-6FD9-24F7-7443D6EFEF9E}"/>
          </ac:picMkLst>
        </pc:picChg>
      </pc:sldChg>
      <pc:sldChg chg="modSp mod">
        <pc:chgData name="Jalila El Baraka" userId="ea93c961-285f-4edc-9e51-dff84fc1dbdc" providerId="ADAL" clId="{AF35D566-9458-4FCB-BB0C-F789683C5E1A}" dt="2026-02-16T22:55:59.657" v="8386" actId="14100"/>
        <pc:sldMkLst>
          <pc:docMk/>
          <pc:sldMk cId="3692787546" sldId="1265"/>
        </pc:sldMkLst>
        <pc:picChg chg="mod">
          <ac:chgData name="Jalila El Baraka" userId="ea93c961-285f-4edc-9e51-dff84fc1dbdc" providerId="ADAL" clId="{AF35D566-9458-4FCB-BB0C-F789683C5E1A}" dt="2026-02-16T22:55:56.659" v="8385" actId="14100"/>
          <ac:picMkLst>
            <pc:docMk/>
            <pc:sldMk cId="3692787546" sldId="1265"/>
            <ac:picMk id="9" creationId="{C18E1C93-85DA-2C7C-C6A9-6C68A2BD091A}"/>
          </ac:picMkLst>
        </pc:picChg>
        <pc:picChg chg="mod">
          <ac:chgData name="Jalila El Baraka" userId="ea93c961-285f-4edc-9e51-dff84fc1dbdc" providerId="ADAL" clId="{AF35D566-9458-4FCB-BB0C-F789683C5E1A}" dt="2026-02-16T22:55:59.657" v="8386" actId="14100"/>
          <ac:picMkLst>
            <pc:docMk/>
            <pc:sldMk cId="3692787546" sldId="1265"/>
            <ac:picMk id="13" creationId="{A089279F-CA63-695C-80A5-5A525F1BDFCC}"/>
          </ac:picMkLst>
        </pc:picChg>
      </pc:sldChg>
      <pc:sldChg chg="addSp delSp modSp add mod ord">
        <pc:chgData name="Jalila El Baraka" userId="ea93c961-285f-4edc-9e51-dff84fc1dbdc" providerId="ADAL" clId="{AF35D566-9458-4FCB-BB0C-F789683C5E1A}" dt="2026-02-16T23:08:12.302" v="8850" actId="1076"/>
        <pc:sldMkLst>
          <pc:docMk/>
          <pc:sldMk cId="951624790" sldId="1266"/>
        </pc:sldMkLst>
        <pc:spChg chg="mod">
          <ac:chgData name="Jalila El Baraka" userId="ea93c961-285f-4edc-9e51-dff84fc1dbdc" providerId="ADAL" clId="{AF35D566-9458-4FCB-BB0C-F789683C5E1A}" dt="2026-02-16T23:08:04.412" v="8844" actId="20577"/>
          <ac:spMkLst>
            <pc:docMk/>
            <pc:sldMk cId="951624790" sldId="1266"/>
            <ac:spMk id="7" creationId="{1469982D-65A6-C4C6-536B-07368909E85D}"/>
          </ac:spMkLst>
        </pc:spChg>
        <pc:picChg chg="del">
          <ac:chgData name="Jalila El Baraka" userId="ea93c961-285f-4edc-9e51-dff84fc1dbdc" providerId="ADAL" clId="{AF35D566-9458-4FCB-BB0C-F789683C5E1A}" dt="2026-02-16T23:08:06.596" v="8845" actId="478"/>
          <ac:picMkLst>
            <pc:docMk/>
            <pc:sldMk cId="951624790" sldId="1266"/>
            <ac:picMk id="3" creationId="{70B27134-9707-A9D1-79B4-B36F96637A43}"/>
          </ac:picMkLst>
        </pc:picChg>
        <pc:picChg chg="add mod">
          <ac:chgData name="Jalila El Baraka" userId="ea93c961-285f-4edc-9e51-dff84fc1dbdc" providerId="ADAL" clId="{AF35D566-9458-4FCB-BB0C-F789683C5E1A}" dt="2026-02-16T23:08:12.302" v="8850" actId="1076"/>
          <ac:picMkLst>
            <pc:docMk/>
            <pc:sldMk cId="951624790" sldId="1266"/>
            <ac:picMk id="4" creationId="{71EB71F4-5D54-A7B4-D487-290FA4428BF3}"/>
          </ac:picMkLst>
        </pc:picChg>
      </pc:sldChg>
      <pc:sldChg chg="addSp delSp modSp add mod ord">
        <pc:chgData name="Jalila El Baraka" userId="ea93c961-285f-4edc-9e51-dff84fc1dbdc" providerId="ADAL" clId="{AF35D566-9458-4FCB-BB0C-F789683C5E1A}" dt="2026-02-16T23:10:00.831" v="8899"/>
        <pc:sldMkLst>
          <pc:docMk/>
          <pc:sldMk cId="1778791807" sldId="1267"/>
        </pc:sldMkLst>
        <pc:spChg chg="mod">
          <ac:chgData name="Jalila El Baraka" userId="ea93c961-285f-4edc-9e51-dff84fc1dbdc" providerId="ADAL" clId="{AF35D566-9458-4FCB-BB0C-F789683C5E1A}" dt="2026-02-16T23:10:00.831" v="8899"/>
          <ac:spMkLst>
            <pc:docMk/>
            <pc:sldMk cId="1778791807" sldId="1267"/>
            <ac:spMk id="2" creationId="{0A41E369-B240-AA76-E984-DC58D16FD80B}"/>
          </ac:spMkLst>
        </pc:spChg>
        <pc:spChg chg="mod">
          <ac:chgData name="Jalila El Baraka" userId="ea93c961-285f-4edc-9e51-dff84fc1dbdc" providerId="ADAL" clId="{AF35D566-9458-4FCB-BB0C-F789683C5E1A}" dt="2026-02-16T23:09:53.859" v="8898" actId="20577"/>
          <ac:spMkLst>
            <pc:docMk/>
            <pc:sldMk cId="1778791807" sldId="1267"/>
            <ac:spMk id="7" creationId="{2B8A3465-D60B-DC40-0C8D-E8B27CE585F4}"/>
          </ac:spMkLst>
        </pc:spChg>
        <pc:picChg chg="add mod">
          <ac:chgData name="Jalila El Baraka" userId="ea93c961-285f-4edc-9e51-dff84fc1dbdc" providerId="ADAL" clId="{AF35D566-9458-4FCB-BB0C-F789683C5E1A}" dt="2026-02-16T23:08:22.738" v="8855" actId="1076"/>
          <ac:picMkLst>
            <pc:docMk/>
            <pc:sldMk cId="1778791807" sldId="1267"/>
            <ac:picMk id="3" creationId="{FE2B2273-5D2B-4F8D-4CCE-673F71730126}"/>
          </ac:picMkLst>
        </pc:picChg>
        <pc:picChg chg="del">
          <ac:chgData name="Jalila El Baraka" userId="ea93c961-285f-4edc-9e51-dff84fc1dbdc" providerId="ADAL" clId="{AF35D566-9458-4FCB-BB0C-F789683C5E1A}" dt="2026-02-16T23:08:16.698" v="8851" actId="478"/>
          <ac:picMkLst>
            <pc:docMk/>
            <pc:sldMk cId="1778791807" sldId="1267"/>
            <ac:picMk id="9" creationId="{6CAA586F-A679-A7A0-F3B0-91A874361875}"/>
          </ac:picMkLst>
        </pc:picChg>
      </pc:sldChg>
    </pc:docChg>
  </pc:docChgLst>
  <pc:docChgLst>
    <pc:chgData name="Jalila El Baraka" userId="ea93c961-285f-4edc-9e51-dff84fc1dbdc" providerId="ADAL" clId="{F2DB4326-1773-40AF-ABF6-454663976D9D}"/>
    <pc:docChg chg="undo custSel addSld delSld modSld">
      <pc:chgData name="Jalila El Baraka" userId="ea93c961-285f-4edc-9e51-dff84fc1dbdc" providerId="ADAL" clId="{F2DB4326-1773-40AF-ABF6-454663976D9D}" dt="2026-02-17T09:31:22.867" v="1790" actId="20577"/>
      <pc:docMkLst>
        <pc:docMk/>
      </pc:docMkLst>
      <pc:sldChg chg="addSp delSp modSp add mod">
        <pc:chgData name="Jalila El Baraka" userId="ea93c961-285f-4edc-9e51-dff84fc1dbdc" providerId="ADAL" clId="{F2DB4326-1773-40AF-ABF6-454663976D9D}" dt="2026-02-11T15:12:28.069" v="797" actId="478"/>
        <pc:sldMkLst>
          <pc:docMk/>
          <pc:sldMk cId="56895326" sldId="257"/>
        </pc:sldMkLst>
      </pc:sldChg>
      <pc:sldChg chg="delSp mod">
        <pc:chgData name="Jalila El Baraka" userId="ea93c961-285f-4edc-9e51-dff84fc1dbdc" providerId="ADAL" clId="{F2DB4326-1773-40AF-ABF6-454663976D9D}" dt="2026-02-11T15:39:00.697" v="1760" actId="478"/>
        <pc:sldMkLst>
          <pc:docMk/>
          <pc:sldMk cId="1592657405" sldId="664"/>
        </pc:sldMkLst>
      </pc:sldChg>
      <pc:sldChg chg="addSp delSp modSp mod">
        <pc:chgData name="Jalila El Baraka" userId="ea93c961-285f-4edc-9e51-dff84fc1dbdc" providerId="ADAL" clId="{F2DB4326-1773-40AF-ABF6-454663976D9D}" dt="2026-02-11T15:12:31.443" v="798" actId="478"/>
        <pc:sldMkLst>
          <pc:docMk/>
          <pc:sldMk cId="1677520056" sldId="1030"/>
        </pc:sldMkLst>
      </pc:sldChg>
      <pc:sldChg chg="modSp mod">
        <pc:chgData name="Jalila El Baraka" userId="ea93c961-285f-4edc-9e51-dff84fc1dbdc" providerId="ADAL" clId="{F2DB4326-1773-40AF-ABF6-454663976D9D}" dt="2026-02-17T09:31:22.867" v="1790" actId="20577"/>
        <pc:sldMkLst>
          <pc:docMk/>
          <pc:sldMk cId="1283958556" sldId="1052"/>
        </pc:sldMkLst>
        <pc:spChg chg="mod">
          <ac:chgData name="Jalila El Baraka" userId="ea93c961-285f-4edc-9e51-dff84fc1dbdc" providerId="ADAL" clId="{F2DB4326-1773-40AF-ABF6-454663976D9D}" dt="2026-02-17T09:31:20.449" v="1788" actId="20577"/>
          <ac:spMkLst>
            <pc:docMk/>
            <pc:sldMk cId="1283958556" sldId="1052"/>
            <ac:spMk id="2" creationId="{48926109-DFDA-F890-AFED-31719DF3EC19}"/>
          </ac:spMkLst>
        </pc:spChg>
        <pc:spChg chg="mod">
          <ac:chgData name="Jalila El Baraka" userId="ea93c961-285f-4edc-9e51-dff84fc1dbdc" providerId="ADAL" clId="{F2DB4326-1773-40AF-ABF6-454663976D9D}" dt="2026-02-17T09:31:22.867" v="1790" actId="20577"/>
          <ac:spMkLst>
            <pc:docMk/>
            <pc:sldMk cId="1283958556" sldId="1052"/>
            <ac:spMk id="7" creationId="{7D7A6C91-85DB-C8BC-C042-3C5CB20AC5B0}"/>
          </ac:spMkLst>
        </pc:spChg>
      </pc:sldChg>
      <pc:sldChg chg="delSp modSp mod">
        <pc:chgData name="Jalila El Baraka" userId="ea93c961-285f-4edc-9e51-dff84fc1dbdc" providerId="ADAL" clId="{F2DB4326-1773-40AF-ABF6-454663976D9D}" dt="2026-02-11T15:22:46.053" v="1223"/>
        <pc:sldMkLst>
          <pc:docMk/>
          <pc:sldMk cId="3885549888" sldId="1063"/>
        </pc:sldMkLst>
        <pc:spChg chg="mod">
          <ac:chgData name="Jalila El Baraka" userId="ea93c961-285f-4edc-9e51-dff84fc1dbdc" providerId="ADAL" clId="{F2DB4326-1773-40AF-ABF6-454663976D9D}" dt="2026-02-11T15:22:46.053" v="1223"/>
          <ac:spMkLst>
            <pc:docMk/>
            <pc:sldMk cId="3885549888" sldId="1063"/>
            <ac:spMk id="2" creationId="{F0524304-4050-05AE-B3C1-B7B0AC7DA8B2}"/>
          </ac:spMkLst>
        </pc:spChg>
        <pc:spChg chg="mod">
          <ac:chgData name="Jalila El Baraka" userId="ea93c961-285f-4edc-9e51-dff84fc1dbdc" providerId="ADAL" clId="{F2DB4326-1773-40AF-ABF6-454663976D9D}" dt="2026-02-11T15:22:37.286" v="1216" actId="20577"/>
          <ac:spMkLst>
            <pc:docMk/>
            <pc:sldMk cId="3885549888" sldId="1063"/>
            <ac:spMk id="7" creationId="{941C9154-7F7B-DACA-DC52-CDCC440DA64A}"/>
          </ac:spMkLst>
        </pc:spChg>
      </pc:sldChg>
      <pc:sldChg chg="modSp mod">
        <pc:chgData name="Jalila El Baraka" userId="ea93c961-285f-4edc-9e51-dff84fc1dbdc" providerId="ADAL" clId="{F2DB4326-1773-40AF-ABF6-454663976D9D}" dt="2026-02-11T15:23:06.055" v="1252" actId="108"/>
        <pc:sldMkLst>
          <pc:docMk/>
          <pc:sldMk cId="2755180706" sldId="1065"/>
        </pc:sldMkLst>
        <pc:spChg chg="mod">
          <ac:chgData name="Jalila El Baraka" userId="ea93c961-285f-4edc-9e51-dff84fc1dbdc" providerId="ADAL" clId="{F2DB4326-1773-40AF-ABF6-454663976D9D}" dt="2026-02-11T15:23:06.055" v="1252" actId="108"/>
          <ac:spMkLst>
            <pc:docMk/>
            <pc:sldMk cId="2755180706" sldId="1065"/>
            <ac:spMk id="6" creationId="{D9212C67-1162-08C0-3DC6-BA615D54B70C}"/>
          </ac:spMkLst>
        </pc:spChg>
      </pc:sldChg>
      <pc:sldChg chg="modSp mod">
        <pc:chgData name="Jalila El Baraka" userId="ea93c961-285f-4edc-9e51-dff84fc1dbdc" providerId="ADAL" clId="{F2DB4326-1773-40AF-ABF6-454663976D9D}" dt="2026-02-11T15:26:45.134" v="1384" actId="20577"/>
        <pc:sldMkLst>
          <pc:docMk/>
          <pc:sldMk cId="1007268527" sldId="1085"/>
        </pc:sldMkLst>
        <pc:spChg chg="mod">
          <ac:chgData name="Jalila El Baraka" userId="ea93c961-285f-4edc-9e51-dff84fc1dbdc" providerId="ADAL" clId="{F2DB4326-1773-40AF-ABF6-454663976D9D}" dt="2026-02-11T15:26:23.563" v="1368" actId="20577"/>
          <ac:spMkLst>
            <pc:docMk/>
            <pc:sldMk cId="1007268527" sldId="1085"/>
            <ac:spMk id="12" creationId="{2D2331B2-6ED9-0F68-164A-3E6454FE4A3F}"/>
          </ac:spMkLst>
        </pc:spChg>
        <pc:spChg chg="mod">
          <ac:chgData name="Jalila El Baraka" userId="ea93c961-285f-4edc-9e51-dff84fc1dbdc" providerId="ADAL" clId="{F2DB4326-1773-40AF-ABF6-454663976D9D}" dt="2026-02-11T15:26:45.134" v="1384" actId="20577"/>
          <ac:spMkLst>
            <pc:docMk/>
            <pc:sldMk cId="1007268527" sldId="1085"/>
            <ac:spMk id="13" creationId="{8A2DB821-0776-6151-0F29-F0C48008106F}"/>
          </ac:spMkLst>
        </pc:spChg>
      </pc:sldChg>
      <pc:sldChg chg="modSp mod">
        <pc:chgData name="Jalila El Baraka" userId="ea93c961-285f-4edc-9e51-dff84fc1dbdc" providerId="ADAL" clId="{F2DB4326-1773-40AF-ABF6-454663976D9D}" dt="2026-02-11T15:15:26.958" v="829" actId="20577"/>
        <pc:sldMkLst>
          <pc:docMk/>
          <pc:sldMk cId="1884112402" sldId="1095"/>
        </pc:sldMkLst>
        <pc:spChg chg="mod">
          <ac:chgData name="Jalila El Baraka" userId="ea93c961-285f-4edc-9e51-dff84fc1dbdc" providerId="ADAL" clId="{F2DB4326-1773-40AF-ABF6-454663976D9D}" dt="2026-02-11T15:15:26.958" v="829" actId="20577"/>
          <ac:spMkLst>
            <pc:docMk/>
            <pc:sldMk cId="1884112402" sldId="1095"/>
            <ac:spMk id="16" creationId="{308190A8-9C33-8347-6E2E-E7BFC119F023}"/>
          </ac:spMkLst>
        </pc:spChg>
      </pc:sldChg>
      <pc:sldChg chg="modSp mod">
        <pc:chgData name="Jalila El Baraka" userId="ea93c961-285f-4edc-9e51-dff84fc1dbdc" providerId="ADAL" clId="{F2DB4326-1773-40AF-ABF6-454663976D9D}" dt="2026-02-11T15:17:52.534" v="995" actId="20577"/>
        <pc:sldMkLst>
          <pc:docMk/>
          <pc:sldMk cId="3750647072" sldId="1101"/>
        </pc:sldMkLst>
        <pc:spChg chg="mod">
          <ac:chgData name="Jalila El Baraka" userId="ea93c961-285f-4edc-9e51-dff84fc1dbdc" providerId="ADAL" clId="{F2DB4326-1773-40AF-ABF6-454663976D9D}" dt="2026-02-11T15:17:52.534" v="995" actId="20577"/>
          <ac:spMkLst>
            <pc:docMk/>
            <pc:sldMk cId="3750647072" sldId="1101"/>
            <ac:spMk id="4" creationId="{56D6602D-2371-AA79-8738-13B10F0453E8}"/>
          </ac:spMkLst>
        </pc:spChg>
        <pc:spChg chg="mod">
          <ac:chgData name="Jalila El Baraka" userId="ea93c961-285f-4edc-9e51-dff84fc1dbdc" providerId="ADAL" clId="{F2DB4326-1773-40AF-ABF6-454663976D9D}" dt="2026-02-11T15:17:47.003" v="976" actId="20577"/>
          <ac:spMkLst>
            <pc:docMk/>
            <pc:sldMk cId="3750647072" sldId="1101"/>
            <ac:spMk id="8" creationId="{947EFD28-5A1C-3B90-D7FF-43A516558EAB}"/>
          </ac:spMkLst>
        </pc:spChg>
        <pc:spChg chg="mod">
          <ac:chgData name="Jalila El Baraka" userId="ea93c961-285f-4edc-9e51-dff84fc1dbdc" providerId="ADAL" clId="{F2DB4326-1773-40AF-ABF6-454663976D9D}" dt="2026-02-11T15:17:36.417" v="950" actId="20577"/>
          <ac:spMkLst>
            <pc:docMk/>
            <pc:sldMk cId="3750647072" sldId="1101"/>
            <ac:spMk id="9" creationId="{952D63F2-EC45-69D6-A2BE-974231B67A79}"/>
          </ac:spMkLst>
        </pc:spChg>
      </pc:sldChg>
      <pc:sldChg chg="modSp mod">
        <pc:chgData name="Jalila El Baraka" userId="ea93c961-285f-4edc-9e51-dff84fc1dbdc" providerId="ADAL" clId="{F2DB4326-1773-40AF-ABF6-454663976D9D}" dt="2026-02-11T15:15:57.800" v="924" actId="20577"/>
        <pc:sldMkLst>
          <pc:docMk/>
          <pc:sldMk cId="989522169" sldId="1102"/>
        </pc:sldMkLst>
        <pc:spChg chg="mod">
          <ac:chgData name="Jalila El Baraka" userId="ea93c961-285f-4edc-9e51-dff84fc1dbdc" providerId="ADAL" clId="{F2DB4326-1773-40AF-ABF6-454663976D9D}" dt="2026-02-11T15:15:57.800" v="924" actId="20577"/>
          <ac:spMkLst>
            <pc:docMk/>
            <pc:sldMk cId="989522169" sldId="1102"/>
            <ac:spMk id="2" creationId="{F7E40CEE-EAEB-C43E-9732-023EDC9E4D09}"/>
          </ac:spMkLst>
        </pc:spChg>
        <pc:spChg chg="mod">
          <ac:chgData name="Jalila El Baraka" userId="ea93c961-285f-4edc-9e51-dff84fc1dbdc" providerId="ADAL" clId="{F2DB4326-1773-40AF-ABF6-454663976D9D}" dt="2026-02-11T15:15:50.323" v="904" actId="20577"/>
          <ac:spMkLst>
            <pc:docMk/>
            <pc:sldMk cId="989522169" sldId="1102"/>
            <ac:spMk id="10" creationId="{DAF6F7BE-3B59-66B8-4229-41321504A99E}"/>
          </ac:spMkLst>
        </pc:spChg>
      </pc:sldChg>
      <pc:sldChg chg="modSp mod">
        <pc:chgData name="Jalila El Baraka" userId="ea93c961-285f-4edc-9e51-dff84fc1dbdc" providerId="ADAL" clId="{F2DB4326-1773-40AF-ABF6-454663976D9D}" dt="2026-02-11T15:36:27.484" v="1736" actId="20577"/>
        <pc:sldMkLst>
          <pc:docMk/>
          <pc:sldMk cId="1804390391" sldId="1105"/>
        </pc:sldMkLst>
        <pc:spChg chg="mod">
          <ac:chgData name="Jalila El Baraka" userId="ea93c961-285f-4edc-9e51-dff84fc1dbdc" providerId="ADAL" clId="{F2DB4326-1773-40AF-ABF6-454663976D9D}" dt="2026-02-11T15:36:27.484" v="1736" actId="20577"/>
          <ac:spMkLst>
            <pc:docMk/>
            <pc:sldMk cId="1804390391" sldId="1105"/>
            <ac:spMk id="9" creationId="{ED5C58F0-7F90-8215-2DCC-5114FE1296C5}"/>
          </ac:spMkLst>
        </pc:spChg>
      </pc:sldChg>
      <pc:sldChg chg="addSp delSp modSp mod delAnim modAnim">
        <pc:chgData name="Jalila El Baraka" userId="ea93c961-285f-4edc-9e51-dff84fc1dbdc" providerId="ADAL" clId="{F2DB4326-1773-40AF-ABF6-454663976D9D}" dt="2026-02-11T15:38:56.979" v="1759"/>
        <pc:sldMkLst>
          <pc:docMk/>
          <pc:sldMk cId="688470795" sldId="1106"/>
        </pc:sldMkLst>
        <pc:picChg chg="add mod">
          <ac:chgData name="Jalila El Baraka" userId="ea93c961-285f-4edc-9e51-dff84fc1dbdc" providerId="ADAL" clId="{F2DB4326-1773-40AF-ABF6-454663976D9D}" dt="2026-02-11T15:38:56.979" v="1759"/>
          <ac:picMkLst>
            <pc:docMk/>
            <pc:sldMk cId="688470795" sldId="1106"/>
            <ac:picMk id="3" creationId="{F1C54578-65E7-2C3F-FB7F-3C1E17B816BB}"/>
          </ac:picMkLst>
        </pc:picChg>
      </pc:sldChg>
      <pc:sldChg chg="modSp mod">
        <pc:chgData name="Jalila El Baraka" userId="ea93c961-285f-4edc-9e51-dff84fc1dbdc" providerId="ADAL" clId="{F2DB4326-1773-40AF-ABF6-454663976D9D}" dt="2026-02-11T15:25:26.899" v="1299" actId="20577"/>
        <pc:sldMkLst>
          <pc:docMk/>
          <pc:sldMk cId="2477685694" sldId="1107"/>
        </pc:sldMkLst>
        <pc:spChg chg="mod">
          <ac:chgData name="Jalila El Baraka" userId="ea93c961-285f-4edc-9e51-dff84fc1dbdc" providerId="ADAL" clId="{F2DB4326-1773-40AF-ABF6-454663976D9D}" dt="2026-02-11T15:25:26.899" v="1299" actId="20577"/>
          <ac:spMkLst>
            <pc:docMk/>
            <pc:sldMk cId="2477685694" sldId="1107"/>
            <ac:spMk id="2" creationId="{A5138600-B7B7-4115-79B2-0838ADC0F767}"/>
          </ac:spMkLst>
        </pc:spChg>
        <pc:spChg chg="mod">
          <ac:chgData name="Jalila El Baraka" userId="ea93c961-285f-4edc-9e51-dff84fc1dbdc" providerId="ADAL" clId="{F2DB4326-1773-40AF-ABF6-454663976D9D}" dt="2026-02-11T15:25:06.601" v="1275" actId="20577"/>
          <ac:spMkLst>
            <pc:docMk/>
            <pc:sldMk cId="2477685694" sldId="1107"/>
            <ac:spMk id="7" creationId="{57266C4F-78F6-4C5D-60FE-0A513530BD60}"/>
          </ac:spMkLst>
        </pc:spChg>
      </pc:sldChg>
      <pc:sldChg chg="modSp mod">
        <pc:chgData name="Jalila El Baraka" userId="ea93c961-285f-4edc-9e51-dff84fc1dbdc" providerId="ADAL" clId="{F2DB4326-1773-40AF-ABF6-454663976D9D}" dt="2026-02-11T15:25:59.369" v="1337" actId="20577"/>
        <pc:sldMkLst>
          <pc:docMk/>
          <pc:sldMk cId="574874629" sldId="1109"/>
        </pc:sldMkLst>
        <pc:spChg chg="mod">
          <ac:chgData name="Jalila El Baraka" userId="ea93c961-285f-4edc-9e51-dff84fc1dbdc" providerId="ADAL" clId="{F2DB4326-1773-40AF-ABF6-454663976D9D}" dt="2026-02-11T15:25:59.369" v="1337" actId="20577"/>
          <ac:spMkLst>
            <pc:docMk/>
            <pc:sldMk cId="574874629" sldId="1109"/>
            <ac:spMk id="6" creationId="{7E89FF29-49F6-C684-2DA7-9D8EF4FB7015}"/>
          </ac:spMkLst>
        </pc:spChg>
      </pc:sldChg>
      <pc:sldChg chg="delSp modSp mod">
        <pc:chgData name="Jalila El Baraka" userId="ea93c961-285f-4edc-9e51-dff84fc1dbdc" providerId="ADAL" clId="{F2DB4326-1773-40AF-ABF6-454663976D9D}" dt="2026-02-11T15:33:58.304" v="1537"/>
        <pc:sldMkLst>
          <pc:docMk/>
          <pc:sldMk cId="3533272347" sldId="1112"/>
        </pc:sldMkLst>
        <pc:spChg chg="mod">
          <ac:chgData name="Jalila El Baraka" userId="ea93c961-285f-4edc-9e51-dff84fc1dbdc" providerId="ADAL" clId="{F2DB4326-1773-40AF-ABF6-454663976D9D}" dt="2026-02-11T15:33:56.678" v="1535" actId="1076"/>
          <ac:spMkLst>
            <pc:docMk/>
            <pc:sldMk cId="3533272347" sldId="1112"/>
            <ac:spMk id="5" creationId="{266577CD-071B-2B5E-A0C7-1455C37D5BE5}"/>
          </ac:spMkLst>
        </pc:spChg>
      </pc:sldChg>
      <pc:sldChg chg="delSp modSp mod">
        <pc:chgData name="Jalila El Baraka" userId="ea93c961-285f-4edc-9e51-dff84fc1dbdc" providerId="ADAL" clId="{F2DB4326-1773-40AF-ABF6-454663976D9D}" dt="2026-02-17T09:30:02.317" v="1768" actId="20577"/>
        <pc:sldMkLst>
          <pc:docMk/>
          <pc:sldMk cId="3405673476" sldId="1113"/>
        </pc:sldMkLst>
        <pc:spChg chg="mod">
          <ac:chgData name="Jalila El Baraka" userId="ea93c961-285f-4edc-9e51-dff84fc1dbdc" providerId="ADAL" clId="{F2DB4326-1773-40AF-ABF6-454663976D9D}" dt="2026-02-11T15:34:13.450" v="1549" actId="20577"/>
          <ac:spMkLst>
            <pc:docMk/>
            <pc:sldMk cId="3405673476" sldId="1113"/>
            <ac:spMk id="12" creationId="{036B161D-B9F2-BE15-2259-85C290B5B4B2}"/>
          </ac:spMkLst>
        </pc:spChg>
        <pc:spChg chg="mod">
          <ac:chgData name="Jalila El Baraka" userId="ea93c961-285f-4edc-9e51-dff84fc1dbdc" providerId="ADAL" clId="{F2DB4326-1773-40AF-ABF6-454663976D9D}" dt="2026-02-17T09:30:02.317" v="1768" actId="20577"/>
          <ac:spMkLst>
            <pc:docMk/>
            <pc:sldMk cId="3405673476" sldId="1113"/>
            <ac:spMk id="13" creationId="{C7189A5B-0AA7-539C-C4D9-46CE7763AA24}"/>
          </ac:spMkLst>
        </pc:spChg>
      </pc:sldChg>
      <pc:sldChg chg="modSp mod">
        <pc:chgData name="Jalila El Baraka" userId="ea93c961-285f-4edc-9e51-dff84fc1dbdc" providerId="ADAL" clId="{F2DB4326-1773-40AF-ABF6-454663976D9D}" dt="2026-02-11T15:15:35.458" v="849" actId="20577"/>
        <pc:sldMkLst>
          <pc:docMk/>
          <pc:sldMk cId="1128191912" sldId="1126"/>
        </pc:sldMkLst>
        <pc:spChg chg="mod">
          <ac:chgData name="Jalila El Baraka" userId="ea93c961-285f-4edc-9e51-dff84fc1dbdc" providerId="ADAL" clId="{F2DB4326-1773-40AF-ABF6-454663976D9D}" dt="2026-02-11T15:15:35.458" v="849" actId="20577"/>
          <ac:spMkLst>
            <pc:docMk/>
            <pc:sldMk cId="1128191912" sldId="1126"/>
            <ac:spMk id="3" creationId="{07BF15DE-3B31-82BD-CD1A-C38D9C8D9406}"/>
          </ac:spMkLst>
        </pc:spChg>
      </pc:sldChg>
      <pc:sldChg chg="modSp mod">
        <pc:chgData name="Jalila El Baraka" userId="ea93c961-285f-4edc-9e51-dff84fc1dbdc" providerId="ADAL" clId="{F2DB4326-1773-40AF-ABF6-454663976D9D}" dt="2026-02-11T15:20:18.488" v="1065" actId="20577"/>
        <pc:sldMkLst>
          <pc:docMk/>
          <pc:sldMk cId="299309008" sldId="1127"/>
        </pc:sldMkLst>
        <pc:spChg chg="mod">
          <ac:chgData name="Jalila El Baraka" userId="ea93c961-285f-4edc-9e51-dff84fc1dbdc" providerId="ADAL" clId="{F2DB4326-1773-40AF-ABF6-454663976D9D}" dt="2026-02-11T15:20:18.488" v="1065" actId="20577"/>
          <ac:spMkLst>
            <pc:docMk/>
            <pc:sldMk cId="299309008" sldId="1127"/>
            <ac:spMk id="2" creationId="{E7745969-A5F6-8368-9047-F801EC6FB995}"/>
          </ac:spMkLst>
        </pc:spChg>
      </pc:sldChg>
      <pc:sldChg chg="modSp mod">
        <pc:chgData name="Jalila El Baraka" userId="ea93c961-285f-4edc-9e51-dff84fc1dbdc" providerId="ADAL" clId="{F2DB4326-1773-40AF-ABF6-454663976D9D}" dt="2026-02-17T09:29:10.337" v="1766" actId="20577"/>
        <pc:sldMkLst>
          <pc:docMk/>
          <pc:sldMk cId="1506598639" sldId="1128"/>
        </pc:sldMkLst>
        <pc:spChg chg="mod">
          <ac:chgData name="Jalila El Baraka" userId="ea93c961-285f-4edc-9e51-dff84fc1dbdc" providerId="ADAL" clId="{F2DB4326-1773-40AF-ABF6-454663976D9D}" dt="2026-02-17T09:29:10.337" v="1766" actId="20577"/>
          <ac:spMkLst>
            <pc:docMk/>
            <pc:sldMk cId="1506598639" sldId="1128"/>
            <ac:spMk id="3" creationId="{C332EBBB-6F49-EB2E-B112-9CE7183A36BD}"/>
          </ac:spMkLst>
        </pc:spChg>
      </pc:sldChg>
      <pc:sldChg chg="modSp mod">
        <pc:chgData name="Jalila El Baraka" userId="ea93c961-285f-4edc-9e51-dff84fc1dbdc" providerId="ADAL" clId="{F2DB4326-1773-40AF-ABF6-454663976D9D}" dt="2026-02-11T15:20:44.201" v="1104" actId="20577"/>
        <pc:sldMkLst>
          <pc:docMk/>
          <pc:sldMk cId="2553980169" sldId="1129"/>
        </pc:sldMkLst>
        <pc:spChg chg="mod">
          <ac:chgData name="Jalila El Baraka" userId="ea93c961-285f-4edc-9e51-dff84fc1dbdc" providerId="ADAL" clId="{F2DB4326-1773-40AF-ABF6-454663976D9D}" dt="2026-02-11T15:20:44.201" v="1104" actId="20577"/>
          <ac:spMkLst>
            <pc:docMk/>
            <pc:sldMk cId="2553980169" sldId="1129"/>
            <ac:spMk id="2" creationId="{9B82120C-B01A-B93C-9288-8A60EC11311B}"/>
          </ac:spMkLst>
        </pc:spChg>
        <pc:spChg chg="mod">
          <ac:chgData name="Jalila El Baraka" userId="ea93c961-285f-4edc-9e51-dff84fc1dbdc" providerId="ADAL" clId="{F2DB4326-1773-40AF-ABF6-454663976D9D}" dt="2026-02-11T15:20:36.510" v="1096" actId="20577"/>
          <ac:spMkLst>
            <pc:docMk/>
            <pc:sldMk cId="2553980169" sldId="1129"/>
            <ac:spMk id="5" creationId="{C690C133-967A-DF59-D2C5-133188B6B4E6}"/>
          </ac:spMkLst>
        </pc:spChg>
      </pc:sldChg>
      <pc:sldChg chg="modSp mod">
        <pc:chgData name="Jalila El Baraka" userId="ea93c961-285f-4edc-9e51-dff84fc1dbdc" providerId="ADAL" clId="{F2DB4326-1773-40AF-ABF6-454663976D9D}" dt="2026-02-11T15:21:24.111" v="1207" actId="20577"/>
        <pc:sldMkLst>
          <pc:docMk/>
          <pc:sldMk cId="434921383" sldId="1130"/>
        </pc:sldMkLst>
        <pc:spChg chg="mod">
          <ac:chgData name="Jalila El Baraka" userId="ea93c961-285f-4edc-9e51-dff84fc1dbdc" providerId="ADAL" clId="{F2DB4326-1773-40AF-ABF6-454663976D9D}" dt="2026-02-11T15:21:24.111" v="1207" actId="20577"/>
          <ac:spMkLst>
            <pc:docMk/>
            <pc:sldMk cId="434921383" sldId="1130"/>
            <ac:spMk id="4" creationId="{3120DC75-55A4-0C95-9CBF-8BE5B0AF830D}"/>
          </ac:spMkLst>
        </pc:spChg>
        <pc:spChg chg="mod">
          <ac:chgData name="Jalila El Baraka" userId="ea93c961-285f-4edc-9e51-dff84fc1dbdc" providerId="ADAL" clId="{F2DB4326-1773-40AF-ABF6-454663976D9D}" dt="2026-02-11T15:21:00.361" v="1148" actId="20577"/>
          <ac:spMkLst>
            <pc:docMk/>
            <pc:sldMk cId="434921383" sldId="1130"/>
            <ac:spMk id="7" creationId="{0DC5AE55-831E-E326-DB0D-AD6E10BC433A}"/>
          </ac:spMkLst>
        </pc:spChg>
        <pc:spChg chg="mod">
          <ac:chgData name="Jalila El Baraka" userId="ea93c961-285f-4edc-9e51-dff84fc1dbdc" providerId="ADAL" clId="{F2DB4326-1773-40AF-ABF6-454663976D9D}" dt="2026-02-11T15:21:09.958" v="1173" actId="20577"/>
          <ac:spMkLst>
            <pc:docMk/>
            <pc:sldMk cId="434921383" sldId="1130"/>
            <ac:spMk id="10" creationId="{2144E161-7BA3-24A9-15A4-74CB43E10FFA}"/>
          </ac:spMkLst>
        </pc:spChg>
      </pc:sldChg>
      <pc:sldChg chg="delSp modSp mod">
        <pc:chgData name="Jalila El Baraka" userId="ea93c961-285f-4edc-9e51-dff84fc1dbdc" providerId="ADAL" clId="{F2DB4326-1773-40AF-ABF6-454663976D9D}" dt="2026-02-11T15:33:37.942" v="1519" actId="20577"/>
        <pc:sldMkLst>
          <pc:docMk/>
          <pc:sldMk cId="929565556" sldId="1137"/>
        </pc:sldMkLst>
        <pc:spChg chg="mod">
          <ac:chgData name="Jalila El Baraka" userId="ea93c961-285f-4edc-9e51-dff84fc1dbdc" providerId="ADAL" clId="{F2DB4326-1773-40AF-ABF6-454663976D9D}" dt="2026-02-11T15:31:39.882" v="1463" actId="1076"/>
          <ac:spMkLst>
            <pc:docMk/>
            <pc:sldMk cId="929565556" sldId="1137"/>
            <ac:spMk id="4" creationId="{B1A6A7AA-0238-88B8-8E4D-52D1A6D74319}"/>
          </ac:spMkLst>
        </pc:spChg>
        <pc:spChg chg="mod">
          <ac:chgData name="Jalila El Baraka" userId="ea93c961-285f-4edc-9e51-dff84fc1dbdc" providerId="ADAL" clId="{F2DB4326-1773-40AF-ABF6-454663976D9D}" dt="2026-02-11T15:31:47.079" v="1471" actId="1076"/>
          <ac:spMkLst>
            <pc:docMk/>
            <pc:sldMk cId="929565556" sldId="1137"/>
            <ac:spMk id="5" creationId="{BD85CFE1-E297-AD53-32BB-FDD9C7A613B5}"/>
          </ac:spMkLst>
        </pc:spChg>
        <pc:spChg chg="mod">
          <ac:chgData name="Jalila El Baraka" userId="ea93c961-285f-4edc-9e51-dff84fc1dbdc" providerId="ADAL" clId="{F2DB4326-1773-40AF-ABF6-454663976D9D}" dt="2026-02-11T15:31:34.486" v="1460" actId="1076"/>
          <ac:spMkLst>
            <pc:docMk/>
            <pc:sldMk cId="929565556" sldId="1137"/>
            <ac:spMk id="6" creationId="{8FE6E835-4C75-CCAF-2AFB-81EB8D9989D4}"/>
          </ac:spMkLst>
        </pc:spChg>
        <pc:spChg chg="mod">
          <ac:chgData name="Jalila El Baraka" userId="ea93c961-285f-4edc-9e51-dff84fc1dbdc" providerId="ADAL" clId="{F2DB4326-1773-40AF-ABF6-454663976D9D}" dt="2026-02-11T15:33:37.942" v="1519" actId="20577"/>
          <ac:spMkLst>
            <pc:docMk/>
            <pc:sldMk cId="929565556" sldId="1137"/>
            <ac:spMk id="7" creationId="{B13E6547-46E4-1BCC-C126-F4E5A91B5309}"/>
          </ac:spMkLst>
        </pc:spChg>
        <pc:spChg chg="mod">
          <ac:chgData name="Jalila El Baraka" userId="ea93c961-285f-4edc-9e51-dff84fc1dbdc" providerId="ADAL" clId="{F2DB4326-1773-40AF-ABF6-454663976D9D}" dt="2026-02-11T15:31:36.387" v="1461" actId="1076"/>
          <ac:spMkLst>
            <pc:docMk/>
            <pc:sldMk cId="929565556" sldId="1137"/>
            <ac:spMk id="10" creationId="{94218937-F94E-0753-FF46-3875B199857B}"/>
          </ac:spMkLst>
        </pc:spChg>
      </pc:sldChg>
      <pc:sldChg chg="delSp modSp mod">
        <pc:chgData name="Jalila El Baraka" userId="ea93c961-285f-4edc-9e51-dff84fc1dbdc" providerId="ADAL" clId="{F2DB4326-1773-40AF-ABF6-454663976D9D}" dt="2026-02-11T15:28:03.599" v="1416"/>
        <pc:sldMkLst>
          <pc:docMk/>
          <pc:sldMk cId="2667277456" sldId="1138"/>
        </pc:sldMkLst>
        <pc:spChg chg="mod">
          <ac:chgData name="Jalila El Baraka" userId="ea93c961-285f-4edc-9e51-dff84fc1dbdc" providerId="ADAL" clId="{F2DB4326-1773-40AF-ABF6-454663976D9D}" dt="2026-02-11T15:27:01.743" v="1414" actId="1076"/>
          <ac:spMkLst>
            <pc:docMk/>
            <pc:sldMk cId="2667277456" sldId="1138"/>
            <ac:spMk id="3" creationId="{18F5D802-FB00-FD8E-FB68-FA609AC6E9ED}"/>
          </ac:spMkLst>
        </pc:spChg>
      </pc:sldChg>
      <pc:sldChg chg="delSp mod delAnim">
        <pc:chgData name="Jalila El Baraka" userId="ea93c961-285f-4edc-9e51-dff84fc1dbdc" providerId="ADAL" clId="{F2DB4326-1773-40AF-ABF6-454663976D9D}" dt="2026-02-11T15:39:07.671" v="1762" actId="478"/>
        <pc:sldMkLst>
          <pc:docMk/>
          <pc:sldMk cId="1707086180" sldId="1157"/>
        </pc:sldMkLst>
      </pc:sldChg>
      <pc:sldChg chg="delSp modSp mod">
        <pc:chgData name="Jalila El Baraka" userId="ea93c961-285f-4edc-9e51-dff84fc1dbdc" providerId="ADAL" clId="{F2DB4326-1773-40AF-ABF6-454663976D9D}" dt="2026-02-11T15:34:42.235" v="1593" actId="20577"/>
        <pc:sldMkLst>
          <pc:docMk/>
          <pc:sldMk cId="733821822" sldId="1191"/>
        </pc:sldMkLst>
        <pc:spChg chg="mod">
          <ac:chgData name="Jalila El Baraka" userId="ea93c961-285f-4edc-9e51-dff84fc1dbdc" providerId="ADAL" clId="{F2DB4326-1773-40AF-ABF6-454663976D9D}" dt="2026-02-11T15:34:42.235" v="1593" actId="20577"/>
          <ac:spMkLst>
            <pc:docMk/>
            <pc:sldMk cId="733821822" sldId="1191"/>
            <ac:spMk id="4" creationId="{C9BF6E33-9FC0-372C-9AA4-699D866E29C3}"/>
          </ac:spMkLst>
        </pc:spChg>
      </pc:sldChg>
      <pc:sldChg chg="addSp delSp mod">
        <pc:chgData name="Jalila El Baraka" userId="ea93c961-285f-4edc-9e51-dff84fc1dbdc" providerId="ADAL" clId="{F2DB4326-1773-40AF-ABF6-454663976D9D}" dt="2026-02-11T15:13:19.473" v="802" actId="478"/>
        <pc:sldMkLst>
          <pc:docMk/>
          <pc:sldMk cId="2461311806" sldId="1239"/>
        </pc:sldMkLst>
      </pc:sldChg>
      <pc:sldChg chg="addSp delSp modSp mod">
        <pc:chgData name="Jalila El Baraka" userId="ea93c961-285f-4edc-9e51-dff84fc1dbdc" providerId="ADAL" clId="{F2DB4326-1773-40AF-ABF6-454663976D9D}" dt="2026-02-11T15:38:38.505" v="1757"/>
        <pc:sldMkLst>
          <pc:docMk/>
          <pc:sldMk cId="70339291" sldId="1249"/>
        </pc:sldMkLst>
        <pc:spChg chg="add mod">
          <ac:chgData name="Jalila El Baraka" userId="ea93c961-285f-4edc-9e51-dff84fc1dbdc" providerId="ADAL" clId="{F2DB4326-1773-40AF-ABF6-454663976D9D}" dt="2026-02-11T15:38:38.116" v="1756" actId="478"/>
          <ac:spMkLst>
            <pc:docMk/>
            <pc:sldMk cId="70339291" sldId="1249"/>
            <ac:spMk id="4" creationId="{E193F0E8-E2A9-1A22-77BF-81E6BD891E27}"/>
          </ac:spMkLst>
        </pc:spChg>
        <pc:picChg chg="add mod">
          <ac:chgData name="Jalila El Baraka" userId="ea93c961-285f-4edc-9e51-dff84fc1dbdc" providerId="ADAL" clId="{F2DB4326-1773-40AF-ABF6-454663976D9D}" dt="2026-02-11T15:38:38.505" v="1757"/>
          <ac:picMkLst>
            <pc:docMk/>
            <pc:sldMk cId="70339291" sldId="1249"/>
            <ac:picMk id="5" creationId="{8F65252F-0DCB-68F6-34D7-5E16DC0D434B}"/>
          </ac:picMkLst>
        </pc:picChg>
      </pc:sldChg>
      <pc:sldChg chg="delSp mod delAnim">
        <pc:chgData name="Jalila El Baraka" userId="ea93c961-285f-4edc-9e51-dff84fc1dbdc" providerId="ADAL" clId="{F2DB4326-1773-40AF-ABF6-454663976D9D}" dt="2026-02-11T15:39:03.193" v="1761" actId="478"/>
        <pc:sldMkLst>
          <pc:docMk/>
          <pc:sldMk cId="1081208999" sldId="1251"/>
        </pc:sldMkLst>
      </pc:sldChg>
      <pc:sldChg chg="addSp delSp modSp add mod">
        <pc:chgData name="Jalila El Baraka" userId="ea93c961-285f-4edc-9e51-dff84fc1dbdc" providerId="ADAL" clId="{F2DB4326-1773-40AF-ABF6-454663976D9D}" dt="2026-02-11T15:13:30.554" v="806" actId="1076"/>
        <pc:sldMkLst>
          <pc:docMk/>
          <pc:sldMk cId="2572705938" sldId="1253"/>
        </pc:sldMkLst>
        <pc:grpChg chg="add mod">
          <ac:chgData name="Jalila El Baraka" userId="ea93c961-285f-4edc-9e51-dff84fc1dbdc" providerId="ADAL" clId="{F2DB4326-1773-40AF-ABF6-454663976D9D}" dt="2026-02-11T15:13:30.554" v="806" actId="1076"/>
          <ac:grpSpMkLst>
            <pc:docMk/>
            <pc:sldMk cId="2572705938" sldId="1253"/>
            <ac:grpSpMk id="3" creationId="{A68A0529-B603-51EA-6653-B4D3EEF967AF}"/>
          </ac:grpSpMkLst>
        </pc:grpChg>
        <pc:picChg chg="mod">
          <ac:chgData name="Jalila El Baraka" userId="ea93c961-285f-4edc-9e51-dff84fc1dbdc" providerId="ADAL" clId="{F2DB4326-1773-40AF-ABF6-454663976D9D}" dt="2026-02-11T15:13:28.381" v="805"/>
          <ac:picMkLst>
            <pc:docMk/>
            <pc:sldMk cId="2572705938" sldId="1253"/>
            <ac:picMk id="4" creationId="{486B878C-D11B-5857-A1C0-57777F3F2AC9}"/>
          </ac:picMkLst>
        </pc:picChg>
        <pc:picChg chg="mod">
          <ac:chgData name="Jalila El Baraka" userId="ea93c961-285f-4edc-9e51-dff84fc1dbdc" providerId="ADAL" clId="{F2DB4326-1773-40AF-ABF6-454663976D9D}" dt="2026-02-11T15:13:28.381" v="805"/>
          <ac:picMkLst>
            <pc:docMk/>
            <pc:sldMk cId="2572705938" sldId="1253"/>
            <ac:picMk id="6" creationId="{0D4C46D9-2A6F-6BCF-16B5-BA7C69F820C2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2-11T15:14:04.821" v="809"/>
        <pc:sldMkLst>
          <pc:docMk/>
          <pc:sldMk cId="1290004164" sldId="1254"/>
        </pc:sldMkLst>
        <pc:grpChg chg="add mod">
          <ac:chgData name="Jalila El Baraka" userId="ea93c961-285f-4edc-9e51-dff84fc1dbdc" providerId="ADAL" clId="{F2DB4326-1773-40AF-ABF6-454663976D9D}" dt="2026-02-11T15:14:04.821" v="809"/>
          <ac:grpSpMkLst>
            <pc:docMk/>
            <pc:sldMk cId="1290004164" sldId="1254"/>
            <ac:grpSpMk id="5" creationId="{854DF7FC-1E93-516A-A063-E53CA96EE4DC}"/>
          </ac:grpSpMkLst>
        </pc:grpChg>
        <pc:picChg chg="mod">
          <ac:chgData name="Jalila El Baraka" userId="ea93c961-285f-4edc-9e51-dff84fc1dbdc" providerId="ADAL" clId="{F2DB4326-1773-40AF-ABF6-454663976D9D}" dt="2026-02-11T15:14:04.821" v="809"/>
          <ac:picMkLst>
            <pc:docMk/>
            <pc:sldMk cId="1290004164" sldId="1254"/>
            <ac:picMk id="7" creationId="{778131E0-484E-83D2-00AC-81F463D32B10}"/>
          </ac:picMkLst>
        </pc:picChg>
        <pc:picChg chg="mod">
          <ac:chgData name="Jalila El Baraka" userId="ea93c961-285f-4edc-9e51-dff84fc1dbdc" providerId="ADAL" clId="{F2DB4326-1773-40AF-ABF6-454663976D9D}" dt="2026-02-11T15:14:04.821" v="809"/>
          <ac:picMkLst>
            <pc:docMk/>
            <pc:sldMk cId="1290004164" sldId="1254"/>
            <ac:picMk id="9" creationId="{7B8ACAC9-BA04-19AA-F0C8-0AD936336C41}"/>
          </ac:picMkLst>
        </pc:picChg>
      </pc:sldChg>
      <pc:sldChg chg="modSp add mod">
        <pc:chgData name="Jalila El Baraka" userId="ea93c961-285f-4edc-9e51-dff84fc1dbdc" providerId="ADAL" clId="{F2DB4326-1773-40AF-ABF6-454663976D9D}" dt="2026-02-11T15:33:47.433" v="1528" actId="20577"/>
        <pc:sldMkLst>
          <pc:docMk/>
          <pc:sldMk cId="103561967" sldId="1255"/>
        </pc:sldMkLst>
        <pc:spChg chg="mod">
          <ac:chgData name="Jalila El Baraka" userId="ea93c961-285f-4edc-9e51-dff84fc1dbdc" providerId="ADAL" clId="{F2DB4326-1773-40AF-ABF6-454663976D9D}" dt="2026-02-11T15:33:47.433" v="1528" actId="20577"/>
          <ac:spMkLst>
            <pc:docMk/>
            <pc:sldMk cId="103561967" sldId="1255"/>
            <ac:spMk id="7" creationId="{DC1C277C-9F71-B0F7-8CA3-48B5D67B06E3}"/>
          </ac:spMkLst>
        </pc:spChg>
        <pc:spChg chg="mod">
          <ac:chgData name="Jalila El Baraka" userId="ea93c961-285f-4edc-9e51-dff84fc1dbdc" providerId="ADAL" clId="{F2DB4326-1773-40AF-ABF6-454663976D9D}" dt="2026-02-11T15:33:06.505" v="1473"/>
          <ac:spMkLst>
            <pc:docMk/>
            <pc:sldMk cId="103561967" sldId="1255"/>
            <ac:spMk id="9" creationId="{E50DFD8B-82B5-B79A-5CEE-5B6F758EBA04}"/>
          </ac:spMkLst>
        </pc:spChg>
      </pc:sldChg>
      <pc:sldChg chg="modSp add mod">
        <pc:chgData name="Jalila El Baraka" userId="ea93c961-285f-4edc-9e51-dff84fc1dbdc" providerId="ADAL" clId="{F2DB4326-1773-40AF-ABF6-454663976D9D}" dt="2026-02-11T15:35:43.029" v="1668" actId="1076"/>
        <pc:sldMkLst>
          <pc:docMk/>
          <pc:sldMk cId="4026334983" sldId="1256"/>
        </pc:sldMkLst>
        <pc:spChg chg="mod">
          <ac:chgData name="Jalila El Baraka" userId="ea93c961-285f-4edc-9e51-dff84fc1dbdc" providerId="ADAL" clId="{F2DB4326-1773-40AF-ABF6-454663976D9D}" dt="2026-02-11T15:35:32.689" v="1665" actId="20577"/>
          <ac:spMkLst>
            <pc:docMk/>
            <pc:sldMk cId="4026334983" sldId="1256"/>
            <ac:spMk id="2" creationId="{C4C91905-78DB-F96D-9299-9F16F7B3D0A2}"/>
          </ac:spMkLst>
        </pc:spChg>
        <pc:spChg chg="mod">
          <ac:chgData name="Jalila El Baraka" userId="ea93c961-285f-4edc-9e51-dff84fc1dbdc" providerId="ADAL" clId="{F2DB4326-1773-40AF-ABF6-454663976D9D}" dt="2026-02-11T15:35:43.029" v="1668" actId="1076"/>
          <ac:spMkLst>
            <pc:docMk/>
            <pc:sldMk cId="4026334983" sldId="1256"/>
            <ac:spMk id="3" creationId="{3D10E387-400C-EC75-D236-AADC3C6CC426}"/>
          </ac:spMkLst>
        </pc:spChg>
      </pc:sldChg>
      <pc:sldChg chg="modSp add mod">
        <pc:chgData name="Jalila El Baraka" userId="ea93c961-285f-4edc-9e51-dff84fc1dbdc" providerId="ADAL" clId="{F2DB4326-1773-40AF-ABF6-454663976D9D}" dt="2026-02-11T15:36:06.658" v="1726" actId="20577"/>
        <pc:sldMkLst>
          <pc:docMk/>
          <pc:sldMk cId="624412149" sldId="1257"/>
        </pc:sldMkLst>
        <pc:spChg chg="mod">
          <ac:chgData name="Jalila El Baraka" userId="ea93c961-285f-4edc-9e51-dff84fc1dbdc" providerId="ADAL" clId="{F2DB4326-1773-40AF-ABF6-454663976D9D}" dt="2026-02-11T15:35:56.223" v="1689" actId="20577"/>
          <ac:spMkLst>
            <pc:docMk/>
            <pc:sldMk cId="624412149" sldId="1257"/>
            <ac:spMk id="2" creationId="{77F462FE-CD17-920D-86ED-4FB280F8F253}"/>
          </ac:spMkLst>
        </pc:spChg>
        <pc:spChg chg="mod">
          <ac:chgData name="Jalila El Baraka" userId="ea93c961-285f-4edc-9e51-dff84fc1dbdc" providerId="ADAL" clId="{F2DB4326-1773-40AF-ABF6-454663976D9D}" dt="2026-02-11T15:36:06.658" v="1726" actId="20577"/>
          <ac:spMkLst>
            <pc:docMk/>
            <pc:sldMk cId="624412149" sldId="1257"/>
            <ac:spMk id="3" creationId="{F3DCC6EA-68BA-D8A4-80C3-5E4B9BA6DBE0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A7445-99BF-D555-1AC5-1E9F41AA3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C7D9EE-535D-F9C7-E1CA-3EDFCD9C79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B31185B-8289-045E-BE91-7A506BF639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86FB5D-CE54-1370-9BD1-B1503AD323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0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48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4100B-603C-7152-CDBA-B0888589B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5C3228-3297-781D-6832-EBD03CD7DD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737150-F802-6DC5-B92F-4E855E1E3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6F89EA-8267-01DD-1F4D-42C8C37F4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387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4100B-603C-7152-CDBA-B0888589B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5C3228-3297-781D-6832-EBD03CD7DD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737150-F802-6DC5-B92F-4E855E1E3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6F89EA-8267-01DD-1F4D-42C8C37F4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8524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39814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71600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34405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98602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438508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19530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895658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6724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9831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16208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6512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2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3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6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7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19/02/2026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385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8.png"/><Relationship Id="rId7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4.jpg"/><Relationship Id="rId7" Type="http://schemas.openxmlformats.org/officeDocument/2006/relationships/image" Target="../media/image48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0.jpg"/><Relationship Id="rId7" Type="http://schemas.openxmlformats.org/officeDocument/2006/relationships/image" Target="../media/image54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7" Type="http://schemas.openxmlformats.org/officeDocument/2006/relationships/image" Target="../media/image2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5" Type="http://schemas.openxmlformats.org/officeDocument/2006/relationships/image" Target="../media/image61.jpg"/><Relationship Id="rId4" Type="http://schemas.openxmlformats.org/officeDocument/2006/relationships/image" Target="../media/image59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Relationship Id="rId9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Relationship Id="rId9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Relationship Id="rId9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Relationship Id="rId9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png"/><Relationship Id="rId5" Type="http://schemas.openxmlformats.org/officeDocument/2006/relationships/image" Target="../media/image70.png"/><Relationship Id="rId4" Type="http://schemas.openxmlformats.org/officeDocument/2006/relationships/customXml" Target="../ink/ink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image" Target="../media/image69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6.xml"/><Relationship Id="rId5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9.xml"/><Relationship Id="rId5" Type="http://schemas.openxmlformats.org/officeDocument/2006/relationships/image" Target="../media/image70.png"/><Relationship Id="rId4" Type="http://schemas.openxmlformats.org/officeDocument/2006/relationships/customXml" Target="../ink/ink8.xml"/><Relationship Id="rId9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png"/><Relationship Id="rId5" Type="http://schemas.openxmlformats.org/officeDocument/2006/relationships/image" Target="../media/image70.png"/><Relationship Id="rId4" Type="http://schemas.openxmlformats.org/officeDocument/2006/relationships/customXml" Target="../ink/ink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png"/><Relationship Id="rId5" Type="http://schemas.openxmlformats.org/officeDocument/2006/relationships/image" Target="../media/image400.png"/><Relationship Id="rId4" Type="http://schemas.openxmlformats.org/officeDocument/2006/relationships/customXml" Target="../ink/ink14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image" Target="../media/image69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16.xml"/><Relationship Id="rId5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4.jpg"/><Relationship Id="rId4" Type="http://schemas.openxmlformats.org/officeDocument/2006/relationships/image" Target="../media/image5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56.jpg"/><Relationship Id="rId4" Type="http://schemas.openxmlformats.org/officeDocument/2006/relationships/image" Target="../media/image64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6.jpg"/><Relationship Id="rId4" Type="http://schemas.openxmlformats.org/officeDocument/2006/relationships/image" Target="../media/image61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61.jpg"/><Relationship Id="rId4" Type="http://schemas.openxmlformats.org/officeDocument/2006/relationships/image" Target="../media/image66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5" Type="http://schemas.microsoft.com/office/2007/relationships/hdphoto" Target="../media/hdphoto5.wdp"/><Relationship Id="rId4" Type="http://schemas.openxmlformats.org/officeDocument/2006/relationships/image" Target="../media/image7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5" Type="http://schemas.microsoft.com/office/2007/relationships/hdphoto" Target="../media/hdphoto5.wdp"/><Relationship Id="rId4" Type="http://schemas.openxmlformats.org/officeDocument/2006/relationships/image" Target="../media/image7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5" Type="http://schemas.microsoft.com/office/2007/relationships/hdphoto" Target="../media/hdphoto6.wdp"/><Relationship Id="rId4" Type="http://schemas.openxmlformats.org/officeDocument/2006/relationships/image" Target="../media/image7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4.png"/><Relationship Id="rId4" Type="http://schemas.openxmlformats.org/officeDocument/2006/relationships/image" Target="../media/image2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5.png"/><Relationship Id="rId4" Type="http://schemas.openxmlformats.org/officeDocument/2006/relationships/image" Target="../media/image2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7.gif"/><Relationship Id="rId5" Type="http://schemas.openxmlformats.org/officeDocument/2006/relationships/image" Target="../media/image76.png"/><Relationship Id="rId4" Type="http://schemas.openxmlformats.org/officeDocument/2006/relationships/notesSlide" Target="../notesSlides/notesSlide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7.gif"/><Relationship Id="rId5" Type="http://schemas.openxmlformats.org/officeDocument/2006/relationships/image" Target="../media/image76.png"/><Relationship Id="rId4" Type="http://schemas.openxmlformats.org/officeDocument/2006/relationships/notesSlide" Target="../notesSlides/notesSlide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7.gif"/><Relationship Id="rId5" Type="http://schemas.openxmlformats.org/officeDocument/2006/relationships/image" Target="../media/image76.png"/><Relationship Id="rId4" Type="http://schemas.openxmlformats.org/officeDocument/2006/relationships/notesSlide" Target="../notesSlides/notesSlide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9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9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6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7.png"/><Relationship Id="rId5" Type="http://schemas.openxmlformats.org/officeDocument/2006/relationships/slideLayout" Target="../slideLayouts/slideLayout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2F4C70D-B6D4-E5D2-2022-737DBA5620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1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7F1ABF1-0C6E-2164-E030-9615CE0C4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77" y="2725814"/>
            <a:ext cx="7407282" cy="288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16000" y="37537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32000" y="34430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40650" y="21603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6650" y="19083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lvl="0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389433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5020650" y="2363049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Mots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D4B6B7-E80F-64B5-5DA5-B133DF3F8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00" y="4957262"/>
            <a:ext cx="3828620" cy="1359526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923093" y="493886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4842735" y="540684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/>
              <a:t>Lecture offerte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phrases.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565F88"/>
                </a:solidFill>
              </a:rPr>
              <a:t>Écrire des mots et des phrases.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312729-2D44-6B04-DDB7-8AA17384CDFB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sz="1000" dirty="0">
                <a:solidFill>
                  <a:prstClr val="white">
                    <a:lumMod val="65000"/>
                  </a:prstClr>
                </a:solidFill>
              </a:rPr>
              <a:t>Histoire 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: L’animal qui parle.</a:t>
            </a:r>
            <a:endParaRPr lang="fr-FR" sz="10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586386"/>
            <a:ext cx="6801287" cy="25246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490183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lang="fr-FR" sz="2400" b="1" kern="0" dirty="0">
                <a:solidFill>
                  <a:srgbClr val="2196B1"/>
                </a:solidFill>
                <a:latin typeface="Dosis" pitchFamily="2" charset="0"/>
                <a:cs typeface="Calibri" panose="020F0502020204030204" pitchFamily="34" charset="0"/>
              </a:rPr>
              <a:t>80% des élèves </a:t>
            </a: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2725316"/>
            <a:ext cx="53307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Reconnaitre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les mots de vocabulaire.</a:t>
            </a: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un texte.</a:t>
            </a:r>
            <a:endParaRPr lang="fr-FR" sz="2200" b="1" kern="0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Calibri" panose="020F0502020204030204" pitchFamily="34" charset="0"/>
            </a:endParaRP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É</a:t>
            </a:r>
            <a:r>
              <a:rPr lang="fr-FR" sz="2200" b="1" kern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crire</a:t>
            </a:r>
            <a:r>
              <a:rPr lang="fr-FR" sz="2200" b="1" kern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des mots et des phrases.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spontanément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  <a:latin typeface="Dosis" pitchFamily="2" charset="0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père – La mère – Les parents – Le frère – La sœur – La famille.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0660" y="3498403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père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2000" y="3475630"/>
            <a:ext cx="1800000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/>
              <a:t> mère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2E79D1-3619-FA09-E571-38F027A323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413189" y="5922001"/>
            <a:ext cx="2317622" cy="360000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/>
              <a:t> sœur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3340" y="5935154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EE2AD7"/>
                </a:solidFill>
              </a:rPr>
              <a:t>La</a:t>
            </a:r>
            <a:r>
              <a:rPr lang="fr-FR" dirty="0"/>
              <a:t> famille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579878" y="5922001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frère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6050872" y="354113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/>
              <a:t>Les parents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3" name="Image 12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D650F63B-D9CE-05AF-0F51-17033238A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485" y="4109971"/>
            <a:ext cx="1578833" cy="1727080"/>
          </a:xfrm>
          <a:prstGeom prst="rect">
            <a:avLst/>
          </a:prstGeom>
        </p:spPr>
      </p:pic>
      <p:pic>
        <p:nvPicPr>
          <p:cNvPr id="14" name="Image 13" descr="Une image contenant poupée, habits, robe, fille&#10;&#10;Le contenu généré par l’IA peut être incorrect.">
            <a:extLst>
              <a:ext uri="{FF2B5EF4-FFF2-40B4-BE49-F238E27FC236}">
                <a16:creationId xmlns:a16="http://schemas.microsoft.com/office/drawing/2014/main" id="{B6547C78-C518-9A29-404A-326E39E7CD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167" y="4109971"/>
            <a:ext cx="1578833" cy="1727080"/>
          </a:xfrm>
          <a:prstGeom prst="rect">
            <a:avLst/>
          </a:prstGeom>
        </p:spPr>
      </p:pic>
      <p:pic>
        <p:nvPicPr>
          <p:cNvPr id="17" name="Image 16" descr="Une image contenant habits, Animation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D83E5B-C5CB-F0F0-CF59-8FF6A4D055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041" y="4109971"/>
            <a:ext cx="1578833" cy="1727080"/>
          </a:xfrm>
          <a:prstGeom prst="rect">
            <a:avLst/>
          </a:prstGeom>
        </p:spPr>
      </p:pic>
      <p:pic>
        <p:nvPicPr>
          <p:cNvPr id="18" name="Image 17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3C945497-B903-7EE1-7A2E-AF0529DABF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428" y="1706848"/>
            <a:ext cx="1676834" cy="1834283"/>
          </a:xfrm>
          <a:prstGeom prst="rect">
            <a:avLst/>
          </a:prstGeom>
        </p:spPr>
      </p:pic>
      <p:pic>
        <p:nvPicPr>
          <p:cNvPr id="19" name="Image 18" descr="Une image contenant habits, poupée, dessin humoristique, robe&#10;&#10;Le contenu généré par l’IA peut être incorrect.">
            <a:extLst>
              <a:ext uri="{FF2B5EF4-FFF2-40B4-BE49-F238E27FC236}">
                <a16:creationId xmlns:a16="http://schemas.microsoft.com/office/drawing/2014/main" id="{E02B2F78-5155-BFE6-5E75-3E612944F9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205" y="1676109"/>
            <a:ext cx="1645055" cy="1799521"/>
          </a:xfrm>
          <a:prstGeom prst="rect">
            <a:avLst/>
          </a:prstGeom>
        </p:spPr>
      </p:pic>
      <p:pic>
        <p:nvPicPr>
          <p:cNvPr id="20" name="Image 19" descr="Une image contenant habits, dessin humoristique, debout&#10;&#10;Le contenu généré par l’IA peut être incorrect.">
            <a:extLst>
              <a:ext uri="{FF2B5EF4-FFF2-40B4-BE49-F238E27FC236}">
                <a16:creationId xmlns:a16="http://schemas.microsoft.com/office/drawing/2014/main" id="{F9B415D7-06FC-A3B4-7A13-D4A0F61989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676109"/>
            <a:ext cx="1638777" cy="179265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9738DA8-076F-69EC-033B-8E4B14344C93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96F8B57-CF6B-1208-62EB-72B8A6823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16E544B-17EE-81B5-6628-2F0684E4A5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057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Gentil – S’amuser -  Prendre un repas – Le petit-déjeuner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Le déjeuner – Le dîner.</a:t>
            </a:r>
            <a:endParaRPr lang="fr-MA" i="1" dirty="0"/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653748" y="3476955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565F88"/>
                </a:solidFill>
                <a:latin typeface="Dosis" pitchFamily="2" charset="0"/>
              </a:rPr>
              <a:t>Gentil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502127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S’amuser</a:t>
            </a: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Prendre un repas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578491" y="58181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/>
              <a:t> petit-déjeuner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439532" y="578846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0070C0"/>
                </a:solidFill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déjeuner</a:t>
            </a: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8B59E30E-A9C9-3509-3C3D-294F269E2F3A}"/>
              </a:ext>
            </a:extLst>
          </p:cNvPr>
          <p:cNvSpPr txBox="1">
            <a:spLocks/>
          </p:cNvSpPr>
          <p:nvPr/>
        </p:nvSpPr>
        <p:spPr>
          <a:xfrm>
            <a:off x="5829962" y="578846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dîner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EFF740F-3644-0FF0-DFDC-21398E54B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299" y="1772400"/>
            <a:ext cx="1558242" cy="1704556"/>
          </a:xfrm>
          <a:prstGeom prst="rect">
            <a:avLst/>
          </a:prstGeom>
        </p:spPr>
      </p:pic>
      <p:pic>
        <p:nvPicPr>
          <p:cNvPr id="6" name="Image 5" descr="Une image contenant dessin humoristique, dessin, garçon, personne&#10;&#10;Le contenu généré par l’IA peut être incorrect.">
            <a:extLst>
              <a:ext uri="{FF2B5EF4-FFF2-40B4-BE49-F238E27FC236}">
                <a16:creationId xmlns:a16="http://schemas.microsoft.com/office/drawing/2014/main" id="{A62CB6A4-B863-F4FD-4D89-08AA8C01D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981" y="1745549"/>
            <a:ext cx="1582787" cy="1731406"/>
          </a:xfrm>
          <a:prstGeom prst="rect">
            <a:avLst/>
          </a:prstGeom>
        </p:spPr>
      </p:pic>
      <p:pic>
        <p:nvPicPr>
          <p:cNvPr id="12" name="Image 11" descr="Une image contenant dessin, dessin humoristique, meubles, Dessin d’enfant&#10;&#10;Le contenu généré par l’IA peut être incorrect.">
            <a:extLst>
              <a:ext uri="{FF2B5EF4-FFF2-40B4-BE49-F238E27FC236}">
                <a16:creationId xmlns:a16="http://schemas.microsoft.com/office/drawing/2014/main" id="{63D4B672-63C3-D22A-9A1D-A98F18FB4B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842" y="1740110"/>
            <a:ext cx="1626859" cy="1779615"/>
          </a:xfrm>
          <a:prstGeom prst="rect">
            <a:avLst/>
          </a:prstGeom>
        </p:spPr>
      </p:pic>
      <p:pic>
        <p:nvPicPr>
          <p:cNvPr id="15" name="Image 14" descr="Une image contenant vaisselle, ustensile de cuisine, assiette, Plats et corbeilles&#10;&#10;Le contenu généré par l’IA peut être incorrect.">
            <a:extLst>
              <a:ext uri="{FF2B5EF4-FFF2-40B4-BE49-F238E27FC236}">
                <a16:creationId xmlns:a16="http://schemas.microsoft.com/office/drawing/2014/main" id="{91913165-85EC-4AB1-04F1-304C148E57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463" y="4067568"/>
            <a:ext cx="1600753" cy="1751059"/>
          </a:xfrm>
          <a:prstGeom prst="rect">
            <a:avLst/>
          </a:prstGeom>
        </p:spPr>
      </p:pic>
      <p:pic>
        <p:nvPicPr>
          <p:cNvPr id="20" name="Image 19" descr="Une image contenant repas, Restauration rapide, légume, nourriture&#10;&#10;Le contenu généré par l’IA peut être incorrect.">
            <a:extLst>
              <a:ext uri="{FF2B5EF4-FFF2-40B4-BE49-F238E27FC236}">
                <a16:creationId xmlns:a16="http://schemas.microsoft.com/office/drawing/2014/main" id="{D9506608-8753-E227-C04A-D8365494A3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27" y="4067568"/>
            <a:ext cx="1600753" cy="175105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79837E0D-FF8A-FD68-9FAD-F63EE56BEBCD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0E04870-1283-D562-36EC-766EA57260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1A9B88-40D9-27A1-4928-46460877C0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0549A77F-8C8E-FB6C-1B52-DAB1B23985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1784" y="4068975"/>
            <a:ext cx="1600753" cy="174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1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salon – La chambre à coucher – La salle de bain – La cuisine – Le balcon – Le placard.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0660" y="3498403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salon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2E79D1-3619-FA09-E571-38F027A323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371325" y="6102001"/>
            <a:ext cx="2317622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/>
              <a:t> balcon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3340" y="6102001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Le</a:t>
            </a:r>
            <a:r>
              <a:rPr lang="fr-FR" dirty="0"/>
              <a:t> placard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594624" y="6115154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EE2AD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cuisine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6646" y="3481781"/>
            <a:ext cx="3579962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/>
              <a:t> chambre à coucher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6180935" y="354113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/>
              <a:t> salle de bain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3" name="Image 12" descr="Une image contenant meubles, intérieur, décoration d’intérieur, rideau&#10;&#10;Le contenu généré par l’IA peut être incorrect.">
            <a:extLst>
              <a:ext uri="{FF2B5EF4-FFF2-40B4-BE49-F238E27FC236}">
                <a16:creationId xmlns:a16="http://schemas.microsoft.com/office/drawing/2014/main" id="{789F8C2C-1B11-83F6-14C9-C032B7E95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99655"/>
            <a:ext cx="1478264" cy="1617232"/>
          </a:xfrm>
          <a:prstGeom prst="rect">
            <a:avLst/>
          </a:prstGeom>
        </p:spPr>
      </p:pic>
      <p:pic>
        <p:nvPicPr>
          <p:cNvPr id="14" name="Image 13" descr="Une image contenant pièce, lit, meubles, chambre&#10;&#10;Le contenu généré par l’IA peut être incorrect.">
            <a:extLst>
              <a:ext uri="{FF2B5EF4-FFF2-40B4-BE49-F238E27FC236}">
                <a16:creationId xmlns:a16="http://schemas.microsoft.com/office/drawing/2014/main" id="{54DF04FC-D808-DD1A-EF56-FF2E074BB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2" y="1799655"/>
            <a:ext cx="1517970" cy="1660671"/>
          </a:xfrm>
          <a:prstGeom prst="rect">
            <a:avLst/>
          </a:prstGeom>
        </p:spPr>
      </p:pic>
      <p:pic>
        <p:nvPicPr>
          <p:cNvPr id="17" name="Image 16" descr="Une image contenant mur, intérieur, Appareil sanitaire, Accessoire de salle de bain&#10;&#10;Le contenu généré par l’IA peut être incorrect.">
            <a:extLst>
              <a:ext uri="{FF2B5EF4-FFF2-40B4-BE49-F238E27FC236}">
                <a16:creationId xmlns:a16="http://schemas.microsoft.com/office/drawing/2014/main" id="{7DBA3C8E-B223-4D00-2C8F-C92C205373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460" y="1791438"/>
            <a:ext cx="1517970" cy="1660669"/>
          </a:xfrm>
          <a:prstGeom prst="rect">
            <a:avLst/>
          </a:prstGeom>
        </p:spPr>
      </p:pic>
      <p:pic>
        <p:nvPicPr>
          <p:cNvPr id="20" name="Image 19" descr="Une image contenant Électroménager, Cabinet, Comptoir, évier&#10;&#10;Le contenu généré par l’IA peut être incorrect.">
            <a:extLst>
              <a:ext uri="{FF2B5EF4-FFF2-40B4-BE49-F238E27FC236}">
                <a16:creationId xmlns:a16="http://schemas.microsoft.com/office/drawing/2014/main" id="{381622C3-64F1-9A12-7D46-794113239D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124" y="4184865"/>
            <a:ext cx="1648931" cy="1803942"/>
          </a:xfrm>
          <a:prstGeom prst="rect">
            <a:avLst/>
          </a:prstGeom>
        </p:spPr>
      </p:pic>
      <p:pic>
        <p:nvPicPr>
          <p:cNvPr id="21" name="Image 20" descr="Une image contenant bâtiment, fenêtre, maison, maison de poupée&#10;&#10;Le contenu généré par l’IA peut être incorrect.">
            <a:extLst>
              <a:ext uri="{FF2B5EF4-FFF2-40B4-BE49-F238E27FC236}">
                <a16:creationId xmlns:a16="http://schemas.microsoft.com/office/drawing/2014/main" id="{867EA19C-D2E6-33AE-523D-83F50CDF77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534" y="4184866"/>
            <a:ext cx="1648931" cy="1803941"/>
          </a:xfrm>
          <a:prstGeom prst="rect">
            <a:avLst/>
          </a:prstGeom>
        </p:spPr>
      </p:pic>
      <p:pic>
        <p:nvPicPr>
          <p:cNvPr id="22" name="Image 21" descr="Une image contenant meubles, armoire, placard, intérieur&#10;&#10;Le contenu généré par l’IA peut être incorrect.">
            <a:extLst>
              <a:ext uri="{FF2B5EF4-FFF2-40B4-BE49-F238E27FC236}">
                <a16:creationId xmlns:a16="http://schemas.microsoft.com/office/drawing/2014/main" id="{1329EDDE-2FA0-D40C-4574-3EB854EB9F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409" y="4184865"/>
            <a:ext cx="1648931" cy="180394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68A0529-B603-51EA-6653-B4D3EEF967AF}"/>
              </a:ext>
            </a:extLst>
          </p:cNvPr>
          <p:cNvGrpSpPr/>
          <p:nvPr/>
        </p:nvGrpSpPr>
        <p:grpSpPr>
          <a:xfrm>
            <a:off x="134431" y="618775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86B878C-D11B-5857-A1C0-57777F3F2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D4C46D9-2A6F-6BCF-16B5-BA7C69F820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27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lit – À gauche de  - À droite de – À côté de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Sortir – Entrer.</a:t>
            </a:r>
            <a:endParaRPr lang="fr-MA" i="1" dirty="0"/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653748" y="3476955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</a:t>
            </a:r>
            <a:r>
              <a:rPr lang="fr-MA" sz="2400" b="1" dirty="0">
                <a:ln w="0"/>
                <a:solidFill>
                  <a:srgbClr val="565F88"/>
                </a:solidFill>
                <a:latin typeface="Dosis" pitchFamily="2" charset="0"/>
              </a:rPr>
              <a:t> lit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502127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474F71"/>
                </a:solidFill>
                <a:latin typeface="Dosis" pitchFamily="2" charset="0"/>
              </a:rPr>
              <a:t>À gauche de</a:t>
            </a:r>
            <a:endParaRPr lang="fr-MA" sz="2400" b="1" dirty="0">
              <a:ln w="0"/>
              <a:solidFill>
                <a:srgbClr val="474F71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À droite de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578491" y="58181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À côté de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713996" y="58028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Sortir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8B59E30E-A9C9-3509-3C3D-294F269E2F3A}"/>
              </a:ext>
            </a:extLst>
          </p:cNvPr>
          <p:cNvSpPr txBox="1">
            <a:spLocks/>
          </p:cNvSpPr>
          <p:nvPr/>
        </p:nvSpPr>
        <p:spPr>
          <a:xfrm>
            <a:off x="5941659" y="57707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Entrer</a:t>
            </a:r>
          </a:p>
        </p:txBody>
      </p:sp>
      <p:pic>
        <p:nvPicPr>
          <p:cNvPr id="3" name="Image 2" descr="Une image contenant lit, literie, chambre, Cadre de lit&#10;&#10;Le contenu généré par l’IA peut être incorrect.">
            <a:extLst>
              <a:ext uri="{FF2B5EF4-FFF2-40B4-BE49-F238E27FC236}">
                <a16:creationId xmlns:a16="http://schemas.microsoft.com/office/drawing/2014/main" id="{7FEBAA40-54AA-05B0-BC9B-3F79C0B94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1949561"/>
            <a:ext cx="1302827" cy="1425303"/>
          </a:xfrm>
          <a:prstGeom prst="rect">
            <a:avLst/>
          </a:prstGeom>
        </p:spPr>
      </p:pic>
      <p:pic>
        <p:nvPicPr>
          <p:cNvPr id="4" name="Image 3" descr="Une image contenant balle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D754FB1A-4EDA-E303-274A-B24D48F496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115" y="1909704"/>
            <a:ext cx="1302828" cy="1425303"/>
          </a:xfrm>
          <a:prstGeom prst="rect">
            <a:avLst/>
          </a:prstGeom>
        </p:spPr>
      </p:pic>
      <p:pic>
        <p:nvPicPr>
          <p:cNvPr id="6" name="Image 5" descr="Une image contenant balle, dessin humoristique, football&#10;&#10;Le contenu généré par l’IA peut être incorrect.">
            <a:extLst>
              <a:ext uri="{FF2B5EF4-FFF2-40B4-BE49-F238E27FC236}">
                <a16:creationId xmlns:a16="http://schemas.microsoft.com/office/drawing/2014/main" id="{4E95D348-00FA-A494-F036-745966D2C6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338" y="1900468"/>
            <a:ext cx="1339258" cy="1465157"/>
          </a:xfrm>
          <a:prstGeom prst="rect">
            <a:avLst/>
          </a:prstGeom>
        </p:spPr>
      </p:pic>
      <p:pic>
        <p:nvPicPr>
          <p:cNvPr id="10" name="Image 9" descr="Une image contenant balle, dessin humoristique, football, fille&#10;&#10;Le contenu généré par l’IA peut être incorrect.">
            <a:extLst>
              <a:ext uri="{FF2B5EF4-FFF2-40B4-BE49-F238E27FC236}">
                <a16:creationId xmlns:a16="http://schemas.microsoft.com/office/drawing/2014/main" id="{EC936DC7-B186-7B1B-DDAE-93F2144F23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4118531"/>
            <a:ext cx="1379962" cy="1509688"/>
          </a:xfrm>
          <a:prstGeom prst="rect">
            <a:avLst/>
          </a:prstGeom>
        </p:spPr>
      </p:pic>
      <p:pic>
        <p:nvPicPr>
          <p:cNvPr id="12" name="Image 11" descr="Une image contenant dessin humoristique, porte, garçon, jouet&#10;&#10;Le contenu généré par l’IA peut être incorrect.">
            <a:extLst>
              <a:ext uri="{FF2B5EF4-FFF2-40B4-BE49-F238E27FC236}">
                <a16:creationId xmlns:a16="http://schemas.microsoft.com/office/drawing/2014/main" id="{DF36C4A2-7AA8-71EB-EF17-3D0778CF31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646" y="4118531"/>
            <a:ext cx="1379962" cy="1509688"/>
          </a:xfrm>
          <a:prstGeom prst="rect">
            <a:avLst/>
          </a:prstGeom>
        </p:spPr>
      </p:pic>
      <p:pic>
        <p:nvPicPr>
          <p:cNvPr id="14" name="Image 13" descr="Une image contenant porte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2B63DB4A-986F-E580-FBD4-3BE6A5BBC6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955" y="4118531"/>
            <a:ext cx="1445641" cy="1581541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854DF7FC-1E93-516A-A063-E53CA96EE4DC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78131E0-484E-83D2-00AC-81F463D32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8ACAC9-BA04-19AA-F0C8-0AD936336C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000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2E27562-3C4D-0F7F-0FD1-0CC602CA538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6963A80-C52E-8AC6-F7A3-21B43D147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8FEA3F-C272-A3EB-1C61-6B38548872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171" y="755366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grand-père – La grand-mère – L’oncle – La tante – Se sentir bien – Se sentir mal.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2E79D1-3619-FA09-E571-38F027A323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371325" y="6102001"/>
            <a:ext cx="2317622" cy="360000"/>
          </a:xfrm>
        </p:spPr>
        <p:txBody>
          <a:bodyPr/>
          <a:lstStyle/>
          <a:p>
            <a:r>
              <a:rPr lang="fr-MA" dirty="0"/>
              <a:t>Se sentir bien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3340" y="6102001"/>
            <a:ext cx="2162530" cy="360000"/>
          </a:xfrm>
        </p:spPr>
        <p:txBody>
          <a:bodyPr/>
          <a:lstStyle/>
          <a:p>
            <a:r>
              <a:rPr lang="fr-FR" dirty="0"/>
              <a:t>Se sentir mal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594624" y="6115154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EE2AD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FR" dirty="0"/>
              <a:t>tante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49346" y="351949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/>
              <a:t> grand-mère</a:t>
            </a:r>
          </a:p>
        </p:txBody>
      </p:sp>
      <p:pic>
        <p:nvPicPr>
          <p:cNvPr id="3" name="Image 2" descr="Une image contenant robe, habits, fille, poupée&#10;&#10;Le contenu généré par l’IA peut être incorrect.">
            <a:extLst>
              <a:ext uri="{FF2B5EF4-FFF2-40B4-BE49-F238E27FC236}">
                <a16:creationId xmlns:a16="http://schemas.microsoft.com/office/drawing/2014/main" id="{EB34F64A-4874-89A1-EEF7-17FBD046C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73" y="4100303"/>
            <a:ext cx="1816973" cy="1987782"/>
          </a:xfrm>
          <a:prstGeom prst="rect">
            <a:avLst/>
          </a:prstGeom>
        </p:spPr>
      </p:pic>
      <p:pic>
        <p:nvPicPr>
          <p:cNvPr id="4" name="Image 3" descr="Une image contenant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77572FB2-8DF8-D296-FD42-BCCCD8525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99" y="1762418"/>
            <a:ext cx="1707847" cy="1868396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8138" y="3581390"/>
            <a:ext cx="2214901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grand-père</a:t>
            </a:r>
          </a:p>
        </p:txBody>
      </p:sp>
      <p:pic>
        <p:nvPicPr>
          <p:cNvPr id="6" name="Image 5" descr="Une image contenant habits, dessin humoristique, poupée&#10;&#10;Le contenu généré par l’IA peut être incorrect.">
            <a:extLst>
              <a:ext uri="{FF2B5EF4-FFF2-40B4-BE49-F238E27FC236}">
                <a16:creationId xmlns:a16="http://schemas.microsoft.com/office/drawing/2014/main" id="{AF656C4E-84F6-0F2E-BBE0-0D3A85AEA9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633" y="1762419"/>
            <a:ext cx="1700734" cy="1860615"/>
          </a:xfrm>
          <a:prstGeom prst="rect">
            <a:avLst/>
          </a:prstGeom>
        </p:spPr>
      </p:pic>
      <p:pic>
        <p:nvPicPr>
          <p:cNvPr id="12" name="Image 11" descr="Une image contenant garçon, habits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D514E06A-1BA6-98E3-1CEF-8C3BDF2D26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883" y="4100303"/>
            <a:ext cx="1851064" cy="2025077"/>
          </a:xfrm>
          <a:prstGeom prst="rect">
            <a:avLst/>
          </a:prstGeom>
        </p:spPr>
      </p:pic>
      <p:pic>
        <p:nvPicPr>
          <p:cNvPr id="13" name="Image 12" descr="Une image contenant Dessin animé, Animation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84F9F020-36D7-1062-D049-4D2064DC16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184" y="4045179"/>
            <a:ext cx="1851063" cy="2025076"/>
          </a:xfrm>
          <a:prstGeom prst="rect">
            <a:avLst/>
          </a:prstGeom>
        </p:spPr>
      </p:pic>
      <p:pic>
        <p:nvPicPr>
          <p:cNvPr id="14" name="Image 13" descr="Une image contenant habits, garçon, sourire, Visage humain&#10;&#10;Le contenu généré par l’IA peut être incorrect.">
            <a:extLst>
              <a:ext uri="{FF2B5EF4-FFF2-40B4-BE49-F238E27FC236}">
                <a16:creationId xmlns:a16="http://schemas.microsoft.com/office/drawing/2014/main" id="{EA3A0C99-276C-8A16-431E-97D622A349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238" y="1762418"/>
            <a:ext cx="1700734" cy="1860616"/>
          </a:xfrm>
          <a:prstGeom prst="rect">
            <a:avLst/>
          </a:prstGeom>
        </p:spPr>
      </p:pic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6180935" y="354113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 L’oncle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C7C933-FDC9-3D24-2005-27F9EB0BCEB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7EB27D3-FA7F-54A2-7075-15F82C11E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777AFB-B598-4BF1-2F26-0B30CC16FC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90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CDC6B-FCC0-A884-A081-E2CE3FCF8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D35344-6524-B432-4599-AF2C0351D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171" y="755366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 descr="Une image contenant robe, habits, fille, poupée&#10;&#10;Le contenu généré par l’IA peut être incorrect.">
            <a:extLst>
              <a:ext uri="{FF2B5EF4-FFF2-40B4-BE49-F238E27FC236}">
                <a16:creationId xmlns:a16="http://schemas.microsoft.com/office/drawing/2014/main" id="{0D6368B3-63C3-3926-E846-F68D7423A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73" y="4100303"/>
            <a:ext cx="1816973" cy="1987782"/>
          </a:xfrm>
          <a:prstGeom prst="rect">
            <a:avLst/>
          </a:prstGeom>
        </p:spPr>
      </p:pic>
      <p:pic>
        <p:nvPicPr>
          <p:cNvPr id="4" name="Image 3" descr="Une image contenant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53693FD6-191D-E18D-0127-4F6E4BEC31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99" y="1762418"/>
            <a:ext cx="1707847" cy="1868396"/>
          </a:xfrm>
          <a:prstGeom prst="rect">
            <a:avLst/>
          </a:prstGeom>
        </p:spPr>
      </p:pic>
      <p:pic>
        <p:nvPicPr>
          <p:cNvPr id="6" name="Image 5" descr="Une image contenant habits, dessin humoristique, poupée&#10;&#10;Le contenu généré par l’IA peut être incorrect.">
            <a:extLst>
              <a:ext uri="{FF2B5EF4-FFF2-40B4-BE49-F238E27FC236}">
                <a16:creationId xmlns:a16="http://schemas.microsoft.com/office/drawing/2014/main" id="{CC2C5CB6-F9C0-9453-B8B3-EFD07D997D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633" y="1762419"/>
            <a:ext cx="1700734" cy="1860615"/>
          </a:xfrm>
          <a:prstGeom prst="rect">
            <a:avLst/>
          </a:prstGeom>
        </p:spPr>
      </p:pic>
      <p:pic>
        <p:nvPicPr>
          <p:cNvPr id="12" name="Image 11" descr="Une image contenant garçon, habits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6B4B0F96-D482-9B42-C4F4-B3C28B047F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883" y="4100303"/>
            <a:ext cx="1851064" cy="2025077"/>
          </a:xfrm>
          <a:prstGeom prst="rect">
            <a:avLst/>
          </a:prstGeom>
        </p:spPr>
      </p:pic>
      <p:pic>
        <p:nvPicPr>
          <p:cNvPr id="13" name="Image 12" descr="Une image contenant Dessin animé, Animation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74857D33-A02D-3D5A-682A-4DE44E53A4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238" y="4063009"/>
            <a:ext cx="1851063" cy="2025076"/>
          </a:xfrm>
          <a:prstGeom prst="rect">
            <a:avLst/>
          </a:prstGeom>
        </p:spPr>
      </p:pic>
      <p:pic>
        <p:nvPicPr>
          <p:cNvPr id="14" name="Image 13" descr="Une image contenant habits, garçon, sourire, Visage humain&#10;&#10;Le contenu généré par l’IA peut être incorrect.">
            <a:extLst>
              <a:ext uri="{FF2B5EF4-FFF2-40B4-BE49-F238E27FC236}">
                <a16:creationId xmlns:a16="http://schemas.microsoft.com/office/drawing/2014/main" id="{221CD9BB-33A4-B1B6-1747-BBCF7E3D63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238" y="1762418"/>
            <a:ext cx="1700734" cy="1860616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20F5E61-3947-E727-4F38-A5EBAC71112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2D9D4C5-28A8-CD9D-E45C-602D746B71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270DE71-5503-88EB-B21B-16DCF525FB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860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3FD5E-9AC7-BDD1-E64A-8B238ADE3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350288-4B10-1D83-BE04-9AF71C16B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171" y="755366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 descr="Une image contenant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53D2DC6-BF9C-14C4-36E1-F59AAFF72D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99" y="1762418"/>
            <a:ext cx="1707847" cy="1868396"/>
          </a:xfrm>
          <a:prstGeom prst="rect">
            <a:avLst/>
          </a:prstGeom>
        </p:spPr>
      </p:pic>
      <p:pic>
        <p:nvPicPr>
          <p:cNvPr id="6" name="Image 5" descr="Une image contenant habits, dessin humoristique, poupée&#10;&#10;Le contenu généré par l’IA peut être incorrect.">
            <a:extLst>
              <a:ext uri="{FF2B5EF4-FFF2-40B4-BE49-F238E27FC236}">
                <a16:creationId xmlns:a16="http://schemas.microsoft.com/office/drawing/2014/main" id="{1F6C4A93-EC7B-FA66-2081-C8FCB58542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633" y="1762419"/>
            <a:ext cx="1700734" cy="1860615"/>
          </a:xfrm>
          <a:prstGeom prst="rect">
            <a:avLst/>
          </a:prstGeom>
        </p:spPr>
      </p:pic>
      <p:pic>
        <p:nvPicPr>
          <p:cNvPr id="12" name="Image 11" descr="Une image contenant garçon, habits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4663D25F-934A-AF40-9BB2-8880B20388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633" y="4144522"/>
            <a:ext cx="1851064" cy="2025077"/>
          </a:xfrm>
          <a:prstGeom prst="rect">
            <a:avLst/>
          </a:prstGeom>
        </p:spPr>
      </p:pic>
      <p:pic>
        <p:nvPicPr>
          <p:cNvPr id="14" name="Image 13" descr="Une image contenant habits, garçon, sourire, Visage humain&#10;&#10;Le contenu généré par l’IA peut être incorrect.">
            <a:extLst>
              <a:ext uri="{FF2B5EF4-FFF2-40B4-BE49-F238E27FC236}">
                <a16:creationId xmlns:a16="http://schemas.microsoft.com/office/drawing/2014/main" id="{4889B567-4BAF-6600-61FD-2C0228A73F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238" y="1762418"/>
            <a:ext cx="1700734" cy="1860616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BA07B0F-D6FB-8D79-6CCE-953626F65D9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FB2DFD5-E925-C9A1-69DE-72C9C7A8D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EF95617-A83E-1063-24EE-B06D4B7401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948A1DA5-E5A9-F7EE-45EC-9945A50C51C3}"/>
              </a:ext>
            </a:extLst>
          </p:cNvPr>
          <p:cNvSpPr txBox="1"/>
          <p:nvPr/>
        </p:nvSpPr>
        <p:spPr>
          <a:xfrm>
            <a:off x="1014088" y="4226037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E1D9C09-6425-8497-C08C-1E6FB4FFAEA7}"/>
              </a:ext>
            </a:extLst>
          </p:cNvPr>
          <p:cNvSpPr txBox="1"/>
          <p:nvPr/>
        </p:nvSpPr>
        <p:spPr>
          <a:xfrm>
            <a:off x="6302971" y="4226036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3877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36AEA-54FD-22C8-9354-71CFF7CD5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0232E3-3132-6F22-0942-D751B9C81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171" y="755366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Les deux images qui manquent sont : la tante et se sentir mal.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 descr="Une image contenant robe, habits, fille, poupée&#10;&#10;Le contenu généré par l’IA peut être incorrect.">
            <a:extLst>
              <a:ext uri="{FF2B5EF4-FFF2-40B4-BE49-F238E27FC236}">
                <a16:creationId xmlns:a16="http://schemas.microsoft.com/office/drawing/2014/main" id="{C32E2ED2-5222-452B-3E92-AFB3F6D7C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73" y="4100303"/>
            <a:ext cx="1816973" cy="1987782"/>
          </a:xfrm>
          <a:prstGeom prst="rect">
            <a:avLst/>
          </a:prstGeom>
        </p:spPr>
      </p:pic>
      <p:pic>
        <p:nvPicPr>
          <p:cNvPr id="4" name="Image 3" descr="Une image contenant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702CE28F-1127-6001-02EC-1C6D52E6D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99" y="1762418"/>
            <a:ext cx="1707847" cy="1868396"/>
          </a:xfrm>
          <a:prstGeom prst="rect">
            <a:avLst/>
          </a:prstGeom>
        </p:spPr>
      </p:pic>
      <p:pic>
        <p:nvPicPr>
          <p:cNvPr id="6" name="Image 5" descr="Une image contenant habits, dessin humoristique, poupée&#10;&#10;Le contenu généré par l’IA peut être incorrect.">
            <a:extLst>
              <a:ext uri="{FF2B5EF4-FFF2-40B4-BE49-F238E27FC236}">
                <a16:creationId xmlns:a16="http://schemas.microsoft.com/office/drawing/2014/main" id="{76D474D5-74C5-307B-33A7-D4180C27B0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633" y="1762419"/>
            <a:ext cx="1700734" cy="1860615"/>
          </a:xfrm>
          <a:prstGeom prst="rect">
            <a:avLst/>
          </a:prstGeom>
        </p:spPr>
      </p:pic>
      <p:pic>
        <p:nvPicPr>
          <p:cNvPr id="12" name="Image 11" descr="Une image contenant garçon, habits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39F5784C-674A-41AB-300F-CB7581E27E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883" y="4100303"/>
            <a:ext cx="1851064" cy="2025077"/>
          </a:xfrm>
          <a:prstGeom prst="rect">
            <a:avLst/>
          </a:prstGeom>
        </p:spPr>
      </p:pic>
      <p:pic>
        <p:nvPicPr>
          <p:cNvPr id="13" name="Image 12" descr="Une image contenant Dessin animé, Animation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DEB59DA8-3025-D44B-EFF8-1FB55F09CD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238" y="4063009"/>
            <a:ext cx="1851063" cy="2025076"/>
          </a:xfrm>
          <a:prstGeom prst="rect">
            <a:avLst/>
          </a:prstGeom>
        </p:spPr>
      </p:pic>
      <p:pic>
        <p:nvPicPr>
          <p:cNvPr id="14" name="Image 13" descr="Une image contenant habits, garçon, sourire, Visage humain&#10;&#10;Le contenu généré par l’IA peut être incorrect.">
            <a:extLst>
              <a:ext uri="{FF2B5EF4-FFF2-40B4-BE49-F238E27FC236}">
                <a16:creationId xmlns:a16="http://schemas.microsoft.com/office/drawing/2014/main" id="{C7586848-8032-D20E-F2CD-850FC061FF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238" y="1762418"/>
            <a:ext cx="1700734" cy="1860616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99A4EC8-0991-3F05-B4D6-E07439DA9F8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C3B5BE7-F3BB-2061-4B50-5603C5525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1CDF574-34ED-AE79-30A0-A70528BD95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A9C9AB5B-9337-7796-A4F9-B02DE8CA1C68}"/>
              </a:ext>
            </a:extLst>
          </p:cNvPr>
          <p:cNvSpPr/>
          <p:nvPr/>
        </p:nvSpPr>
        <p:spPr>
          <a:xfrm>
            <a:off x="1221799" y="4100302"/>
            <a:ext cx="1594553" cy="1764049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F90A34-3ED1-4ED3-1C5D-9BF810CD2DC5}"/>
              </a:ext>
            </a:extLst>
          </p:cNvPr>
          <p:cNvSpPr/>
          <p:nvPr/>
        </p:nvSpPr>
        <p:spPr>
          <a:xfrm>
            <a:off x="6551982" y="4018086"/>
            <a:ext cx="1700734" cy="186061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372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18B4C71-1A4C-99FF-31EB-6045C21CAB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FB8593A-C6C3-979A-8EBA-4E655F20F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30B864-EBB8-DF2B-3471-5139BA75AE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Calme – Content – Fâché – Inquiet – Fatigué – Triste.</a:t>
            </a:r>
            <a:endParaRPr lang="fr-MA" i="1" dirty="0"/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468690" y="3469413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Calme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502127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474F71"/>
                </a:solidFill>
                <a:latin typeface="Dosis" pitchFamily="2" charset="0"/>
              </a:rPr>
              <a:t>Content</a:t>
            </a:r>
            <a:endParaRPr lang="fr-MA" sz="2400" b="1" dirty="0">
              <a:ln w="0"/>
              <a:solidFill>
                <a:srgbClr val="474F71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Fâché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578491" y="58181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Inquiet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713996" y="58028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Fatigué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8B59E30E-A9C9-3509-3C3D-294F269E2F3A}"/>
              </a:ext>
            </a:extLst>
          </p:cNvPr>
          <p:cNvSpPr txBox="1">
            <a:spLocks/>
          </p:cNvSpPr>
          <p:nvPr/>
        </p:nvSpPr>
        <p:spPr>
          <a:xfrm>
            <a:off x="5941659" y="57707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Triste</a:t>
            </a:r>
          </a:p>
        </p:txBody>
      </p:sp>
      <p:pic>
        <p:nvPicPr>
          <p:cNvPr id="5" name="Image 4" descr="Une image contenant garçon, dessin humoristique, habits, Animation&#10;&#10;Le contenu généré par l’IA peut être incorrect.">
            <a:extLst>
              <a:ext uri="{FF2B5EF4-FFF2-40B4-BE49-F238E27FC236}">
                <a16:creationId xmlns:a16="http://schemas.microsoft.com/office/drawing/2014/main" id="{61F1E28D-881B-30A1-059E-6BD420CC8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724" y="4074560"/>
            <a:ext cx="1515276" cy="1657723"/>
          </a:xfrm>
          <a:prstGeom prst="rect">
            <a:avLst/>
          </a:prstGeom>
        </p:spPr>
      </p:pic>
      <p:pic>
        <p:nvPicPr>
          <p:cNvPr id="7" name="Image 6" descr="Une image contenant Visage humain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72CF6C6-4F4B-4657-22FF-15BDB5BF1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1879136"/>
            <a:ext cx="1416686" cy="1549863"/>
          </a:xfrm>
          <a:prstGeom prst="rect">
            <a:avLst/>
          </a:prstGeom>
        </p:spPr>
      </p:pic>
      <p:pic>
        <p:nvPicPr>
          <p:cNvPr id="9" name="Image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8FDEB0-ACB3-DACB-BC29-28AE569CE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815" y="1897105"/>
            <a:ext cx="1339258" cy="1465158"/>
          </a:xfrm>
          <a:prstGeom prst="rect">
            <a:avLst/>
          </a:prstGeom>
        </p:spPr>
      </p:pic>
      <p:pic>
        <p:nvPicPr>
          <p:cNvPr id="13" name="Image 12" descr="Une image contenant garçon, chaussures, habits, Animation&#10;&#10;Le contenu généré par l’IA peut être incorrect.">
            <a:extLst>
              <a:ext uri="{FF2B5EF4-FFF2-40B4-BE49-F238E27FC236}">
                <a16:creationId xmlns:a16="http://schemas.microsoft.com/office/drawing/2014/main" id="{DA304232-786E-1294-D8B8-9BFF876CB3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522" y="1834524"/>
            <a:ext cx="1409903" cy="1542444"/>
          </a:xfrm>
          <a:prstGeom prst="rect">
            <a:avLst/>
          </a:prstGeom>
        </p:spPr>
      </p:pic>
      <p:pic>
        <p:nvPicPr>
          <p:cNvPr id="15" name="Image 14" descr="Une image contenant garçon,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A9F6493A-8BF1-43AB-7228-E5F714C626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815" y="4039400"/>
            <a:ext cx="1524624" cy="1667950"/>
          </a:xfrm>
          <a:prstGeom prst="rect">
            <a:avLst/>
          </a:prstGeom>
        </p:spPr>
      </p:pic>
      <p:pic>
        <p:nvPicPr>
          <p:cNvPr id="3" name="Image 2" descr="Une image contenant dessin humoristique, dessin, illustration, habits&#10;&#10;Le contenu généré par l’IA peut être incorrect.">
            <a:extLst>
              <a:ext uri="{FF2B5EF4-FFF2-40B4-BE49-F238E27FC236}">
                <a16:creationId xmlns:a16="http://schemas.microsoft.com/office/drawing/2014/main" id="{A498D52A-BBD1-01E0-43C9-B35A6DCE5B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041" y="4185861"/>
            <a:ext cx="1524624" cy="166795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97670CE-1013-D9F5-557A-2F854143A61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6C86378-4C11-7356-1306-9596BD0B5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D3D9B8-7ED3-B736-715A-FC4A03F5D7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48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56C11-438D-F682-1ABE-FC8920BD6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1A48CB2C-2A2B-278E-CF5A-343154FDE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</a:t>
            </a:r>
            <a:endParaRPr lang="fr-MA" i="1" dirty="0"/>
          </a:p>
        </p:txBody>
      </p:sp>
      <p:pic>
        <p:nvPicPr>
          <p:cNvPr id="5" name="Image 4" descr="Une image contenant garçon, dessin humoristique, habits, Animation&#10;&#10;Le contenu généré par l’IA peut être incorrect.">
            <a:extLst>
              <a:ext uri="{FF2B5EF4-FFF2-40B4-BE49-F238E27FC236}">
                <a16:creationId xmlns:a16="http://schemas.microsoft.com/office/drawing/2014/main" id="{D8D35C2C-AC12-3391-CE6D-833001424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199" y="4073063"/>
            <a:ext cx="1627729" cy="1780748"/>
          </a:xfrm>
          <a:prstGeom prst="rect">
            <a:avLst/>
          </a:prstGeom>
        </p:spPr>
      </p:pic>
      <p:pic>
        <p:nvPicPr>
          <p:cNvPr id="7" name="Image 6" descr="Une image contenant Visage humain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2AAC2CD-72E9-8E7A-14B6-933F1ACCE9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469" y="1897105"/>
            <a:ext cx="1524627" cy="1667951"/>
          </a:xfrm>
          <a:prstGeom prst="rect">
            <a:avLst/>
          </a:prstGeom>
        </p:spPr>
      </p:pic>
      <p:pic>
        <p:nvPicPr>
          <p:cNvPr id="9" name="Image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5425461-25B0-0E6D-047E-D6B8A84DEB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815" y="1897105"/>
            <a:ext cx="1524624" cy="1667950"/>
          </a:xfrm>
          <a:prstGeom prst="rect">
            <a:avLst/>
          </a:prstGeom>
        </p:spPr>
      </p:pic>
      <p:pic>
        <p:nvPicPr>
          <p:cNvPr id="13" name="Image 12" descr="Une image contenant garçon, chaussures, habits, Animation&#10;&#10;Le contenu généré par l’IA peut être incorrect.">
            <a:extLst>
              <a:ext uri="{FF2B5EF4-FFF2-40B4-BE49-F238E27FC236}">
                <a16:creationId xmlns:a16="http://schemas.microsoft.com/office/drawing/2014/main" id="{CEA48E89-D68A-1AF3-97DE-7C6F24F466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200" y="1886556"/>
            <a:ext cx="1524626" cy="1667951"/>
          </a:xfrm>
          <a:prstGeom prst="rect">
            <a:avLst/>
          </a:prstGeom>
        </p:spPr>
      </p:pic>
      <p:pic>
        <p:nvPicPr>
          <p:cNvPr id="15" name="Image 14" descr="Une image contenant garçon,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E664EDEB-96A9-D47F-6A45-164FC5BC5A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412" y="4098334"/>
            <a:ext cx="1627729" cy="1780748"/>
          </a:xfrm>
          <a:prstGeom prst="rect">
            <a:avLst/>
          </a:prstGeom>
        </p:spPr>
      </p:pic>
      <p:pic>
        <p:nvPicPr>
          <p:cNvPr id="3" name="Image 2" descr="Une image contenant dessin humoristique, dessin, illustration, habits&#10;&#10;Le contenu généré par l’IA peut être incorrect.">
            <a:extLst>
              <a:ext uri="{FF2B5EF4-FFF2-40B4-BE49-F238E27FC236}">
                <a16:creationId xmlns:a16="http://schemas.microsoft.com/office/drawing/2014/main" id="{47C082C6-C749-B15A-66FD-E97739C1F1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469" y="4099995"/>
            <a:ext cx="1524624" cy="166795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EA5F148-FB29-C1E1-9674-311C77DDE91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08223B3-EF2A-80EB-9D73-9607537AA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32DF144-7293-5EE8-5A68-03F74A470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401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41BDE-F3EE-B4BC-7985-D0E0522B8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C1561BC1-3E92-5081-558E-5C2CDE62D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</a:t>
            </a:r>
            <a:endParaRPr lang="fr-MA" i="1" dirty="0"/>
          </a:p>
        </p:txBody>
      </p:sp>
      <p:pic>
        <p:nvPicPr>
          <p:cNvPr id="5" name="Image 4" descr="Une image contenant garçon, dessin humoristique, habits, Animation&#10;&#10;Le contenu généré par l’IA peut être incorrect.">
            <a:extLst>
              <a:ext uri="{FF2B5EF4-FFF2-40B4-BE49-F238E27FC236}">
                <a16:creationId xmlns:a16="http://schemas.microsoft.com/office/drawing/2014/main" id="{BC8FD5B7-F2F6-2383-68C3-96B4ED6F6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199" y="4014129"/>
            <a:ext cx="1722714" cy="1884662"/>
          </a:xfrm>
          <a:prstGeom prst="rect">
            <a:avLst/>
          </a:prstGeom>
        </p:spPr>
      </p:pic>
      <p:pic>
        <p:nvPicPr>
          <p:cNvPr id="7" name="Image 6" descr="Une image contenant Visage humain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9BB3C42-9D86-F5B3-2032-E9CA93449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100" y="4014129"/>
            <a:ext cx="1722714" cy="1884660"/>
          </a:xfrm>
          <a:prstGeom prst="rect">
            <a:avLst/>
          </a:prstGeom>
        </p:spPr>
      </p:pic>
      <p:pic>
        <p:nvPicPr>
          <p:cNvPr id="9" name="Image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3B407F2-C0C7-3B6F-0B35-4F7B73BDD1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222" y="1897104"/>
            <a:ext cx="1609217" cy="1760495"/>
          </a:xfrm>
          <a:prstGeom prst="rect">
            <a:avLst/>
          </a:prstGeom>
        </p:spPr>
      </p:pic>
      <p:pic>
        <p:nvPicPr>
          <p:cNvPr id="13" name="Image 12" descr="Une image contenant garçon, chaussures, habits, Animation&#10;&#10;Le contenu généré par l’IA peut être incorrect.">
            <a:extLst>
              <a:ext uri="{FF2B5EF4-FFF2-40B4-BE49-F238E27FC236}">
                <a16:creationId xmlns:a16="http://schemas.microsoft.com/office/drawing/2014/main" id="{7610AE61-9F48-82CE-3FA5-A036B87712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522" y="1834523"/>
            <a:ext cx="1609217" cy="1760495"/>
          </a:xfrm>
          <a:prstGeom prst="rect">
            <a:avLst/>
          </a:prstGeom>
        </p:spPr>
      </p:pic>
      <p:pic>
        <p:nvPicPr>
          <p:cNvPr id="15" name="Image 14" descr="Une image contenant garçon,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BF8DD96F-C7D7-6FD9-24F7-7443D6EFEF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897104"/>
            <a:ext cx="1681599" cy="1839682"/>
          </a:xfrm>
          <a:prstGeom prst="rect">
            <a:avLst/>
          </a:prstGeom>
        </p:spPr>
      </p:pic>
      <p:pic>
        <p:nvPicPr>
          <p:cNvPr id="3" name="Image 2" descr="Une image contenant dessin humoristique, dessin, illustration, habits&#10;&#10;Le contenu généré par l’IA peut être incorrect.">
            <a:extLst>
              <a:ext uri="{FF2B5EF4-FFF2-40B4-BE49-F238E27FC236}">
                <a16:creationId xmlns:a16="http://schemas.microsoft.com/office/drawing/2014/main" id="{0B7BE97E-A21E-AFC7-95FD-6581B68DE9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4059106"/>
            <a:ext cx="1681600" cy="183968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F8698EF-F477-F406-2FDB-8D02E5EE382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D1E2A2B-EFBD-FBB3-D2B6-2E8E49F14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B53F6DC-89D6-5828-6445-41240BE04C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138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E96F5-2B2B-69EC-0A08-CD8E71829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9CF69DBD-1118-0D1D-486A-45BD662A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calme et fatigué.</a:t>
            </a:r>
            <a:endParaRPr lang="fr-MA" i="1" dirty="0"/>
          </a:p>
        </p:txBody>
      </p:sp>
      <p:pic>
        <p:nvPicPr>
          <p:cNvPr id="5" name="Image 4" descr="Une image contenant garçon, dessin humoristique, habits, Animation&#10;&#10;Le contenu généré par l’IA peut être incorrect.">
            <a:extLst>
              <a:ext uri="{FF2B5EF4-FFF2-40B4-BE49-F238E27FC236}">
                <a16:creationId xmlns:a16="http://schemas.microsoft.com/office/drawing/2014/main" id="{13212C9E-AD0A-49FC-99EB-300F8B1F2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199" y="4014129"/>
            <a:ext cx="1681599" cy="1839682"/>
          </a:xfrm>
          <a:prstGeom prst="rect">
            <a:avLst/>
          </a:prstGeom>
        </p:spPr>
      </p:pic>
      <p:pic>
        <p:nvPicPr>
          <p:cNvPr id="7" name="Image 6" descr="Une image contenant Visage humain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2FE5879-6661-0650-9B8D-9C5E2CCF83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101" y="4059107"/>
            <a:ext cx="1640488" cy="1794704"/>
          </a:xfrm>
          <a:prstGeom prst="rect">
            <a:avLst/>
          </a:prstGeom>
        </p:spPr>
      </p:pic>
      <p:pic>
        <p:nvPicPr>
          <p:cNvPr id="9" name="Image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18E1C93-85DA-2C7C-C6A9-6C68A2BD0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815" y="1897105"/>
            <a:ext cx="1601774" cy="1752352"/>
          </a:xfrm>
          <a:prstGeom prst="rect">
            <a:avLst/>
          </a:prstGeom>
        </p:spPr>
      </p:pic>
      <p:pic>
        <p:nvPicPr>
          <p:cNvPr id="13" name="Image 12" descr="Une image contenant garçon, chaussures, habits, Animation&#10;&#10;Le contenu généré par l’IA peut être incorrect.">
            <a:extLst>
              <a:ext uri="{FF2B5EF4-FFF2-40B4-BE49-F238E27FC236}">
                <a16:creationId xmlns:a16="http://schemas.microsoft.com/office/drawing/2014/main" id="{A089279F-CA63-695C-80A5-5A525F1BDF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522" y="1834524"/>
            <a:ext cx="1601774" cy="1752352"/>
          </a:xfrm>
          <a:prstGeom prst="rect">
            <a:avLst/>
          </a:prstGeom>
        </p:spPr>
      </p:pic>
      <p:pic>
        <p:nvPicPr>
          <p:cNvPr id="15" name="Image 14" descr="Une image contenant garçon,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16604A27-F332-9579-D518-F51D390938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742" y="1897105"/>
            <a:ext cx="1524624" cy="1667950"/>
          </a:xfrm>
          <a:prstGeom prst="rect">
            <a:avLst/>
          </a:prstGeom>
        </p:spPr>
      </p:pic>
      <p:pic>
        <p:nvPicPr>
          <p:cNvPr id="3" name="Image 2" descr="Une image contenant dessin humoristique, dessin, illustration, habits&#10;&#10;Le contenu généré par l’IA peut être incorrect.">
            <a:extLst>
              <a:ext uri="{FF2B5EF4-FFF2-40B4-BE49-F238E27FC236}">
                <a16:creationId xmlns:a16="http://schemas.microsoft.com/office/drawing/2014/main" id="{C21AA114-A5AF-B69F-3C97-424AA31FE1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041" y="4185861"/>
            <a:ext cx="1524624" cy="166795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CA38358-5406-736D-655D-D7BFF91BD98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462CBAE-4D16-83F0-9225-1E04FC8704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6756DBF-904F-FAA7-702C-DD28EBEC51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28A9CA2-F2BA-C788-DF23-8EF809796B7B}"/>
              </a:ext>
            </a:extLst>
          </p:cNvPr>
          <p:cNvSpPr/>
          <p:nvPr/>
        </p:nvSpPr>
        <p:spPr>
          <a:xfrm>
            <a:off x="1389742" y="1941925"/>
            <a:ext cx="1524624" cy="15424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EC801D-B030-F18F-344D-EDB1F1325234}"/>
              </a:ext>
            </a:extLst>
          </p:cNvPr>
          <p:cNvSpPr/>
          <p:nvPr/>
        </p:nvSpPr>
        <p:spPr>
          <a:xfrm>
            <a:off x="4102965" y="4059107"/>
            <a:ext cx="1524624" cy="15424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278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cette phrase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B9D9E2-A828-E23E-A8F2-2E458A250E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08190A8-9C33-8347-6E2E-E7BFC119F023}"/>
              </a:ext>
            </a:extLst>
          </p:cNvPr>
          <p:cNvSpPr txBox="1"/>
          <p:nvPr/>
        </p:nvSpPr>
        <p:spPr>
          <a:xfrm>
            <a:off x="804543" y="2978877"/>
            <a:ext cx="7534913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Ma tante est triste.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cette phrase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langue ?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B43EF8-6536-191B-2C3A-F11E8D00DE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E90F30B-A94F-64FD-ABFF-48ADE017C4C2}"/>
              </a:ext>
            </a:extLst>
          </p:cNvPr>
          <p:cNvSpPr txBox="1"/>
          <p:nvPr/>
        </p:nvSpPr>
        <p:spPr>
          <a:xfrm>
            <a:off x="804543" y="2978877"/>
            <a:ext cx="7534913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Ma tante est triste.</a:t>
            </a: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B970FB-5FC2-05B2-69DF-42B6B2BA85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AF6F7BE-3B59-66B8-4229-41321504A99E}"/>
              </a:ext>
            </a:extLst>
          </p:cNvPr>
          <p:cNvSpPr txBox="1"/>
          <p:nvPr/>
        </p:nvSpPr>
        <p:spPr>
          <a:xfrm>
            <a:off x="770376" y="2360184"/>
            <a:ext cx="7603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Ma tante se sent comment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9D0CB8-EF93-15B3-93C6-5DF479B5C42F}"/>
              </a:ext>
            </a:extLst>
          </p:cNvPr>
          <p:cNvSpPr txBox="1"/>
          <p:nvPr/>
        </p:nvSpPr>
        <p:spPr>
          <a:xfrm>
            <a:off x="804543" y="3219068"/>
            <a:ext cx="7534913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Ma tante est triste.</a:t>
            </a:r>
          </a:p>
        </p:txBody>
      </p:sp>
    </p:spTree>
    <p:extLst>
      <p:ext uri="{BB962C8B-B14F-4D97-AF65-F5344CB8AC3E}">
        <p14:creationId xmlns:p14="http://schemas.microsoft.com/office/powerpoint/2010/main" val="98952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triste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DE1DE75B-51DF-1B40-CBE7-0B365618EC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F1DF865-9997-439F-53ED-9E18E40A2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94E13B-EEB8-11B0-E93E-714F37628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FC77820F-E192-1777-949B-8FE8B2E70E37}"/>
              </a:ext>
            </a:extLst>
          </p:cNvPr>
          <p:cNvSpPr txBox="1"/>
          <p:nvPr/>
        </p:nvSpPr>
        <p:spPr>
          <a:xfrm>
            <a:off x="770376" y="2360184"/>
            <a:ext cx="7603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Ma tante se sent comment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82668C1-9398-E1DE-058F-BF39C9AB07E0}"/>
              </a:ext>
            </a:extLst>
          </p:cNvPr>
          <p:cNvSpPr txBox="1"/>
          <p:nvPr/>
        </p:nvSpPr>
        <p:spPr>
          <a:xfrm>
            <a:off x="804543" y="3219068"/>
            <a:ext cx="7534913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Ma tante est </a:t>
            </a:r>
            <a:r>
              <a:rPr lang="fr-FR" sz="4000" b="1" dirty="0">
                <a:ln w="0"/>
                <a:solidFill>
                  <a:srgbClr val="C00000"/>
                </a:solidFill>
                <a:latin typeface="Dosis SemiBold" pitchFamily="2" charset="0"/>
              </a:rPr>
              <a:t>triste</a:t>
            </a:r>
            <a:r>
              <a:rPr lang="fr-FR" sz="4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06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DAFF9-2D40-D253-A9F9-FC744C128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DF6A4D4C-6C8B-0D50-8151-8D15C418D41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8D66C49F-D0CE-4F31-540B-4B40025A40F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9BB42989-6FFF-86C1-14D4-5258D723B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cette phrase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745969-A5F6-8368-9047-F801EC6FB995}"/>
              </a:ext>
            </a:extLst>
          </p:cNvPr>
          <p:cNvSpPr txBox="1"/>
          <p:nvPr/>
        </p:nvSpPr>
        <p:spPr>
          <a:xfrm>
            <a:off x="-474935" y="2984386"/>
            <a:ext cx="10093870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Lina regarde la télé avec sa grand-mère.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CF21D8-C6A9-8E32-8E5B-E81A50FD30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930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157BA-0443-D919-D450-A5996C472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79EF57B-B0A7-7CA7-B281-9E988DC2CA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679EF57B-B0A7-7CA7-B281-9E988DC2CA9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DAEA47F-B917-B05F-DAD2-CC22291FA05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CDAEA47F-B917-B05F-DAD2-CC22291FA0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738BCDE-EB82-256C-0DAE-B80ECA3E9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cette phrase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langue ?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EE4A467-F310-A720-B360-46D6FE1B43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689946F-6B1D-2960-0776-E2E33C533563}"/>
              </a:ext>
            </a:extLst>
          </p:cNvPr>
          <p:cNvSpPr txBox="1"/>
          <p:nvPr/>
        </p:nvSpPr>
        <p:spPr>
          <a:xfrm>
            <a:off x="-474935" y="2984386"/>
            <a:ext cx="10093870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Lina regarde la télé avec sa grand-mère.</a:t>
            </a:r>
          </a:p>
        </p:txBody>
      </p:sp>
    </p:spTree>
    <p:extLst>
      <p:ext uri="{BB962C8B-B14F-4D97-AF65-F5344CB8AC3E}">
        <p14:creationId xmlns:p14="http://schemas.microsoft.com/office/powerpoint/2010/main" val="150659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9F7DB-FAF6-FE4A-4D93-EE51CA02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D3E42E7C-069D-2AD7-FC35-E7B0D999676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9F2525B9-C39A-E0A0-BED4-35BBF1EC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B3C284C-6B12-B905-B0B8-329010A5E81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C690C133-967A-DF59-D2C5-133188B6B4E6}"/>
              </a:ext>
            </a:extLst>
          </p:cNvPr>
          <p:cNvSpPr txBox="1"/>
          <p:nvPr/>
        </p:nvSpPr>
        <p:spPr>
          <a:xfrm>
            <a:off x="1229552" y="2044003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 fait Lina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0B92DD-BEEB-B392-B2F8-8B8CF3BFFF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9D5011D-17D9-46B1-C5EA-2D2EB447608F}"/>
              </a:ext>
            </a:extLst>
          </p:cNvPr>
          <p:cNvSpPr txBox="1"/>
          <p:nvPr/>
        </p:nvSpPr>
        <p:spPr>
          <a:xfrm>
            <a:off x="-474935" y="2984386"/>
            <a:ext cx="10093870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Lina regarde la télé avec sa grand-mère.</a:t>
            </a:r>
          </a:p>
        </p:txBody>
      </p:sp>
    </p:spTree>
    <p:extLst>
      <p:ext uri="{BB962C8B-B14F-4D97-AF65-F5344CB8AC3E}">
        <p14:creationId xmlns:p14="http://schemas.microsoft.com/office/powerpoint/2010/main" val="255398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4E64-FC02-0048-CAEC-6F85775A5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5E8574E5-15B1-2CF0-8D87-C5726224CD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E046960-B271-B74C-E8FE-633C9512B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BD22BA4-18B3-E4D5-B091-5EA5AF2601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0DC5AE55-831E-E326-DB0D-AD6E10BC433A}"/>
              </a:ext>
            </a:extLst>
          </p:cNvPr>
          <p:cNvSpPr txBox="1">
            <a:spLocks/>
          </p:cNvSpPr>
          <p:nvPr/>
        </p:nvSpPr>
        <p:spPr>
          <a:xfrm>
            <a:off x="1572967" y="77779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elle regarde la télé avec sa grand-mère.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20DC75-55A4-0C95-9CBF-8BE5B0AF830D}"/>
              </a:ext>
            </a:extLst>
          </p:cNvPr>
          <p:cNvSpPr txBox="1"/>
          <p:nvPr/>
        </p:nvSpPr>
        <p:spPr>
          <a:xfrm>
            <a:off x="858193" y="3100064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Lina </a:t>
            </a:r>
            <a:r>
              <a:rPr lang="fr-FR" sz="3200" b="1" dirty="0">
                <a:ln w="0"/>
                <a:solidFill>
                  <a:srgbClr val="C00000"/>
                </a:solidFill>
                <a:latin typeface="Dosis SemiBold" pitchFamily="2" charset="0"/>
              </a:rPr>
              <a:t>regarde la télé avec sa grand-mère</a:t>
            </a: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4E161-7BA3-24A9-15A4-74CB43E10FFA}"/>
              </a:ext>
            </a:extLst>
          </p:cNvPr>
          <p:cNvSpPr txBox="1"/>
          <p:nvPr/>
        </p:nvSpPr>
        <p:spPr>
          <a:xfrm>
            <a:off x="1229552" y="2044003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 fait Lina ?</a:t>
            </a:r>
          </a:p>
        </p:txBody>
      </p:sp>
    </p:spTree>
    <p:extLst>
      <p:ext uri="{BB962C8B-B14F-4D97-AF65-F5344CB8AC3E}">
        <p14:creationId xmlns:p14="http://schemas.microsoft.com/office/powerpoint/2010/main" val="43492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941C9154-7F7B-DACA-DC52-CDCC440DA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mots qui manquent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0524304-4050-05AE-B3C1-B7B0AC7DA8B2}"/>
              </a:ext>
            </a:extLst>
          </p:cNvPr>
          <p:cNvSpPr txBox="1"/>
          <p:nvPr/>
        </p:nvSpPr>
        <p:spPr>
          <a:xfrm>
            <a:off x="334368" y="2609545"/>
            <a:ext cx="7565387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Ma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____________ 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est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__________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3" name="Image 2" descr="Une image contenant robe, habits, fille, poupée&#10;&#10;Le contenu généré par l’IA peut être incorrect.">
            <a:extLst>
              <a:ext uri="{FF2B5EF4-FFF2-40B4-BE49-F238E27FC236}">
                <a16:creationId xmlns:a16="http://schemas.microsoft.com/office/drawing/2014/main" id="{D9C920BE-18AD-FEA9-99FE-865C381BCE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698" y="3768878"/>
            <a:ext cx="1461126" cy="1598482"/>
          </a:xfrm>
          <a:prstGeom prst="rect">
            <a:avLst/>
          </a:prstGeom>
        </p:spPr>
      </p:pic>
      <p:pic>
        <p:nvPicPr>
          <p:cNvPr id="4" name="Image 3" descr="Une image contenant Visage humain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7C210C5-A2A2-266F-6E4D-3088DEBEFE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735" y="3789092"/>
            <a:ext cx="1461127" cy="159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54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891FD-EE99-177E-EE5A-4373839C1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EA9C1-C407-A37E-84B4-F10424297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61F661-D1CB-D5F3-E188-053AB7902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755F435-62E4-1849-4345-7DFFC915048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312CE4E-3F10-8A5E-2564-4EB86F294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33E8F9-999C-5BD3-8CEB-EA97FEE10A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570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02C39-FCAD-9D35-B0E1-F07D424AF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9BD402EC-4DE7-8086-2E1F-70670F45A78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095912D-FD2A-8E90-5021-6CB2E85E5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A34541-724C-9FC2-BAD6-B20DF34420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15EE940C-3E71-FE57-3129-DAFC0310B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9212C67-1162-08C0-3DC6-BA615D54B70C}"/>
              </a:ext>
            </a:extLst>
          </p:cNvPr>
          <p:cNvSpPr txBox="1"/>
          <p:nvPr/>
        </p:nvSpPr>
        <p:spPr>
          <a:xfrm>
            <a:off x="334368" y="2609545"/>
            <a:ext cx="7565387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Ma </a:t>
            </a:r>
            <a:r>
              <a:rPr lang="fr-FR" sz="3600" dirty="0">
                <a:solidFill>
                  <a:srgbClr val="C00000"/>
                </a:solidFill>
                <a:latin typeface="Dosis SemiBold" pitchFamily="2" charset="0"/>
              </a:rPr>
              <a:t>tante</a:t>
            </a: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est </a:t>
            </a:r>
            <a:r>
              <a:rPr lang="fr-FR" sz="3600" dirty="0">
                <a:solidFill>
                  <a:srgbClr val="C00000"/>
                </a:solidFill>
                <a:latin typeface="Dosis SemiBold" pitchFamily="2" charset="0"/>
              </a:rPr>
              <a:t>calme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 descr="Une image contenant Visage humain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DA93CDA-8E61-2E32-E4FC-F5F29E7E69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391" y="3724382"/>
            <a:ext cx="1299653" cy="1421829"/>
          </a:xfrm>
          <a:prstGeom prst="rect">
            <a:avLst/>
          </a:prstGeom>
        </p:spPr>
      </p:pic>
      <p:pic>
        <p:nvPicPr>
          <p:cNvPr id="3" name="Image 2" descr="Une image contenant robe, habits, fille, poupée&#10;&#10;Le contenu généré par l’IA peut être incorrect.">
            <a:extLst>
              <a:ext uri="{FF2B5EF4-FFF2-40B4-BE49-F238E27FC236}">
                <a16:creationId xmlns:a16="http://schemas.microsoft.com/office/drawing/2014/main" id="{97CF4EFA-03BD-F704-7E5C-C3919B6921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484" y="3724382"/>
            <a:ext cx="1299652" cy="142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18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53A6B-DC0C-7AC0-0499-5C30B170E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B871E79-5D3A-8DAD-AB76-8AA8A4F2AB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132002A-7C7F-A5D8-730B-1FC35C3D9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0049F33-50C7-2149-F40B-307F2034BD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57266C4F-78F6-4C5D-60FE-0A513530B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mots qui manquent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5138600-B7B7-4115-79B2-0838ADC0F767}"/>
              </a:ext>
            </a:extLst>
          </p:cNvPr>
          <p:cNvSpPr txBox="1"/>
          <p:nvPr/>
        </p:nvSpPr>
        <p:spPr>
          <a:xfrm>
            <a:off x="96835" y="2751232"/>
            <a:ext cx="8945591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Sami et son 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__________ </a:t>
            </a: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sont 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__________ </a:t>
            </a: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4" name="Image 3" descr="Une image contenant habits, garçon, sourire, Visage humain&#10;&#10;Le contenu généré par l’IA peut être incorrect.">
            <a:extLst>
              <a:ext uri="{FF2B5EF4-FFF2-40B4-BE49-F238E27FC236}">
                <a16:creationId xmlns:a16="http://schemas.microsoft.com/office/drawing/2014/main" id="{19224631-45A4-2512-FE4D-4F230747A6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603" y="3675070"/>
            <a:ext cx="1475317" cy="1614008"/>
          </a:xfrm>
          <a:prstGeom prst="rect">
            <a:avLst/>
          </a:prstGeom>
        </p:spPr>
      </p:pic>
      <p:pic>
        <p:nvPicPr>
          <p:cNvPr id="5" name="Image 4" descr="Une image contenant garçon, chaussures, habits, Animation&#10;&#10;Le contenu généré par l’IA peut être incorrect.">
            <a:extLst>
              <a:ext uri="{FF2B5EF4-FFF2-40B4-BE49-F238E27FC236}">
                <a16:creationId xmlns:a16="http://schemas.microsoft.com/office/drawing/2014/main" id="{3700138A-501F-D8A1-D9D1-423098C89F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898" y="3675071"/>
            <a:ext cx="1475317" cy="161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8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63673-90DB-12D5-43D9-A24A12983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20BFC-E27A-8499-ABA7-8DA734B6D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F39097-E83F-31B0-960D-CFFC4802F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C5590B1-CC57-0151-67F0-E08EDD6A3E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01B5A6C-0268-EAA8-CE60-94184586E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D7D84E-F04D-155B-2E0C-5EA3FFC2EF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168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44038-187E-7F1F-3F82-A52872758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31D49F08-0642-5BFD-0B4F-EA19CC0809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8771EF5-1663-7D38-CDBB-5A9868F63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862582-0246-BFC5-73F4-A4A0056CE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81B5083D-6DE6-04A8-35D3-109EB0A8E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E89FF29-49F6-C684-2DA7-9D8EF4FB7015}"/>
              </a:ext>
            </a:extLst>
          </p:cNvPr>
          <p:cNvSpPr txBox="1"/>
          <p:nvPr/>
        </p:nvSpPr>
        <p:spPr>
          <a:xfrm>
            <a:off x="96835" y="2751232"/>
            <a:ext cx="89455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Sami et son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oncle </a:t>
            </a: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sont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fâchés</a:t>
            </a: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3" name="Image 2" descr="Une image contenant garçon, chaussures, habits, Animation&#10;&#10;Le contenu généré par l’IA peut être incorrect.">
            <a:extLst>
              <a:ext uri="{FF2B5EF4-FFF2-40B4-BE49-F238E27FC236}">
                <a16:creationId xmlns:a16="http://schemas.microsoft.com/office/drawing/2014/main" id="{224F75EA-CB6D-6C84-2573-F3F74EA16C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970" y="3798297"/>
            <a:ext cx="1518806" cy="1661584"/>
          </a:xfrm>
          <a:prstGeom prst="rect">
            <a:avLst/>
          </a:prstGeom>
        </p:spPr>
      </p:pic>
      <p:pic>
        <p:nvPicPr>
          <p:cNvPr id="5" name="Image 4" descr="Une image contenant habits, garçon, sourire, Visage humain&#10;&#10;Le contenu généré par l’IA peut être incorrect.">
            <a:extLst>
              <a:ext uri="{FF2B5EF4-FFF2-40B4-BE49-F238E27FC236}">
                <a16:creationId xmlns:a16="http://schemas.microsoft.com/office/drawing/2014/main" id="{8295C5C1-347E-ABBD-5297-BDADE1DFF7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661" y="3798296"/>
            <a:ext cx="1518804" cy="166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87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064E1-53A9-E773-C588-5AA6C17DC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2D2331B2-6ED9-0F68-164A-3E6454FE4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Complétez cette phrase avec le membre de la famille de votre choix. Je vais passer entre les rangs pour vérifier l’écriture.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A2DB821-0776-6151-0F29-F0C48008106F}"/>
              </a:ext>
            </a:extLst>
          </p:cNvPr>
          <p:cNvSpPr txBox="1"/>
          <p:nvPr/>
        </p:nvSpPr>
        <p:spPr>
          <a:xfrm>
            <a:off x="0" y="2978877"/>
            <a:ext cx="89817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joue avec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________________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434EC98-2B9F-FE40-354F-DC590ABEC3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6B7E804-D3A3-F994-5000-7EC821622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E46768C-D64E-FD49-9397-8C0E7872DB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726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256AC-3FE8-62C9-1DC7-EFBED6D4E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A28D081-AF35-1942-A26F-1625C7487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1126025-AB33-9946-C1B1-6F55138DCE3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3F164AB-70DC-0647-376A-5A42614FB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D1EE9E-D7DF-BFB8-BC8E-B6984DE957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EEC839E-A225-57EC-48A4-0754AC945E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23826" t="18795" r="35243" b="26293"/>
          <a:stretch>
            <a:fillRect/>
          </a:stretch>
        </p:blipFill>
        <p:spPr>
          <a:xfrm>
            <a:off x="961874" y="2614246"/>
            <a:ext cx="7038387" cy="240909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8F5D802-FB00-FD8E-FB68-FA609AC6E9ED}"/>
              </a:ext>
            </a:extLst>
          </p:cNvPr>
          <p:cNvSpPr txBox="1"/>
          <p:nvPr/>
        </p:nvSpPr>
        <p:spPr>
          <a:xfrm>
            <a:off x="425827" y="3690369"/>
            <a:ext cx="7038387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joue avec ………..</a:t>
            </a:r>
          </a:p>
        </p:txBody>
      </p:sp>
    </p:spTree>
    <p:extLst>
      <p:ext uri="{BB962C8B-B14F-4D97-AF65-F5344CB8AC3E}">
        <p14:creationId xmlns:p14="http://schemas.microsoft.com/office/powerpoint/2010/main" val="266727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A0D01-84AD-8D4A-7C19-1636490F4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75A72E7-3632-8C4F-A799-E7B9316C7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625D272-E871-1FE7-66C6-E06FB8048F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D171797-FD20-C401-5B8F-D1905EEB9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87AD4C-2845-858A-3E25-76AE08A2DE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1A6A7AA-0238-88B8-8E4D-52D1A6D74319}"/>
              </a:ext>
            </a:extLst>
          </p:cNvPr>
          <p:cNvSpPr/>
          <p:nvPr/>
        </p:nvSpPr>
        <p:spPr>
          <a:xfrm>
            <a:off x="709844" y="3265058"/>
            <a:ext cx="177465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D85CFE1-E297-AD53-32BB-FDD9C7A613B5}"/>
              </a:ext>
            </a:extLst>
          </p:cNvPr>
          <p:cNvSpPr txBox="1"/>
          <p:nvPr/>
        </p:nvSpPr>
        <p:spPr>
          <a:xfrm>
            <a:off x="525889" y="3280589"/>
            <a:ext cx="1683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Nabil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13E6547-46E4-1BCC-C126-F4E5A91B5309}"/>
              </a:ext>
            </a:extLst>
          </p:cNvPr>
          <p:cNvSpPr/>
          <p:nvPr/>
        </p:nvSpPr>
        <p:spPr>
          <a:xfrm>
            <a:off x="3384945" y="3265058"/>
            <a:ext cx="2196346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content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FE6E835-4C75-CCAF-2AFB-81EB8D9989D4}"/>
              </a:ext>
            </a:extLst>
          </p:cNvPr>
          <p:cNvSpPr/>
          <p:nvPr/>
        </p:nvSpPr>
        <p:spPr>
          <a:xfrm>
            <a:off x="6248446" y="3282665"/>
            <a:ext cx="188652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218937-F94E-0753-FF46-3875B199857B}"/>
              </a:ext>
            </a:extLst>
          </p:cNvPr>
          <p:cNvSpPr txBox="1"/>
          <p:nvPr/>
        </p:nvSpPr>
        <p:spPr>
          <a:xfrm>
            <a:off x="6117814" y="3280589"/>
            <a:ext cx="1864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se sent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956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1F01E-BDF2-65DD-2CB8-46FFD394E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50DFD8B-82B5-B79A-5CEE-5B6F758EB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457B10C-1C66-367B-458F-8ADB5086B3D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C1EDB95-BCED-4125-8ED4-DA1491983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D6B91C2-AE4A-163E-D217-67E44C6723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4DF533-D1DF-AF38-C56C-ACC5D277ECC3}"/>
              </a:ext>
            </a:extLst>
          </p:cNvPr>
          <p:cNvSpPr/>
          <p:nvPr/>
        </p:nvSpPr>
        <p:spPr>
          <a:xfrm>
            <a:off x="709844" y="3265058"/>
            <a:ext cx="177465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FAFB80-48D7-AD06-403A-06186E957FBC}"/>
              </a:ext>
            </a:extLst>
          </p:cNvPr>
          <p:cNvSpPr txBox="1"/>
          <p:nvPr/>
        </p:nvSpPr>
        <p:spPr>
          <a:xfrm>
            <a:off x="525889" y="3280589"/>
            <a:ext cx="1683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Nabil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C1C277C-9F71-B0F7-8CA3-48B5D67B06E3}"/>
              </a:ext>
            </a:extLst>
          </p:cNvPr>
          <p:cNvSpPr/>
          <p:nvPr/>
        </p:nvSpPr>
        <p:spPr>
          <a:xfrm>
            <a:off x="3252159" y="3265058"/>
            <a:ext cx="2245336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content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AD673B9-3458-BAE8-ABF0-1E9ADD9101AA}"/>
              </a:ext>
            </a:extLst>
          </p:cNvPr>
          <p:cNvSpPr/>
          <p:nvPr/>
        </p:nvSpPr>
        <p:spPr>
          <a:xfrm>
            <a:off x="6248446" y="3282665"/>
            <a:ext cx="188652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FF240AD-97D9-9A6E-FFD2-E60B86325119}"/>
              </a:ext>
            </a:extLst>
          </p:cNvPr>
          <p:cNvSpPr txBox="1"/>
          <p:nvPr/>
        </p:nvSpPr>
        <p:spPr>
          <a:xfrm>
            <a:off x="6117814" y="3280589"/>
            <a:ext cx="1864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se sent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56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97320-146D-2292-2348-8B24BABA9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C7D7243-F28E-E440-84E6-2C72C8EF4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E185274-7B34-AC8F-CE23-C1FA4F49BE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766D0C0-A3AB-E5BF-EC37-0C9155E26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8724D64-30AD-50E3-E1E7-130078BAF2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E0A69F4-D065-9500-EB1E-FF50156861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23826" t="18795" r="35243" b="26293"/>
          <a:stretch>
            <a:fillRect/>
          </a:stretch>
        </p:blipFill>
        <p:spPr>
          <a:xfrm>
            <a:off x="1148391" y="2383511"/>
            <a:ext cx="7038387" cy="24090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66577CD-071B-2B5E-A0C7-1455C37D5BE5}"/>
              </a:ext>
            </a:extLst>
          </p:cNvPr>
          <p:cNvSpPr txBox="1"/>
          <p:nvPr/>
        </p:nvSpPr>
        <p:spPr>
          <a:xfrm>
            <a:off x="744468" y="3434473"/>
            <a:ext cx="7038387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Nabil se sent content. 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27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F21E-2D7B-F250-01CB-926C6813D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36B161D-B9F2-BE15-2259-85C290B5B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Complétez cette phrase avec l’adjectif de votre choix. Je vais passer entre les rangs pour vérifier l’écriture.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7189A5B-0AA7-539C-C4D9-46CE7763AA24}"/>
              </a:ext>
            </a:extLst>
          </p:cNvPr>
          <p:cNvSpPr txBox="1"/>
          <p:nvPr/>
        </p:nvSpPr>
        <p:spPr>
          <a:xfrm>
            <a:off x="334368" y="2627151"/>
            <a:ext cx="8441301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 J</a:t>
            </a:r>
            <a:r>
              <a:rPr lang="fr-FR" sz="48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 me sens </a:t>
            </a: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_____________ 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2A323FA-89A2-8262-19DC-B22483F08DB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79379BC-F72F-D19E-2451-F7ADE9841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08BB88-BDA5-E4D1-15D4-960C003476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567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EA94D-937C-25DF-FBC0-5EEFD2F07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E6AAEBF-A098-5E24-C998-E3C784A65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A1095DC-4A16-9872-E1C8-CC3BE52BC91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796F1E3-E53D-D0E6-B189-D0019CDE0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497DD44-C343-D88C-B3D8-AA9BDE09BA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04ACAA2-5807-1833-D45F-AE157377B8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23826" t="18795" r="35243" b="26293"/>
          <a:stretch>
            <a:fillRect/>
          </a:stretch>
        </p:blipFill>
        <p:spPr>
          <a:xfrm>
            <a:off x="1139271" y="2224454"/>
            <a:ext cx="7038387" cy="240909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BF6E33-9FC0-372C-9AA4-699D866E29C3}"/>
              </a:ext>
            </a:extLst>
          </p:cNvPr>
          <p:cNvSpPr txBox="1"/>
          <p:nvPr/>
        </p:nvSpPr>
        <p:spPr>
          <a:xfrm>
            <a:off x="924101" y="3322317"/>
            <a:ext cx="7038387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me sens _____________ 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82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FF7C5-6DD4-E5E0-9C81-50D30A8CB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322A4BB-B52D-D29A-3B91-7F8417B426C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6FDD10A-F3A5-8A26-4BFD-175672876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 frère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ED8B759-5752-D7B6-8C77-3847D3C48564}"/>
              </a:ext>
            </a:extLst>
          </p:cNvPr>
          <p:cNvSpPr txBox="1">
            <a:spLocks/>
          </p:cNvSpPr>
          <p:nvPr/>
        </p:nvSpPr>
        <p:spPr>
          <a:xfrm>
            <a:off x="482484" y="4040151"/>
            <a:ext cx="80805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AF5304-B8BA-2A5B-598C-BF7B38F66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2663AD4-7BF1-CBAA-BA66-2F338BC6A08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4993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29056-7EFF-7F22-02D2-BFCB503B7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601E34-3CE6-3719-EFB1-7D288BB8107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6F7F27-FF6A-DE0A-567E-5454956BD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une sœur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44C361D-B19C-C6E4-5CCB-30ADAF24B5B1}"/>
              </a:ext>
            </a:extLst>
          </p:cNvPr>
          <p:cNvSpPr txBox="1">
            <a:spLocks/>
          </p:cNvSpPr>
          <p:nvPr/>
        </p:nvSpPr>
        <p:spPr>
          <a:xfrm>
            <a:off x="482484" y="4040151"/>
            <a:ext cx="80805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une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FB29C8-1E3F-5ECD-BAB2-1A3F31C5F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9BF455F-C4EC-E7FB-8FFA-1E22C3988BF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2444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E375B-6270-532B-41E5-FC9EDBE86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FE0F662-EAF4-12BA-0FBE-580F127CD86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E845512-1584-7DF7-E917-6AF8B934E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ton frère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1D1B7C1-CC4E-6475-5FFC-8513066BA8E6}"/>
              </a:ext>
            </a:extLst>
          </p:cNvPr>
          <p:cNvSpPr txBox="1">
            <a:spLocks/>
          </p:cNvSpPr>
          <p:nvPr/>
        </p:nvSpPr>
        <p:spPr>
          <a:xfrm>
            <a:off x="0" y="4035193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ton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7D81012-543E-F0FF-6AFB-4B853A80D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C02DA55-3545-F195-3738-C5A2BDB5318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774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5F126-366F-55FA-EE4B-4E72B4E97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BEC05CB-387E-3FFA-5C61-5E07E37F3762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2B5B97B-1281-B268-63CE-E5C72BA9C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ta sœur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DDFC97D-867F-9DE0-7EC4-B1F3DCA9478A}"/>
              </a:ext>
            </a:extLst>
          </p:cNvPr>
          <p:cNvSpPr txBox="1">
            <a:spLocks/>
          </p:cNvSpPr>
          <p:nvPr/>
        </p:nvSpPr>
        <p:spPr>
          <a:xfrm>
            <a:off x="0" y="4035193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ta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A9E199-DC96-40F6-865E-B40ECBAD86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BF5866F-0286-1FC3-7D0C-7C2A0E371F89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0331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15E97-2488-C022-E06B-1A78131E5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80FC40-DD99-D97F-3D3C-3B998D2E818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8DDAEF4-83FC-9F5E-3DE3-1264B385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tes parents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197D8EE-9436-E5E6-1E10-A9BB16928D10}"/>
              </a:ext>
            </a:extLst>
          </p:cNvPr>
          <p:cNvSpPr txBox="1">
            <a:spLocks/>
          </p:cNvSpPr>
          <p:nvPr/>
        </p:nvSpPr>
        <p:spPr>
          <a:xfrm>
            <a:off x="0" y="4035193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tes parents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3168C1-76F8-396E-8D58-427305C71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5D07250-E3D0-BA9A-2E46-4ED79E21B2B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6988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DE20A-DBFF-1F1B-626C-89CB3D26D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365B33-B39B-F32C-C54B-DD431BC00D2D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1247BB6-8715-CAAD-6574-CC863C190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ta sœur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4DDD8CD-6410-1700-83C7-DB9886A83BD9}"/>
              </a:ext>
            </a:extLst>
          </p:cNvPr>
          <p:cNvSpPr txBox="1">
            <a:spLocks/>
          </p:cNvSpPr>
          <p:nvPr/>
        </p:nvSpPr>
        <p:spPr>
          <a:xfrm>
            <a:off x="57206" y="3648184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ta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6022C2-CF44-9AF7-CFE0-0E1E27F8F2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457905" y="1750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5849BCF-BDCD-61FE-E8F7-E9259B9BCF3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0469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9DA4D-0A7B-A239-F78A-2B2BD9974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CB66ADB-17EC-FFEF-8DBD-B6CEF69DEFD5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66A8321-52DD-C0B3-988D-FC17707DC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ton frère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4768D0-465D-CB2E-C8AB-81B644BE66DD}"/>
              </a:ext>
            </a:extLst>
          </p:cNvPr>
          <p:cNvSpPr txBox="1">
            <a:spLocks/>
          </p:cNvSpPr>
          <p:nvPr/>
        </p:nvSpPr>
        <p:spPr>
          <a:xfrm>
            <a:off x="57206" y="3648184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ton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CA842D0-65FA-4DA1-4517-BB16CB3B5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457905" y="1750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63EF04F-96D3-3985-8D2D-615E0D336A40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8801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5CB27-8A5E-BEED-7BE6-C60179D2B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E099D24-243A-759A-3CE0-D2B5AA121E58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453C2E9-8BFC-FB8E-E242-97ABC67FE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sont tes parents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45735DB-BAFD-0321-B880-C9419F0408E2}"/>
              </a:ext>
            </a:extLst>
          </p:cNvPr>
          <p:cNvSpPr txBox="1">
            <a:spLocks/>
          </p:cNvSpPr>
          <p:nvPr/>
        </p:nvSpPr>
        <p:spPr>
          <a:xfrm>
            <a:off x="140333" y="3648184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sont tes parents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F8D562-FC6E-62F1-61F2-440CF4747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499847" y="1770781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25508AB-B217-3B03-0B10-39F161E4A055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4568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E500E-CC87-A56A-0542-A02D5472C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7225F8A-4178-8AF0-C4A2-547573B43BE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9BB4CE-13A3-F4CA-5AAB-8D270AC21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la chambre de ton frère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B5F3A74-D4C4-3909-C41A-EAAB32A23564}"/>
              </a:ext>
            </a:extLst>
          </p:cNvPr>
          <p:cNvSpPr txBox="1">
            <a:spLocks/>
          </p:cNvSpPr>
          <p:nvPr/>
        </p:nvSpPr>
        <p:spPr>
          <a:xfrm>
            <a:off x="140333" y="3648184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la chambre de ton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0E1392-5B61-58ED-8C51-A9672F98B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41032" y="1828296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4FEEF56-3252-2604-8646-F28C6AA9453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55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14E79-293A-ACAB-0737-9AF53E986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B3347AC-457E-E8D6-1E1D-2D806B4E015F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106DB11-8569-B66C-9345-B3583A64F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la chambre de ta sœur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A1ABC07-32F4-B3EE-A85B-A74EE8C5C308}"/>
              </a:ext>
            </a:extLst>
          </p:cNvPr>
          <p:cNvSpPr txBox="1">
            <a:spLocks/>
          </p:cNvSpPr>
          <p:nvPr/>
        </p:nvSpPr>
        <p:spPr>
          <a:xfrm>
            <a:off x="140333" y="3648184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la chambre de ta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17D02B-E72C-75B3-7E13-7184EA2E4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381288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AA8F0E7-3E36-14CB-F4FF-9553BB1E9EEE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015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B6565-D9AA-A1A0-AD10-D4915D07D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7B7046D-C3AD-BF18-3B2B-3D3810A1EFE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9F23453-CF95-451F-6B13-3FEA4039E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la chambre de tes parents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AFB5235-06C6-7AED-3D9A-F9D0B42D97B2}"/>
              </a:ext>
            </a:extLst>
          </p:cNvPr>
          <p:cNvSpPr txBox="1">
            <a:spLocks/>
          </p:cNvSpPr>
          <p:nvPr/>
        </p:nvSpPr>
        <p:spPr>
          <a:xfrm>
            <a:off x="-331333" y="342900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la chambre de tes parents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33676D-AE88-28AB-9A82-20FEA52C3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0D2532D5-4B33-088D-EE56-689C3E6695D2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2690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B18F5-C952-3051-4DA8-A8F71EA17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4C27A79-D7A4-BE18-20DA-F17242FE8A16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4C91905-78DB-F96D-9299-9F16F7B3D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tes cousins et tes cousines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D10E387-400C-EC75-D236-AADC3C6CC426}"/>
              </a:ext>
            </a:extLst>
          </p:cNvPr>
          <p:cNvSpPr txBox="1">
            <a:spLocks/>
          </p:cNvSpPr>
          <p:nvPr/>
        </p:nvSpPr>
        <p:spPr>
          <a:xfrm>
            <a:off x="57206" y="3819407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tes cousins </a:t>
            </a:r>
          </a:p>
          <a:p>
            <a:pPr lvl="1" algn="ctr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et tes cousines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445C7C9-7370-E3D6-8711-FF3D88707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362137" y="1850661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097A3EE-F00F-7083-E100-12A159963440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2633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FB26-D638-1227-7A94-59E3381A4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99F2AF3-F897-2003-8098-2E8DFECBBD2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F462FE-CD17-920D-86ED-4FB280F8F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te sens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3DCC6EA-68BA-D8A4-80C3-5E4B9BA6DBE0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te sens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AA6410-997A-A89B-288C-C40745DAC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166AC68-D6B6-577A-2330-7646580BEE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2441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7D935B-2B72-44E8-B720-D30DB2705283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sz="1000" dirty="0">
                <a:solidFill>
                  <a:prstClr val="white">
                    <a:lumMod val="65000"/>
                  </a:prstClr>
                </a:solidFill>
              </a:rPr>
              <a:t>Histoire 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: L’animal qui parle.</a:t>
            </a:r>
            <a:endParaRPr lang="fr-FR" sz="10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les épisodes 1 et 2  de l’histoire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L’animal qui parle ».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nous rappeler ce qu’on a vu ?  En français ou dans votre langue.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 descr="Une image contenant garçon, habits, personne, jeune enfant&#10;&#10;Le contenu généré par l’IA peut être incorrect.">
            <a:extLst>
              <a:ext uri="{FF2B5EF4-FFF2-40B4-BE49-F238E27FC236}">
                <a16:creationId xmlns:a16="http://schemas.microsoft.com/office/drawing/2014/main" id="{A282819A-4C2A-AA80-A963-D70504D772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0103" y="1701655"/>
            <a:ext cx="4061083" cy="430735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AA4E9-9F72-B93B-1DFE-A5D75779C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790CF007-8309-660D-DFE2-BA3D802A4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CDB5409-983D-E395-1840-D0CC3C30C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AC21F2-E19A-A559-001C-AB2C94CBB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E193F0E8-E2A9-1A22-77BF-81E6BD891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 regarder le deuxième épisode une nouvelle fois. Après, on verra le troisième épisode. Soyez attentifs.</a:t>
            </a:r>
            <a:endParaRPr lang="fr-FR" dirty="0"/>
          </a:p>
        </p:txBody>
      </p:sp>
      <p:pic>
        <p:nvPicPr>
          <p:cNvPr id="5" name="Image 4" descr="Une image contenant texte, Rectangle, conception, smartphone&#10;&#10;Le contenu généré par l’IA peut être incorrect.">
            <a:extLst>
              <a:ext uri="{FF2B5EF4-FFF2-40B4-BE49-F238E27FC236}">
                <a16:creationId xmlns:a16="http://schemas.microsoft.com/office/drawing/2014/main" id="{8F65252F-0DCB-68F6-34D7-5E16DC0D43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1201" y="2424419"/>
            <a:ext cx="6196232" cy="320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Lecture de la vidéo.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N3 l'animal qui parle EP2">
            <a:hlinkClick r:id="" action="ppaction://media"/>
            <a:extLst>
              <a:ext uri="{FF2B5EF4-FFF2-40B4-BE49-F238E27FC236}">
                <a16:creationId xmlns:a16="http://schemas.microsoft.com/office/drawing/2014/main" id="{F1C54578-65E7-2C3F-FB7F-3C1E17B816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5212" y="1991258"/>
            <a:ext cx="7353575" cy="413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l’histoire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 L’animal qui parle 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texte, Rectangle, Police, conception&#10;&#10;Le contenu généré par l’IA peut être incorrect.">
            <a:extLst>
              <a:ext uri="{FF2B5EF4-FFF2-40B4-BE49-F238E27FC236}">
                <a16:creationId xmlns:a16="http://schemas.microsoft.com/office/drawing/2014/main" id="{E78FE067-14F3-2055-F056-84552159E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290" y="2159306"/>
            <a:ext cx="7309048" cy="394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0B116-11BC-90F3-105C-DA18783E4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FAF457C-5DB0-7DFD-EC46-04F2622B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6367E37-2460-10CB-7FE5-E05A2F8683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336BC0A-AFE3-AF9E-AA17-BF2E9D1A05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N3 L'animal qui parle EP3">
            <a:hlinkClick r:id="" action="ppaction://media"/>
            <a:extLst>
              <a:ext uri="{FF2B5EF4-FFF2-40B4-BE49-F238E27FC236}">
                <a16:creationId xmlns:a16="http://schemas.microsoft.com/office/drawing/2014/main" id="{F9DA50EE-BE83-9A3B-721D-6DB2E32D0C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96627" y="2068417"/>
            <a:ext cx="6422834" cy="361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20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8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277DF-968F-BC96-C4B9-BE5E58EBF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B0035BBB-D923-6778-3138-D771E1A2B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01E8FA0-97E7-3B3B-251C-AB98471534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05EE5BF-E15E-FD8F-FAC7-B5698F8E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BCCCC2-EE62-C422-696D-14EDAC5475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013FDEAE-58C8-CDD7-53E0-80227E49E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41697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0B116-11BC-90F3-105C-DA18783E4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FAF457C-5DB0-7DFD-EC46-04F2622B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6367E37-2460-10CB-7FE5-E05A2F8683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336BC0A-AFE3-AF9E-AA17-BF2E9D1A05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N3 L'animal qui parle EP3">
            <a:hlinkClick r:id="" action="ppaction://media"/>
            <a:extLst>
              <a:ext uri="{FF2B5EF4-FFF2-40B4-BE49-F238E27FC236}">
                <a16:creationId xmlns:a16="http://schemas.microsoft.com/office/drawing/2014/main" id="{F9DA50EE-BE83-9A3B-721D-6DB2E32D0C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96627" y="2068417"/>
            <a:ext cx="6422834" cy="361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77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8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s’appelle le perroquet ? Qui veut répondre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intérieur, mur, décoration d’intérieur, jouet&#10;&#10;Le contenu généré par l’IA peut être incorrect.">
            <a:extLst>
              <a:ext uri="{FF2B5EF4-FFF2-40B4-BE49-F238E27FC236}">
                <a16:creationId xmlns:a16="http://schemas.microsoft.com/office/drawing/2014/main" id="{A75B60BE-3B53-CDAD-3EF3-102945028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733" y="2117247"/>
            <a:ext cx="3667680" cy="373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perroquet s’appelle Pico.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259537" y="1980388"/>
            <a:ext cx="8624926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ln w="0"/>
                <a:solidFill>
                  <a:srgbClr val="2196B1"/>
                </a:solidFill>
                <a:latin typeface="Dosis" pitchFamily="2" charset="0"/>
              </a:rPr>
              <a:t>Le perroquet s’appelle Pico</a:t>
            </a: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intérieur, mur, décoration d’intérieur, jouet&#10;&#10;Le contenu généré par l’IA peut être incorrect.">
            <a:extLst>
              <a:ext uri="{FF2B5EF4-FFF2-40B4-BE49-F238E27FC236}">
                <a16:creationId xmlns:a16="http://schemas.microsoft.com/office/drawing/2014/main" id="{351392C5-CB7C-FBEF-E4FA-B1F41AC99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1352" y="2986059"/>
            <a:ext cx="3061656" cy="311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4D0C9-1AD6-FCF6-B7F5-CBB5F478A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996066A-6591-E373-A250-3457E8F63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offert le perroquet à Leïla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D483DC-19E6-0542-B94D-88B71E59A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 descr="Une image contenant intérieur, mur, décoration d’intérieur, jouet&#10;&#10;Le contenu généré par l’IA peut être incorrect.">
            <a:extLst>
              <a:ext uri="{FF2B5EF4-FFF2-40B4-BE49-F238E27FC236}">
                <a16:creationId xmlns:a16="http://schemas.microsoft.com/office/drawing/2014/main" id="{580700A6-AE08-304D-E78E-F5D91BF73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133" y="1986823"/>
            <a:ext cx="3644658" cy="363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4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CA91D-1247-4078-31C4-24A2E603D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D7A6C91-85DB-C8BC-C042-3C5CB20A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Son oncle et sa tante ont offert le perroquet à Leïla.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926109-DFDA-F890-AFED-31719DF3EC19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Son oncle et sa tante ont offert le perroquet à L</a:t>
            </a: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e</a:t>
            </a:r>
            <a:r>
              <a:rPr kumimoji="0" lang="fr-FR" sz="2800" b="1" i="0" u="none" strike="noStrike" kern="1200" cap="none" spc="0" normalizeH="0" baseline="0" noProof="0" dirty="0" err="1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ïla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1DE2C6A-42DD-5D9C-A9DE-5BCCD278878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17A8C06-D6C0-D964-8119-0061E3AC7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D21441-322A-1C1E-2A4D-FF6ABC3CBF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intérieur, mur, décoration d’intérieur, jouet&#10;&#10;Le contenu généré par l’IA peut être incorrect.">
            <a:extLst>
              <a:ext uri="{FF2B5EF4-FFF2-40B4-BE49-F238E27FC236}">
                <a16:creationId xmlns:a16="http://schemas.microsoft.com/office/drawing/2014/main" id="{715795D8-7481-ECD3-8808-51B272E396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2936" y="2742307"/>
            <a:ext cx="3667680" cy="373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D1F03-D51C-7878-0705-49646BF05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C8D87ED-2BF6-7B2C-1467-C234F0229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se sent Nora de voir un vrai perroquet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695CBE-A301-0813-D9DE-684465361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 descr="Une image contenant intérieur, jouet, habits, garçon&#10;&#10;Le contenu généré par l’IA peut être incorrect.">
            <a:extLst>
              <a:ext uri="{FF2B5EF4-FFF2-40B4-BE49-F238E27FC236}">
                <a16:creationId xmlns:a16="http://schemas.microsoft.com/office/drawing/2014/main" id="{429DEE0A-BB24-0520-39D2-4E4819625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882" y="2156551"/>
            <a:ext cx="3737472" cy="373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7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081C5-34EB-8B89-D76A-259C146CE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0CA14EF-6528-9E07-7625-391649035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Nora se sent contente de voir un vrai perroquet.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5CBE577-F5F8-7D7C-F24C-F9C668846AF1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Nora se sent contente de voir un vrai perroquet.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2E7BEC9-C5AE-54AF-E972-15CA5C53180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4A77289-2AF0-9970-874C-AA0872CA5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B34DB42-5275-8145-1D5C-69D18630AE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 descr="Une image contenant intérieur, jouet, habits, garçon&#10;&#10;Le contenu généré par l’IA peut être incorrect.">
            <a:extLst>
              <a:ext uri="{FF2B5EF4-FFF2-40B4-BE49-F238E27FC236}">
                <a16:creationId xmlns:a16="http://schemas.microsoft.com/office/drawing/2014/main" id="{4509E0FC-8614-3E1F-FB2A-C8AA91C42C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6674" y="2882773"/>
            <a:ext cx="3321585" cy="332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23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81BD2-1D2D-475B-776F-5B571013F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469982D-65A6-C4C6-536B-07368909E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se sent la grand-mère de Leïla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D9FB7A-4873-7322-4BD4-402616BEC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intérieur, mur, décoration d’intérieur, oreiller&#10;&#10;Le contenu généré par l’IA peut être incorrect.">
            <a:extLst>
              <a:ext uri="{FF2B5EF4-FFF2-40B4-BE49-F238E27FC236}">
                <a16:creationId xmlns:a16="http://schemas.microsoft.com/office/drawing/2014/main" id="{71EB71F4-5D54-A7B4-D487-290FA4428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7287" y="2006504"/>
            <a:ext cx="3825378" cy="394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2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CD30A-DADF-7F10-F697-A78626633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B8A3465-D60B-DC40-0C8D-E8B27CE58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grand-mère de Leïla est très fâchée.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A41E369-B240-AA76-E984-DC58D16FD80B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La grand-mère de Leïla est très fâchée.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2BEB57E-57EC-FD16-41B7-98C27118DF3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0FE0417-2BB8-1F4F-C27D-B7A22667B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E86DCE-1378-BC8D-ADC8-290FB792F2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intérieur, mur, décoration d’intérieur, oreiller&#10;&#10;Le contenu généré par l’IA peut être incorrect.">
            <a:extLst>
              <a:ext uri="{FF2B5EF4-FFF2-40B4-BE49-F238E27FC236}">
                <a16:creationId xmlns:a16="http://schemas.microsoft.com/office/drawing/2014/main" id="{FE2B2273-5D2B-4F8D-4CCE-673F71730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6102" y="2742307"/>
            <a:ext cx="3594023" cy="370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9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nos amies la semaine prochaine pour la suite de l’histoire.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 descr="Une image contenant dessin humoristique, garçon, chaussures, poupée&#10;&#10;Le contenu généré par l’IA peut être incorrect.">
            <a:extLst>
              <a:ext uri="{FF2B5EF4-FFF2-40B4-BE49-F238E27FC236}">
                <a16:creationId xmlns:a16="http://schemas.microsoft.com/office/drawing/2014/main" id="{00B84908-C233-2335-B755-8FE2526E8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36" y="2077138"/>
            <a:ext cx="6925796" cy="380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L’animal </a:t>
            </a:r>
            <a:r>
              <a:rPr lang="fr-MA" i="1">
                <a:solidFill>
                  <a:schemeClr val="tx1">
                    <a:lumMod val="65000"/>
                    <a:lumOff val="35000"/>
                  </a:schemeClr>
                </a:solidFill>
              </a:rPr>
              <a:t>qui parle</a:t>
            </a:r>
            <a:r>
              <a:rPr lang="fr-MA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6851</TotalTime>
  <Words>1438</Words>
  <Application>Microsoft Office PowerPoint</Application>
  <PresentationFormat>Affichage à l'écran (4:3)</PresentationFormat>
  <Paragraphs>232</Paragraphs>
  <Slides>78</Slides>
  <Notes>6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78</vt:i4>
      </vt:variant>
    </vt:vector>
  </HeadingPairs>
  <TitlesOfParts>
    <vt:vector size="99" baseType="lpstr">
      <vt:lpstr>Aptos Display</vt:lpstr>
      <vt:lpstr>Aptos</vt:lpstr>
      <vt:lpstr>Mistral</vt:lpstr>
      <vt:lpstr>Wingdings</vt:lpstr>
      <vt:lpstr>Calibri</vt:lpstr>
      <vt:lpstr>Arial</vt:lpstr>
      <vt:lpstr>Dosis SemiBold</vt:lpstr>
      <vt:lpstr>Dosis</vt:lpstr>
      <vt:lpstr>Dosis ExtraBold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Le père – La mère – Les parents – Le frère – La sœur – La famille.</vt:lpstr>
      <vt:lpstr>Répétons ensemble : Gentil – S’amuser -  Prendre un repas – Le petit-déjeuner  – Le déjeuner – Le dîner.</vt:lpstr>
      <vt:lpstr>Répétons ensemble : Le salon – La chambre à coucher – La salle de bain – La cuisine – Le balcon – Le placard.</vt:lpstr>
      <vt:lpstr>Répétons ensemble : Le lit – À gauche de  - À droite de – À côté de  – Sortir – Entrer.</vt:lpstr>
      <vt:lpstr>Nous allons jouer au jeu des mots invisibles. </vt:lpstr>
      <vt:lpstr>Répétons ensemble : Le grand-père – La grand-mère – L’oncle – La tante – Se sentir bien – Se sentir mal.</vt:lpstr>
      <vt:lpstr>Observez bien les images. Je vais masquer deux images. </vt:lpstr>
      <vt:lpstr>Quelles sont les images qui manquent ?</vt:lpstr>
      <vt:lpstr>Les deux images qui manquent sont : la tante et se sentir mal.</vt:lpstr>
      <vt:lpstr>Nous allons jouer au jeu des mots qui bougent. </vt:lpstr>
      <vt:lpstr>Répétons ensemble : Calme – Content – Fâché – Inquiet – Fatigué – Triste.</vt:lpstr>
      <vt:lpstr>Observez bien. Je vais faire bouger 2 images. </vt:lpstr>
      <vt:lpstr>Quelles sont les deux images qui ont bougé ?</vt:lpstr>
      <vt:lpstr>Les deux images qui ont bougé sont : calme et fatigué.</vt:lpstr>
      <vt:lpstr>Maintenant, on va faire de la lecture. Qui veut lire cette phrase ? </vt:lpstr>
      <vt:lpstr>Qui veut expliquer cette phrase dans sa langue ? </vt:lpstr>
      <vt:lpstr>Qui veut lire la question et y répondre ? </vt:lpstr>
      <vt:lpstr>La réponse est : triste. </vt:lpstr>
      <vt:lpstr>Qui veut lire cette phrase ? </vt:lpstr>
      <vt:lpstr>Qui veut expliquer cette phrase dans sa langue ? </vt:lpstr>
      <vt:lpstr>Qui veut lire la question et y répondre ? </vt:lpstr>
      <vt:lpstr>Présentation PowerPoint</vt:lpstr>
      <vt:lpstr>Prenez vos ardoises. </vt:lpstr>
      <vt:lpstr>Écrivez les mots qui manquent dans la phrase.  </vt:lpstr>
      <vt:lpstr>Levez les ardoises. Je vais vérifier votre écriture. </vt:lpstr>
      <vt:lpstr>Corrigez.</vt:lpstr>
      <vt:lpstr>Écrivez les mots qui manquent dans la phrase.  </vt:lpstr>
      <vt:lpstr>Levez les ardoises. Je vais vérifier votre écriture. </vt:lpstr>
      <vt:lpstr>Corrigez.</vt:lpstr>
      <vt:lpstr>Prenez vos cahiers.</vt:lpstr>
      <vt:lpstr>Complétez cette phrase avec le membre de la famille de votre choix. Je vais passer entre les rangs pour vérifier l’écriture. </vt:lpstr>
      <vt:lpstr>Qui veut lire sa phrase ? </vt:lpstr>
      <vt:lpstr>On passe à une autre phrase. Ces mots sont en désordre.  Écrivez sur vos cahiers une phrase correcte à partir de ces mots.</vt:lpstr>
      <vt:lpstr>Qui veut lire sa phrase ?</vt:lpstr>
      <vt:lpstr>Corrigez. Je n’oublie pas la majuscule au début de la phrase et le point à la fin.  </vt:lpstr>
      <vt:lpstr>Complétez cette phrase avec l’adjectif de votre choix. Je vais passer entre les rangs pour vérifier l’écriture. </vt:lpstr>
      <vt:lpstr>Qui veut lire sa phrase ? </vt:lpstr>
      <vt:lpstr>Maintenant, c’est l’activité des questions en rafales. Je vais désigner des élèves au hasard pour répondre. Tenez-vous prêts. </vt:lpstr>
      <vt:lpstr>Est-ce que tu as un frère ?</vt:lpstr>
      <vt:lpstr>Est-ce que tu as une sœur ?</vt:lpstr>
      <vt:lpstr>Qu’est-ce que tu fais avec ton frère ?</vt:lpstr>
      <vt:lpstr>Qu’est-ce que tu fais avec ta sœur ?</vt:lpstr>
      <vt:lpstr>Qu’est-ce que tu fais avec tes parents ?</vt:lpstr>
      <vt:lpstr>Où est ta sœur ?</vt:lpstr>
      <vt:lpstr>Où est ton frère ?</vt:lpstr>
      <vt:lpstr>Où sont tes parents ?</vt:lpstr>
      <vt:lpstr>Où est la chambre de ton frère ?</vt:lpstr>
      <vt:lpstr>Où est la chambre de ta sœur ?</vt:lpstr>
      <vt:lpstr>Où est la chambre de tes parents ?</vt:lpstr>
      <vt:lpstr>Qu’est-ce que tu fais avec tes cousins et tes cousines ?</vt:lpstr>
      <vt:lpstr>Comment tu te sens ?</vt:lpstr>
      <vt:lpstr>Plan de la séance 6</vt:lpstr>
      <vt:lpstr>Nous avons déjà vu les épisodes 1 et 2  de l’histoire « L’animal qui parle ».  Qui veut nous rappeler ce qu’on a vu ?  En français ou dans votre langue. </vt:lpstr>
      <vt:lpstr>On va  regarder le deuxième épisode une nouvelle fois. Après, on verra le troisième épisode. Soyez attentifs.</vt:lpstr>
      <vt:lpstr>Lecture de la vidéo.</vt:lpstr>
      <vt:lpstr>Maintenant, nous allons découvrir un nouvel épisode de l’histoire « L’animal qui parle ». Est-ce que vous êtes prêts ? Écoutez bien. </vt:lpstr>
      <vt:lpstr>Lecture de la vidéo.</vt:lpstr>
      <vt:lpstr>Nous allons écouter l’histoire une deuxième fois. Soyez attentifs.</vt:lpstr>
      <vt:lpstr>Lecture de la vidéo.</vt:lpstr>
      <vt:lpstr>Comment s’appelle le perroquet ? Qui veut répondre ?</vt:lpstr>
      <vt:lpstr>Le perroquet s’appelle Pico.</vt:lpstr>
      <vt:lpstr>Qui a offert le perroquet à Leïla ?</vt:lpstr>
      <vt:lpstr>Son oncle et sa tante ont offert le perroquet à Leïla.</vt:lpstr>
      <vt:lpstr>Comment se sent Nora de voir un vrai perroquet ?</vt:lpstr>
      <vt:lpstr>Nora se sent contente de voir un vrai perroquet.</vt:lpstr>
      <vt:lpstr>Comment se sent la grand-mère de Leïla ?</vt:lpstr>
      <vt:lpstr>La grand-mère de Leïla est très fâchée.</vt:lpstr>
      <vt:lpstr>On retrouvera nos amies la semaine prochaine pour la suite de l’histoire. </vt:lpstr>
      <vt:lpstr>À la maison, faites un dessin sur l’histoire de L’animal qui parle. </vt:lpstr>
      <vt:lpstr>La séance d’aujourd’hui est terminée.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12</cp:revision>
  <cp:lastPrinted>2025-08-13T10:11:39Z</cp:lastPrinted>
  <dcterms:created xsi:type="dcterms:W3CDTF">2025-08-01T12:31:49Z</dcterms:created>
  <dcterms:modified xsi:type="dcterms:W3CDTF">2026-02-19T16:47:23Z</dcterms:modified>
</cp:coreProperties>
</file>