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0.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1.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74" r:id="rId8"/>
    <p:sldMasterId id="2147483782" r:id="rId9"/>
    <p:sldMasterId id="2147483797" r:id="rId10"/>
    <p:sldMasterId id="2147483805" r:id="rId11"/>
    <p:sldMasterId id="2147483815" r:id="rId12"/>
  </p:sldMasterIdLst>
  <p:notesMasterIdLst>
    <p:notesMasterId r:id="rId56"/>
  </p:notesMasterIdLst>
  <p:sldIdLst>
    <p:sldId id="257" r:id="rId13"/>
    <p:sldId id="1029" r:id="rId14"/>
    <p:sldId id="705" r:id="rId15"/>
    <p:sldId id="1115" r:id="rId16"/>
    <p:sldId id="798" r:id="rId17"/>
    <p:sldId id="1061" r:id="rId18"/>
    <p:sldId id="1109" r:id="rId19"/>
    <p:sldId id="1110" r:id="rId20"/>
    <p:sldId id="1111" r:id="rId21"/>
    <p:sldId id="1032" r:id="rId22"/>
    <p:sldId id="1048" r:id="rId23"/>
    <p:sldId id="1049" r:id="rId24"/>
    <p:sldId id="1112" r:id="rId25"/>
    <p:sldId id="1113" r:id="rId26"/>
    <p:sldId id="1062" r:id="rId27"/>
    <p:sldId id="894" r:id="rId28"/>
    <p:sldId id="934" r:id="rId29"/>
    <p:sldId id="717" r:id="rId30"/>
    <p:sldId id="936" r:id="rId31"/>
    <p:sldId id="937" r:id="rId32"/>
    <p:sldId id="938" r:id="rId33"/>
    <p:sldId id="817" r:id="rId34"/>
    <p:sldId id="1129" r:id="rId35"/>
    <p:sldId id="1128" r:id="rId36"/>
    <p:sldId id="1063" r:id="rId37"/>
    <p:sldId id="653" r:id="rId38"/>
    <p:sldId id="1084" r:id="rId39"/>
    <p:sldId id="1086" r:id="rId40"/>
    <p:sldId id="1116" r:id="rId41"/>
    <p:sldId id="1087" r:id="rId42"/>
    <p:sldId id="1091" r:id="rId43"/>
    <p:sldId id="1092" r:id="rId44"/>
    <p:sldId id="1117" r:id="rId45"/>
    <p:sldId id="1093" r:id="rId46"/>
    <p:sldId id="1097" r:id="rId47"/>
    <p:sldId id="1126" r:id="rId48"/>
    <p:sldId id="1106" r:id="rId49"/>
    <p:sldId id="1104" r:id="rId50"/>
    <p:sldId id="1127" r:id="rId51"/>
    <p:sldId id="1107" r:id="rId52"/>
    <p:sldId id="984" r:id="rId53"/>
    <p:sldId id="843" r:id="rId54"/>
    <p:sldId id="679" r:id="rId55"/>
  </p:sldIdLst>
  <p:sldSz cx="9144000" cy="6858000" type="screen4x3"/>
  <p:notesSz cx="6735763" cy="9866313"/>
  <p:embeddedFontLst>
    <p:embeddedFont>
      <p:font typeface="Dosis" pitchFamily="2" charset="0"/>
      <p:regular r:id="rId57"/>
      <p:bold r:id="rId58"/>
    </p:embeddedFont>
    <p:embeddedFont>
      <p:font typeface="Dosis ExtraBold" pitchFamily="2" charset="0"/>
      <p:bold r:id="rId59"/>
    </p:embeddedFont>
    <p:embeddedFont>
      <p:font typeface="Dosis Medium" pitchFamily="2" charset="0"/>
      <p:regular r:id="rId60"/>
    </p:embeddedFont>
    <p:embeddedFont>
      <p:font typeface="Dosis SemiBold" pitchFamily="2" charset="0"/>
      <p:bold r:id="rId6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565F88"/>
    <a:srgbClr val="424D7B"/>
    <a:srgbClr val="A1A6BC"/>
    <a:srgbClr val="E84234"/>
    <a:srgbClr val="F26553"/>
    <a:srgbClr val="2AB6D7"/>
    <a:srgbClr val="55B7DE"/>
    <a:srgbClr val="4B537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838966-8C96-4E3F-910D-5A80D5E76106}" v="22" dt="2026-02-16T17:52:22.614"/>
    <p1510:client id="{ECF546B7-E50F-4877-A367-07624418376C}" v="8" dt="2026-02-16T22:30:30.10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928"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font" Target="fonts/font2.fntdata"/><Relationship Id="rId66"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font" Target="fonts/font1.fntdata"/><Relationship Id="rId61" Type="http://schemas.openxmlformats.org/officeDocument/2006/relationships/font" Target="fonts/font5.fntdata"/><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font" Target="fonts/font4.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notesMaster" Target="notesMasters/notesMaster1.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font" Target="fonts/font3.fntdata"/><Relationship Id="rId67" Type="http://schemas.microsoft.com/office/2015/10/relationships/revisionInfo" Target="revisionInfo.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57C2819A-E835-47AA-9356-3BB7B51E441F}"/>
    <pc:docChg chg="undo custSel addSld delSld modSld">
      <pc:chgData name="Jalila El Baraka" userId="ea93c961-285f-4edc-9e51-dff84fc1dbdc" providerId="ADAL" clId="{57C2819A-E835-47AA-9356-3BB7B51E441F}" dt="2026-02-16T17:53:24.388" v="2588" actId="207"/>
      <pc:docMkLst>
        <pc:docMk/>
      </pc:docMkLst>
      <pc:sldChg chg="addSp modSp mod">
        <pc:chgData name="Jalila El Baraka" userId="ea93c961-285f-4edc-9e51-dff84fc1dbdc" providerId="ADAL" clId="{57C2819A-E835-47AA-9356-3BB7B51E441F}" dt="2026-02-13T16:57:20.280" v="1575" actId="14100"/>
        <pc:sldMkLst>
          <pc:docMk/>
          <pc:sldMk cId="56895326" sldId="257"/>
        </pc:sldMkLst>
        <pc:picChg chg="add mod">
          <ac:chgData name="Jalila El Baraka" userId="ea93c961-285f-4edc-9e51-dff84fc1dbdc" providerId="ADAL" clId="{57C2819A-E835-47AA-9356-3BB7B51E441F}" dt="2026-02-13T16:57:20.280" v="1575" actId="14100"/>
          <ac:picMkLst>
            <pc:docMk/>
            <pc:sldMk cId="56895326" sldId="257"/>
            <ac:picMk id="3" creationId="{416AA3B4-AE4F-8948-488F-CCFF8A6E46AD}"/>
          </ac:picMkLst>
        </pc:picChg>
      </pc:sldChg>
      <pc:sldChg chg="addSp delSp modSp mod">
        <pc:chgData name="Jalila El Baraka" userId="ea93c961-285f-4edc-9e51-dff84fc1dbdc" providerId="ADAL" clId="{57C2819A-E835-47AA-9356-3BB7B51E441F}" dt="2026-02-16T13:53:47.971" v="2186" actId="1076"/>
        <pc:sldMkLst>
          <pc:docMk/>
          <pc:sldMk cId="4261658029" sldId="679"/>
        </pc:sldMkLst>
        <pc:spChg chg="del mod">
          <ac:chgData name="Jalila El Baraka" userId="ea93c961-285f-4edc-9e51-dff84fc1dbdc" providerId="ADAL" clId="{57C2819A-E835-47AA-9356-3BB7B51E441F}" dt="2026-02-16T13:53:33.150" v="2145" actId="478"/>
          <ac:spMkLst>
            <pc:docMk/>
            <pc:sldMk cId="4261658029" sldId="679"/>
            <ac:spMk id="5" creationId="{A4ABD13B-111E-43CB-1034-9D272FBEA70F}"/>
          </ac:spMkLst>
        </pc:spChg>
        <pc:spChg chg="mod">
          <ac:chgData name="Jalila El Baraka" userId="ea93c961-285f-4edc-9e51-dff84fc1dbdc" providerId="ADAL" clId="{57C2819A-E835-47AA-9356-3BB7B51E441F}" dt="2026-02-16T13:53:47.971" v="2186" actId="1076"/>
          <ac:spMkLst>
            <pc:docMk/>
            <pc:sldMk cId="4261658029" sldId="679"/>
            <ac:spMk id="6" creationId="{79D82D8E-3660-5D8A-5BDA-6CC43BDCA50F}"/>
          </ac:spMkLst>
        </pc:spChg>
        <pc:spChg chg="mod">
          <ac:chgData name="Jalila El Baraka" userId="ea93c961-285f-4edc-9e51-dff84fc1dbdc" providerId="ADAL" clId="{57C2819A-E835-47AA-9356-3BB7B51E441F}" dt="2026-02-16T13:53:41.283" v="2184" actId="20577"/>
          <ac:spMkLst>
            <pc:docMk/>
            <pc:sldMk cId="4261658029" sldId="679"/>
            <ac:spMk id="8" creationId="{FEB082D5-E6CD-4695-6114-FD007FEEC39D}"/>
          </ac:spMkLst>
        </pc:spChg>
        <pc:picChg chg="add mod ord">
          <ac:chgData name="Jalila El Baraka" userId="ea93c961-285f-4edc-9e51-dff84fc1dbdc" providerId="ADAL" clId="{57C2819A-E835-47AA-9356-3BB7B51E441F}" dt="2026-02-16T13:53:44.148" v="2185" actId="1076"/>
          <ac:picMkLst>
            <pc:docMk/>
            <pc:sldMk cId="4261658029" sldId="679"/>
            <ac:picMk id="2" creationId="{06F91F0E-6386-2E00-FF88-BC402C6E2A66}"/>
          </ac:picMkLst>
        </pc:picChg>
        <pc:picChg chg="add del mod ord">
          <ac:chgData name="Jalila El Baraka" userId="ea93c961-285f-4edc-9e51-dff84fc1dbdc" providerId="ADAL" clId="{57C2819A-E835-47AA-9356-3BB7B51E441F}" dt="2026-02-16T13:53:30.596" v="2144" actId="478"/>
          <ac:picMkLst>
            <pc:docMk/>
            <pc:sldMk cId="4261658029" sldId="679"/>
            <ac:picMk id="3" creationId="{1289EB43-1C09-F6D5-83D0-D829CC0A3DB7}"/>
          </ac:picMkLst>
        </pc:picChg>
        <pc:picChg chg="ord">
          <ac:chgData name="Jalila El Baraka" userId="ea93c961-285f-4edc-9e51-dff84fc1dbdc" providerId="ADAL" clId="{57C2819A-E835-47AA-9356-3BB7B51E441F}" dt="2026-02-13T17:01:33.178" v="1617" actId="167"/>
          <ac:picMkLst>
            <pc:docMk/>
            <pc:sldMk cId="4261658029" sldId="679"/>
            <ac:picMk id="7" creationId="{2D085470-6254-1CCC-EAE4-0E8D46854736}"/>
          </ac:picMkLst>
        </pc:picChg>
      </pc:sldChg>
      <pc:sldChg chg="addSp delSp modSp mod">
        <pc:chgData name="Jalila El Baraka" userId="ea93c961-285f-4edc-9e51-dff84fc1dbdc" providerId="ADAL" clId="{57C2819A-E835-47AA-9356-3BB7B51E441F}" dt="2026-02-16T17:51:09.114" v="2506" actId="1076"/>
        <pc:sldMkLst>
          <pc:docMk/>
          <pc:sldMk cId="2379947899" sldId="817"/>
        </pc:sldMkLst>
        <pc:spChg chg="mod">
          <ac:chgData name="Jalila El Baraka" userId="ea93c961-285f-4edc-9e51-dff84fc1dbdc" providerId="ADAL" clId="{57C2819A-E835-47AA-9356-3BB7B51E441F}" dt="2026-02-16T17:51:04.081" v="2504" actId="20577"/>
          <ac:spMkLst>
            <pc:docMk/>
            <pc:sldMk cId="2379947899" sldId="817"/>
            <ac:spMk id="4" creationId="{E6384F8A-E656-6861-497C-5F80E75BA727}"/>
          </ac:spMkLst>
        </pc:spChg>
        <pc:spChg chg="del mod">
          <ac:chgData name="Jalila El Baraka" userId="ea93c961-285f-4edc-9e51-dff84fc1dbdc" providerId="ADAL" clId="{57C2819A-E835-47AA-9356-3BB7B51E441F}" dt="2026-02-16T13:53:00.423" v="2143" actId="478"/>
          <ac:spMkLst>
            <pc:docMk/>
            <pc:sldMk cId="2379947899" sldId="817"/>
            <ac:spMk id="7" creationId="{8516A397-3D43-F851-04BA-D685C2342210}"/>
          </ac:spMkLst>
        </pc:spChg>
        <pc:picChg chg="add del mod ord">
          <ac:chgData name="Jalila El Baraka" userId="ea93c961-285f-4edc-9e51-dff84fc1dbdc" providerId="ADAL" clId="{57C2819A-E835-47AA-9356-3BB7B51E441F}" dt="2026-02-16T13:52:57.962" v="2142" actId="478"/>
          <ac:picMkLst>
            <pc:docMk/>
            <pc:sldMk cId="2379947899" sldId="817"/>
            <ac:picMk id="3" creationId="{85E6C06D-A85C-7CF5-5796-4EFD0C01E43C}"/>
          </ac:picMkLst>
        </pc:picChg>
        <pc:picChg chg="add mod">
          <ac:chgData name="Jalila El Baraka" userId="ea93c961-285f-4edc-9e51-dff84fc1dbdc" providerId="ADAL" clId="{57C2819A-E835-47AA-9356-3BB7B51E441F}" dt="2026-02-16T17:51:09.114" v="2506" actId="1076"/>
          <ac:picMkLst>
            <pc:docMk/>
            <pc:sldMk cId="2379947899" sldId="817"/>
            <ac:picMk id="5" creationId="{BCCF34F3-9DB2-CA8E-38A7-8E8183410740}"/>
          </ac:picMkLst>
        </pc:picChg>
        <pc:picChg chg="del mod">
          <ac:chgData name="Jalila El Baraka" userId="ea93c961-285f-4edc-9e51-dff84fc1dbdc" providerId="ADAL" clId="{57C2819A-E835-47AA-9356-3BB7B51E441F}" dt="2026-02-16T17:51:06.761" v="2505" actId="478"/>
          <ac:picMkLst>
            <pc:docMk/>
            <pc:sldMk cId="2379947899" sldId="817"/>
            <ac:picMk id="9" creationId="{D77EBF02-E923-BA84-F8F7-36E907F90AA0}"/>
          </ac:picMkLst>
        </pc:picChg>
      </pc:sldChg>
      <pc:sldChg chg="addSp delSp modSp mod">
        <pc:chgData name="Jalila El Baraka" userId="ea93c961-285f-4edc-9e51-dff84fc1dbdc" providerId="ADAL" clId="{57C2819A-E835-47AA-9356-3BB7B51E441F}" dt="2026-02-16T13:53:56.132" v="2187" actId="478"/>
        <pc:sldMkLst>
          <pc:docMk/>
          <pc:sldMk cId="2960233081" sldId="843"/>
        </pc:sldMkLst>
        <pc:spChg chg="mod">
          <ac:chgData name="Jalila El Baraka" userId="ea93c961-285f-4edc-9e51-dff84fc1dbdc" providerId="ADAL" clId="{57C2819A-E835-47AA-9356-3BB7B51E441F}" dt="2026-02-04T20:50:15.311" v="1544" actId="1076"/>
          <ac:spMkLst>
            <pc:docMk/>
            <pc:sldMk cId="2960233081" sldId="843"/>
            <ac:spMk id="10" creationId="{0F49F2A2-7C0C-56D6-9FE9-5F1881651C56}"/>
          </ac:spMkLst>
        </pc:spChg>
        <pc:spChg chg="del mod">
          <ac:chgData name="Jalila El Baraka" userId="ea93c961-285f-4edc-9e51-dff84fc1dbdc" providerId="ADAL" clId="{57C2819A-E835-47AA-9356-3BB7B51E441F}" dt="2026-02-16T13:53:56.132" v="2187" actId="478"/>
          <ac:spMkLst>
            <pc:docMk/>
            <pc:sldMk cId="2960233081" sldId="843"/>
            <ac:spMk id="15" creationId="{16BBA02D-14DB-E1E0-7D02-7604E0CCDE37}"/>
          </ac:spMkLst>
        </pc:spChg>
      </pc:sldChg>
      <pc:sldChg chg="delSp modSp mod">
        <pc:chgData name="Jalila El Baraka" userId="ea93c961-285f-4edc-9e51-dff84fc1dbdc" providerId="ADAL" clId="{57C2819A-E835-47AA-9356-3BB7B51E441F}" dt="2026-02-04T20:22:35.863" v="931" actId="20577"/>
        <pc:sldMkLst>
          <pc:docMk/>
          <pc:sldMk cId="2924233245" sldId="934"/>
        </pc:sldMkLst>
        <pc:spChg chg="mod">
          <ac:chgData name="Jalila El Baraka" userId="ea93c961-285f-4edc-9e51-dff84fc1dbdc" providerId="ADAL" clId="{57C2819A-E835-47AA-9356-3BB7B51E441F}" dt="2026-02-04T20:17:44.306" v="766" actId="20577"/>
          <ac:spMkLst>
            <pc:docMk/>
            <pc:sldMk cId="2924233245" sldId="934"/>
            <ac:spMk id="4" creationId="{FF5E41C9-45B0-527E-EF01-CA6245B55840}"/>
          </ac:spMkLst>
        </pc:spChg>
        <pc:spChg chg="mod">
          <ac:chgData name="Jalila El Baraka" userId="ea93c961-285f-4edc-9e51-dff84fc1dbdc" providerId="ADAL" clId="{57C2819A-E835-47AA-9356-3BB7B51E441F}" dt="2026-02-04T20:22:35.863" v="931" actId="20577"/>
          <ac:spMkLst>
            <pc:docMk/>
            <pc:sldMk cId="2924233245" sldId="934"/>
            <ac:spMk id="10" creationId="{3FA21DBE-77A5-3B61-A59B-3BB075E31535}"/>
          </ac:spMkLst>
        </pc:spChg>
      </pc:sldChg>
      <pc:sldChg chg="addSp delSp modSp mod">
        <pc:chgData name="Jalila El Baraka" userId="ea93c961-285f-4edc-9e51-dff84fc1dbdc" providerId="ADAL" clId="{57C2819A-E835-47AA-9356-3BB7B51E441F}" dt="2026-02-04T20:25:37.531" v="960" actId="478"/>
        <pc:sldMkLst>
          <pc:docMk/>
          <pc:sldMk cId="3103668379" sldId="936"/>
        </pc:sldMkLst>
      </pc:sldChg>
      <pc:sldChg chg="addSp delSp modSp mod">
        <pc:chgData name="Jalila El Baraka" userId="ea93c961-285f-4edc-9e51-dff84fc1dbdc" providerId="ADAL" clId="{57C2819A-E835-47AA-9356-3BB7B51E441F}" dt="2026-02-04T20:26:23.449" v="1048" actId="20577"/>
        <pc:sldMkLst>
          <pc:docMk/>
          <pc:sldMk cId="2336507612" sldId="938"/>
        </pc:sldMkLst>
        <pc:spChg chg="mod">
          <ac:chgData name="Jalila El Baraka" userId="ea93c961-285f-4edc-9e51-dff84fc1dbdc" providerId="ADAL" clId="{57C2819A-E835-47AA-9356-3BB7B51E441F}" dt="2026-02-04T20:26:23.449" v="1048" actId="20577"/>
          <ac:spMkLst>
            <pc:docMk/>
            <pc:sldMk cId="2336507612" sldId="938"/>
            <ac:spMk id="2" creationId="{5F4BA523-E8BD-999C-18F6-5082307E7049}"/>
          </ac:spMkLst>
        </pc:spChg>
      </pc:sldChg>
      <pc:sldChg chg="addSp delSp modSp add del mod">
        <pc:chgData name="Jalila El Baraka" userId="ea93c961-285f-4edc-9e51-dff84fc1dbdc" providerId="ADAL" clId="{57C2819A-E835-47AA-9356-3BB7B51E441F}" dt="2026-02-16T17:53:00.233" v="2586" actId="2696"/>
        <pc:sldMkLst>
          <pc:docMk/>
          <pc:sldMk cId="853510469" sldId="939"/>
        </pc:sldMkLst>
      </pc:sldChg>
      <pc:sldChg chg="addSp delSp modSp mod">
        <pc:chgData name="Jalila El Baraka" userId="ea93c961-285f-4edc-9e51-dff84fc1dbdc" providerId="ADAL" clId="{57C2819A-E835-47AA-9356-3BB7B51E441F}" dt="2026-02-13T17:00:07.404" v="1595" actId="1076"/>
        <pc:sldMkLst>
          <pc:docMk/>
          <pc:sldMk cId="253054449" sldId="984"/>
        </pc:sldMkLst>
        <pc:spChg chg="mod">
          <ac:chgData name="Jalila El Baraka" userId="ea93c961-285f-4edc-9e51-dff84fc1dbdc" providerId="ADAL" clId="{57C2819A-E835-47AA-9356-3BB7B51E441F}" dt="2026-02-04T20:47:48.158" v="1447" actId="20577"/>
          <ac:spMkLst>
            <pc:docMk/>
            <pc:sldMk cId="253054449" sldId="984"/>
            <ac:spMk id="4" creationId="{E6384F8A-E656-6861-497C-5F80E75BA727}"/>
          </ac:spMkLst>
        </pc:spChg>
        <pc:spChg chg="mod">
          <ac:chgData name="Jalila El Baraka" userId="ea93c961-285f-4edc-9e51-dff84fc1dbdc" providerId="ADAL" clId="{57C2819A-E835-47AA-9356-3BB7B51E441F}" dt="2026-02-04T20:48:40.080" v="1457" actId="14100"/>
          <ac:spMkLst>
            <pc:docMk/>
            <pc:sldMk cId="253054449" sldId="984"/>
            <ac:spMk id="9" creationId="{7F1AB38B-669E-C7C4-4992-4C68D7AE7A98}"/>
          </ac:spMkLst>
        </pc:spChg>
        <pc:picChg chg="add mod ord">
          <ac:chgData name="Jalila El Baraka" userId="ea93c961-285f-4edc-9e51-dff84fc1dbdc" providerId="ADAL" clId="{57C2819A-E835-47AA-9356-3BB7B51E441F}" dt="2026-02-13T17:00:07.404" v="1595" actId="1076"/>
          <ac:picMkLst>
            <pc:docMk/>
            <pc:sldMk cId="253054449" sldId="984"/>
            <ac:picMk id="7" creationId="{D380788B-EFA1-98CD-FE54-41FF9F6E37F3}"/>
          </ac:picMkLst>
        </pc:picChg>
      </pc:sldChg>
      <pc:sldChg chg="modSp mod">
        <pc:chgData name="Jalila El Baraka" userId="ea93c961-285f-4edc-9e51-dff84fc1dbdc" providerId="ADAL" clId="{57C2819A-E835-47AA-9356-3BB7B51E441F}" dt="2026-02-16T13:47:39.324" v="1748" actId="13926"/>
        <pc:sldMkLst>
          <pc:docMk/>
          <pc:sldMk cId="4223267053" sldId="1032"/>
        </pc:sldMkLst>
        <pc:spChg chg="mod">
          <ac:chgData name="Jalila El Baraka" userId="ea93c961-285f-4edc-9e51-dff84fc1dbdc" providerId="ADAL" clId="{57C2819A-E835-47AA-9356-3BB7B51E441F}" dt="2026-02-16T13:47:39.324" v="1748" actId="13926"/>
          <ac:spMkLst>
            <pc:docMk/>
            <pc:sldMk cId="4223267053" sldId="1032"/>
            <ac:spMk id="4" creationId="{F5F58E59-5520-C4C4-25CC-4DA75C52FBA6}"/>
          </ac:spMkLst>
        </pc:spChg>
      </pc:sldChg>
      <pc:sldChg chg="modSp mod">
        <pc:chgData name="Jalila El Baraka" userId="ea93c961-285f-4edc-9e51-dff84fc1dbdc" providerId="ADAL" clId="{57C2819A-E835-47AA-9356-3BB7B51E441F}" dt="2026-02-16T13:52:11.936" v="2058" actId="13926"/>
        <pc:sldMkLst>
          <pc:docMk/>
          <pc:sldMk cId="1186904655" sldId="1048"/>
        </pc:sldMkLst>
        <pc:spChg chg="mod">
          <ac:chgData name="Jalila El Baraka" userId="ea93c961-285f-4edc-9e51-dff84fc1dbdc" providerId="ADAL" clId="{57C2819A-E835-47AA-9356-3BB7B51E441F}" dt="2026-02-16T13:52:11.936" v="2058" actId="13926"/>
          <ac:spMkLst>
            <pc:docMk/>
            <pc:sldMk cId="1186904655" sldId="1048"/>
            <ac:spMk id="4" creationId="{3CC19DEF-9D0E-C006-C640-D0A5796C37F0}"/>
          </ac:spMkLst>
        </pc:spChg>
        <pc:spChg chg="mod">
          <ac:chgData name="Jalila El Baraka" userId="ea93c961-285f-4edc-9e51-dff84fc1dbdc" providerId="ADAL" clId="{57C2819A-E835-47AA-9356-3BB7B51E441F}" dt="2026-02-16T13:51:41.919" v="2056" actId="20577"/>
          <ac:spMkLst>
            <pc:docMk/>
            <pc:sldMk cId="1186904655" sldId="1048"/>
            <ac:spMk id="5" creationId="{98CD4269-EA2A-5A1E-CFFC-246AE0681F9B}"/>
          </ac:spMkLst>
        </pc:spChg>
        <pc:spChg chg="mod">
          <ac:chgData name="Jalila El Baraka" userId="ea93c961-285f-4edc-9e51-dff84fc1dbdc" providerId="ADAL" clId="{57C2819A-E835-47AA-9356-3BB7B51E441F}" dt="2026-02-04T20:53:01.947" v="1572" actId="14100"/>
          <ac:spMkLst>
            <pc:docMk/>
            <pc:sldMk cId="1186904655" sldId="1048"/>
            <ac:spMk id="6" creationId="{B40A20CE-C9AE-1041-5FA3-150254AFD43A}"/>
          </ac:spMkLst>
        </pc:spChg>
        <pc:spChg chg="mod">
          <ac:chgData name="Jalila El Baraka" userId="ea93c961-285f-4edc-9e51-dff84fc1dbdc" providerId="ADAL" clId="{57C2819A-E835-47AA-9356-3BB7B51E441F}" dt="2026-02-16T13:51:45.798" v="2057" actId="20577"/>
          <ac:spMkLst>
            <pc:docMk/>
            <pc:sldMk cId="1186904655" sldId="1048"/>
            <ac:spMk id="7" creationId="{35065101-AE2B-D202-967A-4C8F1B77C502}"/>
          </ac:spMkLst>
        </pc:spChg>
        <pc:spChg chg="mod">
          <ac:chgData name="Jalila El Baraka" userId="ea93c961-285f-4edc-9e51-dff84fc1dbdc" providerId="ADAL" clId="{57C2819A-E835-47AA-9356-3BB7B51E441F}" dt="2026-02-04T19:51:45.975" v="382" actId="1076"/>
          <ac:spMkLst>
            <pc:docMk/>
            <pc:sldMk cId="1186904655" sldId="1048"/>
            <ac:spMk id="15" creationId="{BC5ECDFB-ABB3-0B75-3DA9-E28C179DB189}"/>
          </ac:spMkLst>
        </pc:spChg>
        <pc:spChg chg="mod">
          <ac:chgData name="Jalila El Baraka" userId="ea93c961-285f-4edc-9e51-dff84fc1dbdc" providerId="ADAL" clId="{57C2819A-E835-47AA-9356-3BB7B51E441F}" dt="2026-02-04T19:51:52.519" v="384" actId="1076"/>
          <ac:spMkLst>
            <pc:docMk/>
            <pc:sldMk cId="1186904655" sldId="1048"/>
            <ac:spMk id="16" creationId="{90C790EC-C14A-D2B5-73CE-3512A32E73BD}"/>
          </ac:spMkLst>
        </pc:spChg>
        <pc:spChg chg="mod">
          <ac:chgData name="Jalila El Baraka" userId="ea93c961-285f-4edc-9e51-dff84fc1dbdc" providerId="ADAL" clId="{57C2819A-E835-47AA-9356-3BB7B51E441F}" dt="2026-02-04T19:52:00.705" v="386" actId="1076"/>
          <ac:spMkLst>
            <pc:docMk/>
            <pc:sldMk cId="1186904655" sldId="1048"/>
            <ac:spMk id="17" creationId="{ACFBA24D-68FE-67E4-AAED-0945524F4E2D}"/>
          </ac:spMkLst>
        </pc:spChg>
        <pc:spChg chg="mod">
          <ac:chgData name="Jalila El Baraka" userId="ea93c961-285f-4edc-9e51-dff84fc1dbdc" providerId="ADAL" clId="{57C2819A-E835-47AA-9356-3BB7B51E441F}" dt="2026-02-04T19:52:05.348" v="387" actId="1076"/>
          <ac:spMkLst>
            <pc:docMk/>
            <pc:sldMk cId="1186904655" sldId="1048"/>
            <ac:spMk id="18" creationId="{51C3CAA2-4F6F-B880-E598-DD75DB864578}"/>
          </ac:spMkLst>
        </pc:spChg>
        <pc:spChg chg="mod">
          <ac:chgData name="Jalila El Baraka" userId="ea93c961-285f-4edc-9e51-dff84fc1dbdc" providerId="ADAL" clId="{57C2819A-E835-47AA-9356-3BB7B51E441F}" dt="2026-02-04T19:52:10.044" v="388" actId="1076"/>
          <ac:spMkLst>
            <pc:docMk/>
            <pc:sldMk cId="1186904655" sldId="1048"/>
            <ac:spMk id="19" creationId="{15BF7B58-381C-AD74-7914-5BD7FD86F381}"/>
          </ac:spMkLst>
        </pc:spChg>
        <pc:spChg chg="mod">
          <ac:chgData name="Jalila El Baraka" userId="ea93c961-285f-4edc-9e51-dff84fc1dbdc" providerId="ADAL" clId="{57C2819A-E835-47AA-9356-3BB7B51E441F}" dt="2026-02-04T19:52:14.271" v="389" actId="1076"/>
          <ac:spMkLst>
            <pc:docMk/>
            <pc:sldMk cId="1186904655" sldId="1048"/>
            <ac:spMk id="20" creationId="{94841068-607A-FFC9-FDED-1833F5D71747}"/>
          </ac:spMkLst>
        </pc:spChg>
      </pc:sldChg>
      <pc:sldChg chg="addSp delSp modSp mod">
        <pc:chgData name="Jalila El Baraka" userId="ea93c961-285f-4edc-9e51-dff84fc1dbdc" providerId="ADAL" clId="{57C2819A-E835-47AA-9356-3BB7B51E441F}" dt="2026-02-04T19:56:59.754" v="512" actId="14100"/>
        <pc:sldMkLst>
          <pc:docMk/>
          <pc:sldMk cId="2298700374" sldId="1049"/>
        </pc:sldMkLst>
        <pc:spChg chg="mod">
          <ac:chgData name="Jalila El Baraka" userId="ea93c961-285f-4edc-9e51-dff84fc1dbdc" providerId="ADAL" clId="{57C2819A-E835-47AA-9356-3BB7B51E441F}" dt="2026-02-04T19:55:52.214" v="494" actId="1076"/>
          <ac:spMkLst>
            <pc:docMk/>
            <pc:sldMk cId="2298700374" sldId="1049"/>
            <ac:spMk id="3" creationId="{6CAD03FB-D777-7636-1720-7D52147A1E40}"/>
          </ac:spMkLst>
        </pc:spChg>
        <pc:spChg chg="mod">
          <ac:chgData name="Jalila El Baraka" userId="ea93c961-285f-4edc-9e51-dff84fc1dbdc" providerId="ADAL" clId="{57C2819A-E835-47AA-9356-3BB7B51E441F}" dt="2026-02-04T19:55:55.294" v="495" actId="1076"/>
          <ac:spMkLst>
            <pc:docMk/>
            <pc:sldMk cId="2298700374" sldId="1049"/>
            <ac:spMk id="5" creationId="{E60FDCCC-BF0D-90B3-0991-71671ADDD247}"/>
          </ac:spMkLst>
        </pc:spChg>
        <pc:spChg chg="mod">
          <ac:chgData name="Jalila El Baraka" userId="ea93c961-285f-4edc-9e51-dff84fc1dbdc" providerId="ADAL" clId="{57C2819A-E835-47AA-9356-3BB7B51E441F}" dt="2026-02-04T19:56:04.234" v="498" actId="1076"/>
          <ac:spMkLst>
            <pc:docMk/>
            <pc:sldMk cId="2298700374" sldId="1049"/>
            <ac:spMk id="6" creationId="{AF80DB6D-DADE-576B-CB3A-1638C3E8A09D}"/>
          </ac:spMkLst>
        </pc:spChg>
        <pc:spChg chg="mod">
          <ac:chgData name="Jalila El Baraka" userId="ea93c961-285f-4edc-9e51-dff84fc1dbdc" providerId="ADAL" clId="{57C2819A-E835-47AA-9356-3BB7B51E441F}" dt="2026-02-04T19:56:06.666" v="499" actId="1076"/>
          <ac:spMkLst>
            <pc:docMk/>
            <pc:sldMk cId="2298700374" sldId="1049"/>
            <ac:spMk id="7" creationId="{E37941A2-E4BB-B764-6C23-505AF85F1174}"/>
          </ac:spMkLst>
        </pc:spChg>
        <pc:spChg chg="mod">
          <ac:chgData name="Jalila El Baraka" userId="ea93c961-285f-4edc-9e51-dff84fc1dbdc" providerId="ADAL" clId="{57C2819A-E835-47AA-9356-3BB7B51E441F}" dt="2026-02-04T19:56:12.614" v="501" actId="1076"/>
          <ac:spMkLst>
            <pc:docMk/>
            <pc:sldMk cId="2298700374" sldId="1049"/>
            <ac:spMk id="10" creationId="{0BB135CB-89BC-880E-5DB6-1AEB0C58BBD8}"/>
          </ac:spMkLst>
        </pc:spChg>
        <pc:spChg chg="mod">
          <ac:chgData name="Jalila El Baraka" userId="ea93c961-285f-4edc-9e51-dff84fc1dbdc" providerId="ADAL" clId="{57C2819A-E835-47AA-9356-3BB7B51E441F}" dt="2026-02-04T19:56:16.986" v="502" actId="1076"/>
          <ac:spMkLst>
            <pc:docMk/>
            <pc:sldMk cId="2298700374" sldId="1049"/>
            <ac:spMk id="11" creationId="{A0978C83-557A-20FF-AD1F-6959C7018AE2}"/>
          </ac:spMkLst>
        </pc:spChg>
        <pc:spChg chg="mod">
          <ac:chgData name="Jalila El Baraka" userId="ea93c961-285f-4edc-9e51-dff84fc1dbdc" providerId="ADAL" clId="{57C2819A-E835-47AA-9356-3BB7B51E441F}" dt="2026-02-04T19:56:59.754" v="512" actId="14100"/>
          <ac:spMkLst>
            <pc:docMk/>
            <pc:sldMk cId="2298700374" sldId="1049"/>
            <ac:spMk id="18" creationId="{D8853E15-67B4-A72F-3B07-392D053E8B57}"/>
          </ac:spMkLst>
        </pc:spChg>
      </pc:sldChg>
      <pc:sldChg chg="modSp mod">
        <pc:chgData name="Jalila El Baraka" userId="ea93c961-285f-4edc-9e51-dff84fc1dbdc" providerId="ADAL" clId="{57C2819A-E835-47AA-9356-3BB7B51E441F}" dt="2026-02-04T19:45:50.966" v="95" actId="20577"/>
        <pc:sldMkLst>
          <pc:docMk/>
          <pc:sldMk cId="1894439092" sldId="1061"/>
        </pc:sldMkLst>
        <pc:spChg chg="mod">
          <ac:chgData name="Jalila El Baraka" userId="ea93c961-285f-4edc-9e51-dff84fc1dbdc" providerId="ADAL" clId="{57C2819A-E835-47AA-9356-3BB7B51E441F}" dt="2026-02-04T19:45:50.966" v="95" actId="20577"/>
          <ac:spMkLst>
            <pc:docMk/>
            <pc:sldMk cId="1894439092" sldId="1061"/>
            <ac:spMk id="17" creationId="{39A7660A-DEEB-2C87-175B-55238BB1DF0E}"/>
          </ac:spMkLst>
        </pc:spChg>
      </pc:sldChg>
      <pc:sldChg chg="addSp delSp modSp mod">
        <pc:chgData name="Jalila El Baraka" userId="ea93c961-285f-4edc-9e51-dff84fc1dbdc" providerId="ADAL" clId="{57C2819A-E835-47AA-9356-3BB7B51E441F}" dt="2026-02-04T20:07:07.854" v="696" actId="1076"/>
        <pc:sldMkLst>
          <pc:docMk/>
          <pc:sldMk cId="1718503710" sldId="1062"/>
        </pc:sldMkLst>
        <pc:spChg chg="add mod">
          <ac:chgData name="Jalila El Baraka" userId="ea93c961-285f-4edc-9e51-dff84fc1dbdc" providerId="ADAL" clId="{57C2819A-E835-47AA-9356-3BB7B51E441F}" dt="2026-02-04T20:07:07.854" v="696" actId="1076"/>
          <ac:spMkLst>
            <pc:docMk/>
            <pc:sldMk cId="1718503710" sldId="1062"/>
            <ac:spMk id="5" creationId="{3DE6804B-5CDC-BE39-CF53-B4C8F82B772D}"/>
          </ac:spMkLst>
        </pc:spChg>
      </pc:sldChg>
      <pc:sldChg chg="modSp">
        <pc:chgData name="Jalila El Baraka" userId="ea93c961-285f-4edc-9e51-dff84fc1dbdc" providerId="ADAL" clId="{57C2819A-E835-47AA-9356-3BB7B51E441F}" dt="2026-02-04T20:28:51.336" v="1071"/>
        <pc:sldMkLst>
          <pc:docMk/>
          <pc:sldMk cId="1098205435" sldId="1063"/>
        </pc:sldMkLst>
        <pc:spChg chg="mod">
          <ac:chgData name="Jalila El Baraka" userId="ea93c961-285f-4edc-9e51-dff84fc1dbdc" providerId="ADAL" clId="{57C2819A-E835-47AA-9356-3BB7B51E441F}" dt="2026-02-04T20:28:51.336" v="1071"/>
          <ac:spMkLst>
            <pc:docMk/>
            <pc:sldMk cId="1098205435" sldId="1063"/>
            <ac:spMk id="4" creationId="{5C6D808B-5C04-AC95-91BA-D42AE585E112}"/>
          </ac:spMkLst>
        </pc:spChg>
      </pc:sldChg>
      <pc:sldChg chg="modSp mod">
        <pc:chgData name="Jalila El Baraka" userId="ea93c961-285f-4edc-9e51-dff84fc1dbdc" providerId="ADAL" clId="{57C2819A-E835-47AA-9356-3BB7B51E441F}" dt="2026-02-04T20:36:28.967" v="1103" actId="1076"/>
        <pc:sldMkLst>
          <pc:docMk/>
          <pc:sldMk cId="2961007993" sldId="1084"/>
        </pc:sldMkLst>
        <pc:spChg chg="mod">
          <ac:chgData name="Jalila El Baraka" userId="ea93c961-285f-4edc-9e51-dff84fc1dbdc" providerId="ADAL" clId="{57C2819A-E835-47AA-9356-3BB7B51E441F}" dt="2026-02-04T20:36:23.133" v="1101" actId="20577"/>
          <ac:spMkLst>
            <pc:docMk/>
            <pc:sldMk cId="2961007993" sldId="1084"/>
            <ac:spMk id="3" creationId="{6E712A35-0E84-0EFE-C94C-B39FC14F3D68}"/>
          </ac:spMkLst>
        </pc:spChg>
        <pc:spChg chg="mod">
          <ac:chgData name="Jalila El Baraka" userId="ea93c961-285f-4edc-9e51-dff84fc1dbdc" providerId="ADAL" clId="{57C2819A-E835-47AA-9356-3BB7B51E441F}" dt="2026-02-04T20:34:21.131" v="1074"/>
          <ac:spMkLst>
            <pc:docMk/>
            <pc:sldMk cId="2961007993" sldId="1084"/>
            <ac:spMk id="6" creationId="{9151FE99-9D20-6615-0EC4-F124DE03C10D}"/>
          </ac:spMkLst>
        </pc:spChg>
        <pc:spChg chg="mod">
          <ac:chgData name="Jalila El Baraka" userId="ea93c961-285f-4edc-9e51-dff84fc1dbdc" providerId="ADAL" clId="{57C2819A-E835-47AA-9356-3BB7B51E441F}" dt="2026-02-04T20:34:21.131" v="1074"/>
          <ac:spMkLst>
            <pc:docMk/>
            <pc:sldMk cId="2961007993" sldId="1084"/>
            <ac:spMk id="7" creationId="{E8B609FE-72CF-D8B0-C33B-0C1D319B8A35}"/>
          </ac:spMkLst>
        </pc:spChg>
        <pc:spChg chg="mod">
          <ac:chgData name="Jalila El Baraka" userId="ea93c961-285f-4edc-9e51-dff84fc1dbdc" providerId="ADAL" clId="{57C2819A-E835-47AA-9356-3BB7B51E441F}" dt="2026-02-04T20:34:21.131" v="1074"/>
          <ac:spMkLst>
            <pc:docMk/>
            <pc:sldMk cId="2961007993" sldId="1084"/>
            <ac:spMk id="9" creationId="{DC0FD703-7F0C-E55E-6368-F5E0C286910B}"/>
          </ac:spMkLst>
        </pc:spChg>
        <pc:spChg chg="mod">
          <ac:chgData name="Jalila El Baraka" userId="ea93c961-285f-4edc-9e51-dff84fc1dbdc" providerId="ADAL" clId="{57C2819A-E835-47AA-9356-3BB7B51E441F}" dt="2026-02-04T20:35:39.828" v="1092" actId="1076"/>
          <ac:spMkLst>
            <pc:docMk/>
            <pc:sldMk cId="2961007993" sldId="1084"/>
            <ac:spMk id="10" creationId="{38273FE0-BAE1-052E-BDE8-9EF05C40D35B}"/>
          </ac:spMkLst>
        </pc:spChg>
        <pc:spChg chg="mod">
          <ac:chgData name="Jalila El Baraka" userId="ea93c961-285f-4edc-9e51-dff84fc1dbdc" providerId="ADAL" clId="{57C2819A-E835-47AA-9356-3BB7B51E441F}" dt="2026-02-04T20:35:26.177" v="1089" actId="1076"/>
          <ac:spMkLst>
            <pc:docMk/>
            <pc:sldMk cId="2961007993" sldId="1084"/>
            <ac:spMk id="13" creationId="{1C2F2137-CB53-1305-9A0C-D8B167337994}"/>
          </ac:spMkLst>
        </pc:spChg>
        <pc:spChg chg="mod">
          <ac:chgData name="Jalila El Baraka" userId="ea93c961-285f-4edc-9e51-dff84fc1dbdc" providerId="ADAL" clId="{57C2819A-E835-47AA-9356-3BB7B51E441F}" dt="2026-02-04T20:35:23.021" v="1088" actId="1076"/>
          <ac:spMkLst>
            <pc:docMk/>
            <pc:sldMk cId="2961007993" sldId="1084"/>
            <ac:spMk id="14" creationId="{B29693FA-2953-9945-A8AC-481AA0CC9950}"/>
          </ac:spMkLst>
        </pc:spChg>
        <pc:grpChg chg="mod">
          <ac:chgData name="Jalila El Baraka" userId="ea93c961-285f-4edc-9e51-dff84fc1dbdc" providerId="ADAL" clId="{57C2819A-E835-47AA-9356-3BB7B51E441F}" dt="2026-02-04T20:34:21.131" v="1074"/>
          <ac:grpSpMkLst>
            <pc:docMk/>
            <pc:sldMk cId="2961007993" sldId="1084"/>
            <ac:grpSpMk id="4" creationId="{397526D0-CD93-4A60-DE18-69021BB424A1}"/>
          </ac:grpSpMkLst>
        </pc:grpChg>
        <pc:grpChg chg="mod">
          <ac:chgData name="Jalila El Baraka" userId="ea93c961-285f-4edc-9e51-dff84fc1dbdc" providerId="ADAL" clId="{57C2819A-E835-47AA-9356-3BB7B51E441F}" dt="2026-02-04T20:34:21.131" v="1074"/>
          <ac:grpSpMkLst>
            <pc:docMk/>
            <pc:sldMk cId="2961007993" sldId="1084"/>
            <ac:grpSpMk id="15" creationId="{756B3738-FC78-A4A9-878E-E926C183E40A}"/>
          </ac:grpSpMkLst>
        </pc:grpChg>
        <pc:picChg chg="mod">
          <ac:chgData name="Jalila El Baraka" userId="ea93c961-285f-4edc-9e51-dff84fc1dbdc" providerId="ADAL" clId="{57C2819A-E835-47AA-9356-3BB7B51E441F}" dt="2026-02-04T20:34:21.131" v="1074"/>
          <ac:picMkLst>
            <pc:docMk/>
            <pc:sldMk cId="2961007993" sldId="1084"/>
            <ac:picMk id="5" creationId="{F112944D-DF6D-734B-9FCA-DFA840E7C92C}"/>
          </ac:picMkLst>
        </pc:picChg>
      </pc:sldChg>
      <pc:sldChg chg="modSp mod">
        <pc:chgData name="Jalila El Baraka" userId="ea93c961-285f-4edc-9e51-dff84fc1dbdc" providerId="ADAL" clId="{57C2819A-E835-47AA-9356-3BB7B51E441F}" dt="2026-02-04T20:36:59.936" v="1119" actId="20577"/>
        <pc:sldMkLst>
          <pc:docMk/>
          <pc:sldMk cId="2411651252" sldId="1087"/>
        </pc:sldMkLst>
        <pc:spChg chg="mod">
          <ac:chgData name="Jalila El Baraka" userId="ea93c961-285f-4edc-9e51-dff84fc1dbdc" providerId="ADAL" clId="{57C2819A-E835-47AA-9356-3BB7B51E441F}" dt="2026-02-04T20:36:59.936" v="1119" actId="20577"/>
          <ac:spMkLst>
            <pc:docMk/>
            <pc:sldMk cId="2411651252" sldId="1087"/>
            <ac:spMk id="19" creationId="{B448ABA6-3341-FEC2-17C3-CB86804B23AF}"/>
          </ac:spMkLst>
        </pc:spChg>
      </pc:sldChg>
      <pc:sldChg chg="addSp delSp modSp mod">
        <pc:chgData name="Jalila El Baraka" userId="ea93c961-285f-4edc-9e51-dff84fc1dbdc" providerId="ADAL" clId="{57C2819A-E835-47AA-9356-3BB7B51E441F}" dt="2026-02-04T20:38:48.325" v="1151"/>
        <pc:sldMkLst>
          <pc:docMk/>
          <pc:sldMk cId="2150070737" sldId="1091"/>
        </pc:sldMkLst>
        <pc:spChg chg="add mod">
          <ac:chgData name="Jalila El Baraka" userId="ea93c961-285f-4edc-9e51-dff84fc1dbdc" providerId="ADAL" clId="{57C2819A-E835-47AA-9356-3BB7B51E441F}" dt="2026-02-04T20:38:39.747" v="1148" actId="1076"/>
          <ac:spMkLst>
            <pc:docMk/>
            <pc:sldMk cId="2150070737" sldId="1091"/>
            <ac:spMk id="3" creationId="{056C7E5A-35A3-5326-E288-26AA8645A0C1}"/>
          </ac:spMkLst>
        </pc:spChg>
        <pc:spChg chg="mod">
          <ac:chgData name="Jalila El Baraka" userId="ea93c961-285f-4edc-9e51-dff84fc1dbdc" providerId="ADAL" clId="{57C2819A-E835-47AA-9356-3BB7B51E441F}" dt="2026-02-04T20:38:05.493" v="1129" actId="1076"/>
          <ac:spMkLst>
            <pc:docMk/>
            <pc:sldMk cId="2150070737" sldId="1091"/>
            <ac:spMk id="9" creationId="{A96797BF-42EE-1D45-99FE-C460B3FB3D42}"/>
          </ac:spMkLst>
        </pc:spChg>
        <pc:spChg chg="mod">
          <ac:chgData name="Jalila El Baraka" userId="ea93c961-285f-4edc-9e51-dff84fc1dbdc" providerId="ADAL" clId="{57C2819A-E835-47AA-9356-3BB7B51E441F}" dt="2026-02-04T20:38:46.999" v="1149" actId="108"/>
          <ac:spMkLst>
            <pc:docMk/>
            <pc:sldMk cId="2150070737" sldId="1091"/>
            <ac:spMk id="17" creationId="{2B4B98FB-E7DF-3C8C-5AC4-78AD0258AAA1}"/>
          </ac:spMkLst>
        </pc:spChg>
        <pc:spChg chg="mod">
          <ac:chgData name="Jalila El Baraka" userId="ea93c961-285f-4edc-9e51-dff84fc1dbdc" providerId="ADAL" clId="{57C2819A-E835-47AA-9356-3BB7B51E441F}" dt="2026-02-04T20:38:16.882" v="1135" actId="1076"/>
          <ac:spMkLst>
            <pc:docMk/>
            <pc:sldMk cId="2150070737" sldId="1091"/>
            <ac:spMk id="23" creationId="{73AF7C44-FBBC-88C9-56C6-28757FBA5D13}"/>
          </ac:spMkLst>
        </pc:spChg>
        <pc:spChg chg="mod">
          <ac:chgData name="Jalila El Baraka" userId="ea93c961-285f-4edc-9e51-dff84fc1dbdc" providerId="ADAL" clId="{57C2819A-E835-47AA-9356-3BB7B51E441F}" dt="2026-02-04T20:38:31.572" v="1145" actId="1076"/>
          <ac:spMkLst>
            <pc:docMk/>
            <pc:sldMk cId="2150070737" sldId="1091"/>
            <ac:spMk id="25" creationId="{B421B12A-B843-EE9B-964E-AB682A9EFA9F}"/>
          </ac:spMkLst>
        </pc:spChg>
      </pc:sldChg>
      <pc:sldChg chg="delSp mod delAnim">
        <pc:chgData name="Jalila El Baraka" userId="ea93c961-285f-4edc-9e51-dff84fc1dbdc" providerId="ADAL" clId="{57C2819A-E835-47AA-9356-3BB7B51E441F}" dt="2026-02-04T20:38:54.166" v="1152" actId="478"/>
        <pc:sldMkLst>
          <pc:docMk/>
          <pc:sldMk cId="1983386453" sldId="1092"/>
        </pc:sldMkLst>
      </pc:sldChg>
      <pc:sldChg chg="modSp mod">
        <pc:chgData name="Jalila El Baraka" userId="ea93c961-285f-4edc-9e51-dff84fc1dbdc" providerId="ADAL" clId="{57C2819A-E835-47AA-9356-3BB7B51E441F}" dt="2026-02-04T20:39:29.762" v="1177" actId="20577"/>
        <pc:sldMkLst>
          <pc:docMk/>
          <pc:sldMk cId="1730863175" sldId="1093"/>
        </pc:sldMkLst>
        <pc:spChg chg="mod">
          <ac:chgData name="Jalila El Baraka" userId="ea93c961-285f-4edc-9e51-dff84fc1dbdc" providerId="ADAL" clId="{57C2819A-E835-47AA-9356-3BB7B51E441F}" dt="2026-02-04T20:39:29.762" v="1177" actId="20577"/>
          <ac:spMkLst>
            <pc:docMk/>
            <pc:sldMk cId="1730863175" sldId="1093"/>
            <ac:spMk id="18" creationId="{D8CA93C6-0B64-4F73-23D2-150D9B9B8EB2}"/>
          </ac:spMkLst>
        </pc:spChg>
      </pc:sldChg>
      <pc:sldChg chg="modSp mod">
        <pc:chgData name="Jalila El Baraka" userId="ea93c961-285f-4edc-9e51-dff84fc1dbdc" providerId="ADAL" clId="{57C2819A-E835-47AA-9356-3BB7B51E441F}" dt="2026-02-04T20:43:01.407" v="1261" actId="1076"/>
        <pc:sldMkLst>
          <pc:docMk/>
          <pc:sldMk cId="3581048974" sldId="1097"/>
        </pc:sldMkLst>
        <pc:spChg chg="mod">
          <ac:chgData name="Jalila El Baraka" userId="ea93c961-285f-4edc-9e51-dff84fc1dbdc" providerId="ADAL" clId="{57C2819A-E835-47AA-9356-3BB7B51E441F}" dt="2026-02-04T20:43:01.407" v="1261" actId="1076"/>
          <ac:spMkLst>
            <pc:docMk/>
            <pc:sldMk cId="3581048974" sldId="1097"/>
            <ac:spMk id="3" creationId="{495C57D8-3B17-6957-EFB7-D889ED7E9D3C}"/>
          </ac:spMkLst>
        </pc:spChg>
        <pc:spChg chg="mod">
          <ac:chgData name="Jalila El Baraka" userId="ea93c961-285f-4edc-9e51-dff84fc1dbdc" providerId="ADAL" clId="{57C2819A-E835-47AA-9356-3BB7B51E441F}" dt="2026-02-04T20:42:09.474" v="1186" actId="20577"/>
          <ac:spMkLst>
            <pc:docMk/>
            <pc:sldMk cId="3581048974" sldId="1097"/>
            <ac:spMk id="5" creationId="{A5BAE41F-02BD-FD69-0F2A-FA27587D10B1}"/>
          </ac:spMkLst>
        </pc:spChg>
        <pc:spChg chg="mod">
          <ac:chgData name="Jalila El Baraka" userId="ea93c961-285f-4edc-9e51-dff84fc1dbdc" providerId="ADAL" clId="{57C2819A-E835-47AA-9356-3BB7B51E441F}" dt="2026-02-04T20:42:58.632" v="1260" actId="14100"/>
          <ac:spMkLst>
            <pc:docMk/>
            <pc:sldMk cId="3581048974" sldId="1097"/>
            <ac:spMk id="6" creationId="{C8E38B98-C1C0-8E65-016C-E5F9DC7484A8}"/>
          </ac:spMkLst>
        </pc:spChg>
        <pc:spChg chg="mod">
          <ac:chgData name="Jalila El Baraka" userId="ea93c961-285f-4edc-9e51-dff84fc1dbdc" providerId="ADAL" clId="{57C2819A-E835-47AA-9356-3BB7B51E441F}" dt="2026-02-04T20:42:55.324" v="1259" actId="14100"/>
          <ac:spMkLst>
            <pc:docMk/>
            <pc:sldMk cId="3581048974" sldId="1097"/>
            <ac:spMk id="7" creationId="{8E5AE5B0-087E-7217-F297-96847E88C24C}"/>
          </ac:spMkLst>
        </pc:spChg>
      </pc:sldChg>
      <pc:sldChg chg="modSp mod">
        <pc:chgData name="Jalila El Baraka" userId="ea93c961-285f-4edc-9e51-dff84fc1dbdc" providerId="ADAL" clId="{57C2819A-E835-47AA-9356-3BB7B51E441F}" dt="2026-02-04T20:45:34.886" v="1383" actId="1076"/>
        <pc:sldMkLst>
          <pc:docMk/>
          <pc:sldMk cId="2039428035" sldId="1104"/>
        </pc:sldMkLst>
        <pc:spChg chg="mod">
          <ac:chgData name="Jalila El Baraka" userId="ea93c961-285f-4edc-9e51-dff84fc1dbdc" providerId="ADAL" clId="{57C2819A-E835-47AA-9356-3BB7B51E441F}" dt="2026-02-04T20:45:30.078" v="1381" actId="14100"/>
          <ac:spMkLst>
            <pc:docMk/>
            <pc:sldMk cId="2039428035" sldId="1104"/>
            <ac:spMk id="3" creationId="{93061959-81C8-7693-13E9-F9C3FBA76AEB}"/>
          </ac:spMkLst>
        </pc:spChg>
        <pc:spChg chg="mod">
          <ac:chgData name="Jalila El Baraka" userId="ea93c961-285f-4edc-9e51-dff84fc1dbdc" providerId="ADAL" clId="{57C2819A-E835-47AA-9356-3BB7B51E441F}" dt="2026-02-04T20:45:32.314" v="1382" actId="1076"/>
          <ac:spMkLst>
            <pc:docMk/>
            <pc:sldMk cId="2039428035" sldId="1104"/>
            <ac:spMk id="4" creationId="{D0B0C51E-49F9-FDBA-0393-9B1355F62BFE}"/>
          </ac:spMkLst>
        </pc:spChg>
        <pc:spChg chg="mod">
          <ac:chgData name="Jalila El Baraka" userId="ea93c961-285f-4edc-9e51-dff84fc1dbdc" providerId="ADAL" clId="{57C2819A-E835-47AA-9356-3BB7B51E441F}" dt="2026-02-04T20:44:42.793" v="1340" actId="1076"/>
          <ac:spMkLst>
            <pc:docMk/>
            <pc:sldMk cId="2039428035" sldId="1104"/>
            <ac:spMk id="15" creationId="{0CA64163-6D4E-07FB-0C11-89DC00BBBC6C}"/>
          </ac:spMkLst>
        </pc:spChg>
      </pc:sldChg>
      <pc:sldChg chg="modSp mod">
        <pc:chgData name="Jalila El Baraka" userId="ea93c961-285f-4edc-9e51-dff84fc1dbdc" providerId="ADAL" clId="{57C2819A-E835-47AA-9356-3BB7B51E441F}" dt="2026-02-04T20:46:20.153" v="1389" actId="20577"/>
        <pc:sldMkLst>
          <pc:docMk/>
          <pc:sldMk cId="2496195959" sldId="1106"/>
        </pc:sldMkLst>
        <pc:spChg chg="mod">
          <ac:chgData name="Jalila El Baraka" userId="ea93c961-285f-4edc-9e51-dff84fc1dbdc" providerId="ADAL" clId="{57C2819A-E835-47AA-9356-3BB7B51E441F}" dt="2026-02-04T20:46:20.153" v="1389" actId="20577"/>
          <ac:spMkLst>
            <pc:docMk/>
            <pc:sldMk cId="2496195959" sldId="1106"/>
            <ac:spMk id="19" creationId="{30631AD3-BBBC-8F6C-3E1F-71C89FC342DF}"/>
          </ac:spMkLst>
        </pc:spChg>
      </pc:sldChg>
      <pc:sldChg chg="modSp mod">
        <pc:chgData name="Jalila El Baraka" userId="ea93c961-285f-4edc-9e51-dff84fc1dbdc" providerId="ADAL" clId="{57C2819A-E835-47AA-9356-3BB7B51E441F}" dt="2026-02-04T20:47:35.754" v="1439" actId="14100"/>
        <pc:sldMkLst>
          <pc:docMk/>
          <pc:sldMk cId="2515558780" sldId="1107"/>
        </pc:sldMkLst>
        <pc:spChg chg="mod">
          <ac:chgData name="Jalila El Baraka" userId="ea93c961-285f-4edc-9e51-dff84fc1dbdc" providerId="ADAL" clId="{57C2819A-E835-47AA-9356-3BB7B51E441F}" dt="2026-02-04T20:47:20.748" v="1438" actId="20577"/>
          <ac:spMkLst>
            <pc:docMk/>
            <pc:sldMk cId="2515558780" sldId="1107"/>
            <ac:spMk id="18" creationId="{1575B429-3CE7-6BE7-36A9-776DA967FE3C}"/>
          </ac:spMkLst>
        </pc:spChg>
        <pc:grpChg chg="mod">
          <ac:chgData name="Jalila El Baraka" userId="ea93c961-285f-4edc-9e51-dff84fc1dbdc" providerId="ADAL" clId="{57C2819A-E835-47AA-9356-3BB7B51E441F}" dt="2026-02-04T20:47:35.754" v="1439" actId="14100"/>
          <ac:grpSpMkLst>
            <pc:docMk/>
            <pc:sldMk cId="2515558780" sldId="1107"/>
            <ac:grpSpMk id="13" creationId="{DD8106F7-0693-DA9F-05A5-C14EB2B38707}"/>
          </ac:grpSpMkLst>
        </pc:grpChg>
      </pc:sldChg>
      <pc:sldChg chg="addSp delSp modSp mod">
        <pc:chgData name="Jalila El Baraka" userId="ea93c961-285f-4edc-9e51-dff84fc1dbdc" providerId="ADAL" clId="{57C2819A-E835-47AA-9356-3BB7B51E441F}" dt="2026-02-16T13:49:34.783" v="1889" actId="478"/>
        <pc:sldMkLst>
          <pc:docMk/>
          <pc:sldMk cId="2068234635" sldId="1110"/>
        </pc:sldMkLst>
        <pc:spChg chg="add del mod">
          <ac:chgData name="Jalila El Baraka" userId="ea93c961-285f-4edc-9e51-dff84fc1dbdc" providerId="ADAL" clId="{57C2819A-E835-47AA-9356-3BB7B51E441F}" dt="2026-02-16T13:49:34.783" v="1889" actId="478"/>
          <ac:spMkLst>
            <pc:docMk/>
            <pc:sldMk cId="2068234635" sldId="1110"/>
            <ac:spMk id="3" creationId="{601599F9-17E1-9E9B-DB0E-10CD5B734DD5}"/>
          </ac:spMkLst>
        </pc:spChg>
        <pc:spChg chg="mod">
          <ac:chgData name="Jalila El Baraka" userId="ea93c961-285f-4edc-9e51-dff84fc1dbdc" providerId="ADAL" clId="{57C2819A-E835-47AA-9356-3BB7B51E441F}" dt="2026-02-16T13:49:25.310" v="1888" actId="27636"/>
          <ac:spMkLst>
            <pc:docMk/>
            <pc:sldMk cId="2068234635" sldId="1110"/>
            <ac:spMk id="7" creationId="{F4BB8375-101F-4E97-1AB7-D8ADFA8B2E79}"/>
          </ac:spMkLst>
        </pc:spChg>
      </pc:sldChg>
      <pc:sldChg chg="addSp delSp modSp mod delAnim modAnim">
        <pc:chgData name="Jalila El Baraka" userId="ea93c961-285f-4edc-9e51-dff84fc1dbdc" providerId="ADAL" clId="{57C2819A-E835-47AA-9356-3BB7B51E441F}" dt="2026-02-16T13:45:50.111" v="1623" actId="478"/>
        <pc:sldMkLst>
          <pc:docMk/>
          <pc:sldMk cId="1396159103" sldId="1111"/>
        </pc:sldMkLst>
        <pc:picChg chg="add del mod">
          <ac:chgData name="Jalila El Baraka" userId="ea93c961-285f-4edc-9e51-dff84fc1dbdc" providerId="ADAL" clId="{57C2819A-E835-47AA-9356-3BB7B51E441F}" dt="2026-02-16T13:45:50.111" v="1623" actId="478"/>
          <ac:picMkLst>
            <pc:docMk/>
            <pc:sldMk cId="1396159103" sldId="1111"/>
            <ac:picMk id="2" creationId="{847ED48B-D4C3-E9A0-517E-3DFDF14ED6EB}"/>
          </ac:picMkLst>
        </pc:picChg>
      </pc:sldChg>
      <pc:sldChg chg="addSp delSp modSp mod">
        <pc:chgData name="Jalila El Baraka" userId="ea93c961-285f-4edc-9e51-dff84fc1dbdc" providerId="ADAL" clId="{57C2819A-E835-47AA-9356-3BB7B51E441F}" dt="2026-02-04T19:55:34.845" v="493" actId="1076"/>
        <pc:sldMkLst>
          <pc:docMk/>
          <pc:sldMk cId="1602158116" sldId="1112"/>
        </pc:sldMkLst>
        <pc:spChg chg="mod">
          <ac:chgData name="Jalila El Baraka" userId="ea93c961-285f-4edc-9e51-dff84fc1dbdc" providerId="ADAL" clId="{57C2819A-E835-47AA-9356-3BB7B51E441F}" dt="2026-02-04T19:54:13.689" v="477" actId="1076"/>
          <ac:spMkLst>
            <pc:docMk/>
            <pc:sldMk cId="1602158116" sldId="1112"/>
            <ac:spMk id="5" creationId="{49639B65-38FE-475D-45DC-0EFAF2D1812E}"/>
          </ac:spMkLst>
        </pc:spChg>
        <pc:spChg chg="mod">
          <ac:chgData name="Jalila El Baraka" userId="ea93c961-285f-4edc-9e51-dff84fc1dbdc" providerId="ADAL" clId="{57C2819A-E835-47AA-9356-3BB7B51E441F}" dt="2026-02-04T19:54:18.692" v="479" actId="1076"/>
          <ac:spMkLst>
            <pc:docMk/>
            <pc:sldMk cId="1602158116" sldId="1112"/>
            <ac:spMk id="7" creationId="{5F518C53-455A-4B00-155F-6D28B4232CAA}"/>
          </ac:spMkLst>
        </pc:spChg>
        <pc:spChg chg="mod">
          <ac:chgData name="Jalila El Baraka" userId="ea93c961-285f-4edc-9e51-dff84fc1dbdc" providerId="ADAL" clId="{57C2819A-E835-47AA-9356-3BB7B51E441F}" dt="2026-02-04T19:54:25.622" v="481" actId="1076"/>
          <ac:spMkLst>
            <pc:docMk/>
            <pc:sldMk cId="1602158116" sldId="1112"/>
            <ac:spMk id="10" creationId="{4313C479-C7E3-3543-8885-AAE4B5AAF1ED}"/>
          </ac:spMkLst>
        </pc:spChg>
        <pc:spChg chg="mod">
          <ac:chgData name="Jalila El Baraka" userId="ea93c961-285f-4edc-9e51-dff84fc1dbdc" providerId="ADAL" clId="{57C2819A-E835-47AA-9356-3BB7B51E441F}" dt="2026-02-04T19:54:16.152" v="478" actId="1076"/>
          <ac:spMkLst>
            <pc:docMk/>
            <pc:sldMk cId="1602158116" sldId="1112"/>
            <ac:spMk id="11" creationId="{8E5493EF-5D51-B2F9-238E-3E7038382B06}"/>
          </ac:spMkLst>
        </pc:spChg>
        <pc:spChg chg="mod">
          <ac:chgData name="Jalila El Baraka" userId="ea93c961-285f-4edc-9e51-dff84fc1dbdc" providerId="ADAL" clId="{57C2819A-E835-47AA-9356-3BB7B51E441F}" dt="2026-02-04T19:55:31.491" v="492" actId="14100"/>
          <ac:spMkLst>
            <pc:docMk/>
            <pc:sldMk cId="1602158116" sldId="1112"/>
            <ac:spMk id="13" creationId="{A6024928-22BE-2CB1-06E2-A47962DDD860}"/>
          </ac:spMkLst>
        </pc:spChg>
      </pc:sldChg>
      <pc:sldChg chg="modSp mod">
        <pc:chgData name="Jalila El Baraka" userId="ea93c961-285f-4edc-9e51-dff84fc1dbdc" providerId="ADAL" clId="{57C2819A-E835-47AA-9356-3BB7B51E441F}" dt="2026-02-04T20:04:02.989" v="679" actId="20577"/>
        <pc:sldMkLst>
          <pc:docMk/>
          <pc:sldMk cId="463667465" sldId="1113"/>
        </pc:sldMkLst>
        <pc:spChg chg="mod">
          <ac:chgData name="Jalila El Baraka" userId="ea93c961-285f-4edc-9e51-dff84fc1dbdc" providerId="ADAL" clId="{57C2819A-E835-47AA-9356-3BB7B51E441F}" dt="2026-02-04T20:04:02.989" v="679" actId="20577"/>
          <ac:spMkLst>
            <pc:docMk/>
            <pc:sldMk cId="463667465" sldId="1113"/>
            <ac:spMk id="9" creationId="{B2147BA4-9C97-9685-44A4-4CA3F5E73013}"/>
          </ac:spMkLst>
        </pc:spChg>
      </pc:sldChg>
      <pc:sldChg chg="addSp delSp modSp mod">
        <pc:chgData name="Jalila El Baraka" userId="ea93c961-285f-4edc-9e51-dff84fc1dbdc" providerId="ADAL" clId="{57C2819A-E835-47AA-9356-3BB7B51E441F}" dt="2026-02-16T13:45:19.142" v="1621"/>
        <pc:sldMkLst>
          <pc:docMk/>
          <pc:sldMk cId="29234560" sldId="1115"/>
        </pc:sldMkLst>
        <pc:picChg chg="add mod">
          <ac:chgData name="Jalila El Baraka" userId="ea93c961-285f-4edc-9e51-dff84fc1dbdc" providerId="ADAL" clId="{57C2819A-E835-47AA-9356-3BB7B51E441F}" dt="2026-02-16T13:45:19.142" v="1621"/>
          <ac:picMkLst>
            <pc:docMk/>
            <pc:sldMk cId="29234560" sldId="1115"/>
            <ac:picMk id="2" creationId="{FC54EB80-1B2D-314E-942D-6511E0A93CDF}"/>
          </ac:picMkLst>
        </pc:picChg>
        <pc:picChg chg="add del mod">
          <ac:chgData name="Jalila El Baraka" userId="ea93c961-285f-4edc-9e51-dff84fc1dbdc" providerId="ADAL" clId="{57C2819A-E835-47AA-9356-3BB7B51E441F}" dt="2026-02-16T13:45:18.750" v="1620" actId="478"/>
          <ac:picMkLst>
            <pc:docMk/>
            <pc:sldMk cId="29234560" sldId="1115"/>
            <ac:picMk id="3" creationId="{2EA2AF08-EF8E-5546-683E-75720B9FCEED}"/>
          </ac:picMkLst>
        </pc:picChg>
      </pc:sldChg>
      <pc:sldChg chg="delSp mod delAnim">
        <pc:chgData name="Jalila El Baraka" userId="ea93c961-285f-4edc-9e51-dff84fc1dbdc" providerId="ADAL" clId="{57C2819A-E835-47AA-9356-3BB7B51E441F}" dt="2026-02-04T20:38:58.361" v="1153" actId="478"/>
        <pc:sldMkLst>
          <pc:docMk/>
          <pc:sldMk cId="2227112991" sldId="1117"/>
        </pc:sldMkLst>
      </pc:sldChg>
      <pc:sldChg chg="addSp delSp modSp add mod">
        <pc:chgData name="Jalila El Baraka" userId="ea93c961-285f-4edc-9e51-dff84fc1dbdc" providerId="ADAL" clId="{57C2819A-E835-47AA-9356-3BB7B51E441F}" dt="2026-02-16T17:53:24.388" v="2588" actId="207"/>
        <pc:sldMkLst>
          <pc:docMk/>
          <pc:sldMk cId="2428923665" sldId="1128"/>
        </pc:sldMkLst>
        <pc:spChg chg="add mod">
          <ac:chgData name="Jalila El Baraka" userId="ea93c961-285f-4edc-9e51-dff84fc1dbdc" providerId="ADAL" clId="{57C2819A-E835-47AA-9356-3BB7B51E441F}" dt="2026-02-16T17:53:24.388" v="2588" actId="207"/>
          <ac:spMkLst>
            <pc:docMk/>
            <pc:sldMk cId="2428923665" sldId="1128"/>
            <ac:spMk id="3" creationId="{65D215D4-DF8A-9B77-87A2-212FDCBCC6D7}"/>
          </ac:spMkLst>
        </pc:spChg>
        <pc:spChg chg="mod">
          <ac:chgData name="Jalila El Baraka" userId="ea93c961-285f-4edc-9e51-dff84fc1dbdc" providerId="ADAL" clId="{57C2819A-E835-47AA-9356-3BB7B51E441F}" dt="2026-02-16T17:52:32.904" v="2583" actId="20577"/>
          <ac:spMkLst>
            <pc:docMk/>
            <pc:sldMk cId="2428923665" sldId="1128"/>
            <ac:spMk id="4" creationId="{5007826D-EF35-906F-D0A8-F7F32B011E06}"/>
          </ac:spMkLst>
        </pc:spChg>
        <pc:spChg chg="add mod">
          <ac:chgData name="Jalila El Baraka" userId="ea93c961-285f-4edc-9e51-dff84fc1dbdc" providerId="ADAL" clId="{57C2819A-E835-47AA-9356-3BB7B51E441F}" dt="2026-02-16T17:48:31.055" v="2305" actId="20577"/>
          <ac:spMkLst>
            <pc:docMk/>
            <pc:sldMk cId="2428923665" sldId="1128"/>
            <ac:spMk id="6" creationId="{5191D4FC-CE67-5012-3648-1C0253996E33}"/>
          </ac:spMkLst>
        </pc:spChg>
        <pc:picChg chg="mod">
          <ac:chgData name="Jalila El Baraka" userId="ea93c961-285f-4edc-9e51-dff84fc1dbdc" providerId="ADAL" clId="{57C2819A-E835-47AA-9356-3BB7B51E441F}" dt="2026-02-16T17:46:40.714" v="2251" actId="1076"/>
          <ac:picMkLst>
            <pc:docMk/>
            <pc:sldMk cId="2428923665" sldId="1128"/>
            <ac:picMk id="5" creationId="{422EB607-AA14-26A3-745D-70B7C48A2A82}"/>
          </ac:picMkLst>
        </pc:picChg>
        <pc:picChg chg="del">
          <ac:chgData name="Jalila El Baraka" userId="ea93c961-285f-4edc-9e51-dff84fc1dbdc" providerId="ADAL" clId="{57C2819A-E835-47AA-9356-3BB7B51E441F}" dt="2026-02-16T17:46:14.313" v="2206" actId="478"/>
          <ac:picMkLst>
            <pc:docMk/>
            <pc:sldMk cId="2428923665" sldId="1128"/>
            <ac:picMk id="9" creationId="{F147AC59-F2F0-F1D6-99B2-755CD6722667}"/>
          </ac:picMkLst>
        </pc:picChg>
      </pc:sldChg>
      <pc:sldChg chg="addSp modSp add mod">
        <pc:chgData name="Jalila El Baraka" userId="ea93c961-285f-4edc-9e51-dff84fc1dbdc" providerId="ADAL" clId="{57C2819A-E835-47AA-9356-3BB7B51E441F}" dt="2026-02-16T17:52:24.513" v="2574" actId="1076"/>
        <pc:sldMkLst>
          <pc:docMk/>
          <pc:sldMk cId="317650628" sldId="1129"/>
        </pc:sldMkLst>
        <pc:spChg chg="add mod">
          <ac:chgData name="Jalila El Baraka" userId="ea93c961-285f-4edc-9e51-dff84fc1dbdc" providerId="ADAL" clId="{57C2819A-E835-47AA-9356-3BB7B51E441F}" dt="2026-02-16T17:52:05.370" v="2569" actId="1076"/>
          <ac:spMkLst>
            <pc:docMk/>
            <pc:sldMk cId="317650628" sldId="1129"/>
            <ac:spMk id="3" creationId="{1F5A012B-6499-1311-D347-6AFF61365D10}"/>
          </ac:spMkLst>
        </pc:spChg>
        <pc:spChg chg="mod">
          <ac:chgData name="Jalila El Baraka" userId="ea93c961-285f-4edc-9e51-dff84fc1dbdc" providerId="ADAL" clId="{57C2819A-E835-47AA-9356-3BB7B51E441F}" dt="2026-02-16T17:51:37.351" v="2563" actId="20577"/>
          <ac:spMkLst>
            <pc:docMk/>
            <pc:sldMk cId="317650628" sldId="1129"/>
            <ac:spMk id="4" creationId="{FC49A736-0C6C-8C07-559B-14055516A63F}"/>
          </ac:spMkLst>
        </pc:spChg>
        <pc:spChg chg="add mod">
          <ac:chgData name="Jalila El Baraka" userId="ea93c961-285f-4edc-9e51-dff84fc1dbdc" providerId="ADAL" clId="{57C2819A-E835-47AA-9356-3BB7B51E441F}" dt="2026-02-16T17:52:24.513" v="2574" actId="1076"/>
          <ac:spMkLst>
            <pc:docMk/>
            <pc:sldMk cId="317650628" sldId="1129"/>
            <ac:spMk id="6" creationId="{67111F5C-BDC5-0DCC-A8D1-CC725F132DF0}"/>
          </ac:spMkLst>
        </pc:spChg>
        <pc:picChg chg="mod">
          <ac:chgData name="Jalila El Baraka" userId="ea93c961-285f-4edc-9e51-dff84fc1dbdc" providerId="ADAL" clId="{57C2819A-E835-47AA-9356-3BB7B51E441F}" dt="2026-02-16T17:52:08.422" v="2570" actId="1076"/>
          <ac:picMkLst>
            <pc:docMk/>
            <pc:sldMk cId="317650628" sldId="1129"/>
            <ac:picMk id="5" creationId="{BEC078BD-DD51-11A2-E225-F6CF843CFCB3}"/>
          </ac:picMkLst>
        </pc:picChg>
        <pc:picChg chg="mod">
          <ac:chgData name="Jalila El Baraka" userId="ea93c961-285f-4edc-9e51-dff84fc1dbdc" providerId="ADAL" clId="{57C2819A-E835-47AA-9356-3BB7B51E441F}" dt="2026-02-16T17:52:12.055" v="2572" actId="14100"/>
          <ac:picMkLst>
            <pc:docMk/>
            <pc:sldMk cId="317650628" sldId="1129"/>
            <ac:picMk id="9" creationId="{E54E69B7-87C8-2C78-46A6-8231FAB78A21}"/>
          </ac:picMkLst>
        </pc:picChg>
      </pc:sldChg>
    </pc:docChg>
  </pc:docChgLst>
  <pc:docChgLst>
    <pc:chgData name="Jalila El Baraka" userId="ea93c961-285f-4edc-9e51-dff84fc1dbdc" providerId="ADAL" clId="{AF35D566-9458-4FCB-BB0C-F789683C5E1A}"/>
    <pc:docChg chg="undo custSel addSld delSld modSld sldOrd">
      <pc:chgData name="Jalila El Baraka" userId="ea93c961-285f-4edc-9e51-dff84fc1dbdc" providerId="ADAL" clId="{AF35D566-9458-4FCB-BB0C-F789683C5E1A}" dt="2026-02-16T22:31:27.950" v="5632" actId="20577"/>
      <pc:docMkLst>
        <pc:docMk/>
      </pc:docMkLst>
      <pc:sldChg chg="addSp delSp modSp mod">
        <pc:chgData name="Jalila El Baraka" userId="ea93c961-285f-4edc-9e51-dff84fc1dbdc" providerId="ADAL" clId="{AF35D566-9458-4FCB-BB0C-F789683C5E1A}" dt="2026-01-26T15:00:59.288" v="5179" actId="26606"/>
        <pc:sldMkLst>
          <pc:docMk/>
          <pc:sldMk cId="56895326" sldId="257"/>
        </pc:sldMkLst>
        <pc:spChg chg="add">
          <ac:chgData name="Jalila El Baraka" userId="ea93c961-285f-4edc-9e51-dff84fc1dbdc" providerId="ADAL" clId="{AF35D566-9458-4FCB-BB0C-F789683C5E1A}" dt="2026-01-26T15:00:59.288" v="5179" actId="26606"/>
          <ac:spMkLst>
            <pc:docMk/>
            <pc:sldMk cId="56895326" sldId="257"/>
            <ac:spMk id="39" creationId="{42A4FC2C-047E-45A5-965D-8E1E3BF09BC6}"/>
          </ac:spMkLst>
        </pc:spChg>
      </pc:sldChg>
      <pc:sldChg chg="modSp mod">
        <pc:chgData name="Jalila El Baraka" userId="ea93c961-285f-4edc-9e51-dff84fc1dbdc" providerId="ADAL" clId="{AF35D566-9458-4FCB-BB0C-F789683C5E1A}" dt="2026-02-16T22:26:41.943" v="5377" actId="20577"/>
        <pc:sldMkLst>
          <pc:docMk/>
          <pc:sldMk cId="4223267053" sldId="1032"/>
        </pc:sldMkLst>
        <pc:spChg chg="mod">
          <ac:chgData name="Jalila El Baraka" userId="ea93c961-285f-4edc-9e51-dff84fc1dbdc" providerId="ADAL" clId="{AF35D566-9458-4FCB-BB0C-F789683C5E1A}" dt="2026-02-16T22:26:41.943" v="5377" actId="20577"/>
          <ac:spMkLst>
            <pc:docMk/>
            <pc:sldMk cId="4223267053" sldId="1032"/>
            <ac:spMk id="4" creationId="{F5F58E59-5520-C4C4-25CC-4DA75C52FBA6}"/>
          </ac:spMkLst>
        </pc:spChg>
      </pc:sldChg>
      <pc:sldChg chg="modSp mod">
        <pc:chgData name="Jalila El Baraka" userId="ea93c961-285f-4edc-9e51-dff84fc1dbdc" providerId="ADAL" clId="{AF35D566-9458-4FCB-BB0C-F789683C5E1A}" dt="2026-02-16T22:27:28.639" v="5410" actId="14100"/>
        <pc:sldMkLst>
          <pc:docMk/>
          <pc:sldMk cId="1186904655" sldId="1048"/>
        </pc:sldMkLst>
        <pc:spChg chg="mod">
          <ac:chgData name="Jalila El Baraka" userId="ea93c961-285f-4edc-9e51-dff84fc1dbdc" providerId="ADAL" clId="{AF35D566-9458-4FCB-BB0C-F789683C5E1A}" dt="2026-02-16T22:14:26.997" v="5181" actId="13926"/>
          <ac:spMkLst>
            <pc:docMk/>
            <pc:sldMk cId="1186904655" sldId="1048"/>
            <ac:spMk id="4" creationId="{3CC19DEF-9D0E-C006-C640-D0A5796C37F0}"/>
          </ac:spMkLst>
        </pc:spChg>
        <pc:spChg chg="mod">
          <ac:chgData name="Jalila El Baraka" userId="ea93c961-285f-4edc-9e51-dff84fc1dbdc" providerId="ADAL" clId="{AF35D566-9458-4FCB-BB0C-F789683C5E1A}" dt="2026-02-16T22:27:28.639" v="5410" actId="14100"/>
          <ac:spMkLst>
            <pc:docMk/>
            <pc:sldMk cId="1186904655" sldId="1048"/>
            <ac:spMk id="5" creationId="{98CD4269-EA2A-5A1E-CFFC-246AE0681F9B}"/>
          </ac:spMkLst>
        </pc:spChg>
        <pc:spChg chg="mod">
          <ac:chgData name="Jalila El Baraka" userId="ea93c961-285f-4edc-9e51-dff84fc1dbdc" providerId="ADAL" clId="{AF35D566-9458-4FCB-BB0C-F789683C5E1A}" dt="2026-02-16T22:22:35.731" v="5253" actId="14100"/>
          <ac:spMkLst>
            <pc:docMk/>
            <pc:sldMk cId="1186904655" sldId="1048"/>
            <ac:spMk id="6" creationId="{B40A20CE-C9AE-1041-5FA3-150254AFD43A}"/>
          </ac:spMkLst>
        </pc:spChg>
        <pc:spChg chg="mod">
          <ac:chgData name="Jalila El Baraka" userId="ea93c961-285f-4edc-9e51-dff84fc1dbdc" providerId="ADAL" clId="{AF35D566-9458-4FCB-BB0C-F789683C5E1A}" dt="2026-02-16T22:24:28.842" v="5338" actId="20577"/>
          <ac:spMkLst>
            <pc:docMk/>
            <pc:sldMk cId="1186904655" sldId="1048"/>
            <ac:spMk id="7" creationId="{35065101-AE2B-D202-967A-4C8F1B77C502}"/>
          </ac:spMkLst>
        </pc:spChg>
        <pc:picChg chg="mod">
          <ac:chgData name="Jalila El Baraka" userId="ea93c961-285f-4edc-9e51-dff84fc1dbdc" providerId="ADAL" clId="{AF35D566-9458-4FCB-BB0C-F789683C5E1A}" dt="2026-02-16T22:22:24.170" v="5249" actId="14100"/>
          <ac:picMkLst>
            <pc:docMk/>
            <pc:sldMk cId="1186904655" sldId="1048"/>
            <ac:picMk id="11" creationId="{E5002EF0-091E-4492-115D-18C6EEB8BD20}"/>
          </ac:picMkLst>
        </pc:picChg>
      </pc:sldChg>
      <pc:sldChg chg="addSp delSp modSp mod">
        <pc:chgData name="Jalila El Baraka" userId="ea93c961-285f-4edc-9e51-dff84fc1dbdc" providerId="ADAL" clId="{AF35D566-9458-4FCB-BB0C-F789683C5E1A}" dt="2026-02-16T22:27:39.468" v="5420" actId="20577"/>
        <pc:sldMkLst>
          <pc:docMk/>
          <pc:sldMk cId="2298700374" sldId="1049"/>
        </pc:sldMkLst>
        <pc:spChg chg="add mod">
          <ac:chgData name="Jalila El Baraka" userId="ea93c961-285f-4edc-9e51-dff84fc1dbdc" providerId="ADAL" clId="{AF35D566-9458-4FCB-BB0C-F789683C5E1A}" dt="2026-02-16T22:24:49.368" v="5345" actId="1076"/>
          <ac:spMkLst>
            <pc:docMk/>
            <pc:sldMk cId="2298700374" sldId="1049"/>
            <ac:spMk id="8" creationId="{73B217C0-F26C-DC72-8FFF-FC6CC74EFDFE}"/>
          </ac:spMkLst>
        </pc:spChg>
        <pc:spChg chg="add mod">
          <ac:chgData name="Jalila El Baraka" userId="ea93c961-285f-4edc-9e51-dff84fc1dbdc" providerId="ADAL" clId="{AF35D566-9458-4FCB-BB0C-F789683C5E1A}" dt="2026-02-16T22:27:39.468" v="5420" actId="20577"/>
          <ac:spMkLst>
            <pc:docMk/>
            <pc:sldMk cId="2298700374" sldId="1049"/>
            <ac:spMk id="9" creationId="{4A266B77-73FB-9D90-B9A5-0BFBC56F17C4}"/>
          </ac:spMkLst>
        </pc:spChg>
        <pc:spChg chg="del">
          <ac:chgData name="Jalila El Baraka" userId="ea93c961-285f-4edc-9e51-dff84fc1dbdc" providerId="ADAL" clId="{AF35D566-9458-4FCB-BB0C-F789683C5E1A}" dt="2026-02-16T22:25:05.955" v="5347" actId="478"/>
          <ac:spMkLst>
            <pc:docMk/>
            <pc:sldMk cId="2298700374" sldId="1049"/>
            <ac:spMk id="12" creationId="{2CC7267C-3EA9-AEC2-CB62-C36AE4D08146}"/>
          </ac:spMkLst>
        </pc:spChg>
        <pc:spChg chg="del mod">
          <ac:chgData name="Jalila El Baraka" userId="ea93c961-285f-4edc-9e51-dff84fc1dbdc" providerId="ADAL" clId="{AF35D566-9458-4FCB-BB0C-F789683C5E1A}" dt="2026-02-16T22:24:43.562" v="5343" actId="478"/>
          <ac:spMkLst>
            <pc:docMk/>
            <pc:sldMk cId="2298700374" sldId="1049"/>
            <ac:spMk id="13" creationId="{61977504-016E-15FF-D807-2A917FAC6DE2}"/>
          </ac:spMkLst>
        </pc:spChg>
        <pc:spChg chg="mod">
          <ac:chgData name="Jalila El Baraka" userId="ea93c961-285f-4edc-9e51-dff84fc1dbdc" providerId="ADAL" clId="{AF35D566-9458-4FCB-BB0C-F789683C5E1A}" dt="2026-02-16T22:24:57.282" v="5346" actId="14100"/>
          <ac:spMkLst>
            <pc:docMk/>
            <pc:sldMk cId="2298700374" sldId="1049"/>
            <ac:spMk id="18" creationId="{D8853E15-67B4-A72F-3B07-392D053E8B57}"/>
          </ac:spMkLst>
        </pc:spChg>
        <pc:picChg chg="mod">
          <ac:chgData name="Jalila El Baraka" userId="ea93c961-285f-4edc-9e51-dff84fc1dbdc" providerId="ADAL" clId="{AF35D566-9458-4FCB-BB0C-F789683C5E1A}" dt="2026-02-16T22:24:37.464" v="5340" actId="1076"/>
          <ac:picMkLst>
            <pc:docMk/>
            <pc:sldMk cId="2298700374" sldId="1049"/>
            <ac:picMk id="21" creationId="{A49097CB-A36F-CBB7-C3FB-0D11BCABAC3C}"/>
          </ac:picMkLst>
        </pc:picChg>
      </pc:sldChg>
      <pc:sldChg chg="modSp mod">
        <pc:chgData name="Jalila El Baraka" userId="ea93c961-285f-4edc-9e51-dff84fc1dbdc" providerId="ADAL" clId="{AF35D566-9458-4FCB-BB0C-F789683C5E1A}" dt="2026-02-16T22:26:51.973" v="5392" actId="20577"/>
        <pc:sldMkLst>
          <pc:docMk/>
          <pc:sldMk cId="2068234635" sldId="1110"/>
        </pc:sldMkLst>
        <pc:spChg chg="mod">
          <ac:chgData name="Jalila El Baraka" userId="ea93c961-285f-4edc-9e51-dff84fc1dbdc" providerId="ADAL" clId="{AF35D566-9458-4FCB-BB0C-F789683C5E1A}" dt="2026-02-16T22:26:51.973" v="5392" actId="20577"/>
          <ac:spMkLst>
            <pc:docMk/>
            <pc:sldMk cId="2068234635" sldId="1110"/>
            <ac:spMk id="7" creationId="{F4BB8375-101F-4E97-1AB7-D8ADFA8B2E79}"/>
          </ac:spMkLst>
        </pc:spChg>
      </pc:sldChg>
      <pc:sldChg chg="addSp delSp modSp mod">
        <pc:chgData name="Jalila El Baraka" userId="ea93c961-285f-4edc-9e51-dff84fc1dbdc" providerId="ADAL" clId="{AF35D566-9458-4FCB-BB0C-F789683C5E1A}" dt="2026-02-16T22:27:52.870" v="5434" actId="20577"/>
        <pc:sldMkLst>
          <pc:docMk/>
          <pc:sldMk cId="1602158116" sldId="1112"/>
        </pc:sldMkLst>
        <pc:spChg chg="add mod">
          <ac:chgData name="Jalila El Baraka" userId="ea93c961-285f-4edc-9e51-dff84fc1dbdc" providerId="ADAL" clId="{AF35D566-9458-4FCB-BB0C-F789683C5E1A}" dt="2026-02-16T22:27:52.870" v="5434" actId="20577"/>
          <ac:spMkLst>
            <pc:docMk/>
            <pc:sldMk cId="1602158116" sldId="1112"/>
            <ac:spMk id="3" creationId="{4831028A-76BC-A5ED-1B99-8B761CA703C9}"/>
          </ac:spMkLst>
        </pc:spChg>
        <pc:spChg chg="add mod">
          <ac:chgData name="Jalila El Baraka" userId="ea93c961-285f-4edc-9e51-dff84fc1dbdc" providerId="ADAL" clId="{AF35D566-9458-4FCB-BB0C-F789683C5E1A}" dt="2026-02-16T22:25:39.246" v="5359"/>
          <ac:spMkLst>
            <pc:docMk/>
            <pc:sldMk cId="1602158116" sldId="1112"/>
            <ac:spMk id="6" creationId="{2FACF2C5-585B-4A3C-6EBB-98D877CB50CC}"/>
          </ac:spMkLst>
        </pc:spChg>
        <pc:spChg chg="del">
          <ac:chgData name="Jalila El Baraka" userId="ea93c961-285f-4edc-9e51-dff84fc1dbdc" providerId="ADAL" clId="{AF35D566-9458-4FCB-BB0C-F789683C5E1A}" dt="2026-02-16T22:25:15.161" v="5350" actId="478"/>
          <ac:spMkLst>
            <pc:docMk/>
            <pc:sldMk cId="1602158116" sldId="1112"/>
            <ac:spMk id="8" creationId="{3814A560-A41A-05C7-0E63-364D0624B2DB}"/>
          </ac:spMkLst>
        </pc:spChg>
        <pc:spChg chg="del mod">
          <ac:chgData name="Jalila El Baraka" userId="ea93c961-285f-4edc-9e51-dff84fc1dbdc" providerId="ADAL" clId="{AF35D566-9458-4FCB-BB0C-F789683C5E1A}" dt="2026-02-16T22:25:37.396" v="5358" actId="478"/>
          <ac:spMkLst>
            <pc:docMk/>
            <pc:sldMk cId="1602158116" sldId="1112"/>
            <ac:spMk id="9" creationId="{8D3773D9-A247-9CCE-DCB5-9549B8F4E0D0}"/>
          </ac:spMkLst>
        </pc:spChg>
        <pc:spChg chg="mod">
          <ac:chgData name="Jalila El Baraka" userId="ea93c961-285f-4edc-9e51-dff84fc1dbdc" providerId="ADAL" clId="{AF35D566-9458-4FCB-BB0C-F789683C5E1A}" dt="2026-02-16T22:25:44.898" v="5360" actId="14100"/>
          <ac:spMkLst>
            <pc:docMk/>
            <pc:sldMk cId="1602158116" sldId="1112"/>
            <ac:spMk id="13" creationId="{A6024928-22BE-2CB1-06E2-A47962DDD860}"/>
          </ac:spMkLst>
        </pc:spChg>
        <pc:picChg chg="mod">
          <ac:chgData name="Jalila El Baraka" userId="ea93c961-285f-4edc-9e51-dff84fc1dbdc" providerId="ADAL" clId="{AF35D566-9458-4FCB-BB0C-F789683C5E1A}" dt="2026-02-16T22:25:22.844" v="5355" actId="1076"/>
          <ac:picMkLst>
            <pc:docMk/>
            <pc:sldMk cId="1602158116" sldId="1112"/>
            <ac:picMk id="16" creationId="{B71D4D2A-65C6-C372-F5B9-CCBE8C78D391}"/>
          </ac:picMkLst>
        </pc:picChg>
      </pc:sldChg>
      <pc:sldChg chg="modSp mod">
        <pc:chgData name="Jalila El Baraka" userId="ea93c961-285f-4edc-9e51-dff84fc1dbdc" providerId="ADAL" clId="{AF35D566-9458-4FCB-BB0C-F789683C5E1A}" dt="2026-02-16T22:29:18.982" v="5579" actId="20577"/>
        <pc:sldMkLst>
          <pc:docMk/>
          <pc:sldMk cId="463667465" sldId="1113"/>
        </pc:sldMkLst>
        <pc:spChg chg="mod">
          <ac:chgData name="Jalila El Baraka" userId="ea93c961-285f-4edc-9e51-dff84fc1dbdc" providerId="ADAL" clId="{AF35D566-9458-4FCB-BB0C-F789683C5E1A}" dt="2026-02-16T22:29:18.982" v="5579" actId="20577"/>
          <ac:spMkLst>
            <pc:docMk/>
            <pc:sldMk cId="463667465" sldId="1113"/>
            <ac:spMk id="9" creationId="{B2147BA4-9C97-9685-44A4-4CA3F5E73013}"/>
          </ac:spMkLst>
        </pc:spChg>
      </pc:sldChg>
      <pc:sldChg chg="addSp modSp mod">
        <pc:chgData name="Jalila El Baraka" userId="ea93c961-285f-4edc-9e51-dff84fc1dbdc" providerId="ADAL" clId="{AF35D566-9458-4FCB-BB0C-F789683C5E1A}" dt="2026-01-26T15:00:46.465" v="5175" actId="1076"/>
        <pc:sldMkLst>
          <pc:docMk/>
          <pc:sldMk cId="29234560" sldId="1115"/>
        </pc:sldMkLst>
      </pc:sldChg>
      <pc:sldChg chg="modSp mod">
        <pc:chgData name="Jalila El Baraka" userId="ea93c961-285f-4edc-9e51-dff84fc1dbdc" providerId="ADAL" clId="{AF35D566-9458-4FCB-BB0C-F789683C5E1A}" dt="2026-02-16T22:31:27.950" v="5632" actId="20577"/>
        <pc:sldMkLst>
          <pc:docMk/>
          <pc:sldMk cId="2428923665" sldId="1128"/>
        </pc:sldMkLst>
        <pc:spChg chg="mod">
          <ac:chgData name="Jalila El Baraka" userId="ea93c961-285f-4edc-9e51-dff84fc1dbdc" providerId="ADAL" clId="{AF35D566-9458-4FCB-BB0C-F789683C5E1A}" dt="2026-02-16T22:31:27.950" v="5632" actId="20577"/>
          <ac:spMkLst>
            <pc:docMk/>
            <pc:sldMk cId="2428923665" sldId="1128"/>
            <ac:spMk id="4" creationId="{5007826D-EF35-906F-D0A8-F7F32B011E06}"/>
          </ac:spMkLst>
        </pc:spChg>
      </pc:sldChg>
      <pc:sldChg chg="add del">
        <pc:chgData name="Jalila El Baraka" userId="ea93c961-285f-4edc-9e51-dff84fc1dbdc" providerId="ADAL" clId="{AF35D566-9458-4FCB-BB0C-F789683C5E1A}" dt="2026-02-16T22:30:51.050" v="5581" actId="2696"/>
        <pc:sldMkLst>
          <pc:docMk/>
          <pc:sldMk cId="1508983959" sldId="1130"/>
        </pc:sldMkLst>
      </pc:sldChg>
    </pc:docChg>
  </pc:docChgLst>
  <pc:docChgLst>
    <pc:chgData name="Jalila El Baraka" userId="ea93c961-285f-4edc-9e51-dff84fc1dbdc" providerId="ADAL" clId="{F2DB4326-1773-40AF-ABF6-454663976D9D}"/>
    <pc:docChg chg="undo custSel addSld delSld modSld">
      <pc:chgData name="Jalila El Baraka" userId="ea93c961-285f-4edc-9e51-dff84fc1dbdc" providerId="ADAL" clId="{F2DB4326-1773-40AF-ABF6-454663976D9D}" dt="2026-02-12T14:29:09.837" v="2778"/>
      <pc:docMkLst>
        <pc:docMk/>
      </pc:docMkLst>
      <pc:sldChg chg="addSp delSp modSp mod">
        <pc:chgData name="Jalila El Baraka" userId="ea93c961-285f-4edc-9e51-dff84fc1dbdc" providerId="ADAL" clId="{F2DB4326-1773-40AF-ABF6-454663976D9D}" dt="2026-02-11T13:10:13.151" v="2011" actId="478"/>
        <pc:sldMkLst>
          <pc:docMk/>
          <pc:sldMk cId="56895326" sldId="257"/>
        </pc:sldMkLst>
      </pc:sldChg>
      <pc:sldChg chg="addSp delSp modSp mod">
        <pc:chgData name="Jalila El Baraka" userId="ea93c961-285f-4edc-9e51-dff84fc1dbdc" providerId="ADAL" clId="{F2DB4326-1773-40AF-ABF6-454663976D9D}" dt="2026-02-11T14:16:07.677" v="2268" actId="478"/>
        <pc:sldMkLst>
          <pc:docMk/>
          <pc:sldMk cId="4261658029" sldId="679"/>
        </pc:sldMkLst>
        <pc:spChg chg="mod">
          <ac:chgData name="Jalila El Baraka" userId="ea93c961-285f-4edc-9e51-dff84fc1dbdc" providerId="ADAL" clId="{F2DB4326-1773-40AF-ABF6-454663976D9D}" dt="2026-02-11T14:16:05.085" v="2266" actId="20577"/>
          <ac:spMkLst>
            <pc:docMk/>
            <pc:sldMk cId="4261658029" sldId="679"/>
            <ac:spMk id="8" creationId="{FEB082D5-E6CD-4695-6114-FD007FEEC39D}"/>
          </ac:spMkLst>
        </pc:spChg>
      </pc:sldChg>
      <pc:sldChg chg="addSp delSp modSp mod">
        <pc:chgData name="Jalila El Baraka" userId="ea93c961-285f-4edc-9e51-dff84fc1dbdc" providerId="ADAL" clId="{F2DB4326-1773-40AF-ABF6-454663976D9D}" dt="2026-02-12T14:28:42.994" v="2777" actId="13926"/>
        <pc:sldMkLst>
          <pc:docMk/>
          <pc:sldMk cId="2379947899" sldId="817"/>
        </pc:sldMkLst>
        <pc:spChg chg="mod">
          <ac:chgData name="Jalila El Baraka" userId="ea93c961-285f-4edc-9e51-dff84fc1dbdc" providerId="ADAL" clId="{F2DB4326-1773-40AF-ABF6-454663976D9D}" dt="2026-02-12T14:28:42.994" v="2777" actId="13926"/>
          <ac:spMkLst>
            <pc:docMk/>
            <pc:sldMk cId="2379947899" sldId="817"/>
            <ac:spMk id="4" creationId="{E6384F8A-E656-6861-497C-5F80E75BA727}"/>
          </ac:spMkLst>
        </pc:spChg>
      </pc:sldChg>
      <pc:sldChg chg="addSp delSp modSp mod">
        <pc:chgData name="Jalila El Baraka" userId="ea93c961-285f-4edc-9e51-dff84fc1dbdc" providerId="ADAL" clId="{F2DB4326-1773-40AF-ABF6-454663976D9D}" dt="2026-02-11T14:15:50.998" v="2258" actId="1076"/>
        <pc:sldMkLst>
          <pc:docMk/>
          <pc:sldMk cId="2960233081" sldId="843"/>
        </pc:sldMkLst>
        <pc:spChg chg="add mod">
          <ac:chgData name="Jalila El Baraka" userId="ea93c961-285f-4edc-9e51-dff84fc1dbdc" providerId="ADAL" clId="{F2DB4326-1773-40AF-ABF6-454663976D9D}" dt="2026-02-11T14:15:28.480" v="2226" actId="1076"/>
          <ac:spMkLst>
            <pc:docMk/>
            <pc:sldMk cId="2960233081" sldId="843"/>
            <ac:spMk id="10" creationId="{0F49F2A2-7C0C-56D6-9FE9-5F1881651C56}"/>
          </ac:spMkLst>
        </pc:spChg>
        <pc:spChg chg="add mod">
          <ac:chgData name="Jalila El Baraka" userId="ea93c961-285f-4edc-9e51-dff84fc1dbdc" providerId="ADAL" clId="{F2DB4326-1773-40AF-ABF6-454663976D9D}" dt="2026-02-11T14:15:50.998" v="2258" actId="1076"/>
          <ac:spMkLst>
            <pc:docMk/>
            <pc:sldMk cId="2960233081" sldId="843"/>
            <ac:spMk id="14" creationId="{682B0601-FDD2-F973-F179-5413684DC14A}"/>
          </ac:spMkLst>
        </pc:spChg>
        <pc:picChg chg="add mod ord">
          <ac:chgData name="Jalila El Baraka" userId="ea93c961-285f-4edc-9e51-dff84fc1dbdc" providerId="ADAL" clId="{F2DB4326-1773-40AF-ABF6-454663976D9D}" dt="2026-02-11T14:15:11.337" v="2198" actId="167"/>
          <ac:picMkLst>
            <pc:docMk/>
            <pc:sldMk cId="2960233081" sldId="843"/>
            <ac:picMk id="8" creationId="{569420D6-A741-1BBE-C3CE-AC4BD04467A7}"/>
          </ac:picMkLst>
        </pc:picChg>
        <pc:picChg chg="add mod">
          <ac:chgData name="Jalila El Baraka" userId="ea93c961-285f-4edc-9e51-dff84fc1dbdc" providerId="ADAL" clId="{F2DB4326-1773-40AF-ABF6-454663976D9D}" dt="2026-02-11T14:15:07.851" v="2196" actId="1076"/>
          <ac:picMkLst>
            <pc:docMk/>
            <pc:sldMk cId="2960233081" sldId="843"/>
            <ac:picMk id="13" creationId="{62A91997-6071-517D-58E8-0F6DF46BD79C}"/>
          </ac:picMkLst>
        </pc:picChg>
      </pc:sldChg>
      <pc:sldChg chg="addSp delSp modSp mod">
        <pc:chgData name="Jalila El Baraka" userId="ea93c961-285f-4edc-9e51-dff84fc1dbdc" providerId="ADAL" clId="{F2DB4326-1773-40AF-ABF6-454663976D9D}" dt="2026-02-12T14:28:07.422" v="2758" actId="11530"/>
        <pc:sldMkLst>
          <pc:docMk/>
          <pc:sldMk cId="746861506" sldId="894"/>
        </pc:sldMkLst>
        <pc:spChg chg="mod">
          <ac:chgData name="Jalila El Baraka" userId="ea93c961-285f-4edc-9e51-dff84fc1dbdc" providerId="ADAL" clId="{F2DB4326-1773-40AF-ABF6-454663976D9D}" dt="2026-02-12T14:24:26.459" v="2750" actId="13926"/>
          <ac:spMkLst>
            <pc:docMk/>
            <pc:sldMk cId="746861506" sldId="894"/>
            <ac:spMk id="2" creationId="{EBAF27E3-974C-8D28-7BB0-112295C0845B}"/>
          </ac:spMkLst>
        </pc:spChg>
        <pc:picChg chg="add mod">
          <ac:chgData name="Jalila El Baraka" userId="ea93c961-285f-4edc-9e51-dff84fc1dbdc" providerId="ADAL" clId="{F2DB4326-1773-40AF-ABF6-454663976D9D}" dt="2026-02-12T14:28:07.422" v="2758" actId="11530"/>
          <ac:picMkLst>
            <pc:docMk/>
            <pc:sldMk cId="746861506" sldId="894"/>
            <ac:picMk id="7" creationId="{1296D9F5-AB09-76F6-0D4F-27E116AC2819}"/>
          </ac:picMkLst>
        </pc:picChg>
      </pc:sldChg>
      <pc:sldChg chg="addSp delSp modSp mod">
        <pc:chgData name="Jalila El Baraka" userId="ea93c961-285f-4edc-9e51-dff84fc1dbdc" providerId="ADAL" clId="{F2DB4326-1773-40AF-ABF6-454663976D9D}" dt="2026-02-12T14:28:15.423" v="2762" actId="1076"/>
        <pc:sldMkLst>
          <pc:docMk/>
          <pc:sldMk cId="2924233245" sldId="934"/>
        </pc:sldMkLst>
        <pc:spChg chg="add del mod">
          <ac:chgData name="Jalila El Baraka" userId="ea93c961-285f-4edc-9e51-dff84fc1dbdc" providerId="ADAL" clId="{F2DB4326-1773-40AF-ABF6-454663976D9D}" dt="2026-02-12T14:26:23.872" v="2751" actId="1076"/>
          <ac:spMkLst>
            <pc:docMk/>
            <pc:sldMk cId="2924233245" sldId="934"/>
            <ac:spMk id="4" creationId="{FF5E41C9-45B0-527E-EF01-CA6245B55840}"/>
          </ac:spMkLst>
        </pc:spChg>
        <pc:spChg chg="add mod">
          <ac:chgData name="Jalila El Baraka" userId="ea93c961-285f-4edc-9e51-dff84fc1dbdc" providerId="ADAL" clId="{F2DB4326-1773-40AF-ABF6-454663976D9D}" dt="2026-02-12T14:21:22.375" v="2709" actId="20577"/>
          <ac:spMkLst>
            <pc:docMk/>
            <pc:sldMk cId="2924233245" sldId="934"/>
            <ac:spMk id="10" creationId="{3FA21DBE-77A5-3B61-A59B-3BB075E31535}"/>
          </ac:spMkLst>
        </pc:spChg>
        <pc:picChg chg="add mod">
          <ac:chgData name="Jalila El Baraka" userId="ea93c961-285f-4edc-9e51-dff84fc1dbdc" providerId="ADAL" clId="{F2DB4326-1773-40AF-ABF6-454663976D9D}" dt="2026-02-12T14:28:15.423" v="2762" actId="1076"/>
          <ac:picMkLst>
            <pc:docMk/>
            <pc:sldMk cId="2924233245" sldId="934"/>
            <ac:picMk id="5" creationId="{0E4245CC-631D-948A-7E56-5C7629DF81A1}"/>
          </ac:picMkLst>
        </pc:picChg>
      </pc:sldChg>
      <pc:sldChg chg="addSp delSp modSp mod">
        <pc:chgData name="Jalila El Baraka" userId="ea93c961-285f-4edc-9e51-dff84fc1dbdc" providerId="ADAL" clId="{F2DB4326-1773-40AF-ABF6-454663976D9D}" dt="2026-02-12T14:28:28.109" v="2770" actId="1076"/>
        <pc:sldMkLst>
          <pc:docMk/>
          <pc:sldMk cId="3103668379" sldId="936"/>
        </pc:sldMkLst>
        <pc:spChg chg="add del mod">
          <ac:chgData name="Jalila El Baraka" userId="ea93c961-285f-4edc-9e51-dff84fc1dbdc" providerId="ADAL" clId="{F2DB4326-1773-40AF-ABF6-454663976D9D}" dt="2026-02-12T14:28:20.671" v="2765" actId="478"/>
          <ac:spMkLst>
            <pc:docMk/>
            <pc:sldMk cId="3103668379" sldId="936"/>
            <ac:spMk id="5" creationId="{8C1AA25B-E861-6182-4087-C839643A4A24}"/>
          </ac:spMkLst>
        </pc:spChg>
        <pc:spChg chg="add mod">
          <ac:chgData name="Jalila El Baraka" userId="ea93c961-285f-4edc-9e51-dff84fc1dbdc" providerId="ADAL" clId="{F2DB4326-1773-40AF-ABF6-454663976D9D}" dt="2026-02-12T14:22:16.712" v="2744"/>
          <ac:spMkLst>
            <pc:docMk/>
            <pc:sldMk cId="3103668379" sldId="936"/>
            <ac:spMk id="8" creationId="{399C08A0-9F48-4927-2105-6F811698C96D}"/>
          </ac:spMkLst>
        </pc:spChg>
        <pc:picChg chg="add mod">
          <ac:chgData name="Jalila El Baraka" userId="ea93c961-285f-4edc-9e51-dff84fc1dbdc" providerId="ADAL" clId="{F2DB4326-1773-40AF-ABF6-454663976D9D}" dt="2026-02-12T14:28:28.109" v="2770" actId="1076"/>
          <ac:picMkLst>
            <pc:docMk/>
            <pc:sldMk cId="3103668379" sldId="936"/>
            <ac:picMk id="13" creationId="{6E796251-DE37-97EC-3C2D-6051DFAD4037}"/>
          </ac:picMkLst>
        </pc:picChg>
      </pc:sldChg>
      <pc:sldChg chg="addSp delSp modSp mod">
        <pc:chgData name="Jalila El Baraka" userId="ea93c961-285f-4edc-9e51-dff84fc1dbdc" providerId="ADAL" clId="{F2DB4326-1773-40AF-ABF6-454663976D9D}" dt="2026-02-12T14:28:37.081" v="2776" actId="1076"/>
        <pc:sldMkLst>
          <pc:docMk/>
          <pc:sldMk cId="2336507612" sldId="938"/>
        </pc:sldMkLst>
        <pc:spChg chg="mod">
          <ac:chgData name="Jalila El Baraka" userId="ea93c961-285f-4edc-9e51-dff84fc1dbdc" providerId="ADAL" clId="{F2DB4326-1773-40AF-ABF6-454663976D9D}" dt="2026-02-12T14:22:23.385" v="2747" actId="20577"/>
          <ac:spMkLst>
            <pc:docMk/>
            <pc:sldMk cId="2336507612" sldId="938"/>
            <ac:spMk id="2" creationId="{5F4BA523-E8BD-999C-18F6-5082307E7049}"/>
          </ac:spMkLst>
        </pc:spChg>
        <pc:spChg chg="add mod">
          <ac:chgData name="Jalila El Baraka" userId="ea93c961-285f-4edc-9e51-dff84fc1dbdc" providerId="ADAL" clId="{F2DB4326-1773-40AF-ABF6-454663976D9D}" dt="2026-02-12T14:21:57.355" v="2719" actId="207"/>
          <ac:spMkLst>
            <pc:docMk/>
            <pc:sldMk cId="2336507612" sldId="938"/>
            <ac:spMk id="7" creationId="{DDCE40BE-BD21-8D44-3BCB-5F0740025A06}"/>
          </ac:spMkLst>
        </pc:spChg>
        <pc:spChg chg="add mod">
          <ac:chgData name="Jalila El Baraka" userId="ea93c961-285f-4edc-9e51-dff84fc1dbdc" providerId="ADAL" clId="{F2DB4326-1773-40AF-ABF6-454663976D9D}" dt="2026-02-12T14:28:37.081" v="2776" actId="1076"/>
          <ac:spMkLst>
            <pc:docMk/>
            <pc:sldMk cId="2336507612" sldId="938"/>
            <ac:spMk id="8" creationId="{334210CB-D1F3-DE84-00E5-5574D89B202A}"/>
          </ac:spMkLst>
        </pc:spChg>
        <pc:picChg chg="add mod">
          <ac:chgData name="Jalila El Baraka" userId="ea93c961-285f-4edc-9e51-dff84fc1dbdc" providerId="ADAL" clId="{F2DB4326-1773-40AF-ABF6-454663976D9D}" dt="2026-02-12T14:28:35.880" v="2775" actId="1076"/>
          <ac:picMkLst>
            <pc:docMk/>
            <pc:sldMk cId="2336507612" sldId="938"/>
            <ac:picMk id="10" creationId="{91DE7BCD-6854-03DD-2E5E-BB08D98F36FA}"/>
          </ac:picMkLst>
        </pc:picChg>
      </pc:sldChg>
      <pc:sldChg chg="delSp modSp mod">
        <pc:chgData name="Jalila El Baraka" userId="ea93c961-285f-4edc-9e51-dff84fc1dbdc" providerId="ADAL" clId="{F2DB4326-1773-40AF-ABF6-454663976D9D}" dt="2026-02-11T14:01:38.700" v="2177" actId="478"/>
        <pc:sldMkLst>
          <pc:docMk/>
          <pc:sldMk cId="253054449" sldId="984"/>
        </pc:sldMkLst>
        <pc:spChg chg="mod">
          <ac:chgData name="Jalila El Baraka" userId="ea93c961-285f-4edc-9e51-dff84fc1dbdc" providerId="ADAL" clId="{F2DB4326-1773-40AF-ABF6-454663976D9D}" dt="2026-02-11T14:01:37.264" v="2176" actId="20577"/>
          <ac:spMkLst>
            <pc:docMk/>
            <pc:sldMk cId="253054449" sldId="984"/>
            <ac:spMk id="4" creationId="{E6384F8A-E656-6861-497C-5F80E75BA727}"/>
          </ac:spMkLst>
        </pc:spChg>
      </pc:sldChg>
      <pc:sldChg chg="modSp mod">
        <pc:chgData name="Jalila El Baraka" userId="ea93c961-285f-4edc-9e51-dff84fc1dbdc" providerId="ADAL" clId="{F2DB4326-1773-40AF-ABF6-454663976D9D}" dt="2026-01-17T15:47:01.348" v="592" actId="20577"/>
        <pc:sldMkLst>
          <pc:docMk/>
          <pc:sldMk cId="4223267053" sldId="1032"/>
        </pc:sldMkLst>
        <pc:spChg chg="mod">
          <ac:chgData name="Jalila El Baraka" userId="ea93c961-285f-4edc-9e51-dff84fc1dbdc" providerId="ADAL" clId="{F2DB4326-1773-40AF-ABF6-454663976D9D}" dt="2026-01-17T15:47:01.348" v="592" actId="20577"/>
          <ac:spMkLst>
            <pc:docMk/>
            <pc:sldMk cId="4223267053" sldId="1032"/>
            <ac:spMk id="4" creationId="{F5F58E59-5520-C4C4-25CC-4DA75C52FBA6}"/>
          </ac:spMkLst>
        </pc:spChg>
      </pc:sldChg>
      <pc:sldChg chg="modSp mod">
        <pc:chgData name="Jalila El Baraka" userId="ea93c961-285f-4edc-9e51-dff84fc1dbdc" providerId="ADAL" clId="{F2DB4326-1773-40AF-ABF6-454663976D9D}" dt="2026-02-11T13:30:48.328" v="2093" actId="1076"/>
        <pc:sldMkLst>
          <pc:docMk/>
          <pc:sldMk cId="1186904655" sldId="1048"/>
        </pc:sldMkLst>
        <pc:spChg chg="mod">
          <ac:chgData name="Jalila El Baraka" userId="ea93c961-285f-4edc-9e51-dff84fc1dbdc" providerId="ADAL" clId="{F2DB4326-1773-40AF-ABF6-454663976D9D}" dt="2026-02-05T13:26:17.176" v="1819" actId="20577"/>
          <ac:spMkLst>
            <pc:docMk/>
            <pc:sldMk cId="1186904655" sldId="1048"/>
            <ac:spMk id="5" creationId="{98CD4269-EA2A-5A1E-CFFC-246AE0681F9B}"/>
          </ac:spMkLst>
        </pc:spChg>
        <pc:spChg chg="mod">
          <ac:chgData name="Jalila El Baraka" userId="ea93c961-285f-4edc-9e51-dff84fc1dbdc" providerId="ADAL" clId="{F2DB4326-1773-40AF-ABF6-454663976D9D}" dt="2026-02-11T13:30:30.882" v="2061" actId="14100"/>
          <ac:spMkLst>
            <pc:docMk/>
            <pc:sldMk cId="1186904655" sldId="1048"/>
            <ac:spMk id="6" creationId="{B40A20CE-C9AE-1041-5FA3-150254AFD43A}"/>
          </ac:spMkLst>
        </pc:spChg>
        <pc:spChg chg="mod">
          <ac:chgData name="Jalila El Baraka" userId="ea93c961-285f-4edc-9e51-dff84fc1dbdc" providerId="ADAL" clId="{F2DB4326-1773-40AF-ABF6-454663976D9D}" dt="2026-02-11T13:30:48.328" v="2093" actId="1076"/>
          <ac:spMkLst>
            <pc:docMk/>
            <pc:sldMk cId="1186904655" sldId="1048"/>
            <ac:spMk id="7" creationId="{35065101-AE2B-D202-967A-4C8F1B77C502}"/>
          </ac:spMkLst>
        </pc:spChg>
        <pc:picChg chg="mod">
          <ac:chgData name="Jalila El Baraka" userId="ea93c961-285f-4edc-9e51-dff84fc1dbdc" providerId="ADAL" clId="{F2DB4326-1773-40AF-ABF6-454663976D9D}" dt="2026-02-11T13:29:54.934" v="2048" actId="1076"/>
          <ac:picMkLst>
            <pc:docMk/>
            <pc:sldMk cId="1186904655" sldId="1048"/>
            <ac:picMk id="11" creationId="{E5002EF0-091E-4492-115D-18C6EEB8BD20}"/>
          </ac:picMkLst>
        </pc:picChg>
      </pc:sldChg>
      <pc:sldChg chg="addSp delSp modSp mod">
        <pc:chgData name="Jalila El Baraka" userId="ea93c961-285f-4edc-9e51-dff84fc1dbdc" providerId="ADAL" clId="{F2DB4326-1773-40AF-ABF6-454663976D9D}" dt="2026-02-05T13:26:11.493" v="1818" actId="20577"/>
        <pc:sldMkLst>
          <pc:docMk/>
          <pc:sldMk cId="2298700374" sldId="1049"/>
        </pc:sldMkLst>
        <pc:spChg chg="mod">
          <ac:chgData name="Jalila El Baraka" userId="ea93c961-285f-4edc-9e51-dff84fc1dbdc" providerId="ADAL" clId="{F2DB4326-1773-40AF-ABF6-454663976D9D}" dt="2026-01-17T15:55:40.610" v="821" actId="14100"/>
          <ac:spMkLst>
            <pc:docMk/>
            <pc:sldMk cId="2298700374" sldId="1049"/>
            <ac:spMk id="18" creationId="{D8853E15-67B4-A72F-3B07-392D053E8B57}"/>
          </ac:spMkLst>
        </pc:spChg>
      </pc:sldChg>
      <pc:sldChg chg="modSp mod">
        <pc:chgData name="Jalila El Baraka" userId="ea93c961-285f-4edc-9e51-dff84fc1dbdc" providerId="ADAL" clId="{F2DB4326-1773-40AF-ABF6-454663976D9D}" dt="2026-02-11T13:28:47.943" v="2030" actId="20577"/>
        <pc:sldMkLst>
          <pc:docMk/>
          <pc:sldMk cId="1894439092" sldId="1061"/>
        </pc:sldMkLst>
        <pc:spChg chg="mod">
          <ac:chgData name="Jalila El Baraka" userId="ea93c961-285f-4edc-9e51-dff84fc1dbdc" providerId="ADAL" clId="{F2DB4326-1773-40AF-ABF6-454663976D9D}" dt="2026-02-11T13:28:47.943" v="2030" actId="20577"/>
          <ac:spMkLst>
            <pc:docMk/>
            <pc:sldMk cId="1894439092" sldId="1061"/>
            <ac:spMk id="17" creationId="{39A7660A-DEEB-2C87-175B-55238BB1DF0E}"/>
          </ac:spMkLst>
        </pc:spChg>
      </pc:sldChg>
      <pc:sldChg chg="modSp mod">
        <pc:chgData name="Jalila El Baraka" userId="ea93c961-285f-4edc-9e51-dff84fc1dbdc" providerId="ADAL" clId="{F2DB4326-1773-40AF-ABF6-454663976D9D}" dt="2026-02-11T13:31:14.382" v="2142" actId="20577"/>
        <pc:sldMkLst>
          <pc:docMk/>
          <pc:sldMk cId="1718503710" sldId="1062"/>
        </pc:sldMkLst>
        <pc:spChg chg="mod">
          <ac:chgData name="Jalila El Baraka" userId="ea93c961-285f-4edc-9e51-dff84fc1dbdc" providerId="ADAL" clId="{F2DB4326-1773-40AF-ABF6-454663976D9D}" dt="2026-02-11T13:31:14.382" v="2142" actId="20577"/>
          <ac:spMkLst>
            <pc:docMk/>
            <pc:sldMk cId="1718503710" sldId="1062"/>
            <ac:spMk id="5" creationId="{3DE6804B-5CDC-BE39-CF53-B4C8F82B772D}"/>
          </ac:spMkLst>
        </pc:spChg>
        <pc:spChg chg="mod">
          <ac:chgData name="Jalila El Baraka" userId="ea93c961-285f-4edc-9e51-dff84fc1dbdc" providerId="ADAL" clId="{F2DB4326-1773-40AF-ABF6-454663976D9D}" dt="2026-01-17T15:56:04.404" v="827" actId="1076"/>
          <ac:spMkLst>
            <pc:docMk/>
            <pc:sldMk cId="1718503710" sldId="1062"/>
            <ac:spMk id="16" creationId="{BBCCB2E0-8516-CD6C-1D4D-01872C33CF9F}"/>
          </ac:spMkLst>
        </pc:spChg>
      </pc:sldChg>
      <pc:sldChg chg="modSp">
        <pc:chgData name="Jalila El Baraka" userId="ea93c961-285f-4edc-9e51-dff84fc1dbdc" providerId="ADAL" clId="{F2DB4326-1773-40AF-ABF6-454663976D9D}" dt="2026-02-12T14:29:09.837" v="2778"/>
        <pc:sldMkLst>
          <pc:docMk/>
          <pc:sldMk cId="1098205435" sldId="1063"/>
        </pc:sldMkLst>
        <pc:spChg chg="mod">
          <ac:chgData name="Jalila El Baraka" userId="ea93c961-285f-4edc-9e51-dff84fc1dbdc" providerId="ADAL" clId="{F2DB4326-1773-40AF-ABF6-454663976D9D}" dt="2026-02-12T14:29:09.837" v="2778"/>
          <ac:spMkLst>
            <pc:docMk/>
            <pc:sldMk cId="1098205435" sldId="1063"/>
            <ac:spMk id="4" creationId="{5C6D808B-5C04-AC95-91BA-D42AE585E112}"/>
          </ac:spMkLst>
        </pc:spChg>
      </pc:sldChg>
      <pc:sldChg chg="addSp delSp modSp mod">
        <pc:chgData name="Jalila El Baraka" userId="ea93c961-285f-4edc-9e51-dff84fc1dbdc" providerId="ADAL" clId="{F2DB4326-1773-40AF-ABF6-454663976D9D}" dt="2026-02-11T14:28:28.866" v="2341" actId="20577"/>
        <pc:sldMkLst>
          <pc:docMk/>
          <pc:sldMk cId="2961007993" sldId="1084"/>
        </pc:sldMkLst>
        <pc:spChg chg="mod">
          <ac:chgData name="Jalila El Baraka" userId="ea93c961-285f-4edc-9e51-dff84fc1dbdc" providerId="ADAL" clId="{F2DB4326-1773-40AF-ABF6-454663976D9D}" dt="2026-02-11T14:28:28.866" v="2341" actId="20577"/>
          <ac:spMkLst>
            <pc:docMk/>
            <pc:sldMk cId="2961007993" sldId="1084"/>
            <ac:spMk id="3" creationId="{6E712A35-0E84-0EFE-C94C-B39FC14F3D68}"/>
          </ac:spMkLst>
        </pc:spChg>
        <pc:spChg chg="mod">
          <ac:chgData name="Jalila El Baraka" userId="ea93c961-285f-4edc-9e51-dff84fc1dbdc" providerId="ADAL" clId="{F2DB4326-1773-40AF-ABF6-454663976D9D}" dt="2026-02-11T14:22:16.721" v="2310" actId="14100"/>
          <ac:spMkLst>
            <pc:docMk/>
            <pc:sldMk cId="2961007993" sldId="1084"/>
            <ac:spMk id="10" creationId="{38273FE0-BAE1-052E-BDE8-9EF05C40D35B}"/>
          </ac:spMkLst>
        </pc:spChg>
        <pc:spChg chg="mod">
          <ac:chgData name="Jalila El Baraka" userId="ea93c961-285f-4edc-9e51-dff84fc1dbdc" providerId="ADAL" clId="{F2DB4326-1773-40AF-ABF6-454663976D9D}" dt="2026-02-11T14:22:12.676" v="2308" actId="1076"/>
          <ac:spMkLst>
            <pc:docMk/>
            <pc:sldMk cId="2961007993" sldId="1084"/>
            <ac:spMk id="13" creationId="{1C2F2137-CB53-1305-9A0C-D8B167337994}"/>
          </ac:spMkLst>
        </pc:spChg>
        <pc:spChg chg="mod">
          <ac:chgData name="Jalila El Baraka" userId="ea93c961-285f-4edc-9e51-dff84fc1dbdc" providerId="ADAL" clId="{F2DB4326-1773-40AF-ABF6-454663976D9D}" dt="2026-02-11T14:21:35.409" v="2293" actId="1076"/>
          <ac:spMkLst>
            <pc:docMk/>
            <pc:sldMk cId="2961007993" sldId="1084"/>
            <ac:spMk id="14" creationId="{B29693FA-2953-9945-A8AC-481AA0CC9950}"/>
          </ac:spMkLst>
        </pc:spChg>
        <pc:spChg chg="add mod">
          <ac:chgData name="Jalila El Baraka" userId="ea93c961-285f-4edc-9e51-dff84fc1dbdc" providerId="ADAL" clId="{F2DB4326-1773-40AF-ABF6-454663976D9D}" dt="2026-02-11T14:28:21.240" v="2332" actId="1076"/>
          <ac:spMkLst>
            <pc:docMk/>
            <pc:sldMk cId="2961007993" sldId="1084"/>
            <ac:spMk id="19" creationId="{1016B082-B944-2B77-2433-5E22F03A17D5}"/>
          </ac:spMkLst>
        </pc:spChg>
        <pc:grpChg chg="mod">
          <ac:chgData name="Jalila El Baraka" userId="ea93c961-285f-4edc-9e51-dff84fc1dbdc" providerId="ADAL" clId="{F2DB4326-1773-40AF-ABF6-454663976D9D}" dt="2026-02-11T14:21:22.235" v="2290" actId="1076"/>
          <ac:grpSpMkLst>
            <pc:docMk/>
            <pc:sldMk cId="2961007993" sldId="1084"/>
            <ac:grpSpMk id="15" creationId="{756B3738-FC78-A4A9-878E-E926C183E40A}"/>
          </ac:grpSpMkLst>
        </pc:grpChg>
        <pc:picChg chg="mod">
          <ac:chgData name="Jalila El Baraka" userId="ea93c961-285f-4edc-9e51-dff84fc1dbdc" providerId="ADAL" clId="{F2DB4326-1773-40AF-ABF6-454663976D9D}" dt="2026-02-11T14:21:19.064" v="2289" actId="1076"/>
          <ac:picMkLst>
            <pc:docMk/>
            <pc:sldMk cId="2961007993" sldId="1084"/>
            <ac:picMk id="5" creationId="{F112944D-DF6D-734B-9FCA-DFA840E7C92C}"/>
          </ac:picMkLst>
        </pc:picChg>
      </pc:sldChg>
      <pc:sldChg chg="addSp modSp mod">
        <pc:chgData name="Jalila El Baraka" userId="ea93c961-285f-4edc-9e51-dff84fc1dbdc" providerId="ADAL" clId="{F2DB4326-1773-40AF-ABF6-454663976D9D}" dt="2026-02-05T14:14:46.233" v="1929" actId="207"/>
        <pc:sldMkLst>
          <pc:docMk/>
          <pc:sldMk cId="3072742044" sldId="1086"/>
        </pc:sldMkLst>
        <pc:spChg chg="add mod">
          <ac:chgData name="Jalila El Baraka" userId="ea93c961-285f-4edc-9e51-dff84fc1dbdc" providerId="ADAL" clId="{F2DB4326-1773-40AF-ABF6-454663976D9D}" dt="2026-02-05T14:14:46.233" v="1929" actId="207"/>
          <ac:spMkLst>
            <pc:docMk/>
            <pc:sldMk cId="3072742044" sldId="1086"/>
            <ac:spMk id="2" creationId="{BB52B2D3-9AA2-01E0-0322-1DF43E0F2663}"/>
          </ac:spMkLst>
        </pc:spChg>
      </pc:sldChg>
      <pc:sldChg chg="modSp mod">
        <pc:chgData name="Jalila El Baraka" userId="ea93c961-285f-4edc-9e51-dff84fc1dbdc" providerId="ADAL" clId="{F2DB4326-1773-40AF-ABF6-454663976D9D}" dt="2026-02-11T14:28:39.882" v="2361" actId="20577"/>
        <pc:sldMkLst>
          <pc:docMk/>
          <pc:sldMk cId="2411651252" sldId="1087"/>
        </pc:sldMkLst>
        <pc:spChg chg="mod">
          <ac:chgData name="Jalila El Baraka" userId="ea93c961-285f-4edc-9e51-dff84fc1dbdc" providerId="ADAL" clId="{F2DB4326-1773-40AF-ABF6-454663976D9D}" dt="2026-02-11T14:28:39.882" v="2361" actId="20577"/>
          <ac:spMkLst>
            <pc:docMk/>
            <pc:sldMk cId="2411651252" sldId="1087"/>
            <ac:spMk id="19" creationId="{B448ABA6-3341-FEC2-17C3-CB86804B23AF}"/>
          </ac:spMkLst>
        </pc:spChg>
      </pc:sldChg>
      <pc:sldChg chg="addSp delSp modSp mod">
        <pc:chgData name="Jalila El Baraka" userId="ea93c961-285f-4edc-9e51-dff84fc1dbdc" providerId="ADAL" clId="{F2DB4326-1773-40AF-ABF6-454663976D9D}" dt="2026-02-11T14:32:56.484" v="2414" actId="478"/>
        <pc:sldMkLst>
          <pc:docMk/>
          <pc:sldMk cId="2150070737" sldId="1091"/>
        </pc:sldMkLst>
        <pc:spChg chg="mod">
          <ac:chgData name="Jalila El Baraka" userId="ea93c961-285f-4edc-9e51-dff84fc1dbdc" providerId="ADAL" clId="{F2DB4326-1773-40AF-ABF6-454663976D9D}" dt="2026-02-11T14:32:41.491" v="2404" actId="1076"/>
          <ac:spMkLst>
            <pc:docMk/>
            <pc:sldMk cId="2150070737" sldId="1091"/>
            <ac:spMk id="3" creationId="{056C7E5A-35A3-5326-E288-26AA8645A0C1}"/>
          </ac:spMkLst>
        </pc:spChg>
        <pc:spChg chg="add mod">
          <ac:chgData name="Jalila El Baraka" userId="ea93c961-285f-4edc-9e51-dff84fc1dbdc" providerId="ADAL" clId="{F2DB4326-1773-40AF-ABF6-454663976D9D}" dt="2026-02-11T14:28:50.988" v="2367" actId="1076"/>
          <ac:spMkLst>
            <pc:docMk/>
            <pc:sldMk cId="2150070737" sldId="1091"/>
            <ac:spMk id="9" creationId="{A96797BF-42EE-1D45-99FE-C460B3FB3D42}"/>
          </ac:spMkLst>
        </pc:spChg>
        <pc:spChg chg="mod">
          <ac:chgData name="Jalila El Baraka" userId="ea93c961-285f-4edc-9e51-dff84fc1dbdc" providerId="ADAL" clId="{F2DB4326-1773-40AF-ABF6-454663976D9D}" dt="2026-02-11T14:32:48.062" v="2410" actId="20577"/>
          <ac:spMkLst>
            <pc:docMk/>
            <pc:sldMk cId="2150070737" sldId="1091"/>
            <ac:spMk id="17" creationId="{2B4B98FB-E7DF-3C8C-5AC4-78AD0258AAA1}"/>
          </ac:spMkLst>
        </pc:spChg>
        <pc:spChg chg="mod">
          <ac:chgData name="Jalila El Baraka" userId="ea93c961-285f-4edc-9e51-dff84fc1dbdc" providerId="ADAL" clId="{F2DB4326-1773-40AF-ABF6-454663976D9D}" dt="2026-02-11T14:32:19.497" v="2375" actId="1076"/>
          <ac:spMkLst>
            <pc:docMk/>
            <pc:sldMk cId="2150070737" sldId="1091"/>
            <ac:spMk id="23" creationId="{73AF7C44-FBBC-88C9-56C6-28757FBA5D13}"/>
          </ac:spMkLst>
        </pc:spChg>
        <pc:spChg chg="mod">
          <ac:chgData name="Jalila El Baraka" userId="ea93c961-285f-4edc-9e51-dff84fc1dbdc" providerId="ADAL" clId="{F2DB4326-1773-40AF-ABF6-454663976D9D}" dt="2026-02-11T14:32:28.932" v="2381" actId="1076"/>
          <ac:spMkLst>
            <pc:docMk/>
            <pc:sldMk cId="2150070737" sldId="1091"/>
            <ac:spMk id="25" creationId="{B421B12A-B843-EE9B-964E-AB682A9EFA9F}"/>
          </ac:spMkLst>
        </pc:spChg>
        <pc:grpChg chg="add del">
          <ac:chgData name="Jalila El Baraka" userId="ea93c961-285f-4edc-9e51-dff84fc1dbdc" providerId="ADAL" clId="{F2DB4326-1773-40AF-ABF6-454663976D9D}" dt="2026-02-11T14:32:52.840" v="2413" actId="478"/>
          <ac:grpSpMkLst>
            <pc:docMk/>
            <pc:sldMk cId="2150070737" sldId="1091"/>
            <ac:grpSpMk id="26" creationId="{6019657F-9F0F-7A7F-6A2A-45904D5F2009}"/>
          </ac:grpSpMkLst>
        </pc:grpChg>
      </pc:sldChg>
      <pc:sldChg chg="addSp modSp">
        <pc:chgData name="Jalila El Baraka" userId="ea93c961-285f-4edc-9e51-dff84fc1dbdc" providerId="ADAL" clId="{F2DB4326-1773-40AF-ABF6-454663976D9D}" dt="2026-02-05T14:14:59.024" v="1931"/>
        <pc:sldMkLst>
          <pc:docMk/>
          <pc:sldMk cId="1983386453" sldId="1092"/>
        </pc:sldMkLst>
        <pc:spChg chg="add mod">
          <ac:chgData name="Jalila El Baraka" userId="ea93c961-285f-4edc-9e51-dff84fc1dbdc" providerId="ADAL" clId="{F2DB4326-1773-40AF-ABF6-454663976D9D}" dt="2026-02-05T14:14:59.024" v="1931"/>
          <ac:spMkLst>
            <pc:docMk/>
            <pc:sldMk cId="1983386453" sldId="1092"/>
            <ac:spMk id="2" creationId="{02356E58-C7EA-D3C6-2AB0-E42DF0D98CF1}"/>
          </ac:spMkLst>
        </pc:spChg>
      </pc:sldChg>
      <pc:sldChg chg="modSp mod">
        <pc:chgData name="Jalila El Baraka" userId="ea93c961-285f-4edc-9e51-dff84fc1dbdc" providerId="ADAL" clId="{F2DB4326-1773-40AF-ABF6-454663976D9D}" dt="2026-02-11T14:33:20.154" v="2446" actId="1076"/>
        <pc:sldMkLst>
          <pc:docMk/>
          <pc:sldMk cId="1730863175" sldId="1093"/>
        </pc:sldMkLst>
        <pc:spChg chg="mod">
          <ac:chgData name="Jalila El Baraka" userId="ea93c961-285f-4edc-9e51-dff84fc1dbdc" providerId="ADAL" clId="{F2DB4326-1773-40AF-ABF6-454663976D9D}" dt="2026-02-11T14:33:20.154" v="2446" actId="1076"/>
          <ac:spMkLst>
            <pc:docMk/>
            <pc:sldMk cId="1730863175" sldId="1093"/>
            <ac:spMk id="18" creationId="{D8CA93C6-0B64-4F73-23D2-150D9B9B8EB2}"/>
          </ac:spMkLst>
        </pc:spChg>
        <pc:grpChg chg="mod">
          <ac:chgData name="Jalila El Baraka" userId="ea93c961-285f-4edc-9e51-dff84fc1dbdc" providerId="ADAL" clId="{F2DB4326-1773-40AF-ABF6-454663976D9D}" dt="2026-01-17T16:20:51.876" v="1473" actId="14100"/>
          <ac:grpSpMkLst>
            <pc:docMk/>
            <pc:sldMk cId="1730863175" sldId="1093"/>
            <ac:grpSpMk id="13" creationId="{72861E9F-A96F-389A-B9E1-5E62CCA2C651}"/>
          </ac:grpSpMkLst>
        </pc:grpChg>
        <pc:picChg chg="mod">
          <ac:chgData name="Jalila El Baraka" userId="ea93c961-285f-4edc-9e51-dff84fc1dbdc" providerId="ADAL" clId="{F2DB4326-1773-40AF-ABF6-454663976D9D}" dt="2026-01-17T16:20:57.834" v="1474" actId="14100"/>
          <ac:picMkLst>
            <pc:docMk/>
            <pc:sldMk cId="1730863175" sldId="1093"/>
            <ac:picMk id="19" creationId="{4A2172A0-5ADC-2BBC-9CDB-BB7A15F70688}"/>
          </ac:picMkLst>
        </pc:picChg>
      </pc:sldChg>
      <pc:sldChg chg="modSp mod">
        <pc:chgData name="Jalila El Baraka" userId="ea93c961-285f-4edc-9e51-dff84fc1dbdc" providerId="ADAL" clId="{F2DB4326-1773-40AF-ABF6-454663976D9D}" dt="2026-02-11T14:34:01.586" v="2479" actId="20577"/>
        <pc:sldMkLst>
          <pc:docMk/>
          <pc:sldMk cId="3581048974" sldId="1097"/>
        </pc:sldMkLst>
        <pc:spChg chg="mod">
          <ac:chgData name="Jalila El Baraka" userId="ea93c961-285f-4edc-9e51-dff84fc1dbdc" providerId="ADAL" clId="{F2DB4326-1773-40AF-ABF6-454663976D9D}" dt="2026-02-11T14:33:38.310" v="2450" actId="20577"/>
          <ac:spMkLst>
            <pc:docMk/>
            <pc:sldMk cId="3581048974" sldId="1097"/>
            <ac:spMk id="3" creationId="{495C57D8-3B17-6957-EFB7-D889ED7E9D3C}"/>
          </ac:spMkLst>
        </pc:spChg>
        <pc:spChg chg="mod">
          <ac:chgData name="Jalila El Baraka" userId="ea93c961-285f-4edc-9e51-dff84fc1dbdc" providerId="ADAL" clId="{F2DB4326-1773-40AF-ABF6-454663976D9D}" dt="2026-02-11T14:33:54.002" v="2463" actId="20577"/>
          <ac:spMkLst>
            <pc:docMk/>
            <pc:sldMk cId="3581048974" sldId="1097"/>
            <ac:spMk id="5" creationId="{A5BAE41F-02BD-FD69-0F2A-FA27587D10B1}"/>
          </ac:spMkLst>
        </pc:spChg>
        <pc:spChg chg="mod">
          <ac:chgData name="Jalila El Baraka" userId="ea93c961-285f-4edc-9e51-dff84fc1dbdc" providerId="ADAL" clId="{F2DB4326-1773-40AF-ABF6-454663976D9D}" dt="2026-02-11T14:33:47.236" v="2457" actId="20577"/>
          <ac:spMkLst>
            <pc:docMk/>
            <pc:sldMk cId="3581048974" sldId="1097"/>
            <ac:spMk id="6" creationId="{C8E38B98-C1C0-8E65-016C-E5F9DC7484A8}"/>
          </ac:spMkLst>
        </pc:spChg>
        <pc:spChg chg="mod">
          <ac:chgData name="Jalila El Baraka" userId="ea93c961-285f-4edc-9e51-dff84fc1dbdc" providerId="ADAL" clId="{F2DB4326-1773-40AF-ABF6-454663976D9D}" dt="2026-02-11T14:34:01.586" v="2479" actId="20577"/>
          <ac:spMkLst>
            <pc:docMk/>
            <pc:sldMk cId="3581048974" sldId="1097"/>
            <ac:spMk id="7" creationId="{8E5AE5B0-087E-7217-F297-96847E88C24C}"/>
          </ac:spMkLst>
        </pc:spChg>
      </pc:sldChg>
      <pc:sldChg chg="addSp delSp modSp mod">
        <pc:chgData name="Jalila El Baraka" userId="ea93c961-285f-4edc-9e51-dff84fc1dbdc" providerId="ADAL" clId="{F2DB4326-1773-40AF-ABF6-454663976D9D}" dt="2026-02-11T14:35:40.908" v="2543" actId="1076"/>
        <pc:sldMkLst>
          <pc:docMk/>
          <pc:sldMk cId="2039428035" sldId="1104"/>
        </pc:sldMkLst>
        <pc:spChg chg="add mod">
          <ac:chgData name="Jalila El Baraka" userId="ea93c961-285f-4edc-9e51-dff84fc1dbdc" providerId="ADAL" clId="{F2DB4326-1773-40AF-ABF6-454663976D9D}" dt="2026-02-11T14:35:33.412" v="2536" actId="1076"/>
          <ac:spMkLst>
            <pc:docMk/>
            <pc:sldMk cId="2039428035" sldId="1104"/>
            <ac:spMk id="3" creationId="{93061959-81C8-7693-13E9-F9C3FBA76AEB}"/>
          </ac:spMkLst>
        </pc:spChg>
        <pc:spChg chg="mod">
          <ac:chgData name="Jalila El Baraka" userId="ea93c961-285f-4edc-9e51-dff84fc1dbdc" providerId="ADAL" clId="{F2DB4326-1773-40AF-ABF6-454663976D9D}" dt="2026-02-11T14:35:40.908" v="2543" actId="1076"/>
          <ac:spMkLst>
            <pc:docMk/>
            <pc:sldMk cId="2039428035" sldId="1104"/>
            <ac:spMk id="4" creationId="{D0B0C51E-49F9-FDBA-0393-9B1355F62BFE}"/>
          </ac:spMkLst>
        </pc:spChg>
        <pc:spChg chg="mod">
          <ac:chgData name="Jalila El Baraka" userId="ea93c961-285f-4edc-9e51-dff84fc1dbdc" providerId="ADAL" clId="{F2DB4326-1773-40AF-ABF6-454663976D9D}" dt="2026-02-11T14:35:32.092" v="2535" actId="1076"/>
          <ac:spMkLst>
            <pc:docMk/>
            <pc:sldMk cId="2039428035" sldId="1104"/>
            <ac:spMk id="15" creationId="{0CA64163-6D4E-07FB-0C11-89DC00BBBC6C}"/>
          </ac:spMkLst>
        </pc:spChg>
      </pc:sldChg>
      <pc:sldChg chg="modSp mod">
        <pc:chgData name="Jalila El Baraka" userId="ea93c961-285f-4edc-9e51-dff84fc1dbdc" providerId="ADAL" clId="{F2DB4326-1773-40AF-ABF6-454663976D9D}" dt="2026-02-11T14:34:26.309" v="2511" actId="20577"/>
        <pc:sldMkLst>
          <pc:docMk/>
          <pc:sldMk cId="2496195959" sldId="1106"/>
        </pc:sldMkLst>
        <pc:spChg chg="mod">
          <ac:chgData name="Jalila El Baraka" userId="ea93c961-285f-4edc-9e51-dff84fc1dbdc" providerId="ADAL" clId="{F2DB4326-1773-40AF-ABF6-454663976D9D}" dt="2026-02-11T14:34:26.309" v="2511" actId="20577"/>
          <ac:spMkLst>
            <pc:docMk/>
            <pc:sldMk cId="2496195959" sldId="1106"/>
            <ac:spMk id="19" creationId="{30631AD3-BBBC-8F6C-3E1F-71C89FC342DF}"/>
          </ac:spMkLst>
        </pc:spChg>
      </pc:sldChg>
      <pc:sldChg chg="addSp delSp modSp mod">
        <pc:chgData name="Jalila El Baraka" userId="ea93c961-285f-4edc-9e51-dff84fc1dbdc" providerId="ADAL" clId="{F2DB4326-1773-40AF-ABF6-454663976D9D}" dt="2026-02-11T14:36:12.613" v="2572" actId="20577"/>
        <pc:sldMkLst>
          <pc:docMk/>
          <pc:sldMk cId="2515558780" sldId="1107"/>
        </pc:sldMkLst>
        <pc:spChg chg="mod">
          <ac:chgData name="Jalila El Baraka" userId="ea93c961-285f-4edc-9e51-dff84fc1dbdc" providerId="ADAL" clId="{F2DB4326-1773-40AF-ABF6-454663976D9D}" dt="2026-02-11T14:36:12.613" v="2572" actId="20577"/>
          <ac:spMkLst>
            <pc:docMk/>
            <pc:sldMk cId="2515558780" sldId="1107"/>
            <ac:spMk id="18" creationId="{1575B429-3CE7-6BE7-36A9-776DA967FE3C}"/>
          </ac:spMkLst>
        </pc:spChg>
        <pc:grpChg chg="mod">
          <ac:chgData name="Jalila El Baraka" userId="ea93c961-285f-4edc-9e51-dff84fc1dbdc" providerId="ADAL" clId="{F2DB4326-1773-40AF-ABF6-454663976D9D}" dt="2026-02-05T14:15:54.405" v="1957" actId="1076"/>
          <ac:grpSpMkLst>
            <pc:docMk/>
            <pc:sldMk cId="2515558780" sldId="1107"/>
            <ac:grpSpMk id="13" creationId="{DD8106F7-0693-DA9F-05A5-C14EB2B38707}"/>
          </ac:grpSpMkLst>
        </pc:grpChg>
      </pc:sldChg>
      <pc:sldChg chg="modSp mod">
        <pc:chgData name="Jalila El Baraka" userId="ea93c961-285f-4edc-9e51-dff84fc1dbdc" providerId="ADAL" clId="{F2DB4326-1773-40AF-ABF6-454663976D9D}" dt="2026-01-17T15:46:35.268" v="506" actId="20577"/>
        <pc:sldMkLst>
          <pc:docMk/>
          <pc:sldMk cId="2068234635" sldId="1110"/>
        </pc:sldMkLst>
        <pc:spChg chg="mod">
          <ac:chgData name="Jalila El Baraka" userId="ea93c961-285f-4edc-9e51-dff84fc1dbdc" providerId="ADAL" clId="{F2DB4326-1773-40AF-ABF6-454663976D9D}" dt="2026-01-17T15:46:35.268" v="506" actId="20577"/>
          <ac:spMkLst>
            <pc:docMk/>
            <pc:sldMk cId="2068234635" sldId="1110"/>
            <ac:spMk id="7" creationId="{F4BB8375-101F-4E97-1AB7-D8ADFA8B2E79}"/>
          </ac:spMkLst>
        </pc:spChg>
      </pc:sldChg>
      <pc:sldChg chg="addSp delSp modSp mod delAnim modAnim">
        <pc:chgData name="Jalila El Baraka" userId="ea93c961-285f-4edc-9e51-dff84fc1dbdc" providerId="ADAL" clId="{F2DB4326-1773-40AF-ABF6-454663976D9D}" dt="2026-02-04T16:35:27.357" v="1810" actId="478"/>
        <pc:sldMkLst>
          <pc:docMk/>
          <pc:sldMk cId="1396159103" sldId="1111"/>
        </pc:sldMkLst>
      </pc:sldChg>
      <pc:sldChg chg="addSp delSp modSp mod">
        <pc:chgData name="Jalila El Baraka" userId="ea93c961-285f-4edc-9e51-dff84fc1dbdc" providerId="ADAL" clId="{F2DB4326-1773-40AF-ABF6-454663976D9D}" dt="2026-02-05T13:26:34.558" v="1822" actId="20577"/>
        <pc:sldMkLst>
          <pc:docMk/>
          <pc:sldMk cId="1602158116" sldId="1112"/>
        </pc:sldMkLst>
        <pc:spChg chg="mod">
          <ac:chgData name="Jalila El Baraka" userId="ea93c961-285f-4edc-9e51-dff84fc1dbdc" providerId="ADAL" clId="{F2DB4326-1773-40AF-ABF6-454663976D9D}" dt="2026-01-17T15:55:48.653" v="825" actId="14100"/>
          <ac:spMkLst>
            <pc:docMk/>
            <pc:sldMk cId="1602158116" sldId="1112"/>
            <ac:spMk id="13" creationId="{A6024928-22BE-2CB1-06E2-A47962DDD860}"/>
          </ac:spMkLst>
        </pc:spChg>
      </pc:sldChg>
      <pc:sldChg chg="modSp mod">
        <pc:chgData name="Jalila El Baraka" userId="ea93c961-285f-4edc-9e51-dff84fc1dbdc" providerId="ADAL" clId="{F2DB4326-1773-40AF-ABF6-454663976D9D}" dt="2026-02-11T13:31:04.032" v="2120" actId="20577"/>
        <pc:sldMkLst>
          <pc:docMk/>
          <pc:sldMk cId="463667465" sldId="1113"/>
        </pc:sldMkLst>
        <pc:spChg chg="mod">
          <ac:chgData name="Jalila El Baraka" userId="ea93c961-285f-4edc-9e51-dff84fc1dbdc" providerId="ADAL" clId="{F2DB4326-1773-40AF-ABF6-454663976D9D}" dt="2026-02-11T13:31:04.032" v="2120" actId="20577"/>
          <ac:spMkLst>
            <pc:docMk/>
            <pc:sldMk cId="463667465" sldId="1113"/>
            <ac:spMk id="9" creationId="{B2147BA4-9C97-9685-44A4-4CA3F5E73013}"/>
          </ac:spMkLst>
        </pc:spChg>
      </pc:sldChg>
      <pc:sldChg chg="addSp delSp modSp mod">
        <pc:chgData name="Jalila El Baraka" userId="ea93c961-285f-4edc-9e51-dff84fc1dbdc" providerId="ADAL" clId="{F2DB4326-1773-40AF-ABF6-454663976D9D}" dt="2026-02-11T13:10:16.463" v="2012" actId="478"/>
        <pc:sldMkLst>
          <pc:docMk/>
          <pc:sldMk cId="29234560" sldId="1115"/>
        </pc:sldMkLst>
      </pc:sldChg>
      <pc:sldChg chg="addSp modSp">
        <pc:chgData name="Jalila El Baraka" userId="ea93c961-285f-4edc-9e51-dff84fc1dbdc" providerId="ADAL" clId="{F2DB4326-1773-40AF-ABF6-454663976D9D}" dt="2026-02-05T14:14:50.433" v="1930"/>
        <pc:sldMkLst>
          <pc:docMk/>
          <pc:sldMk cId="3632036112" sldId="1116"/>
        </pc:sldMkLst>
        <pc:spChg chg="add mod">
          <ac:chgData name="Jalila El Baraka" userId="ea93c961-285f-4edc-9e51-dff84fc1dbdc" providerId="ADAL" clId="{F2DB4326-1773-40AF-ABF6-454663976D9D}" dt="2026-02-05T14:14:50.433" v="1930"/>
          <ac:spMkLst>
            <pc:docMk/>
            <pc:sldMk cId="3632036112" sldId="1116"/>
            <ac:spMk id="2" creationId="{8A4E24A3-6C6D-D13B-62E7-2A38F9E1A807}"/>
          </ac:spMkLst>
        </pc:spChg>
      </pc:sldChg>
      <pc:sldChg chg="addSp modSp">
        <pc:chgData name="Jalila El Baraka" userId="ea93c961-285f-4edc-9e51-dff84fc1dbdc" providerId="ADAL" clId="{F2DB4326-1773-40AF-ABF6-454663976D9D}" dt="2026-02-05T14:15:02.027" v="1932"/>
        <pc:sldMkLst>
          <pc:docMk/>
          <pc:sldMk cId="2227112991" sldId="1117"/>
        </pc:sldMkLst>
        <pc:spChg chg="add mod">
          <ac:chgData name="Jalila El Baraka" userId="ea93c961-285f-4edc-9e51-dff84fc1dbdc" providerId="ADAL" clId="{F2DB4326-1773-40AF-ABF6-454663976D9D}" dt="2026-02-05T14:15:02.027" v="1932"/>
          <ac:spMkLst>
            <pc:docMk/>
            <pc:sldMk cId="2227112991" sldId="1117"/>
            <ac:spMk id="2" creationId="{A3499482-EF8F-B6CA-6EE5-B47C20250651}"/>
          </ac:spMkLst>
        </pc:spChg>
      </pc:sldChg>
      <pc:sldChg chg="modSp add">
        <pc:chgData name="Jalila El Baraka" userId="ea93c961-285f-4edc-9e51-dff84fc1dbdc" providerId="ADAL" clId="{F2DB4326-1773-40AF-ABF6-454663976D9D}" dt="2026-02-11T14:34:10.172" v="2481"/>
        <pc:sldMkLst>
          <pc:docMk/>
          <pc:sldMk cId="239007592" sldId="1126"/>
        </pc:sldMkLst>
        <pc:spChg chg="mod">
          <ac:chgData name="Jalila El Baraka" userId="ea93c961-285f-4edc-9e51-dff84fc1dbdc" providerId="ADAL" clId="{F2DB4326-1773-40AF-ABF6-454663976D9D}" dt="2026-02-11T14:34:10.172" v="2481"/>
          <ac:spMkLst>
            <pc:docMk/>
            <pc:sldMk cId="239007592" sldId="1126"/>
            <ac:spMk id="8" creationId="{EFE10BF5-79E8-4D58-6DEF-711A18B9A47B}"/>
          </ac:spMkLst>
        </pc:spChg>
      </pc:sldChg>
      <pc:sldChg chg="modSp add">
        <pc:chgData name="Jalila El Baraka" userId="ea93c961-285f-4edc-9e51-dff84fc1dbdc" providerId="ADAL" clId="{F2DB4326-1773-40AF-ABF6-454663976D9D}" dt="2026-02-11T14:35:49.689" v="2545"/>
        <pc:sldMkLst>
          <pc:docMk/>
          <pc:sldMk cId="1807560771" sldId="1127"/>
        </pc:sldMkLst>
        <pc:spChg chg="mod">
          <ac:chgData name="Jalila El Baraka" userId="ea93c961-285f-4edc-9e51-dff84fc1dbdc" providerId="ADAL" clId="{F2DB4326-1773-40AF-ABF6-454663976D9D}" dt="2026-02-11T14:35:49.689" v="2545"/>
          <ac:spMkLst>
            <pc:docMk/>
            <pc:sldMk cId="1807560771" sldId="1127"/>
            <ac:spMk id="8" creationId="{618CC00B-3CCD-2D55-8272-7C2E7716C426}"/>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18/02/2026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17</a:t>
            </a:fld>
            <a:endParaRPr lang="fr-MA"/>
          </a:p>
        </p:txBody>
      </p:sp>
    </p:spTree>
    <p:extLst>
      <p:ext uri="{BB962C8B-B14F-4D97-AF65-F5344CB8AC3E}">
        <p14:creationId xmlns:p14="http://schemas.microsoft.com/office/powerpoint/2010/main" val="746700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9" name="Image 8" descr="Une image contenant texte, capture d’écran, dessin humoristique&#10;&#10;Le contenu généré par l’IA peut être incorrect.">
            <a:extLst>
              <a:ext uri="{FF2B5EF4-FFF2-40B4-BE49-F238E27FC236}">
                <a16:creationId xmlns:a16="http://schemas.microsoft.com/office/drawing/2014/main" id="{2E8608BB-305E-34B0-C2C0-597211017D18}"/>
              </a:ext>
            </a:extLst>
          </p:cNvPr>
          <p:cNvPicPr>
            <a:picLocks noChangeAspect="1"/>
          </p:cNvPicPr>
          <p:nvPr userDrawn="1"/>
        </p:nvPicPr>
        <p:blipFill>
          <a:blip r:embed="rId3">
            <a:extLst>
              <a:ext uri="{28A0092B-C50C-407E-A947-70E740481C1C}">
                <a14:useLocalDpi xmlns:a14="http://schemas.microsoft.com/office/drawing/2010/main" val="0"/>
              </a:ext>
            </a:extLst>
          </a:blip>
          <a:srcRect t="2345" b="4568"/>
          <a:stretch>
            <a:fillRect/>
          </a:stretch>
        </p:blipFill>
        <p:spPr>
          <a:xfrm>
            <a:off x="-1" y="-10567"/>
            <a:ext cx="9144001" cy="6868568"/>
          </a:xfrm>
          <a:prstGeom prst="rect">
            <a:avLst/>
          </a:prstGeom>
        </p:spPr>
      </p:pic>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26829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342900" lvl="0" indent="-342900">
              <a:buAutoNum type="arabicPeriod"/>
            </a:pPr>
            <a:r>
              <a:rPr lang="fr-MA"/>
              <a:t>Dialogue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078614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3847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240088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95028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7924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89161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0467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44069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3865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23586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04560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3605393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2382946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45804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776788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53491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841313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85982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125133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1293924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78421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210061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608430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033872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246291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477037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74627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03839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1705951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91631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42391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189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Tree>
    <p:extLst>
      <p:ext uri="{BB962C8B-B14F-4D97-AF65-F5344CB8AC3E}">
        <p14:creationId xmlns:p14="http://schemas.microsoft.com/office/powerpoint/2010/main" val="3855504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61280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04366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74446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1548504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9533981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036697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762897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3252713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176057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09" y="3643281"/>
            <a:ext cx="2742549" cy="338554"/>
          </a:xfrm>
          <a:prstGeom prst="rect">
            <a:avLst/>
          </a:prstGeom>
          <a:noFill/>
        </p:spPr>
        <p:txBody>
          <a:bodyPr wrap="square" rtlCol="0">
            <a:spAutoFit/>
          </a:bodyPr>
          <a:lstStyle/>
          <a:p>
            <a:r>
              <a:rPr lang="fr-MA" sz="1600">
                <a:solidFill>
                  <a:srgbClr val="757575"/>
                </a:solidFill>
                <a:latin typeface="Dosis ExtraBold" pitchFamily="2" charset="0"/>
              </a:rPr>
              <a:t>2.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1872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54212" cy="338554"/>
          </a:xfrm>
          <a:prstGeom prst="rect">
            <a:avLst/>
          </a:prstGeom>
          <a:noFill/>
        </p:spPr>
        <p:txBody>
          <a:bodyPr wrap="squar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Prise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83274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4660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79433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857512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34630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8600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43138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1635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71649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1073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42194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18/02/2026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004421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18/02/2026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60393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18/02/2026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362280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21D6682A-35AE-4A6A-AAB0-C328489F45FD}" type="datetimeFigureOut">
              <a:rPr lang="fr-MA" smtClean="0"/>
              <a:t>18/02/2026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516720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21D6682A-35AE-4A6A-AAB0-C328489F45FD}" type="datetimeFigureOut">
              <a:rPr lang="fr-MA" smtClean="0"/>
              <a:t>18/02/2026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8262584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21D6682A-35AE-4A6A-AAB0-C328489F45FD}" type="datetimeFigureOut">
              <a:rPr lang="fr-MA" smtClean="0"/>
              <a:t>18/02/2026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9763521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18/02/2026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136304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18/02/2026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6812376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18/02/2026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687664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18/02/2026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81423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18/02/2026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8533217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10.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9.png"/><Relationship Id="rId2" Type="http://schemas.openxmlformats.org/officeDocument/2006/relationships/slideLayout" Target="../slideLayouts/slideLayout11.xml"/><Relationship Id="rId16" Type="http://schemas.openxmlformats.org/officeDocument/2006/relationships/image" Target="../media/image8.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1.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4.xml"/><Relationship Id="rId5" Type="http://schemas.openxmlformats.org/officeDocument/2006/relationships/slideLayout" Target="../slideLayouts/slideLayout28.xml"/><Relationship Id="rId15" Type="http://schemas.openxmlformats.org/officeDocument/2006/relationships/image" Target="../media/image11.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0.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9.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12.jpeg"/><Relationship Id="rId5" Type="http://schemas.openxmlformats.org/officeDocument/2006/relationships/slideLayout" Target="../slideLayouts/slideLayout38.xml"/><Relationship Id="rId10" Type="http://schemas.openxmlformats.org/officeDocument/2006/relationships/theme" Target="../theme/theme5.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10.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9.pn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image" Target="../media/image8.jpeg"/><Relationship Id="rId5" Type="http://schemas.openxmlformats.org/officeDocument/2006/relationships/slideLayout" Target="../slideLayouts/slideLayout47.xml"/><Relationship Id="rId10" Type="http://schemas.openxmlformats.org/officeDocument/2006/relationships/theme" Target="../theme/theme6.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9" Type="http://schemas.openxmlformats.org/officeDocument/2006/relationships/image" Target="../media/image3.jpe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9" Type="http://schemas.openxmlformats.org/officeDocument/2006/relationships/image" Target="../media/image3.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image" Target="../media/image10.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image" Target="../media/image9.png"/><Relationship Id="rId2" Type="http://schemas.openxmlformats.org/officeDocument/2006/relationships/slideLayout" Target="../slideLayouts/slideLayout67.xml"/><Relationship Id="rId16" Type="http://schemas.openxmlformats.org/officeDocument/2006/relationships/image" Target="../media/image8.jpe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9.xml"/><Relationship Id="rId10" Type="http://schemas.openxmlformats.org/officeDocument/2006/relationships/slideLayout" Target="../slideLayouts/slideLayout75.xml"/><Relationship Id="rId19" Type="http://schemas.openxmlformats.org/officeDocument/2006/relationships/image" Target="../media/image11.png"/><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8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4" Type="http://schemas.openxmlformats.org/officeDocument/2006/relationships/slideLayout" Target="../slideLayouts/slideLayout83.xml"/><Relationship Id="rId9" Type="http://schemas.openxmlformats.org/officeDocument/2006/relationships/image" Target="../media/image3.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image" Target="../media/image10.png"/><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image" Target="../media/image9.png"/><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image" Target="../media/image12.jpeg"/><Relationship Id="rId5" Type="http://schemas.openxmlformats.org/officeDocument/2006/relationships/slideLayout" Target="../slideLayouts/slideLayout91.xml"/><Relationship Id="rId10" Type="http://schemas.openxmlformats.org/officeDocument/2006/relationships/theme" Target="../theme/theme11.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a:solidFill>
                  <a:srgbClr val="424D7B"/>
                </a:solidFill>
              </a:rPr>
              <a:t>Dialogue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827"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689153"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solidFill>
              </a:rPr>
              <a:t>Lecture</a:t>
            </a:r>
          </a:p>
        </p:txBody>
      </p:sp>
    </p:spTree>
    <p:extLst>
      <p:ext uri="{BB962C8B-B14F-4D97-AF65-F5344CB8AC3E}">
        <p14:creationId xmlns:p14="http://schemas.microsoft.com/office/powerpoint/2010/main" val="170594876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71173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433744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Écriture </a:t>
            </a:r>
          </a:p>
        </p:txBody>
      </p:sp>
    </p:spTree>
    <p:extLst>
      <p:ext uri="{BB962C8B-B14F-4D97-AF65-F5344CB8AC3E}">
        <p14:creationId xmlns:p14="http://schemas.microsoft.com/office/powerpoint/2010/main" val="15177273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8477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397822"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solidFill>
              </a:rPr>
              <a:t>Écriture</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a:t>
            </a:r>
          </a:p>
        </p:txBody>
      </p:sp>
    </p:spTree>
    <p:extLst>
      <p:ext uri="{BB962C8B-B14F-4D97-AF65-F5344CB8AC3E}">
        <p14:creationId xmlns:p14="http://schemas.microsoft.com/office/powerpoint/2010/main" val="1497563781"/>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18/02/2026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3285446229"/>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02.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3.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2.mp4"/><Relationship Id="rId7" Type="http://schemas.openxmlformats.org/officeDocument/2006/relationships/image" Target="../media/image2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slideLayout" Target="../slideLayouts/slideLayout67.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26.gif"/><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7.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1.png"/><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84.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1.xml"/><Relationship Id="rId1" Type="http://schemas.openxmlformats.org/officeDocument/2006/relationships/slideLayout" Target="../slideLayouts/slideLayout32.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xml"/></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ustomXml" Target="../ink/ink3.xml"/><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33.png"/><Relationship Id="rId5" Type="http://schemas.openxmlformats.org/officeDocument/2006/relationships/customXml" Target="../ink/ink4.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5.xml"/><Relationship Id="rId1" Type="http://schemas.openxmlformats.org/officeDocument/2006/relationships/slideLayout" Target="../slideLayouts/slideLayout32.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6.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7.xml"/><Relationship Id="rId1" Type="http://schemas.openxmlformats.org/officeDocument/2006/relationships/slideLayout" Target="../slideLayouts/slideLayout32.xml"/><Relationship Id="rId6" Type="http://schemas.openxmlformats.org/officeDocument/2006/relationships/image" Target="../media/image28.png"/><Relationship Id="rId5" Type="http://schemas.openxmlformats.org/officeDocument/2006/relationships/image" Target="../media/image33.png"/><Relationship Id="rId4" Type="http://schemas.openxmlformats.org/officeDocument/2006/relationships/customXml" Target="../ink/ink8.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3.pn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3.png"/><Relationship Id="rId1" Type="http://schemas.openxmlformats.org/officeDocument/2006/relationships/slideLayout" Target="../slideLayouts/slideLayout3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3.png"/><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5.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3.png"/><Relationship Id="rId2" Type="http://schemas.openxmlformats.org/officeDocument/2006/relationships/customXml" Target="../ink/ink9.xml"/><Relationship Id="rId1" Type="http://schemas.openxmlformats.org/officeDocument/2006/relationships/slideLayout" Target="../slideLayouts/slideLayout95.xml"/><Relationship Id="rId6" Type="http://schemas.openxmlformats.org/officeDocument/2006/relationships/image" Target="../media/image38.png"/><Relationship Id="rId5" Type="http://schemas.openxmlformats.org/officeDocument/2006/relationships/image" Target="../media/image33.png"/><Relationship Id="rId4" Type="http://schemas.openxmlformats.org/officeDocument/2006/relationships/customXml" Target="../ink/ink10.xml"/></Relationships>
</file>

<file path=ppt/slides/_rels/slide27.xml.rels><?xml version="1.0" encoding="UTF-8" standalone="yes"?>
<Relationships xmlns="http://schemas.openxmlformats.org/package/2006/relationships"><Relationship Id="rId8" Type="http://schemas.openxmlformats.org/officeDocument/2006/relationships/image" Target="../media/image39.jpeg"/><Relationship Id="rId7" Type="http://schemas.openxmlformats.org/officeDocument/2006/relationships/image" Target="../media/image23.png"/><Relationship Id="rId2" Type="http://schemas.openxmlformats.org/officeDocument/2006/relationships/customXml" Target="../ink/ink11.xml"/><Relationship Id="rId1" Type="http://schemas.openxmlformats.org/officeDocument/2006/relationships/slideLayout" Target="../slideLayouts/slideLayout95.xml"/><Relationship Id="rId6" Type="http://schemas.openxmlformats.org/officeDocument/2006/relationships/image" Target="../media/image33.png"/><Relationship Id="rId5" Type="http://schemas.openxmlformats.org/officeDocument/2006/relationships/customXml" Target="../ink/ink1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95.xml"/><Relationship Id="rId7" Type="http://schemas.openxmlformats.org/officeDocument/2006/relationships/image" Target="../media/image33.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14.xml"/><Relationship Id="rId5" Type="http://schemas.openxmlformats.org/officeDocument/2006/relationships/image" Target="../media/image32.png"/><Relationship Id="rId10" Type="http://schemas.openxmlformats.org/officeDocument/2006/relationships/image" Target="../media/image41.png"/><Relationship Id="rId4" Type="http://schemas.openxmlformats.org/officeDocument/2006/relationships/customXml" Target="../ink/ink13.xml"/><Relationship Id="rId9" Type="http://schemas.openxmlformats.org/officeDocument/2006/relationships/image" Target="../media/image25.png"/></Relationships>
</file>

<file path=ppt/slides/_rels/slide2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95.xml"/><Relationship Id="rId7" Type="http://schemas.openxmlformats.org/officeDocument/2006/relationships/image" Target="../media/image33.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16.xml"/><Relationship Id="rId5" Type="http://schemas.openxmlformats.org/officeDocument/2006/relationships/image" Target="../media/image32.png"/><Relationship Id="rId10" Type="http://schemas.openxmlformats.org/officeDocument/2006/relationships/image" Target="../media/image41.png"/><Relationship Id="rId4" Type="http://schemas.openxmlformats.org/officeDocument/2006/relationships/customXml" Target="../ink/ink15.xml"/><Relationship Id="rId9"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9.jpeg"/><Relationship Id="rId2" Type="http://schemas.openxmlformats.org/officeDocument/2006/relationships/customXml" Target="../ink/ink17.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18.xml"/></Relationships>
</file>

<file path=ppt/slides/_rels/slide31.xml.rels><?xml version="1.0" encoding="UTF-8" standalone="yes"?>
<Relationships xmlns="http://schemas.openxmlformats.org/package/2006/relationships"><Relationship Id="rId8" Type="http://schemas.openxmlformats.org/officeDocument/2006/relationships/image" Target="../media/image39.jpeg"/><Relationship Id="rId7" Type="http://schemas.openxmlformats.org/officeDocument/2006/relationships/image" Target="../media/image23.png"/><Relationship Id="rId2" Type="http://schemas.openxmlformats.org/officeDocument/2006/relationships/customXml" Target="../ink/ink19.xml"/><Relationship Id="rId1" Type="http://schemas.openxmlformats.org/officeDocument/2006/relationships/slideLayout" Target="../slideLayouts/slideLayout95.xml"/><Relationship Id="rId6" Type="http://schemas.openxmlformats.org/officeDocument/2006/relationships/image" Target="../media/image33.png"/><Relationship Id="rId5" Type="http://schemas.openxmlformats.org/officeDocument/2006/relationships/customXml" Target="../ink/ink20.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95.xml"/><Relationship Id="rId7" Type="http://schemas.openxmlformats.org/officeDocument/2006/relationships/image" Target="../media/image33.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customXml" Target="../ink/ink22.xml"/><Relationship Id="rId5" Type="http://schemas.openxmlformats.org/officeDocument/2006/relationships/image" Target="../media/image32.png"/><Relationship Id="rId10" Type="http://schemas.openxmlformats.org/officeDocument/2006/relationships/image" Target="../media/image41.png"/><Relationship Id="rId4" Type="http://schemas.openxmlformats.org/officeDocument/2006/relationships/customXml" Target="../ink/ink21.xml"/><Relationship Id="rId9" Type="http://schemas.openxmlformats.org/officeDocument/2006/relationships/image" Target="../media/image25.png"/></Relationships>
</file>

<file path=ppt/slides/_rels/slide3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95.xml"/><Relationship Id="rId7" Type="http://schemas.openxmlformats.org/officeDocument/2006/relationships/image" Target="../media/image33.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customXml" Target="../ink/ink24.xml"/><Relationship Id="rId5" Type="http://schemas.openxmlformats.org/officeDocument/2006/relationships/image" Target="../media/image32.png"/><Relationship Id="rId10" Type="http://schemas.openxmlformats.org/officeDocument/2006/relationships/image" Target="../media/image41.png"/><Relationship Id="rId4" Type="http://schemas.openxmlformats.org/officeDocument/2006/relationships/customXml" Target="../ink/ink23.xml"/><Relationship Id="rId9"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9.jpeg"/><Relationship Id="rId2" Type="http://schemas.openxmlformats.org/officeDocument/2006/relationships/customXml" Target="../ink/ink25.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6.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27.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8.xml"/></Relationships>
</file>

<file path=ppt/slides/_rels/slide36.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29.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90.png"/><Relationship Id="rId4" Type="http://schemas.openxmlformats.org/officeDocument/2006/relationships/customXml" Target="../ink/ink30.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9.jpeg"/><Relationship Id="rId2" Type="http://schemas.openxmlformats.org/officeDocument/2006/relationships/customXml" Target="../ink/ink31.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33.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4.xml"/></Relationships>
</file>

<file path=ppt/slides/_rels/slide39.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35.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90.png"/><Relationship Id="rId4" Type="http://schemas.openxmlformats.org/officeDocument/2006/relationships/customXml" Target="../ink/ink36.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9.jpeg"/><Relationship Id="rId2" Type="http://schemas.openxmlformats.org/officeDocument/2006/relationships/customXml" Target="../ink/ink37.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8.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2.png"/><Relationship Id="rId1" Type="http://schemas.openxmlformats.org/officeDocument/2006/relationships/slideLayout" Target="../slideLayouts/slideLayout95.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customXml" Target="../ink/ink39.xml"/><Relationship Id="rId7" Type="http://schemas.openxmlformats.org/officeDocument/2006/relationships/image" Target="../media/image33.png"/><Relationship Id="rId2" Type="http://schemas.openxmlformats.org/officeDocument/2006/relationships/image" Target="../media/image44.png"/><Relationship Id="rId1" Type="http://schemas.openxmlformats.org/officeDocument/2006/relationships/slideLayout" Target="../slideLayouts/slideLayout95.xml"/><Relationship Id="rId6" Type="http://schemas.openxmlformats.org/officeDocument/2006/relationships/customXml" Target="../ink/ink40.xml"/><Relationship Id="rId5" Type="http://schemas.openxmlformats.org/officeDocument/2006/relationships/image" Target="../media/image32.png"/><Relationship Id="rId9"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6.png"/><Relationship Id="rId5" Type="http://schemas.openxmlformats.org/officeDocument/2006/relationships/image" Target="../media/image42.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416AA3B4-AE4F-8948-488F-CCFF8A6E46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2856"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a:solidFill>
                  <a:schemeClr val="accent1">
                    <a:lumMod val="50000"/>
                  </a:schemeClr>
                </a:solidFill>
              </a:rPr>
              <a:t>Il convient de lancer </a:t>
            </a:r>
            <a:r>
              <a:rPr lang="fr-MA" sz="2800">
                <a:solidFill>
                  <a:srgbClr val="00ACA4"/>
                </a:solidFill>
              </a:rPr>
              <a:t>le mode diaporama </a:t>
            </a:r>
            <a:r>
              <a:rPr lang="fr-MA" sz="280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628650" y="1280637"/>
            <a:ext cx="7886700" cy="720000"/>
          </a:xfrm>
        </p:spPr>
        <p:txBody>
          <a:bodyPr/>
          <a:lstStyle/>
          <a:p>
            <a:r>
              <a:rPr lang="fr-MA" sz="320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2" name="Image 1">
            <a:extLst>
              <a:ext uri="{FF2B5EF4-FFF2-40B4-BE49-F238E27FC236}">
                <a16:creationId xmlns:a16="http://schemas.microsoft.com/office/drawing/2014/main" id="{FC54EB80-1B2D-314E-942D-6511E0A93CDF}"/>
              </a:ext>
            </a:extLst>
          </p:cNvPr>
          <p:cNvPicPr>
            <a:picLocks noChangeAspect="1"/>
          </p:cNvPicPr>
          <p:nvPr/>
        </p:nvPicPr>
        <p:blipFill>
          <a:blip r:embed="rId2"/>
          <a:stretch>
            <a:fillRect/>
          </a:stretch>
        </p:blipFill>
        <p:spPr>
          <a:xfrm>
            <a:off x="941577" y="2725814"/>
            <a:ext cx="7407282" cy="2880610"/>
          </a:xfrm>
          <a:prstGeom prst="rect">
            <a:avLst/>
          </a:prstGeom>
        </p:spPr>
      </p:pic>
    </p:spTree>
    <p:extLst>
      <p:ext uri="{BB962C8B-B14F-4D97-AF65-F5344CB8AC3E}">
        <p14:creationId xmlns:p14="http://schemas.microsoft.com/office/powerpoint/2010/main" val="292345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re 30">
            <a:extLst>
              <a:ext uri="{FF2B5EF4-FFF2-40B4-BE49-F238E27FC236}">
                <a16:creationId xmlns:a16="http://schemas.microsoft.com/office/drawing/2014/main" id="{FA78663C-B4A4-66CC-78D4-9F85DA1CD365}"/>
              </a:ext>
            </a:extLst>
          </p:cNvPr>
          <p:cNvSpPr>
            <a:spLocks noGrp="1"/>
          </p:cNvSpPr>
          <p:nvPr>
            <p:ph type="title"/>
          </p:nvPr>
        </p:nvSpPr>
        <p:spPr>
          <a:xfrm>
            <a:off x="628650" y="1176958"/>
            <a:ext cx="7886700" cy="720000"/>
          </a:xfrm>
        </p:spPr>
        <p:txBody>
          <a:bodyPr/>
          <a:lstStyle/>
          <a:p>
            <a:r>
              <a:rPr lang="fr-MA" sz="2800"/>
              <a:t>Organisation de la semaine</a:t>
            </a:r>
          </a:p>
        </p:txBody>
      </p:sp>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954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49847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6</a:t>
            </a:r>
          </a:p>
        </p:txBody>
      </p:sp>
      <p:sp>
        <p:nvSpPr>
          <p:cNvPr id="34" name="Rectangle : coins arrondis 33">
            <a:extLst>
              <a:ext uri="{FF2B5EF4-FFF2-40B4-BE49-F238E27FC236}">
                <a16:creationId xmlns:a16="http://schemas.microsoft.com/office/drawing/2014/main" id="{27B67DEB-FA14-C68A-D306-A4EAF613FB6E}"/>
              </a:ext>
            </a:extLst>
          </p:cNvPr>
          <p:cNvSpPr/>
          <p:nvPr/>
        </p:nvSpPr>
        <p:spPr>
          <a:xfrm>
            <a:off x="648000" y="371319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rganigramme : Terminateur 34">
            <a:extLst>
              <a:ext uri="{FF2B5EF4-FFF2-40B4-BE49-F238E27FC236}">
                <a16:creationId xmlns:a16="http://schemas.microsoft.com/office/drawing/2014/main" id="{B2B40A44-646F-CFD1-8BD6-641115BE99B3}"/>
              </a:ext>
            </a:extLst>
          </p:cNvPr>
          <p:cNvSpPr/>
          <p:nvPr/>
        </p:nvSpPr>
        <p:spPr>
          <a:xfrm>
            <a:off x="864000" y="346119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2</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40650" y="216034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6650" y="190834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4</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48000" y="52367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64000" y="49847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3</a:t>
            </a:r>
          </a:p>
        </p:txBody>
      </p:sp>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1</a:t>
            </a:r>
          </a:p>
        </p:txBody>
      </p:sp>
      <p:sp>
        <p:nvSpPr>
          <p:cNvPr id="2" name="Espace réservé du texte 60">
            <a:extLst>
              <a:ext uri="{FF2B5EF4-FFF2-40B4-BE49-F238E27FC236}">
                <a16:creationId xmlns:a16="http://schemas.microsoft.com/office/drawing/2014/main" id="{B1633320-881D-3046-CC25-D40DFB941180}"/>
              </a:ext>
            </a:extLst>
          </p:cNvPr>
          <p:cNvSpPr txBox="1">
            <a:spLocks/>
          </p:cNvSpPr>
          <p:nvPr/>
        </p:nvSpPr>
        <p:spPr>
          <a:xfrm>
            <a:off x="828000" y="3912483"/>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a:solidFill>
                  <a:prstClr val="black">
                    <a:lumMod val="50000"/>
                    <a:lumOff val="50000"/>
                  </a:prstClr>
                </a:solidFill>
                <a:latin typeface="Dosis SemiBold" pitchFamily="2" charset="0"/>
              </a:rPr>
              <a:t>É</a:t>
            </a:r>
            <a:r>
              <a:rPr kumimoji="0" lang="fr-FR" sz="1200" b="0" i="0" u="none" strike="noStrike" kern="1200" cap="none" spc="0" normalizeH="0" baseline="0" noProof="0" err="1">
                <a:ln>
                  <a:noFill/>
                </a:ln>
                <a:solidFill>
                  <a:prstClr val="black">
                    <a:lumMod val="50000"/>
                    <a:lumOff val="50000"/>
                  </a:prstClr>
                </a:solidFill>
                <a:effectLst/>
                <a:uLnTx/>
                <a:uFillTx/>
                <a:latin typeface="Dosis SemiBold" pitchFamily="2" charset="0"/>
                <a:ea typeface="+mn-ea"/>
                <a:cs typeface="+mn-cs"/>
              </a:rPr>
              <a:t>crit</a:t>
            </a: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 – Point de langue 1</a:t>
            </a:r>
          </a:p>
          <a:p>
            <a:pPr marL="269875" lvl="0" indent="-269875">
              <a:lnSpc>
                <a:spcPct val="100000"/>
              </a:lnSpc>
              <a:spcBef>
                <a:spcPts val="300"/>
              </a:spcBef>
              <a:buFont typeface="Wingdings" panose="05000000000000000000" pitchFamily="2" charset="2"/>
              <a:buChar char="m"/>
              <a:defRPr/>
            </a:pPr>
            <a:r>
              <a:rPr lang="fr-FR" sz="1200">
                <a:solidFill>
                  <a:prstClr val="black">
                    <a:lumMod val="50000"/>
                    <a:lumOff val="50000"/>
                  </a:prstClr>
                </a:solidFill>
                <a:latin typeface="Dosis SemiBold" pitchFamily="2" charset="0"/>
              </a:rPr>
              <a:t>Lecture – Graphèmes et mots </a:t>
            </a:r>
          </a:p>
        </p:txBody>
      </p:sp>
      <p:sp>
        <p:nvSpPr>
          <p:cNvPr id="3" name="Espace réservé du texte 5">
            <a:extLst>
              <a:ext uri="{FF2B5EF4-FFF2-40B4-BE49-F238E27FC236}">
                <a16:creationId xmlns:a16="http://schemas.microsoft.com/office/drawing/2014/main" id="{106D8CA2-60E3-9232-FFC0-312BF804780F}"/>
              </a:ext>
            </a:extLst>
          </p:cNvPr>
          <p:cNvSpPr txBox="1">
            <a:spLocks/>
          </p:cNvSpPr>
          <p:nvPr/>
        </p:nvSpPr>
        <p:spPr>
          <a:xfrm>
            <a:off x="4951350" y="54360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a:ln>
                  <a:noFill/>
                </a:ln>
                <a:solidFill>
                  <a:srgbClr val="757575"/>
                </a:solidFill>
                <a:effectLst/>
                <a:uLnTx/>
                <a:uFillTx/>
                <a:latin typeface="Dosis SemiBold" pitchFamily="2" charset="0"/>
                <a:ea typeface="+mn-ea"/>
                <a:cs typeface="+mn-cs"/>
              </a:rPr>
              <a:t>Lecture offerte</a:t>
            </a:r>
          </a:p>
        </p:txBody>
      </p:sp>
      <p:sp>
        <p:nvSpPr>
          <p:cNvPr id="4" name="Espace réservé du texte 5">
            <a:extLst>
              <a:ext uri="{FF2B5EF4-FFF2-40B4-BE49-F238E27FC236}">
                <a16:creationId xmlns:a16="http://schemas.microsoft.com/office/drawing/2014/main" id="{69B3428C-7F7F-4E71-B064-80FE895C10F7}"/>
              </a:ext>
            </a:extLst>
          </p:cNvPr>
          <p:cNvSpPr txBox="1">
            <a:spLocks/>
          </p:cNvSpPr>
          <p:nvPr/>
        </p:nvSpPr>
        <p:spPr>
          <a:xfrm>
            <a:off x="802706" y="24170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sym typeface="Wingdings" panose="05000000000000000000" pitchFamily="2" charset="2"/>
            </a:endParaRPr>
          </a:p>
        </p:txBody>
      </p:sp>
      <p:sp>
        <p:nvSpPr>
          <p:cNvPr id="5" name="Espace réservé du texte 5">
            <a:extLst>
              <a:ext uri="{FF2B5EF4-FFF2-40B4-BE49-F238E27FC236}">
                <a16:creationId xmlns:a16="http://schemas.microsoft.com/office/drawing/2014/main" id="{EBFAD96D-5FEA-AA42-9005-A218CD1D9E8D}"/>
              </a:ext>
            </a:extLst>
          </p:cNvPr>
          <p:cNvSpPr txBox="1">
            <a:spLocks/>
          </p:cNvSpPr>
          <p:nvPr/>
        </p:nvSpPr>
        <p:spPr>
          <a:xfrm>
            <a:off x="828000" y="543642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Oral  - Acte de parole  2</a:t>
            </a:r>
          </a:p>
          <a:p>
            <a:pPr lvl="0">
              <a:defRPr/>
            </a:pPr>
            <a:r>
              <a:rPr lang="fr-FR">
                <a:solidFill>
                  <a:prstClr val="black">
                    <a:lumMod val="50000"/>
                    <a:lumOff val="50000"/>
                  </a:prstClr>
                </a:solidFill>
              </a:rPr>
              <a:t>É</a:t>
            </a:r>
            <a:r>
              <a:rPr kumimoji="0" lang="fr-FR" sz="1200" b="0" i="0" u="none" strike="noStrike" kern="1200" cap="none" spc="0" normalizeH="0" baseline="0" noProof="0" err="1">
                <a:ln>
                  <a:noFill/>
                </a:ln>
                <a:solidFill>
                  <a:srgbClr val="757575"/>
                </a:solidFill>
                <a:effectLst/>
                <a:uLnTx/>
                <a:uFillTx/>
                <a:latin typeface="Dosis SemiBold" pitchFamily="2" charset="0"/>
                <a:ea typeface="+mn-ea"/>
                <a:cs typeface="+mn-cs"/>
              </a:rPr>
              <a:t>crit</a:t>
            </a: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 – Point de langue 2</a:t>
            </a:r>
          </a:p>
          <a:p>
            <a:pPr lvl="0">
              <a:defRPr/>
            </a:pPr>
            <a:r>
              <a:rPr lang="fr-FR"/>
              <a:t>Lecture – Graphèmes et mots </a:t>
            </a:r>
          </a:p>
        </p:txBody>
      </p:sp>
      <p:sp>
        <p:nvSpPr>
          <p:cNvPr id="7" name="Espace réservé du texte 5">
            <a:extLst>
              <a:ext uri="{FF2B5EF4-FFF2-40B4-BE49-F238E27FC236}">
                <a16:creationId xmlns:a16="http://schemas.microsoft.com/office/drawing/2014/main" id="{4B9D94D2-948F-A6A8-1CAC-6BC21867784E}"/>
              </a:ext>
            </a:extLst>
          </p:cNvPr>
          <p:cNvSpPr txBox="1">
            <a:spLocks/>
          </p:cNvSpPr>
          <p:nvPr/>
        </p:nvSpPr>
        <p:spPr>
          <a:xfrm>
            <a:off x="5020650" y="2363049"/>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a:t>
            </a:r>
            <a:r>
              <a:rPr lang="fr-FR" dirty="0" err="1"/>
              <a:t>hrases</a:t>
            </a:r>
            <a:r>
              <a:rPr lang="fr-FR" dirty="0"/>
              <a:t> </a:t>
            </a:r>
            <a:endPar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a:defRPr/>
            </a:pPr>
            <a:r>
              <a:rPr lang="fr-FR" dirty="0"/>
              <a:t>É</a:t>
            </a:r>
            <a:r>
              <a:rPr lang="fr-FR" dirty="0">
                <a:sym typeface="Wingdings" panose="05000000000000000000" pitchFamily="2" charset="2"/>
              </a:rPr>
              <a:t>criture – Mots</a:t>
            </a:r>
          </a:p>
        </p:txBody>
      </p:sp>
      <p:grpSp>
        <p:nvGrpSpPr>
          <p:cNvPr id="8" name="Groupe 7">
            <a:extLst>
              <a:ext uri="{FF2B5EF4-FFF2-40B4-BE49-F238E27FC236}">
                <a16:creationId xmlns:a16="http://schemas.microsoft.com/office/drawing/2014/main" id="{346EFC07-3194-3074-7547-9AFB444900F1}"/>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E96F1D6C-2264-569C-15F0-696F71FB47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0F8DB59-06BF-ED3E-8819-51B8AF4E5E2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2890137E-E5C1-3157-1D3A-42F6091EC5F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60">
            <a:extLst>
              <a:ext uri="{FF2B5EF4-FFF2-40B4-BE49-F238E27FC236}">
                <a16:creationId xmlns:a16="http://schemas.microsoft.com/office/drawing/2014/main" id="{7AEDF68E-77FB-F668-03BB-6B662DD8C10D}"/>
              </a:ext>
            </a:extLst>
          </p:cNvPr>
          <p:cNvSpPr txBox="1">
            <a:spLocks/>
          </p:cNvSpPr>
          <p:nvPr/>
        </p:nvSpPr>
        <p:spPr>
          <a:xfrm>
            <a:off x="819220" y="2407388"/>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Présentation du vocabulaire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Exploitation du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Travail sur livret</a:t>
            </a:r>
          </a:p>
        </p:txBody>
      </p:sp>
      <p:pic>
        <p:nvPicPr>
          <p:cNvPr id="6" name="Image 5">
            <a:extLst>
              <a:ext uri="{FF2B5EF4-FFF2-40B4-BE49-F238E27FC236}">
                <a16:creationId xmlns:a16="http://schemas.microsoft.com/office/drawing/2014/main" id="{5CD4B6B7-E80F-64B5-5DA5-B133DF3F8037}"/>
              </a:ext>
            </a:extLst>
          </p:cNvPr>
          <p:cNvPicPr>
            <a:picLocks noChangeAspect="1"/>
          </p:cNvPicPr>
          <p:nvPr/>
        </p:nvPicPr>
        <p:blipFill>
          <a:blip r:embed="rId2"/>
          <a:stretch>
            <a:fillRect/>
          </a:stretch>
        </p:blipFill>
        <p:spPr>
          <a:xfrm>
            <a:off x="4676347" y="3492349"/>
            <a:ext cx="3828620" cy="1359526"/>
          </a:xfrm>
          <a:prstGeom prst="rect">
            <a:avLst/>
          </a:prstGeom>
        </p:spPr>
      </p:pic>
      <p:sp>
        <p:nvSpPr>
          <p:cNvPr id="53" name="Organigramme : Terminateur 52">
            <a:extLst>
              <a:ext uri="{FF2B5EF4-FFF2-40B4-BE49-F238E27FC236}">
                <a16:creationId xmlns:a16="http://schemas.microsoft.com/office/drawing/2014/main" id="{7A4380FA-20B2-A9EC-C2A0-319127ED62D0}"/>
              </a:ext>
            </a:extLst>
          </p:cNvPr>
          <p:cNvSpPr/>
          <p:nvPr/>
        </p:nvSpPr>
        <p:spPr>
          <a:xfrm>
            <a:off x="4883440" y="347395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474F71"/>
                </a:solidFill>
                <a:effectLst/>
                <a:uLnTx/>
                <a:uFillTx/>
                <a:latin typeface="Dosis ExtraBold" pitchFamily="2" charset="0"/>
                <a:ea typeface="+mn-ea"/>
                <a:cs typeface="+mn-cs"/>
              </a:rPr>
              <a:t>Séance 5</a:t>
            </a:r>
          </a:p>
        </p:txBody>
      </p:sp>
      <p:sp>
        <p:nvSpPr>
          <p:cNvPr id="16" name="Espace réservé du texte 5">
            <a:extLst>
              <a:ext uri="{FF2B5EF4-FFF2-40B4-BE49-F238E27FC236}">
                <a16:creationId xmlns:a16="http://schemas.microsoft.com/office/drawing/2014/main" id="{970954A4-CF87-B312-8087-0957A3F90A1F}"/>
              </a:ext>
            </a:extLst>
          </p:cNvPr>
          <p:cNvSpPr txBox="1">
            <a:spLocks/>
          </p:cNvSpPr>
          <p:nvPr/>
        </p:nvSpPr>
        <p:spPr>
          <a:xfrm>
            <a:off x="4803082" y="3941932"/>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Lecture – Compréhension de </a:t>
            </a:r>
            <a:r>
              <a:rPr lang="fr-FR" dirty="0"/>
              <a:t>phrases</a:t>
            </a:r>
            <a:endPar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endParaRPr>
          </a:p>
          <a:p>
            <a:pPr lvl="0">
              <a:defRPr/>
            </a:pPr>
            <a:r>
              <a:rPr lang="fr-FR" dirty="0">
                <a:solidFill>
                  <a:prstClr val="black">
                    <a:lumMod val="50000"/>
                    <a:lumOff val="50000"/>
                  </a:prstClr>
                </a:solidFill>
              </a:rPr>
              <a:t>É</a:t>
            </a:r>
            <a:r>
              <a:rPr kumimoji="0" lang="fr-FR" sz="1200" b="0" i="0" u="none" strike="noStrike" kern="1200" cap="none" spc="0" normalizeH="0" baseline="0" noProof="0" dirty="0" err="1">
                <a:ln>
                  <a:noFill/>
                </a:ln>
                <a:solidFill>
                  <a:srgbClr val="474F71"/>
                </a:solidFill>
                <a:effectLst/>
                <a:uLnTx/>
                <a:uFillTx/>
                <a:latin typeface="Dosis SemiBold" pitchFamily="2" charset="0"/>
                <a:ea typeface="+mn-ea"/>
                <a:cs typeface="+mn-cs"/>
                <a:sym typeface="Wingdings" panose="05000000000000000000" pitchFamily="2" charset="2"/>
              </a:rPr>
              <a:t>criture</a:t>
            </a: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 – Phrases </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D8806F3F-7599-25E3-D697-B60ABFB52416}"/>
              </a:ext>
            </a:extLst>
          </p:cNvPr>
          <p:cNvPicPr>
            <a:picLocks noChangeAspect="1"/>
          </p:cNvPicPr>
          <p:nvPr/>
        </p:nvPicPr>
        <p:blipFill>
          <a:blip r:embed="rId2"/>
          <a:stretch>
            <a:fillRect/>
          </a:stretch>
        </p:blipFill>
        <p:spPr>
          <a:xfrm>
            <a:off x="1444965" y="1988687"/>
            <a:ext cx="6254069" cy="1446177"/>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Comprendre  des phrases.</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a:t>Écrire des phrases.</a:t>
            </a:r>
            <a:endParaRPr lang="fr-MA" sz="140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320205" y="2144230"/>
            <a:ext cx="190495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1.  Prise de parole </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Prendre la parole pour </a:t>
            </a:r>
            <a:r>
              <a:rPr lang="fr-FR" sz="1400" dirty="0"/>
              <a:t>dire</a:t>
            </a: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 comment on se sent.</a:t>
            </a:r>
          </a:p>
        </p:txBody>
      </p:sp>
      <p:sp>
        <p:nvSpPr>
          <p:cNvPr id="7" name="Titre 8">
            <a:extLst>
              <a:ext uri="{FF2B5EF4-FFF2-40B4-BE49-F238E27FC236}">
                <a16:creationId xmlns:a16="http://schemas.microsoft.com/office/drawing/2014/main" id="{4F5D5631-2CA7-823C-6B7E-B36CFC9B73DC}"/>
              </a:ext>
            </a:extLst>
          </p:cNvPr>
          <p:cNvSpPr>
            <a:spLocks noGrp="1"/>
          </p:cNvSpPr>
          <p:nvPr>
            <p:ph type="title"/>
          </p:nvPr>
        </p:nvSpPr>
        <p:spPr>
          <a:xfrm>
            <a:off x="628650" y="1308847"/>
            <a:ext cx="7886700" cy="705267"/>
          </a:xfrm>
        </p:spPr>
        <p:txBody>
          <a:bodyPr/>
          <a:lstStyle/>
          <a:p>
            <a:r>
              <a:rPr lang="fr-MA" sz="3200"/>
              <a:t>Plan de la séance 5</a:t>
            </a:r>
          </a:p>
        </p:txBody>
      </p:sp>
      <p:grpSp>
        <p:nvGrpSpPr>
          <p:cNvPr id="8" name="Groupe 7">
            <a:extLst>
              <a:ext uri="{FF2B5EF4-FFF2-40B4-BE49-F238E27FC236}">
                <a16:creationId xmlns:a16="http://schemas.microsoft.com/office/drawing/2014/main" id="{E31CAD52-6D84-B6A3-F2CE-323C5095E573}"/>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2D5D12A8-FAE8-7515-A03C-D46EBFE83AB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8A8A272-23CD-D90F-AD34-B458AD3BAED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B1240784-8592-2A04-732B-6560EBF8300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19" name="Espace réservé pour une image  13" descr="Une image contenant horloge, cercle, symbole, Police&#10;&#10;Le contenu généré par l’IA peut être incorrect.">
            <a:extLst>
              <a:ext uri="{FF2B5EF4-FFF2-40B4-BE49-F238E27FC236}">
                <a16:creationId xmlns:a16="http://schemas.microsoft.com/office/drawing/2014/main" id="{7FBB0BF1-34ED-5F46-A256-216E568A19C6}"/>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40805"/>
            <a:ext cx="540000" cy="540000"/>
          </a:xfrm>
          <a:prstGeom prst="rect">
            <a:avLst/>
          </a:prstGeom>
          <a:noFill/>
        </p:spPr>
      </p:pic>
    </p:spTree>
    <p:extLst>
      <p:ext uri="{BB962C8B-B14F-4D97-AF65-F5344CB8AC3E}">
        <p14:creationId xmlns:p14="http://schemas.microsoft.com/office/powerpoint/2010/main" val="1894439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922982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569691" y="775249"/>
            <a:ext cx="7248153" cy="612000"/>
          </a:xfrm>
        </p:spPr>
        <p:txBody>
          <a:bodyPr>
            <a:normAutofit fontScale="90000"/>
          </a:bodyPr>
          <a:lstStyle/>
          <a:p>
            <a:pPr lvl="0" defTabSz="914400">
              <a:lnSpc>
                <a:spcPct val="100000"/>
              </a:lnSpc>
              <a:spcBef>
                <a:spcPts val="0"/>
              </a:spcBef>
              <a:defRPr/>
            </a:pPr>
            <a:r>
              <a:rPr lang="fr-FR" dirty="0">
                <a:solidFill>
                  <a:prstClr val="black">
                    <a:lumMod val="65000"/>
                    <a:lumOff val="35000"/>
                  </a:prstClr>
                </a:solidFill>
                <a:latin typeface="Dosis Medium" pitchFamily="2" charset="0"/>
              </a:rPr>
              <a:t>Aujourd’hui, nous allons apprendre à parler de nos frères et sœurs, de leurs chambres, des activités que nous faisons avec eux  et avec nos cousins et nos cousines, et de comment on se sent. Écoutez bien.</a:t>
            </a: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2068234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a:solidFill>
                  <a:prstClr val="black">
                    <a:lumMod val="65000"/>
                    <a:lumOff val="35000"/>
                  </a:prstClr>
                </a:solidFill>
                <a:latin typeface="Dosis Medium" pitchFamily="2" charset="0"/>
              </a:rPr>
              <a:t>Lecture de la vidéo.</a:t>
            </a:r>
            <a:endParaRPr lang="fr-FR" i="1">
              <a:solidFill>
                <a:prstClr val="black">
                  <a:lumMod val="65000"/>
                  <a:lumOff val="35000"/>
                </a:prstClr>
              </a:solidFill>
              <a:latin typeface="Dosis Medium" pitchFamily="2" charset="0"/>
            </a:endParaRPr>
          </a:p>
        </p:txBody>
      </p:sp>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3_P3_SEM3_S5 (oral) ">
            <a:hlinkClick r:id="" action="ppaction://media"/>
            <a:extLst>
              <a:ext uri="{FF2B5EF4-FFF2-40B4-BE49-F238E27FC236}">
                <a16:creationId xmlns:a16="http://schemas.microsoft.com/office/drawing/2014/main" id="{2AC349EA-7804-DBEE-0E46-907278DB800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94268" y="2068319"/>
            <a:ext cx="6638298" cy="3734043"/>
          </a:xfrm>
          <a:prstGeom prst="rect">
            <a:avLst/>
          </a:prstGeom>
        </p:spPr>
      </p:pic>
    </p:spTree>
    <p:extLst>
      <p:ext uri="{BB962C8B-B14F-4D97-AF65-F5344CB8AC3E}">
        <p14:creationId xmlns:p14="http://schemas.microsoft.com/office/powerpoint/2010/main" val="1396159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605" fill="hold"/>
                                        <p:tgtEl>
                                          <p:spTgt spid="2"/>
                                        </p:tgtEl>
                                      </p:cBhvr>
                                    </p:cmd>
                                  </p:childTnLst>
                                </p:cTn>
                              </p:par>
                            </p:childTnLst>
                          </p:cTn>
                        </p:par>
                        <p:par>
                          <p:cTn id="7" fill="hold">
                            <p:stCondLst>
                              <p:cond delay="67605"/>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92000" y="756000"/>
            <a:ext cx="7123754" cy="612000"/>
          </a:xfrm>
        </p:spPr>
        <p:txBody>
          <a:bodyPr>
            <a:normAutofit fontScale="90000"/>
          </a:bodyPr>
          <a:lstStyle/>
          <a:p>
            <a:r>
              <a:rPr lang="fr-FR" dirty="0">
                <a:solidFill>
                  <a:schemeClr val="tx1">
                    <a:lumMod val="65000"/>
                    <a:lumOff val="35000"/>
                  </a:schemeClr>
                </a:solidFill>
                <a:latin typeface="Dosis Medium" pitchFamily="2" charset="0"/>
              </a:rPr>
              <a:t>Maintenant, on va prendre la parole pour </a:t>
            </a:r>
            <a:r>
              <a:rPr lang="fr-FR" dirty="0">
                <a:solidFill>
                  <a:prstClr val="black">
                    <a:lumMod val="65000"/>
                    <a:lumOff val="35000"/>
                  </a:prstClr>
                </a:solidFill>
                <a:latin typeface="Dosis Medium" pitchFamily="2" charset="0"/>
              </a:rPr>
              <a:t>parler de nos frères et sœurs, de leurs chambres, des activités que nous faisons avec eux  et avec nos cousins et nos cousines, et de comment on se sent</a:t>
            </a:r>
            <a:r>
              <a:rPr lang="fr-FR" dirty="0">
                <a:solidFill>
                  <a:schemeClr val="tx1">
                    <a:lumMod val="65000"/>
                    <a:lumOff val="35000"/>
                  </a:schemeClr>
                </a:solidFill>
                <a:latin typeface="Dosis Medium" pitchFamily="2" charset="0"/>
              </a:rPr>
              <a:t>.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On va le faire en 3 étapes. Soyez attentifs.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3"/>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lvl="0">
              <a:defRPr/>
            </a:pPr>
            <a:r>
              <a:rPr lang="fr-FR" b="1">
                <a:solidFill>
                  <a:prstClr val="white">
                    <a:lumMod val="95000"/>
                  </a:prstClr>
                </a:solidFill>
              </a:rPr>
              <a:t>É</a:t>
            </a: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lvl="0">
              <a:defRPr/>
            </a:pPr>
            <a:r>
              <a:rPr lang="fr-FR" b="1">
                <a:solidFill>
                  <a:prstClr val="white">
                    <a:lumMod val="95000"/>
                  </a:prstClr>
                </a:solidFill>
              </a:rPr>
              <a:t>É</a:t>
            </a: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tape 3</a:t>
            </a: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 Je vais vous expliquer la situation. </a:t>
            </a:r>
          </a:p>
        </p:txBody>
      </p:sp>
      <p:pic>
        <p:nvPicPr>
          <p:cNvPr id="2" name="Image 1">
            <a:extLst>
              <a:ext uri="{FF2B5EF4-FFF2-40B4-BE49-F238E27FC236}">
                <a16:creationId xmlns:a16="http://schemas.microsoft.com/office/drawing/2014/main" id="{74EBF673-CA48-54F2-C500-82022785404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BC5ECDFB-ABB3-0B75-3DA9-E28C179DB189}"/>
              </a:ext>
            </a:extLst>
          </p:cNvPr>
          <p:cNvSpPr/>
          <p:nvPr/>
        </p:nvSpPr>
        <p:spPr>
          <a:xfrm>
            <a:off x="2261840" y="1459607"/>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435631" y="1441165"/>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3869490" y="148636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037628" y="1506502"/>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653994" y="1478205"/>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01054" y="1518978"/>
            <a:ext cx="893963" cy="369332"/>
          </a:xfrm>
          <a:prstGeom prst="rect">
            <a:avLst/>
          </a:prstGeom>
          <a:noFill/>
        </p:spPr>
        <p:txBody>
          <a:bodyPr wrap="none" rtlCol="0">
            <a:spAutoFit/>
          </a:bodyPr>
          <a:lstStyle/>
          <a:p>
            <a:pPr lvl="0">
              <a:defRPr/>
            </a:pPr>
            <a:r>
              <a:rPr lang="fr-FR" b="1">
                <a:solidFill>
                  <a:prstClr val="white">
                    <a:lumMod val="95000"/>
                  </a:prstClr>
                </a:solidFill>
              </a:rPr>
              <a:t>É</a:t>
            </a: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tape 3</a:t>
            </a:r>
          </a:p>
        </p:txBody>
      </p:sp>
      <p:sp>
        <p:nvSpPr>
          <p:cNvPr id="5" name="ZoneTexte 4">
            <a:extLst>
              <a:ext uri="{FF2B5EF4-FFF2-40B4-BE49-F238E27FC236}">
                <a16:creationId xmlns:a16="http://schemas.microsoft.com/office/drawing/2014/main" id="{98CD4269-EA2A-5A1E-CFFC-246AE0681F9B}"/>
              </a:ext>
            </a:extLst>
          </p:cNvPr>
          <p:cNvSpPr txBox="1"/>
          <p:nvPr/>
        </p:nvSpPr>
        <p:spPr>
          <a:xfrm>
            <a:off x="955057" y="2046639"/>
            <a:ext cx="7687655"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dirty="0">
                <a:solidFill>
                  <a:srgbClr val="5B9BD5">
                    <a:lumMod val="50000"/>
                  </a:srgbClr>
                </a:solidFill>
                <a:latin typeface="Dosis Medium" pitchFamily="2" charset="0"/>
              </a:rPr>
              <a:t>Présente-toi, puis parle de tes frères et sœurs, de leur chambre, des activités que tu fais avec ta famille et de comment tu te sens.</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6" name="Rectangle : coins arrondis 5">
            <a:extLst>
              <a:ext uri="{FF2B5EF4-FFF2-40B4-BE49-F238E27FC236}">
                <a16:creationId xmlns:a16="http://schemas.microsoft.com/office/drawing/2014/main" id="{B40A20CE-C9AE-1041-5FA3-150254AFD43A}"/>
              </a:ext>
            </a:extLst>
          </p:cNvPr>
          <p:cNvSpPr/>
          <p:nvPr/>
        </p:nvSpPr>
        <p:spPr>
          <a:xfrm>
            <a:off x="2655836" y="3004596"/>
            <a:ext cx="5678599" cy="283125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5065101-AE2B-D202-967A-4C8F1B77C502}"/>
              </a:ext>
            </a:extLst>
          </p:cNvPr>
          <p:cNvSpPr txBox="1"/>
          <p:nvPr/>
        </p:nvSpPr>
        <p:spPr>
          <a:xfrm>
            <a:off x="3037370" y="3139912"/>
            <a:ext cx="5297066" cy="2533386"/>
          </a:xfrm>
          <a:prstGeom prst="rect">
            <a:avLst/>
          </a:prstGeom>
          <a:noFill/>
        </p:spPr>
        <p:txBody>
          <a:bodyPr wrap="square" rtlCol="0">
            <a:spAutoFit/>
          </a:bodyPr>
          <a:lstStyle/>
          <a:p>
            <a:pPr lvl="0">
              <a:lnSpc>
                <a:spcPct val="150000"/>
              </a:lnSpc>
              <a:defRPr/>
            </a:pP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m’appelle _____. J’ai </a:t>
            </a:r>
            <a:r>
              <a:rPr lang="fr-FR" dirty="0">
                <a:solidFill>
                  <a:srgbClr val="5B9BD5">
                    <a:lumMod val="50000"/>
                  </a:srgbClr>
                </a:solidFill>
                <a:latin typeface="Dosis" pitchFamily="2" charset="0"/>
              </a:rPr>
              <a:t>_____</a:t>
            </a:r>
            <a:r>
              <a:rPr lang="fr-FR" b="1" dirty="0">
                <a:solidFill>
                  <a:srgbClr val="5B9BD5">
                    <a:lumMod val="50000"/>
                  </a:srgbClr>
                </a:solidFill>
                <a:latin typeface="Dosis" pitchFamily="2" charset="0"/>
              </a:rPr>
              <a:t>[ un frère / une sœur ] </a:t>
            </a:r>
            <a:r>
              <a:rPr lang="fr-FR" dirty="0">
                <a:solidFill>
                  <a:srgbClr val="5B9BD5">
                    <a:lumMod val="50000"/>
                  </a:srgbClr>
                </a:solidFill>
                <a:latin typeface="Dosis" pitchFamily="2" charset="0"/>
              </a:rPr>
              <a:t> </a:t>
            </a: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lvl="0">
              <a:lnSpc>
                <a:spcPct val="150000"/>
              </a:lnSpc>
              <a:defRPr/>
            </a:pPr>
            <a:r>
              <a:rPr lang="fr-FR" dirty="0">
                <a:solidFill>
                  <a:srgbClr val="5B9BD5">
                    <a:lumMod val="50000"/>
                  </a:srgbClr>
                </a:solidFill>
                <a:latin typeface="Dosis" pitchFamily="2" charset="0"/>
              </a:rPr>
              <a:t>Avec  </a:t>
            </a:r>
            <a:r>
              <a:rPr lang="fr-FR" b="1" dirty="0">
                <a:solidFill>
                  <a:srgbClr val="5B9BD5">
                    <a:lumMod val="50000"/>
                  </a:srgbClr>
                </a:solidFill>
                <a:latin typeface="Dosis" pitchFamily="2" charset="0"/>
              </a:rPr>
              <a:t>[ mon frère / ma sœur ], </a:t>
            </a:r>
            <a:r>
              <a:rPr lang="fr-FR" dirty="0">
                <a:solidFill>
                  <a:srgbClr val="5B9BD5">
                    <a:lumMod val="50000"/>
                  </a:srgbClr>
                </a:solidFill>
                <a:latin typeface="Dosis" pitchFamily="2" charset="0"/>
              </a:rPr>
              <a:t>on</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activité ]</a:t>
            </a:r>
            <a:r>
              <a:rPr lang="fr-FR" dirty="0">
                <a:solidFill>
                  <a:srgbClr val="5B9BD5">
                    <a:lumMod val="50000"/>
                  </a:srgbClr>
                </a:solidFill>
                <a:latin typeface="Dosis" pitchFamily="2" charset="0"/>
              </a:rPr>
              <a:t>  . </a:t>
            </a:r>
          </a:p>
          <a:p>
            <a:pPr>
              <a:lnSpc>
                <a:spcPct val="150000"/>
              </a:lnSpc>
              <a:defRPr/>
            </a:pPr>
            <a:r>
              <a:rPr lang="fr-FR" dirty="0">
                <a:solidFill>
                  <a:srgbClr val="5B9BD5">
                    <a:lumMod val="50000"/>
                  </a:srgbClr>
                </a:solidFill>
                <a:latin typeface="Dosis" pitchFamily="2" charset="0"/>
              </a:rPr>
              <a:t>Mon frère / ma sœur  vient de ______ </a:t>
            </a:r>
            <a:r>
              <a:rPr lang="fr-FR" b="1" dirty="0">
                <a:solidFill>
                  <a:srgbClr val="5B9BD5">
                    <a:lumMod val="50000"/>
                  </a:srgbClr>
                </a:solidFill>
                <a:latin typeface="Dosis" pitchFamily="2" charset="0"/>
              </a:rPr>
              <a:t>[pièce de la maison].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Sa chambre est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_________ </a:t>
            </a:r>
            <a:r>
              <a:rPr lang="fr-FR" b="1" dirty="0">
                <a:solidFill>
                  <a:srgbClr val="5B9BD5">
                    <a:lumMod val="50000"/>
                  </a:srgbClr>
                </a:solidFill>
                <a:latin typeface="Dosis" pitchFamily="2" charset="0"/>
              </a:rPr>
              <a:t>[position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______ </a:t>
            </a:r>
            <a:r>
              <a:rPr lang="fr-FR" b="1" dirty="0">
                <a:solidFill>
                  <a:srgbClr val="5B9BD5">
                    <a:lumMod val="50000"/>
                  </a:srgbClr>
                </a:solidFill>
                <a:latin typeface="Dosis" pitchFamily="2" charset="0"/>
              </a:rPr>
              <a:t>[activité] </a:t>
            </a:r>
            <a:r>
              <a:rPr lang="fr-FR" dirty="0">
                <a:solidFill>
                  <a:srgbClr val="5B9BD5">
                    <a:lumMod val="50000"/>
                  </a:srgbClr>
                </a:solidFill>
                <a:latin typeface="Dosis" pitchFamily="2" charset="0"/>
              </a:rPr>
              <a:t>avec _____ </a:t>
            </a:r>
            <a:r>
              <a:rPr lang="fr-FR" b="1" dirty="0">
                <a:solidFill>
                  <a:srgbClr val="5B9BD5">
                    <a:lumMod val="50000"/>
                  </a:srgbClr>
                </a:solidFill>
                <a:latin typeface="Dosis" pitchFamily="2" charset="0"/>
              </a:rPr>
              <a:t>[membre de famille]. </a:t>
            </a:r>
          </a:p>
          <a:p>
            <a:pPr>
              <a:lnSpc>
                <a:spcPct val="150000"/>
              </a:lnSpc>
              <a:defRPr/>
            </a:pPr>
            <a:r>
              <a:rPr lang="fr-FR" dirty="0">
                <a:solidFill>
                  <a:srgbClr val="5B9BD5">
                    <a:lumMod val="50000"/>
                  </a:srgbClr>
                </a:solidFill>
                <a:latin typeface="Dosis" pitchFamily="2" charset="0"/>
              </a:rPr>
              <a:t>Je suis / Je me sens ________ .</a:t>
            </a:r>
          </a:p>
        </p:txBody>
      </p:sp>
      <p:pic>
        <p:nvPicPr>
          <p:cNvPr id="11" name="Image 10">
            <a:extLst>
              <a:ext uri="{FF2B5EF4-FFF2-40B4-BE49-F238E27FC236}">
                <a16:creationId xmlns:a16="http://schemas.microsoft.com/office/drawing/2014/main" id="{E5002EF0-091E-4492-115D-18C6EEB8BD20}"/>
              </a:ext>
            </a:extLst>
          </p:cNvPr>
          <p:cNvPicPr>
            <a:picLocks noChangeAspect="1"/>
          </p:cNvPicPr>
          <p:nvPr/>
        </p:nvPicPr>
        <p:blipFill>
          <a:blip r:embed="rId3"/>
          <a:stretch>
            <a:fillRect/>
          </a:stretch>
        </p:blipFill>
        <p:spPr>
          <a:xfrm>
            <a:off x="987091" y="3514638"/>
            <a:ext cx="1409818" cy="2114727"/>
          </a:xfrm>
          <a:prstGeom prst="rect">
            <a:avLst/>
          </a:prstGeom>
        </p:spPr>
      </p:pic>
      <p:pic>
        <p:nvPicPr>
          <p:cNvPr id="10" name="Image 9">
            <a:extLst>
              <a:ext uri="{FF2B5EF4-FFF2-40B4-BE49-F238E27FC236}">
                <a16:creationId xmlns:a16="http://schemas.microsoft.com/office/drawing/2014/main" id="{FD94499F-8722-4274-1ABF-959825D3696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70935" y="2649881"/>
            <a:ext cx="877258" cy="980062"/>
          </a:xfrm>
          <a:prstGeom prst="rect">
            <a:avLst/>
          </a:prstGeom>
        </p:spPr>
      </p:pic>
    </p:spTree>
    <p:extLst>
      <p:ext uri="{BB962C8B-B14F-4D97-AF65-F5344CB8AC3E}">
        <p14:creationId xmlns:p14="http://schemas.microsoft.com/office/powerpoint/2010/main" val="118690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a:solidFill>
                  <a:schemeClr val="tx1">
                    <a:lumMod val="65000"/>
                    <a:lumOff val="35000"/>
                  </a:schemeClr>
                </a:solidFill>
                <a:latin typeface="Dosis Medium" pitchFamily="2" charset="0"/>
              </a:rPr>
              <a:t>Étape 2 : Chacun réfléchit silencieusement à ce qu’il va dire dans sa prise de parole.</a:t>
            </a:r>
          </a:p>
        </p:txBody>
      </p:sp>
      <p:pic>
        <p:nvPicPr>
          <p:cNvPr id="2" name="Image 1">
            <a:extLst>
              <a:ext uri="{FF2B5EF4-FFF2-40B4-BE49-F238E27FC236}">
                <a16:creationId xmlns:a16="http://schemas.microsoft.com/office/drawing/2014/main" id="{22A8010F-2E65-02A8-5FEA-FE97CE486149}"/>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Rectangle : coins arrondis 2">
            <a:extLst>
              <a:ext uri="{FF2B5EF4-FFF2-40B4-BE49-F238E27FC236}">
                <a16:creationId xmlns:a16="http://schemas.microsoft.com/office/drawing/2014/main" id="{6CAD03FB-D777-7636-1720-7D52147A1E40}"/>
              </a:ext>
            </a:extLst>
          </p:cNvPr>
          <p:cNvSpPr/>
          <p:nvPr/>
        </p:nvSpPr>
        <p:spPr>
          <a:xfrm>
            <a:off x="2093126" y="1441995"/>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266917" y="145365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760935" y="1482030"/>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3934726" y="1510035"/>
            <a:ext cx="893963" cy="369332"/>
          </a:xfrm>
          <a:prstGeom prst="rect">
            <a:avLst/>
          </a:prstGeom>
          <a:noFill/>
        </p:spPr>
        <p:txBody>
          <a:bodyPr wrap="none" rtlCol="0">
            <a:spAutoFit/>
          </a:bodyPr>
          <a:lstStyle/>
          <a:p>
            <a:pPr lvl="0">
              <a:defRPr/>
            </a:pPr>
            <a:r>
              <a:rPr lang="fr-FR" b="1">
                <a:solidFill>
                  <a:prstClr val="white">
                    <a:lumMod val="95000"/>
                  </a:prstClr>
                </a:solidFill>
              </a:rPr>
              <a:t>É</a:t>
            </a: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488999" y="1491355"/>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703941" y="1520925"/>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2" name="Rectangle : coins arrondis 11">
            <a:extLst>
              <a:ext uri="{FF2B5EF4-FFF2-40B4-BE49-F238E27FC236}">
                <a16:creationId xmlns:a16="http://schemas.microsoft.com/office/drawing/2014/main" id="{04A03507-10FB-09BC-D71A-108AC6A5E234}"/>
              </a:ext>
            </a:extLst>
          </p:cNvPr>
          <p:cNvSpPr/>
          <p:nvPr/>
        </p:nvSpPr>
        <p:spPr>
          <a:xfrm>
            <a:off x="2655836" y="3004596"/>
            <a:ext cx="5678599" cy="283125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8B56DDDA-CEF2-1AE8-9BE0-A3988E9D4A4D}"/>
              </a:ext>
            </a:extLst>
          </p:cNvPr>
          <p:cNvSpPr txBox="1"/>
          <p:nvPr/>
        </p:nvSpPr>
        <p:spPr>
          <a:xfrm>
            <a:off x="3037370" y="3139912"/>
            <a:ext cx="5297066" cy="2533386"/>
          </a:xfrm>
          <a:prstGeom prst="rect">
            <a:avLst/>
          </a:prstGeom>
          <a:noFill/>
        </p:spPr>
        <p:txBody>
          <a:bodyPr wrap="square" rtlCol="0">
            <a:spAutoFit/>
          </a:bodyPr>
          <a:lstStyle/>
          <a:p>
            <a:pPr lvl="0">
              <a:lnSpc>
                <a:spcPct val="150000"/>
              </a:lnSpc>
              <a:defRPr/>
            </a:pP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m’appelle _____. J’ai </a:t>
            </a:r>
            <a:r>
              <a:rPr lang="fr-FR" dirty="0">
                <a:solidFill>
                  <a:srgbClr val="5B9BD5">
                    <a:lumMod val="50000"/>
                  </a:srgbClr>
                </a:solidFill>
                <a:latin typeface="Dosis" pitchFamily="2" charset="0"/>
              </a:rPr>
              <a:t>_____</a:t>
            </a:r>
            <a:r>
              <a:rPr lang="fr-FR" b="1" dirty="0">
                <a:solidFill>
                  <a:srgbClr val="5B9BD5">
                    <a:lumMod val="50000"/>
                  </a:srgbClr>
                </a:solidFill>
                <a:latin typeface="Dosis" pitchFamily="2" charset="0"/>
              </a:rPr>
              <a:t>[ un frère / une sœur ] </a:t>
            </a:r>
            <a:r>
              <a:rPr lang="fr-FR" dirty="0">
                <a:solidFill>
                  <a:srgbClr val="5B9BD5">
                    <a:lumMod val="50000"/>
                  </a:srgbClr>
                </a:solidFill>
                <a:latin typeface="Dosis" pitchFamily="2" charset="0"/>
              </a:rPr>
              <a:t> </a:t>
            </a: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lvl="0">
              <a:lnSpc>
                <a:spcPct val="150000"/>
              </a:lnSpc>
              <a:defRPr/>
            </a:pPr>
            <a:r>
              <a:rPr lang="fr-FR" dirty="0">
                <a:solidFill>
                  <a:srgbClr val="5B9BD5">
                    <a:lumMod val="50000"/>
                  </a:srgbClr>
                </a:solidFill>
                <a:latin typeface="Dosis" pitchFamily="2" charset="0"/>
              </a:rPr>
              <a:t>Avec  </a:t>
            </a:r>
            <a:r>
              <a:rPr lang="fr-FR" b="1" dirty="0">
                <a:solidFill>
                  <a:srgbClr val="5B9BD5">
                    <a:lumMod val="50000"/>
                  </a:srgbClr>
                </a:solidFill>
                <a:latin typeface="Dosis" pitchFamily="2" charset="0"/>
              </a:rPr>
              <a:t>[ mon frère / ma sœur ], </a:t>
            </a:r>
            <a:r>
              <a:rPr lang="fr-FR" dirty="0">
                <a:solidFill>
                  <a:srgbClr val="5B9BD5">
                    <a:lumMod val="50000"/>
                  </a:srgbClr>
                </a:solidFill>
                <a:latin typeface="Dosis" pitchFamily="2" charset="0"/>
              </a:rPr>
              <a:t>on</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activité ]</a:t>
            </a:r>
            <a:r>
              <a:rPr lang="fr-FR" dirty="0">
                <a:solidFill>
                  <a:srgbClr val="5B9BD5">
                    <a:lumMod val="50000"/>
                  </a:srgbClr>
                </a:solidFill>
                <a:latin typeface="Dosis" pitchFamily="2" charset="0"/>
              </a:rPr>
              <a:t>  . </a:t>
            </a:r>
          </a:p>
          <a:p>
            <a:pPr>
              <a:lnSpc>
                <a:spcPct val="150000"/>
              </a:lnSpc>
              <a:defRPr/>
            </a:pPr>
            <a:r>
              <a:rPr lang="fr-FR" dirty="0">
                <a:solidFill>
                  <a:srgbClr val="5B9BD5">
                    <a:lumMod val="50000"/>
                  </a:srgbClr>
                </a:solidFill>
                <a:latin typeface="Dosis" pitchFamily="2" charset="0"/>
              </a:rPr>
              <a:t>Mon frère / ma sœur  vient de ______ </a:t>
            </a:r>
            <a:r>
              <a:rPr lang="fr-FR" b="1" dirty="0">
                <a:solidFill>
                  <a:srgbClr val="5B9BD5">
                    <a:lumMod val="50000"/>
                  </a:srgbClr>
                </a:solidFill>
                <a:latin typeface="Dosis" pitchFamily="2" charset="0"/>
              </a:rPr>
              <a:t>[pièce de la maison].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Sa chambre est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_________ </a:t>
            </a:r>
            <a:r>
              <a:rPr lang="fr-FR" b="1" dirty="0">
                <a:solidFill>
                  <a:srgbClr val="5B9BD5">
                    <a:lumMod val="50000"/>
                  </a:srgbClr>
                </a:solidFill>
                <a:latin typeface="Dosis" pitchFamily="2" charset="0"/>
              </a:rPr>
              <a:t>[position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______ </a:t>
            </a:r>
            <a:r>
              <a:rPr lang="fr-FR" b="1" dirty="0">
                <a:solidFill>
                  <a:srgbClr val="5B9BD5">
                    <a:lumMod val="50000"/>
                  </a:srgbClr>
                </a:solidFill>
                <a:latin typeface="Dosis" pitchFamily="2" charset="0"/>
              </a:rPr>
              <a:t>[activité] </a:t>
            </a:r>
            <a:r>
              <a:rPr lang="fr-FR" dirty="0">
                <a:solidFill>
                  <a:srgbClr val="5B9BD5">
                    <a:lumMod val="50000"/>
                  </a:srgbClr>
                </a:solidFill>
                <a:latin typeface="Dosis" pitchFamily="2" charset="0"/>
              </a:rPr>
              <a:t>avec _____ </a:t>
            </a:r>
            <a:r>
              <a:rPr lang="fr-FR" b="1" dirty="0">
                <a:solidFill>
                  <a:srgbClr val="5B9BD5">
                    <a:lumMod val="50000"/>
                  </a:srgbClr>
                </a:solidFill>
                <a:latin typeface="Dosis" pitchFamily="2" charset="0"/>
              </a:rPr>
              <a:t>[membre de famille]. </a:t>
            </a:r>
          </a:p>
          <a:p>
            <a:pPr>
              <a:lnSpc>
                <a:spcPct val="150000"/>
              </a:lnSpc>
              <a:defRPr/>
            </a:pPr>
            <a:r>
              <a:rPr lang="fr-FR" dirty="0">
                <a:solidFill>
                  <a:srgbClr val="5B9BD5">
                    <a:lumMod val="50000"/>
                  </a:srgbClr>
                </a:solidFill>
                <a:latin typeface="Dosis" pitchFamily="2" charset="0"/>
              </a:rPr>
              <a:t>Je suis / Je me sens ________ .</a:t>
            </a:r>
          </a:p>
        </p:txBody>
      </p:sp>
      <p:pic>
        <p:nvPicPr>
          <p:cNvPr id="14" name="Image 13">
            <a:extLst>
              <a:ext uri="{FF2B5EF4-FFF2-40B4-BE49-F238E27FC236}">
                <a16:creationId xmlns:a16="http://schemas.microsoft.com/office/drawing/2014/main" id="{B2BAF832-298E-97DA-0B27-F71EC1D4647B}"/>
              </a:ext>
            </a:extLst>
          </p:cNvPr>
          <p:cNvPicPr>
            <a:picLocks noChangeAspect="1"/>
          </p:cNvPicPr>
          <p:nvPr/>
        </p:nvPicPr>
        <p:blipFill>
          <a:blip r:embed="rId3"/>
          <a:stretch>
            <a:fillRect/>
          </a:stretch>
        </p:blipFill>
        <p:spPr>
          <a:xfrm>
            <a:off x="987091" y="3514638"/>
            <a:ext cx="1409818" cy="2114727"/>
          </a:xfrm>
          <a:prstGeom prst="rect">
            <a:avLst/>
          </a:prstGeom>
        </p:spPr>
      </p:pic>
      <p:pic>
        <p:nvPicPr>
          <p:cNvPr id="15" name="Image 14">
            <a:extLst>
              <a:ext uri="{FF2B5EF4-FFF2-40B4-BE49-F238E27FC236}">
                <a16:creationId xmlns:a16="http://schemas.microsoft.com/office/drawing/2014/main" id="{E5764D82-739C-495A-1AB4-9D28C099E77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70935" y="2649881"/>
            <a:ext cx="877258" cy="980062"/>
          </a:xfrm>
          <a:prstGeom prst="rect">
            <a:avLst/>
          </a:prstGeom>
        </p:spPr>
      </p:pic>
      <p:sp>
        <p:nvSpPr>
          <p:cNvPr id="8" name="ZoneTexte 7">
            <a:extLst>
              <a:ext uri="{FF2B5EF4-FFF2-40B4-BE49-F238E27FC236}">
                <a16:creationId xmlns:a16="http://schemas.microsoft.com/office/drawing/2014/main" id="{5AFCB3B7-882E-D41A-BECE-A9473CB3ACCC}"/>
              </a:ext>
            </a:extLst>
          </p:cNvPr>
          <p:cNvSpPr txBox="1"/>
          <p:nvPr/>
        </p:nvSpPr>
        <p:spPr>
          <a:xfrm>
            <a:off x="955057" y="2046639"/>
            <a:ext cx="7687655"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dirty="0">
                <a:solidFill>
                  <a:srgbClr val="5B9BD5">
                    <a:lumMod val="50000"/>
                  </a:srgbClr>
                </a:solidFill>
                <a:latin typeface="Dosis Medium" pitchFamily="2" charset="0"/>
              </a:rPr>
              <a:t>Présente-toi, puis parle de tes frères et sœurs, de leur chambre, des activités que tu fais avec ta famille et de comment tu te sens.</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29870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Étape 3 : Maintenant, vous allez prendre la parole. Qui veut passer au tableau ?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Rectangle : coins arrondis 4">
            <a:extLst>
              <a:ext uri="{FF2B5EF4-FFF2-40B4-BE49-F238E27FC236}">
                <a16:creationId xmlns:a16="http://schemas.microsoft.com/office/drawing/2014/main" id="{49639B65-38FE-475D-45DC-0EFAF2D1812E}"/>
              </a:ext>
            </a:extLst>
          </p:cNvPr>
          <p:cNvSpPr/>
          <p:nvPr/>
        </p:nvSpPr>
        <p:spPr>
          <a:xfrm>
            <a:off x="1845860" y="156314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a:solidFill>
                  <a:prstClr val="white">
                    <a:lumMod val="95000"/>
                  </a:prstClr>
                </a:solidFill>
              </a:rPr>
              <a:t>Étape 1</a:t>
            </a: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5F518C53-455A-4B00-155F-6D28B4232CAA}"/>
              </a:ext>
            </a:extLst>
          </p:cNvPr>
          <p:cNvSpPr/>
          <p:nvPr/>
        </p:nvSpPr>
        <p:spPr>
          <a:xfrm>
            <a:off x="5703941" y="158939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4313C479-C7E3-3543-8885-AAE4B5AAF1ED}"/>
              </a:ext>
            </a:extLst>
          </p:cNvPr>
          <p:cNvSpPr txBox="1"/>
          <p:nvPr/>
        </p:nvSpPr>
        <p:spPr>
          <a:xfrm>
            <a:off x="5832156" y="160554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1" name="Rectangle : coins arrondis 10">
            <a:extLst>
              <a:ext uri="{FF2B5EF4-FFF2-40B4-BE49-F238E27FC236}">
                <a16:creationId xmlns:a16="http://schemas.microsoft.com/office/drawing/2014/main" id="{8E5493EF-5D51-B2F9-238E-3E7038382B06}"/>
              </a:ext>
            </a:extLst>
          </p:cNvPr>
          <p:cNvSpPr/>
          <p:nvPr/>
        </p:nvSpPr>
        <p:spPr>
          <a:xfrm>
            <a:off x="3780394" y="158649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a:solidFill>
                  <a:prstClr val="white">
                    <a:lumMod val="95000"/>
                  </a:prstClr>
                </a:solidFill>
              </a:rPr>
              <a:t>Étape 2</a:t>
            </a: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 coins arrondis 8">
            <a:extLst>
              <a:ext uri="{FF2B5EF4-FFF2-40B4-BE49-F238E27FC236}">
                <a16:creationId xmlns:a16="http://schemas.microsoft.com/office/drawing/2014/main" id="{A01E6B33-87D6-FE4C-9E3F-36BC67AFC999}"/>
              </a:ext>
            </a:extLst>
          </p:cNvPr>
          <p:cNvSpPr/>
          <p:nvPr/>
        </p:nvSpPr>
        <p:spPr>
          <a:xfrm>
            <a:off x="2655836" y="3004596"/>
            <a:ext cx="5678599" cy="283125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E0D13D9B-7B35-54F2-3ED3-677319552DB8}"/>
              </a:ext>
            </a:extLst>
          </p:cNvPr>
          <p:cNvSpPr txBox="1"/>
          <p:nvPr/>
        </p:nvSpPr>
        <p:spPr>
          <a:xfrm>
            <a:off x="3037370" y="3139912"/>
            <a:ext cx="5297066" cy="2533386"/>
          </a:xfrm>
          <a:prstGeom prst="rect">
            <a:avLst/>
          </a:prstGeom>
          <a:noFill/>
        </p:spPr>
        <p:txBody>
          <a:bodyPr wrap="square" rtlCol="0">
            <a:spAutoFit/>
          </a:bodyPr>
          <a:lstStyle/>
          <a:p>
            <a:pPr lvl="0">
              <a:lnSpc>
                <a:spcPct val="150000"/>
              </a:lnSpc>
              <a:defRPr/>
            </a:pP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m’appelle _____. J’ai </a:t>
            </a:r>
            <a:r>
              <a:rPr lang="fr-FR" dirty="0">
                <a:solidFill>
                  <a:srgbClr val="5B9BD5">
                    <a:lumMod val="50000"/>
                  </a:srgbClr>
                </a:solidFill>
                <a:latin typeface="Dosis" pitchFamily="2" charset="0"/>
              </a:rPr>
              <a:t>_____</a:t>
            </a:r>
            <a:r>
              <a:rPr lang="fr-FR" b="1" dirty="0">
                <a:solidFill>
                  <a:srgbClr val="5B9BD5">
                    <a:lumMod val="50000"/>
                  </a:srgbClr>
                </a:solidFill>
                <a:latin typeface="Dosis" pitchFamily="2" charset="0"/>
              </a:rPr>
              <a:t>[ un frère / une sœur ] </a:t>
            </a:r>
            <a:r>
              <a:rPr lang="fr-FR" dirty="0">
                <a:solidFill>
                  <a:srgbClr val="5B9BD5">
                    <a:lumMod val="50000"/>
                  </a:srgbClr>
                </a:solidFill>
                <a:latin typeface="Dosis" pitchFamily="2" charset="0"/>
              </a:rPr>
              <a:t> </a:t>
            </a: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lvl="0">
              <a:lnSpc>
                <a:spcPct val="150000"/>
              </a:lnSpc>
              <a:defRPr/>
            </a:pPr>
            <a:r>
              <a:rPr lang="fr-FR" dirty="0">
                <a:solidFill>
                  <a:srgbClr val="5B9BD5">
                    <a:lumMod val="50000"/>
                  </a:srgbClr>
                </a:solidFill>
                <a:latin typeface="Dosis" pitchFamily="2" charset="0"/>
              </a:rPr>
              <a:t>Avec  </a:t>
            </a:r>
            <a:r>
              <a:rPr lang="fr-FR" b="1" dirty="0">
                <a:solidFill>
                  <a:srgbClr val="5B9BD5">
                    <a:lumMod val="50000"/>
                  </a:srgbClr>
                </a:solidFill>
                <a:latin typeface="Dosis" pitchFamily="2" charset="0"/>
              </a:rPr>
              <a:t>[ mon frère / ma sœur ], </a:t>
            </a:r>
            <a:r>
              <a:rPr lang="fr-FR" dirty="0">
                <a:solidFill>
                  <a:srgbClr val="5B9BD5">
                    <a:lumMod val="50000"/>
                  </a:srgbClr>
                </a:solidFill>
                <a:latin typeface="Dosis" pitchFamily="2" charset="0"/>
              </a:rPr>
              <a:t>on</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activité ]</a:t>
            </a:r>
            <a:r>
              <a:rPr lang="fr-FR" dirty="0">
                <a:solidFill>
                  <a:srgbClr val="5B9BD5">
                    <a:lumMod val="50000"/>
                  </a:srgbClr>
                </a:solidFill>
                <a:latin typeface="Dosis" pitchFamily="2" charset="0"/>
              </a:rPr>
              <a:t>  . </a:t>
            </a:r>
          </a:p>
          <a:p>
            <a:pPr>
              <a:lnSpc>
                <a:spcPct val="150000"/>
              </a:lnSpc>
              <a:defRPr/>
            </a:pPr>
            <a:r>
              <a:rPr lang="fr-FR" dirty="0">
                <a:solidFill>
                  <a:srgbClr val="5B9BD5">
                    <a:lumMod val="50000"/>
                  </a:srgbClr>
                </a:solidFill>
                <a:latin typeface="Dosis" pitchFamily="2" charset="0"/>
              </a:rPr>
              <a:t>Mon frère / ma sœur  vient de ______ </a:t>
            </a:r>
            <a:r>
              <a:rPr lang="fr-FR" b="1" dirty="0">
                <a:solidFill>
                  <a:srgbClr val="5B9BD5">
                    <a:lumMod val="50000"/>
                  </a:srgbClr>
                </a:solidFill>
                <a:latin typeface="Dosis" pitchFamily="2" charset="0"/>
              </a:rPr>
              <a:t>[pièce de la maison].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Sa chambre est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_________ </a:t>
            </a:r>
            <a:r>
              <a:rPr lang="fr-FR" b="1" dirty="0">
                <a:solidFill>
                  <a:srgbClr val="5B9BD5">
                    <a:lumMod val="50000"/>
                  </a:srgbClr>
                </a:solidFill>
                <a:latin typeface="Dosis" pitchFamily="2" charset="0"/>
              </a:rPr>
              <a:t>[position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______ </a:t>
            </a:r>
            <a:r>
              <a:rPr lang="fr-FR" b="1" dirty="0">
                <a:solidFill>
                  <a:srgbClr val="5B9BD5">
                    <a:lumMod val="50000"/>
                  </a:srgbClr>
                </a:solidFill>
                <a:latin typeface="Dosis" pitchFamily="2" charset="0"/>
              </a:rPr>
              <a:t>[activité] </a:t>
            </a:r>
            <a:r>
              <a:rPr lang="fr-FR" dirty="0">
                <a:solidFill>
                  <a:srgbClr val="5B9BD5">
                    <a:lumMod val="50000"/>
                  </a:srgbClr>
                </a:solidFill>
                <a:latin typeface="Dosis" pitchFamily="2" charset="0"/>
              </a:rPr>
              <a:t>avec _____ </a:t>
            </a:r>
            <a:r>
              <a:rPr lang="fr-FR" b="1" dirty="0">
                <a:solidFill>
                  <a:srgbClr val="5B9BD5">
                    <a:lumMod val="50000"/>
                  </a:srgbClr>
                </a:solidFill>
                <a:latin typeface="Dosis" pitchFamily="2" charset="0"/>
              </a:rPr>
              <a:t>[membre de famille]. </a:t>
            </a:r>
          </a:p>
          <a:p>
            <a:pPr>
              <a:lnSpc>
                <a:spcPct val="150000"/>
              </a:lnSpc>
              <a:defRPr/>
            </a:pPr>
            <a:r>
              <a:rPr lang="fr-FR" dirty="0">
                <a:solidFill>
                  <a:srgbClr val="5B9BD5">
                    <a:lumMod val="50000"/>
                  </a:srgbClr>
                </a:solidFill>
                <a:latin typeface="Dosis" pitchFamily="2" charset="0"/>
              </a:rPr>
              <a:t>Je suis / Je me sens ________ .</a:t>
            </a:r>
          </a:p>
        </p:txBody>
      </p:sp>
      <p:pic>
        <p:nvPicPr>
          <p:cNvPr id="14" name="Image 13">
            <a:extLst>
              <a:ext uri="{FF2B5EF4-FFF2-40B4-BE49-F238E27FC236}">
                <a16:creationId xmlns:a16="http://schemas.microsoft.com/office/drawing/2014/main" id="{39DDEAE1-5FDB-6CD9-1CFB-B596B36D3D99}"/>
              </a:ext>
            </a:extLst>
          </p:cNvPr>
          <p:cNvPicPr>
            <a:picLocks noChangeAspect="1"/>
          </p:cNvPicPr>
          <p:nvPr/>
        </p:nvPicPr>
        <p:blipFill>
          <a:blip r:embed="rId3"/>
          <a:stretch>
            <a:fillRect/>
          </a:stretch>
        </p:blipFill>
        <p:spPr>
          <a:xfrm>
            <a:off x="987091" y="3514638"/>
            <a:ext cx="1409818" cy="2114727"/>
          </a:xfrm>
          <a:prstGeom prst="rect">
            <a:avLst/>
          </a:prstGeom>
        </p:spPr>
      </p:pic>
      <p:pic>
        <p:nvPicPr>
          <p:cNvPr id="17" name="Image 16">
            <a:extLst>
              <a:ext uri="{FF2B5EF4-FFF2-40B4-BE49-F238E27FC236}">
                <a16:creationId xmlns:a16="http://schemas.microsoft.com/office/drawing/2014/main" id="{98521D3B-DB46-8FD5-F42B-529B2F06373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70935" y="2649881"/>
            <a:ext cx="877258" cy="980062"/>
          </a:xfrm>
          <a:prstGeom prst="rect">
            <a:avLst/>
          </a:prstGeom>
        </p:spPr>
      </p:pic>
      <p:sp>
        <p:nvSpPr>
          <p:cNvPr id="3" name="ZoneTexte 2">
            <a:extLst>
              <a:ext uri="{FF2B5EF4-FFF2-40B4-BE49-F238E27FC236}">
                <a16:creationId xmlns:a16="http://schemas.microsoft.com/office/drawing/2014/main" id="{DF0676A6-E0EB-B6CC-6D12-7185934BE96F}"/>
              </a:ext>
            </a:extLst>
          </p:cNvPr>
          <p:cNvSpPr txBox="1"/>
          <p:nvPr/>
        </p:nvSpPr>
        <p:spPr>
          <a:xfrm>
            <a:off x="955057" y="2046639"/>
            <a:ext cx="7687655"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dirty="0">
                <a:solidFill>
                  <a:srgbClr val="5B9BD5">
                    <a:lumMod val="50000"/>
                  </a:srgbClr>
                </a:solidFill>
                <a:latin typeface="Dosis Medium" pitchFamily="2" charset="0"/>
              </a:rPr>
              <a:t>Présente-toi, puis parle de tes frères et sœurs, de leur chambre, des activités que tu fais avec ta famille et de comment tu te sens.</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16021581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91999" y="756000"/>
            <a:ext cx="7125845"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prend la parole pour </a:t>
            </a:r>
            <a:r>
              <a:rPr lang="fr-FR" dirty="0">
                <a:solidFill>
                  <a:prstClr val="black">
                    <a:lumMod val="65000"/>
                    <a:lumOff val="35000"/>
                  </a:prstClr>
                </a:solidFill>
                <a:latin typeface="Dosis Medium" pitchFamily="2" charset="0"/>
              </a:rPr>
              <a:t>parler de ses frères et sœurs, de leur chambre, des activités qu’il fait avec eux et avec ses cousins, cousines, et de comment il se sent</a:t>
            </a:r>
            <a:r>
              <a:rPr lang="fr-FR" dirty="0">
                <a:solidFill>
                  <a:schemeClr val="tx1">
                    <a:lumMod val="65000"/>
                    <a:lumOff val="35000"/>
                  </a:schemeClr>
                </a:solidFill>
                <a:latin typeface="Dosis Medium" pitchFamily="2" charset="0"/>
              </a:rPr>
              <a:t>.</a:t>
            </a:r>
          </a:p>
        </p:txBody>
      </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2"/>
          <a:stretch>
            <a:fillRect/>
          </a:stretch>
        </p:blipFill>
        <p:spPr>
          <a:xfrm flipH="1">
            <a:off x="2313973" y="2721157"/>
            <a:ext cx="4279332" cy="2852888"/>
          </a:xfrm>
          <a:prstGeom prst="rect">
            <a:avLst/>
          </a:prstGeom>
        </p:spPr>
      </p:pic>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63667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C2B1937B-420E-2769-7067-CBC6DE932AE0}"/>
              </a:ext>
            </a:extLst>
          </p:cNvPr>
          <p:cNvPicPr>
            <a:picLocks noChangeAspect="1"/>
          </p:cNvPicPr>
          <p:nvPr/>
        </p:nvPicPr>
        <p:blipFill>
          <a:blip r:embed="rId2"/>
          <a:stretch>
            <a:fillRect/>
          </a:stretch>
        </p:blipFill>
        <p:spPr>
          <a:xfrm>
            <a:off x="1493090" y="3439348"/>
            <a:ext cx="6254069" cy="1446177"/>
          </a:xfrm>
          <a:prstGeom prst="rect">
            <a:avLst/>
          </a:prstGeom>
        </p:spPr>
      </p:pic>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139721" y="5498117"/>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0" name="Titre 8">
            <a:extLst>
              <a:ext uri="{FF2B5EF4-FFF2-40B4-BE49-F238E27FC236}">
                <a16:creationId xmlns:a16="http://schemas.microsoft.com/office/drawing/2014/main" id="{EDF9D4F3-9826-E150-682E-971B493CF3E7}"/>
              </a:ext>
            </a:extLst>
          </p:cNvPr>
          <p:cNvSpPr>
            <a:spLocks noGrp="1"/>
          </p:cNvSpPr>
          <p:nvPr>
            <p:ph type="title"/>
          </p:nvPr>
        </p:nvSpPr>
        <p:spPr>
          <a:xfrm>
            <a:off x="628650" y="1308847"/>
            <a:ext cx="7886700" cy="705267"/>
          </a:xfrm>
        </p:spPr>
        <p:txBody>
          <a:bodyPr/>
          <a:lstStyle/>
          <a:p>
            <a:r>
              <a:rPr lang="fr-MA" sz="3200"/>
              <a:t>Plan de la séance 5</a:t>
            </a:r>
          </a:p>
        </p:txBody>
      </p:sp>
      <p:grpSp>
        <p:nvGrpSpPr>
          <p:cNvPr id="11" name="Groupe 10">
            <a:extLst>
              <a:ext uri="{FF2B5EF4-FFF2-40B4-BE49-F238E27FC236}">
                <a16:creationId xmlns:a16="http://schemas.microsoft.com/office/drawing/2014/main" id="{5D876F97-6410-B8B0-A468-4E616EC243F4}"/>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6BAB41FB-9459-DAE0-9B88-6C974D7DFE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0087458-33FB-A857-C7B7-A4B4B37FA1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C8DF71B1-353D-0DFB-1F7C-4D024A7FD730}"/>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139721" y="392257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Comprendre </a:t>
            </a:r>
            <a:r>
              <a:rPr lang="fr-FR" sz="1400"/>
              <a:t>des phrases</a:t>
            </a: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a:t>
            </a:r>
          </a:p>
        </p:txBody>
      </p:sp>
      <p:sp>
        <p:nvSpPr>
          <p:cNvPr id="16" name="ZoneTexte 15">
            <a:extLst>
              <a:ext uri="{FF2B5EF4-FFF2-40B4-BE49-F238E27FC236}">
                <a16:creationId xmlns:a16="http://schemas.microsoft.com/office/drawing/2014/main" id="{BBCCB2E0-8516-CD6C-1D4D-01872C33CF9F}"/>
              </a:ext>
            </a:extLst>
          </p:cNvPr>
          <p:cNvSpPr txBox="1"/>
          <p:nvPr/>
        </p:nvSpPr>
        <p:spPr>
          <a:xfrm>
            <a:off x="2271356" y="3584018"/>
            <a:ext cx="302743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2.  Lecture</a:t>
            </a:r>
          </a:p>
        </p:txBody>
      </p:sp>
      <p:sp>
        <p:nvSpPr>
          <p:cNvPr id="2" name="Espace réservé du texte 5">
            <a:extLst>
              <a:ext uri="{FF2B5EF4-FFF2-40B4-BE49-F238E27FC236}">
                <a16:creationId xmlns:a16="http://schemas.microsoft.com/office/drawing/2014/main" id="{651417D1-BC4F-71B1-1251-4AA458276AC3}"/>
              </a:ext>
            </a:extLst>
          </p:cNvPr>
          <p:cNvSpPr txBox="1">
            <a:spLocks/>
          </p:cNvSpPr>
          <p:nvPr/>
        </p:nvSpPr>
        <p:spPr>
          <a:xfrm>
            <a:off x="7930338" y="1073034"/>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endParaRPr lang="fr-FR" sz="1400">
              <a:solidFill>
                <a:srgbClr val="757575"/>
              </a:solidFill>
            </a:endParaRPr>
          </a:p>
        </p:txBody>
      </p:sp>
      <p:sp>
        <p:nvSpPr>
          <p:cNvPr id="5" name="Espace réservé du texte 13">
            <a:extLst>
              <a:ext uri="{FF2B5EF4-FFF2-40B4-BE49-F238E27FC236}">
                <a16:creationId xmlns:a16="http://schemas.microsoft.com/office/drawing/2014/main" id="{3DE6804B-5CDC-BE39-CF53-B4C8F82B772D}"/>
              </a:ext>
            </a:extLst>
          </p:cNvPr>
          <p:cNvSpPr txBox="1">
            <a:spLocks/>
          </p:cNvSpPr>
          <p:nvPr/>
        </p:nvSpPr>
        <p:spPr>
          <a:xfrm>
            <a:off x="2091597" y="251407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dire comment on se sent.</a:t>
            </a:r>
          </a:p>
        </p:txBody>
      </p:sp>
    </p:spTree>
    <p:extLst>
      <p:ext uri="{BB962C8B-B14F-4D97-AF65-F5344CB8AC3E}">
        <p14:creationId xmlns:p14="http://schemas.microsoft.com/office/powerpoint/2010/main" val="1718503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00826B7-AF23-C15C-AAB0-5C8A140CABE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43A6EB5-BA45-0B14-1412-E937CC034EA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BAF27E3-974C-8D28-7BB0-112295C0845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latin typeface="Dosis Medium" pitchFamily="2" charset="0"/>
              </a:rPr>
              <a:t>Maintenant, regardez cette image. Cette fille s’appelle Nour. </a:t>
            </a:r>
            <a:endPar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D36944B2-410B-6B1E-BDFB-736489DA56A1}"/>
              </a:ext>
            </a:extLst>
          </p:cNvPr>
          <p:cNvPicPr>
            <a:picLocks noChangeAspect="1"/>
          </p:cNvPicPr>
          <p:nvPr/>
        </p:nvPicPr>
        <p:blipFill>
          <a:blip r:embed="rId6"/>
          <a:stretch>
            <a:fillRect/>
          </a:stretch>
        </p:blipFill>
        <p:spPr>
          <a:xfrm>
            <a:off x="148577" y="535130"/>
            <a:ext cx="1152244" cy="1072989"/>
          </a:xfrm>
          <a:prstGeom prst="rect">
            <a:avLst/>
          </a:prstGeom>
        </p:spPr>
      </p:pic>
      <p:pic>
        <p:nvPicPr>
          <p:cNvPr id="7" name="Image 6" descr="Une image contenant intérieur, dessin humoristique, habits, Visage humain&#10;&#10;Le contenu généré par l’IA peut être incorrect.">
            <a:extLst>
              <a:ext uri="{FF2B5EF4-FFF2-40B4-BE49-F238E27FC236}">
                <a16:creationId xmlns:a16="http://schemas.microsoft.com/office/drawing/2014/main" id="{1296D9F5-AB09-76F6-0D4F-27E116AC2819}"/>
              </a:ext>
            </a:extLst>
          </p:cNvPr>
          <p:cNvPicPr>
            <a:picLocks noChangeAspect="1"/>
          </p:cNvPicPr>
          <p:nvPr/>
        </p:nvPicPr>
        <p:blipFill>
          <a:blip r:embed="rId7"/>
          <a:stretch>
            <a:fillRect/>
          </a:stretch>
        </p:blipFill>
        <p:spPr>
          <a:xfrm>
            <a:off x="2219586" y="1955714"/>
            <a:ext cx="4448796" cy="4124901"/>
          </a:xfrm>
          <a:prstGeom prst="roundRect">
            <a:avLst/>
          </a:prstGeom>
        </p:spPr>
      </p:pic>
    </p:spTree>
    <p:extLst>
      <p:ext uri="{BB962C8B-B14F-4D97-AF65-F5344CB8AC3E}">
        <p14:creationId xmlns:p14="http://schemas.microsoft.com/office/powerpoint/2010/main" val="74686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A62E4-7047-A50C-7B71-985AA402470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6FE1AA99-1B57-5F7B-46B6-EFD94D80590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FE1AA99-1B57-5F7B-46B6-EFD94D80590C}"/>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EEE314AC-4CF3-A78C-CFE9-906ADED43C6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EE314AC-4CF3-A78C-CFE9-906ADED43C6F}"/>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E9F556B-8B45-F129-9136-1D859B8F5034}"/>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rPr>
              <a:t>Lisez </a:t>
            </a:r>
            <a:r>
              <a:rPr lang="fr-FR">
                <a:solidFill>
                  <a:schemeClr val="tx1">
                    <a:lumMod val="65000"/>
                    <a:lumOff val="35000"/>
                  </a:schemeClr>
                </a:solidFill>
                <a:latin typeface="Dosis Medium" pitchFamily="2" charset="0"/>
              </a:rPr>
              <a:t>cette</a:t>
            </a:r>
            <a:r>
              <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rPr>
              <a:t> question en silence. </a:t>
            </a:r>
            <a:r>
              <a:rPr lang="fr-FR">
                <a:solidFill>
                  <a:schemeClr val="tx1">
                    <a:lumMod val="65000"/>
                    <a:lumOff val="35000"/>
                  </a:schemeClr>
                </a:solidFill>
                <a:latin typeface="Dosis Medium" pitchFamily="2" charset="0"/>
              </a:rPr>
              <a:t> </a:t>
            </a:r>
            <a:endPar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27680241-F12D-FE51-6E8B-3204751ACDE0}"/>
              </a:ext>
            </a:extLst>
          </p:cNvPr>
          <p:cNvPicPr>
            <a:picLocks noChangeAspect="1"/>
          </p:cNvPicPr>
          <p:nvPr/>
        </p:nvPicPr>
        <p:blipFill>
          <a:blip r:embed="rId7"/>
          <a:stretch>
            <a:fillRect/>
          </a:stretch>
        </p:blipFill>
        <p:spPr>
          <a:xfrm>
            <a:off x="148577" y="535130"/>
            <a:ext cx="1152244" cy="1072989"/>
          </a:xfrm>
          <a:prstGeom prst="rect">
            <a:avLst/>
          </a:prstGeom>
        </p:spPr>
      </p:pic>
      <p:sp>
        <p:nvSpPr>
          <p:cNvPr id="7" name="AutoShape 2" descr="Image générée">
            <a:extLst>
              <a:ext uri="{FF2B5EF4-FFF2-40B4-BE49-F238E27FC236}">
                <a16:creationId xmlns:a16="http://schemas.microsoft.com/office/drawing/2014/main" id="{BAA6BF8A-5B23-85F6-006F-938B8FEB8329}"/>
              </a:ext>
            </a:extLst>
          </p:cNvPr>
          <p:cNvSpPr>
            <a:spLocks noChangeAspect="1" noChangeArrowheads="1"/>
          </p:cNvSpPr>
          <p:nvPr/>
        </p:nvSpPr>
        <p:spPr bwMode="auto">
          <a:xfrm>
            <a:off x="4621730" y="315711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ZoneTexte 3">
            <a:extLst>
              <a:ext uri="{FF2B5EF4-FFF2-40B4-BE49-F238E27FC236}">
                <a16:creationId xmlns:a16="http://schemas.microsoft.com/office/drawing/2014/main" id="{FF5E41C9-45B0-527E-EF01-CA6245B55840}"/>
              </a:ext>
            </a:extLst>
          </p:cNvPr>
          <p:cNvSpPr txBox="1"/>
          <p:nvPr/>
        </p:nvSpPr>
        <p:spPr>
          <a:xfrm>
            <a:off x="724699" y="1973061"/>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Comment se sent Nour ?</a:t>
            </a:r>
            <a:endParaRPr lang="fr-MA" sz="2800" b="1" dirty="0">
              <a:solidFill>
                <a:schemeClr val="accent5">
                  <a:lumMod val="50000"/>
                </a:schemeClr>
              </a:solidFill>
              <a:latin typeface="Dosis SemiBold" pitchFamily="2" charset="0"/>
            </a:endParaRPr>
          </a:p>
        </p:txBody>
      </p:sp>
      <p:sp>
        <p:nvSpPr>
          <p:cNvPr id="10" name="ZoneTexte 9">
            <a:extLst>
              <a:ext uri="{FF2B5EF4-FFF2-40B4-BE49-F238E27FC236}">
                <a16:creationId xmlns:a16="http://schemas.microsoft.com/office/drawing/2014/main" id="{3FA21DBE-77A5-3B61-A59B-3BB075E31535}"/>
              </a:ext>
            </a:extLst>
          </p:cNvPr>
          <p:cNvSpPr txBox="1"/>
          <p:nvPr/>
        </p:nvSpPr>
        <p:spPr>
          <a:xfrm>
            <a:off x="367259" y="2801921"/>
            <a:ext cx="5090624" cy="2239074"/>
          </a:xfrm>
          <a:prstGeom prst="rect">
            <a:avLst/>
          </a:prstGeom>
          <a:noFill/>
        </p:spPr>
        <p:txBody>
          <a:bodyPr wrap="square">
            <a:spAutoFit/>
          </a:bodyPr>
          <a:lstStyle/>
          <a:p>
            <a:pPr marR="0" lvl="0" algn="l" defTabSz="914400" rtl="0" eaLnBrk="1" fontAlgn="auto" latinLnBrk="0" hangingPunct="1">
              <a:lnSpc>
                <a:spcPct val="150000"/>
              </a:lnSpc>
              <a:spcBef>
                <a:spcPts val="0"/>
              </a:spcBef>
              <a:buClrTx/>
              <a:buSzTx/>
              <a:tabLst/>
              <a:defRPr/>
            </a:pPr>
            <a:r>
              <a:rPr lang="fr-FR" sz="2400" dirty="0">
                <a:solidFill>
                  <a:prstClr val="black"/>
                </a:solidFill>
                <a:latin typeface="Dosis SemiBold" pitchFamily="2" charset="0"/>
              </a:rPr>
              <a:t>1. Nour est avec sa tante.</a:t>
            </a:r>
          </a:p>
          <a:p>
            <a:pPr marR="0" lvl="0" algn="l" defTabSz="914400" rtl="0" eaLnBrk="1" fontAlgn="auto" latinLnBrk="0" hangingPunct="1">
              <a:lnSpc>
                <a:spcPct val="150000"/>
              </a:lnSpc>
              <a:spcBef>
                <a:spcPts val="0"/>
              </a:spcBef>
              <a:buClrTx/>
              <a:buSzTx/>
              <a:tabLst/>
              <a:defRPr/>
            </a:pPr>
            <a:r>
              <a:rPr lang="fr-FR" sz="2400" dirty="0">
                <a:solidFill>
                  <a:prstClr val="black"/>
                </a:solidFill>
                <a:latin typeface="Dosis SemiBold" pitchFamily="2" charset="0"/>
              </a:rPr>
              <a:t>2. Nour est dans le salon.</a:t>
            </a:r>
          </a:p>
          <a:p>
            <a:pPr marR="0" lvl="0" algn="l" defTabSz="914400" rtl="0" eaLnBrk="1" fontAlgn="auto" latinLnBrk="0" hangingPunct="1">
              <a:lnSpc>
                <a:spcPct val="150000"/>
              </a:lnSpc>
              <a:spcBef>
                <a:spcPts val="0"/>
              </a:spcBef>
              <a:buClrTx/>
              <a:buSzTx/>
              <a:tabLst/>
              <a:defRPr/>
            </a:pPr>
            <a:r>
              <a:rPr lang="fr-FR" sz="2400" dirty="0">
                <a:solidFill>
                  <a:prstClr val="black"/>
                </a:solidFill>
                <a:latin typeface="Dosis SemiBold" pitchFamily="2" charset="0"/>
              </a:rPr>
              <a:t>3. Nour regarde la télé.</a:t>
            </a:r>
          </a:p>
          <a:p>
            <a:pPr marR="0" lvl="0" algn="l" defTabSz="914400" rtl="0" eaLnBrk="1" fontAlgn="auto" latinLnBrk="0" hangingPunct="1">
              <a:lnSpc>
                <a:spcPct val="150000"/>
              </a:lnSpc>
              <a:spcBef>
                <a:spcPts val="0"/>
              </a:spcBef>
              <a:buClrTx/>
              <a:buSzTx/>
              <a:tabLst/>
              <a:defRPr/>
            </a:pPr>
            <a:r>
              <a:rPr lang="fr-FR" sz="2400" dirty="0">
                <a:solidFill>
                  <a:prstClr val="black"/>
                </a:solidFill>
                <a:latin typeface="Dosis SemiBold" pitchFamily="2" charset="0"/>
              </a:rPr>
              <a:t>4. Nour est toute contente.</a:t>
            </a:r>
          </a:p>
        </p:txBody>
      </p:sp>
      <p:pic>
        <p:nvPicPr>
          <p:cNvPr id="5" name="Image 4" descr="Une image contenant intérieur, dessin humoristique, habits, Visage humain&#10;&#10;Le contenu généré par l’IA peut être incorrect.">
            <a:extLst>
              <a:ext uri="{FF2B5EF4-FFF2-40B4-BE49-F238E27FC236}">
                <a16:creationId xmlns:a16="http://schemas.microsoft.com/office/drawing/2014/main" id="{0E4245CC-631D-948A-7E56-5C7629DF81A1}"/>
              </a:ext>
            </a:extLst>
          </p:cNvPr>
          <p:cNvPicPr>
            <a:picLocks noChangeAspect="1"/>
          </p:cNvPicPr>
          <p:nvPr/>
        </p:nvPicPr>
        <p:blipFill>
          <a:blip r:embed="rId8"/>
          <a:stretch>
            <a:fillRect/>
          </a:stretch>
        </p:blipFill>
        <p:spPr>
          <a:xfrm>
            <a:off x="4368426" y="2580814"/>
            <a:ext cx="3330822" cy="3088321"/>
          </a:xfrm>
          <a:prstGeom prst="roundRect">
            <a:avLst/>
          </a:prstGeom>
        </p:spPr>
      </p:pic>
    </p:spTree>
    <p:extLst>
      <p:ext uri="{BB962C8B-B14F-4D97-AF65-F5344CB8AC3E}">
        <p14:creationId xmlns:p14="http://schemas.microsoft.com/office/powerpoint/2010/main" val="2924233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a:xfrm>
            <a:off x="1692000" y="756000"/>
            <a:ext cx="7038114" cy="612000"/>
          </a:xfrm>
        </p:spPr>
        <p:txBody>
          <a:bodyPr>
            <a:normAutofit/>
          </a:bodyPr>
          <a:lstStyle/>
          <a:p>
            <a:r>
              <a:rPr lang="fr-MA">
                <a:solidFill>
                  <a:schemeClr val="tx1">
                    <a:lumMod val="65000"/>
                    <a:lumOff val="35000"/>
                  </a:schemeClr>
                </a:solidFill>
                <a:latin typeface="Dosis Medium" pitchFamily="2" charset="0"/>
              </a:rPr>
              <a:t>Prenez vos ardoises.</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DFD06F79-2E45-DF44-0550-12F23D1F82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5C8CE6B4-3AD7-6D21-19BE-A3140834AD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49945" y="756000"/>
            <a:ext cx="868659" cy="86865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BFEB8-9F48-677B-954B-FA8CD74EAE7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96350E0-E1E0-9641-E0FD-6A049025512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96350E0-E1E0-9641-E0FD-6A04902551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F456117-2779-19D8-5933-EFBA5D1A9C2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F456117-2779-19D8-5933-EFBA5D1A9C2A}"/>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D47902BF-DF64-8E9F-69C8-E1F09CE53E1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a:solidFill>
                  <a:schemeClr val="tx1">
                    <a:lumMod val="65000"/>
                    <a:lumOff val="35000"/>
                  </a:schemeClr>
                </a:solidFill>
                <a:latin typeface="Dosis Medium" pitchFamily="2" charset="0"/>
              </a:rPr>
              <a:t>Écrivez le numéro de la bonne réponse sur votre ardoise ( 1, 2, 3 ou 4 ).  </a:t>
            </a:r>
            <a:endPar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44C79A61-638D-AD61-F446-40419DD90DDF}"/>
              </a:ext>
            </a:extLst>
          </p:cNvPr>
          <p:cNvPicPr>
            <a:picLocks noChangeAspect="1"/>
          </p:cNvPicPr>
          <p:nvPr/>
        </p:nvPicPr>
        <p:blipFill>
          <a:blip r:embed="rId6"/>
          <a:stretch>
            <a:fillRect/>
          </a:stretch>
        </p:blipFill>
        <p:spPr>
          <a:xfrm>
            <a:off x="148577" y="535130"/>
            <a:ext cx="1152244" cy="1072989"/>
          </a:xfrm>
          <a:prstGeom prst="rect">
            <a:avLst/>
          </a:prstGeom>
        </p:spPr>
      </p:pic>
      <p:sp>
        <p:nvSpPr>
          <p:cNvPr id="6" name="AutoShape 2" descr="Image générée">
            <a:extLst>
              <a:ext uri="{FF2B5EF4-FFF2-40B4-BE49-F238E27FC236}">
                <a16:creationId xmlns:a16="http://schemas.microsoft.com/office/drawing/2014/main" id="{A3D3DD94-BAB7-C532-9ACF-261C6C5EE2E7}"/>
              </a:ext>
            </a:extLst>
          </p:cNvPr>
          <p:cNvSpPr>
            <a:spLocks noChangeAspect="1" noChangeArrowheads="1"/>
          </p:cNvSpPr>
          <p:nvPr/>
        </p:nvSpPr>
        <p:spPr bwMode="auto">
          <a:xfrm>
            <a:off x="4621730" y="315711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Dosis SemiBold" pitchFamily="2" charset="0"/>
            </a:endParaRPr>
          </a:p>
        </p:txBody>
      </p:sp>
      <p:sp>
        <p:nvSpPr>
          <p:cNvPr id="5" name="ZoneTexte 4">
            <a:extLst>
              <a:ext uri="{FF2B5EF4-FFF2-40B4-BE49-F238E27FC236}">
                <a16:creationId xmlns:a16="http://schemas.microsoft.com/office/drawing/2014/main" id="{8C1AA25B-E861-6182-4087-C839643A4A24}"/>
              </a:ext>
            </a:extLst>
          </p:cNvPr>
          <p:cNvSpPr txBox="1"/>
          <p:nvPr/>
        </p:nvSpPr>
        <p:spPr>
          <a:xfrm>
            <a:off x="367259" y="3020655"/>
            <a:ext cx="5090624" cy="2239074"/>
          </a:xfrm>
          <a:prstGeom prst="rect">
            <a:avLst/>
          </a:prstGeom>
          <a:noFill/>
        </p:spPr>
        <p:txBody>
          <a:bodyPr wrap="square">
            <a:spAutoFit/>
          </a:bodyPr>
          <a:lstStyle/>
          <a:p>
            <a:pPr marR="0" lvl="0" algn="l" defTabSz="914400" rtl="0" eaLnBrk="1" fontAlgn="auto" latinLnBrk="0" hangingPunct="1">
              <a:lnSpc>
                <a:spcPct val="150000"/>
              </a:lnSpc>
              <a:spcBef>
                <a:spcPts val="0"/>
              </a:spcBef>
              <a:buClrTx/>
              <a:buSzTx/>
              <a:tabLst/>
              <a:defRPr/>
            </a:pPr>
            <a:r>
              <a:rPr lang="fr-FR" sz="2400" dirty="0">
                <a:solidFill>
                  <a:prstClr val="black"/>
                </a:solidFill>
                <a:latin typeface="Dosis SemiBold" pitchFamily="2" charset="0"/>
              </a:rPr>
              <a:t>1. Nour est avec sa tante.</a:t>
            </a:r>
          </a:p>
          <a:p>
            <a:pPr marR="0" lvl="0" algn="l" defTabSz="914400" rtl="0" eaLnBrk="1" fontAlgn="auto" latinLnBrk="0" hangingPunct="1">
              <a:lnSpc>
                <a:spcPct val="150000"/>
              </a:lnSpc>
              <a:spcBef>
                <a:spcPts val="0"/>
              </a:spcBef>
              <a:buClrTx/>
              <a:buSzTx/>
              <a:tabLst/>
              <a:defRPr/>
            </a:pPr>
            <a:r>
              <a:rPr lang="fr-FR" sz="2400" dirty="0">
                <a:solidFill>
                  <a:prstClr val="black"/>
                </a:solidFill>
                <a:latin typeface="Dosis SemiBold" pitchFamily="2" charset="0"/>
              </a:rPr>
              <a:t>2. Nour est dans le salon.</a:t>
            </a:r>
          </a:p>
          <a:p>
            <a:pPr marR="0" lvl="0" algn="l" defTabSz="914400" rtl="0" eaLnBrk="1" fontAlgn="auto" latinLnBrk="0" hangingPunct="1">
              <a:lnSpc>
                <a:spcPct val="150000"/>
              </a:lnSpc>
              <a:spcBef>
                <a:spcPts val="0"/>
              </a:spcBef>
              <a:buClrTx/>
              <a:buSzTx/>
              <a:tabLst/>
              <a:defRPr/>
            </a:pPr>
            <a:r>
              <a:rPr lang="fr-FR" sz="2400" dirty="0">
                <a:solidFill>
                  <a:prstClr val="black"/>
                </a:solidFill>
                <a:latin typeface="Dosis SemiBold" pitchFamily="2" charset="0"/>
              </a:rPr>
              <a:t>3. Nour regarde la télé.</a:t>
            </a:r>
          </a:p>
          <a:p>
            <a:pPr marR="0" lvl="0" algn="l" defTabSz="914400" rtl="0" eaLnBrk="1" fontAlgn="auto" latinLnBrk="0" hangingPunct="1">
              <a:lnSpc>
                <a:spcPct val="150000"/>
              </a:lnSpc>
              <a:spcBef>
                <a:spcPts val="0"/>
              </a:spcBef>
              <a:buClrTx/>
              <a:buSzTx/>
              <a:tabLst/>
              <a:defRPr/>
            </a:pPr>
            <a:r>
              <a:rPr lang="fr-FR" sz="2400" dirty="0">
                <a:solidFill>
                  <a:prstClr val="black"/>
                </a:solidFill>
                <a:latin typeface="Dosis SemiBold" pitchFamily="2" charset="0"/>
              </a:rPr>
              <a:t>4. Nour est toute contente.</a:t>
            </a:r>
          </a:p>
        </p:txBody>
      </p:sp>
      <p:sp>
        <p:nvSpPr>
          <p:cNvPr id="8" name="ZoneTexte 7">
            <a:extLst>
              <a:ext uri="{FF2B5EF4-FFF2-40B4-BE49-F238E27FC236}">
                <a16:creationId xmlns:a16="http://schemas.microsoft.com/office/drawing/2014/main" id="{399C08A0-9F48-4927-2105-6F811698C96D}"/>
              </a:ext>
            </a:extLst>
          </p:cNvPr>
          <p:cNvSpPr txBox="1"/>
          <p:nvPr/>
        </p:nvSpPr>
        <p:spPr>
          <a:xfrm>
            <a:off x="971434" y="1998871"/>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Comment se sent Nour ?</a:t>
            </a:r>
            <a:endParaRPr lang="fr-MA" sz="2800" b="1" dirty="0">
              <a:solidFill>
                <a:schemeClr val="accent5">
                  <a:lumMod val="50000"/>
                </a:schemeClr>
              </a:solidFill>
              <a:latin typeface="Dosis SemiBold" pitchFamily="2" charset="0"/>
            </a:endParaRPr>
          </a:p>
        </p:txBody>
      </p:sp>
      <p:pic>
        <p:nvPicPr>
          <p:cNvPr id="13" name="Image 12" descr="Une image contenant intérieur, dessin humoristique, habits, Visage humain&#10;&#10;Le contenu généré par l’IA peut être incorrect.">
            <a:extLst>
              <a:ext uri="{FF2B5EF4-FFF2-40B4-BE49-F238E27FC236}">
                <a16:creationId xmlns:a16="http://schemas.microsoft.com/office/drawing/2014/main" id="{6E796251-DE37-97EC-3C2D-6051DFAD4037}"/>
              </a:ext>
            </a:extLst>
          </p:cNvPr>
          <p:cNvPicPr>
            <a:picLocks noChangeAspect="1"/>
          </p:cNvPicPr>
          <p:nvPr/>
        </p:nvPicPr>
        <p:blipFill>
          <a:blip r:embed="rId7"/>
          <a:stretch>
            <a:fillRect/>
          </a:stretch>
        </p:blipFill>
        <p:spPr>
          <a:xfrm>
            <a:off x="4255970" y="2522091"/>
            <a:ext cx="3710860" cy="3440690"/>
          </a:xfrm>
          <a:prstGeom prst="roundRect">
            <a:avLst/>
          </a:prstGeom>
        </p:spPr>
      </p:pic>
    </p:spTree>
    <p:extLst>
      <p:ext uri="{BB962C8B-B14F-4D97-AF65-F5344CB8AC3E}">
        <p14:creationId xmlns:p14="http://schemas.microsoft.com/office/powerpoint/2010/main" val="3103668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7C8D1-2C09-C1EF-476A-08DD25ADA15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AE56F506-8B21-2AEC-70BC-BE3677C54C90}"/>
              </a:ext>
            </a:extLst>
          </p:cNvPr>
          <p:cNvSpPr>
            <a:spLocks noGrp="1"/>
          </p:cNvSpPr>
          <p:nvPr>
            <p:ph type="title"/>
          </p:nvPr>
        </p:nvSpPr>
        <p:spPr>
          <a:xfrm>
            <a:off x="1692000" y="756000"/>
            <a:ext cx="7038114" cy="612000"/>
          </a:xfrm>
        </p:spPr>
        <p:txBody>
          <a:bodyPr>
            <a:normAutofit/>
          </a:bodyPr>
          <a:lstStyle/>
          <a:p>
            <a:r>
              <a:rPr lang="fr-MA">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995DF162-6146-1C59-9A5C-FA885EC4F3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5C8CE6B4-3AD7-6D21-19BE-A3140834AD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8025" y="701418"/>
            <a:ext cx="868659" cy="868659"/>
          </a:xfrm>
          <a:prstGeom prst="rect">
            <a:avLst/>
          </a:prstGeom>
        </p:spPr>
      </p:pic>
    </p:spTree>
    <p:extLst>
      <p:ext uri="{BB962C8B-B14F-4D97-AF65-F5344CB8AC3E}">
        <p14:creationId xmlns:p14="http://schemas.microsoft.com/office/powerpoint/2010/main" val="186551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F47DD-3501-516A-7169-69448CE3904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8CE76E7-4CA7-07C4-C334-219B36A229F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8CE76E7-4CA7-07C4-C334-219B36A229F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C304CB4-BAEB-A605-262A-8EF0107555D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C304CB4-BAEB-A605-262A-8EF0107555DB}"/>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5F4BA523-E8BD-999C-18F6-5082307E7049}"/>
              </a:ext>
            </a:extLst>
          </p:cNvPr>
          <p:cNvSpPr txBox="1">
            <a:spLocks/>
          </p:cNvSpPr>
          <p:nvPr/>
        </p:nvSpPr>
        <p:spPr>
          <a:xfrm>
            <a:off x="1664400" y="777385"/>
            <a:ext cx="6920898"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rPr>
              <a:t>La bonne réponse est : « 4. Nour est toute contente </a:t>
            </a:r>
            <a:r>
              <a:rPr lang="fr-FR" dirty="0">
                <a:solidFill>
                  <a:schemeClr val="tx1">
                    <a:lumMod val="65000"/>
                    <a:lumOff val="35000"/>
                  </a:schemeClr>
                </a:solidFill>
                <a:latin typeface="Dosis Medium" pitchFamily="2" charset="0"/>
              </a:rPr>
              <a:t>». </a:t>
            </a:r>
          </a:p>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latin typeface="Dosis Medium" pitchFamily="2" charset="0"/>
              </a:rPr>
              <a:t>Qui veut expliquer la réponse ? </a:t>
            </a:r>
            <a:endPar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endParaRPr>
          </a:p>
        </p:txBody>
      </p:sp>
      <p:sp>
        <p:nvSpPr>
          <p:cNvPr id="6" name="AutoShape 2" descr="Image générée">
            <a:extLst>
              <a:ext uri="{FF2B5EF4-FFF2-40B4-BE49-F238E27FC236}">
                <a16:creationId xmlns:a16="http://schemas.microsoft.com/office/drawing/2014/main" id="{3106633D-14AD-44F1-8CCC-3345A0EA96BD}"/>
              </a:ext>
            </a:extLst>
          </p:cNvPr>
          <p:cNvSpPr>
            <a:spLocks noChangeAspect="1" noChangeArrowheads="1"/>
          </p:cNvSpPr>
          <p:nvPr/>
        </p:nvSpPr>
        <p:spPr bwMode="auto">
          <a:xfrm>
            <a:off x="4621730" y="315711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Dosis SemiBold" pitchFamily="2" charset="0"/>
            </a:endParaRPr>
          </a:p>
        </p:txBody>
      </p:sp>
      <p:pic>
        <p:nvPicPr>
          <p:cNvPr id="3" name="Image 2">
            <a:extLst>
              <a:ext uri="{FF2B5EF4-FFF2-40B4-BE49-F238E27FC236}">
                <a16:creationId xmlns:a16="http://schemas.microsoft.com/office/drawing/2014/main" id="{6B0855FD-903D-4B1C-881C-AB0715DBF612}"/>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7" name="ZoneTexte 6">
            <a:extLst>
              <a:ext uri="{FF2B5EF4-FFF2-40B4-BE49-F238E27FC236}">
                <a16:creationId xmlns:a16="http://schemas.microsoft.com/office/drawing/2014/main" id="{DDCE40BE-BD21-8D44-3BCB-5F0740025A06}"/>
              </a:ext>
            </a:extLst>
          </p:cNvPr>
          <p:cNvSpPr txBox="1"/>
          <p:nvPr/>
        </p:nvSpPr>
        <p:spPr>
          <a:xfrm>
            <a:off x="440411" y="3162066"/>
            <a:ext cx="5090624" cy="2239074"/>
          </a:xfrm>
          <a:prstGeom prst="rect">
            <a:avLst/>
          </a:prstGeom>
          <a:noFill/>
        </p:spPr>
        <p:txBody>
          <a:bodyPr wrap="square">
            <a:spAutoFit/>
          </a:bodyPr>
          <a:lstStyle/>
          <a:p>
            <a:pPr marR="0" lvl="0" algn="l" defTabSz="914400" rtl="0" eaLnBrk="1" fontAlgn="auto" latinLnBrk="0" hangingPunct="1">
              <a:lnSpc>
                <a:spcPct val="150000"/>
              </a:lnSpc>
              <a:spcBef>
                <a:spcPts val="0"/>
              </a:spcBef>
              <a:buClrTx/>
              <a:buSzTx/>
              <a:tabLst/>
              <a:defRPr/>
            </a:pPr>
            <a:r>
              <a:rPr lang="fr-FR" sz="2400" dirty="0">
                <a:solidFill>
                  <a:schemeClr val="bg1">
                    <a:lumMod val="65000"/>
                  </a:schemeClr>
                </a:solidFill>
                <a:latin typeface="Dosis SemiBold" pitchFamily="2" charset="0"/>
              </a:rPr>
              <a:t>1. Nour est avec sa tante.</a:t>
            </a:r>
          </a:p>
          <a:p>
            <a:pPr marR="0" lvl="0" algn="l" defTabSz="914400" rtl="0" eaLnBrk="1" fontAlgn="auto" latinLnBrk="0" hangingPunct="1">
              <a:lnSpc>
                <a:spcPct val="150000"/>
              </a:lnSpc>
              <a:spcBef>
                <a:spcPts val="0"/>
              </a:spcBef>
              <a:buClrTx/>
              <a:buSzTx/>
              <a:tabLst/>
              <a:defRPr/>
            </a:pPr>
            <a:r>
              <a:rPr lang="fr-FR" sz="2400" dirty="0">
                <a:solidFill>
                  <a:schemeClr val="bg1">
                    <a:lumMod val="65000"/>
                  </a:schemeClr>
                </a:solidFill>
                <a:latin typeface="Dosis SemiBold" pitchFamily="2" charset="0"/>
              </a:rPr>
              <a:t>2. Nour est dans le salon.</a:t>
            </a:r>
          </a:p>
          <a:p>
            <a:pPr marR="0" lvl="0" algn="l" defTabSz="914400" rtl="0" eaLnBrk="1" fontAlgn="auto" latinLnBrk="0" hangingPunct="1">
              <a:lnSpc>
                <a:spcPct val="150000"/>
              </a:lnSpc>
              <a:spcBef>
                <a:spcPts val="0"/>
              </a:spcBef>
              <a:buClrTx/>
              <a:buSzTx/>
              <a:tabLst/>
              <a:defRPr/>
            </a:pPr>
            <a:r>
              <a:rPr lang="fr-FR" sz="2400" dirty="0">
                <a:solidFill>
                  <a:schemeClr val="bg1">
                    <a:lumMod val="65000"/>
                  </a:schemeClr>
                </a:solidFill>
                <a:latin typeface="Dosis SemiBold" pitchFamily="2" charset="0"/>
              </a:rPr>
              <a:t>3. Nour regarde la télé.</a:t>
            </a:r>
          </a:p>
          <a:p>
            <a:pPr marR="0" lvl="0" algn="l" defTabSz="914400" rtl="0" eaLnBrk="1" fontAlgn="auto" latinLnBrk="0" hangingPunct="1">
              <a:lnSpc>
                <a:spcPct val="150000"/>
              </a:lnSpc>
              <a:spcBef>
                <a:spcPts val="0"/>
              </a:spcBef>
              <a:buClrTx/>
              <a:buSzTx/>
              <a:tabLst/>
              <a:defRPr/>
            </a:pPr>
            <a:r>
              <a:rPr lang="fr-FR" sz="2400" dirty="0">
                <a:solidFill>
                  <a:srgbClr val="C00000"/>
                </a:solidFill>
                <a:latin typeface="Dosis SemiBold" pitchFamily="2" charset="0"/>
              </a:rPr>
              <a:t>4. Nour est toute contente.</a:t>
            </a:r>
          </a:p>
        </p:txBody>
      </p:sp>
      <p:sp>
        <p:nvSpPr>
          <p:cNvPr id="8" name="ZoneTexte 7">
            <a:extLst>
              <a:ext uri="{FF2B5EF4-FFF2-40B4-BE49-F238E27FC236}">
                <a16:creationId xmlns:a16="http://schemas.microsoft.com/office/drawing/2014/main" id="{334210CB-D1F3-DE84-00E5-5574D89B202A}"/>
              </a:ext>
            </a:extLst>
          </p:cNvPr>
          <p:cNvSpPr txBox="1"/>
          <p:nvPr/>
        </p:nvSpPr>
        <p:spPr>
          <a:xfrm>
            <a:off x="889138" y="1993304"/>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Comment se sent Nour ?</a:t>
            </a:r>
            <a:endParaRPr lang="fr-MA" sz="2800" b="1" dirty="0">
              <a:solidFill>
                <a:schemeClr val="accent5">
                  <a:lumMod val="50000"/>
                </a:schemeClr>
              </a:solidFill>
              <a:latin typeface="Dosis SemiBold" pitchFamily="2" charset="0"/>
            </a:endParaRPr>
          </a:p>
        </p:txBody>
      </p:sp>
      <p:pic>
        <p:nvPicPr>
          <p:cNvPr id="10" name="Image 9" descr="Une image contenant intérieur, dessin humoristique, habits, Visage humain&#10;&#10;Le contenu généré par l’IA peut être incorrect.">
            <a:extLst>
              <a:ext uri="{FF2B5EF4-FFF2-40B4-BE49-F238E27FC236}">
                <a16:creationId xmlns:a16="http://schemas.microsoft.com/office/drawing/2014/main" id="{91DE7BCD-6854-03DD-2E5E-BB08D98F36FA}"/>
              </a:ext>
            </a:extLst>
          </p:cNvPr>
          <p:cNvPicPr>
            <a:picLocks noChangeAspect="1"/>
          </p:cNvPicPr>
          <p:nvPr/>
        </p:nvPicPr>
        <p:blipFill>
          <a:blip r:embed="rId7"/>
          <a:stretch>
            <a:fillRect/>
          </a:stretch>
        </p:blipFill>
        <p:spPr>
          <a:xfrm>
            <a:off x="4246826" y="2654923"/>
            <a:ext cx="3875452" cy="3593299"/>
          </a:xfrm>
          <a:prstGeom prst="roundRect">
            <a:avLst/>
          </a:prstGeom>
        </p:spPr>
      </p:pic>
    </p:spTree>
    <p:extLst>
      <p:ext uri="{BB962C8B-B14F-4D97-AF65-F5344CB8AC3E}">
        <p14:creationId xmlns:p14="http://schemas.microsoft.com/office/powerpoint/2010/main" val="2336507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Regardez cette image.  C’est Majid et son cousin. </a:t>
            </a:r>
          </a:p>
        </p:txBody>
      </p:sp>
      <p:pic>
        <p:nvPicPr>
          <p:cNvPr id="2" name="Image 1">
            <a:extLst>
              <a:ext uri="{FF2B5EF4-FFF2-40B4-BE49-F238E27FC236}">
                <a16:creationId xmlns:a16="http://schemas.microsoft.com/office/drawing/2014/main" id="{4AD15E81-0124-AD59-80AE-B06E7849C92D}"/>
              </a:ext>
            </a:extLst>
          </p:cNvPr>
          <p:cNvPicPr>
            <a:picLocks noChangeAspect="1"/>
          </p:cNvPicPr>
          <p:nvPr/>
        </p:nvPicPr>
        <p:blipFill>
          <a:blip r:embed="rId2"/>
          <a:stretch>
            <a:fillRect/>
          </a:stretch>
        </p:blipFill>
        <p:spPr>
          <a:xfrm>
            <a:off x="148577" y="535130"/>
            <a:ext cx="1152244" cy="1072989"/>
          </a:xfrm>
          <a:prstGeom prst="rect">
            <a:avLst/>
          </a:prstGeom>
        </p:spPr>
      </p:pic>
      <p:pic>
        <p:nvPicPr>
          <p:cNvPr id="5" name="Image 4">
            <a:extLst>
              <a:ext uri="{FF2B5EF4-FFF2-40B4-BE49-F238E27FC236}">
                <a16:creationId xmlns:a16="http://schemas.microsoft.com/office/drawing/2014/main" id="{BCCF34F3-9DB2-CA8E-38A7-8E8183410740}"/>
              </a:ext>
            </a:extLst>
          </p:cNvPr>
          <p:cNvPicPr>
            <a:picLocks noChangeAspect="1"/>
          </p:cNvPicPr>
          <p:nvPr/>
        </p:nvPicPr>
        <p:blipFill>
          <a:blip r:embed="rId3"/>
          <a:stretch>
            <a:fillRect/>
          </a:stretch>
        </p:blipFill>
        <p:spPr>
          <a:xfrm>
            <a:off x="2027845" y="2449762"/>
            <a:ext cx="4397121" cy="2911092"/>
          </a:xfrm>
          <a:prstGeom prst="roundRect">
            <a:avLst/>
          </a:prstGeom>
        </p:spPr>
      </p:pic>
    </p:spTree>
    <p:extLst>
      <p:ext uri="{BB962C8B-B14F-4D97-AF65-F5344CB8AC3E}">
        <p14:creationId xmlns:p14="http://schemas.microsoft.com/office/powerpoint/2010/main" val="23799478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BBBC0-F624-9BCC-BD9B-6D74B2F395C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C49A736-0C6C-8C07-559B-14055516A63F}"/>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Avec votre voisin, lisez et répondez à la question. Je vais circuler entre les rangs pour vous aider. </a:t>
            </a:r>
          </a:p>
        </p:txBody>
      </p:sp>
      <p:pic>
        <p:nvPicPr>
          <p:cNvPr id="2" name="Image 1">
            <a:extLst>
              <a:ext uri="{FF2B5EF4-FFF2-40B4-BE49-F238E27FC236}">
                <a16:creationId xmlns:a16="http://schemas.microsoft.com/office/drawing/2014/main" id="{255A0EB9-72CD-2D76-8E63-52DADB3FAA58}"/>
              </a:ext>
            </a:extLst>
          </p:cNvPr>
          <p:cNvPicPr>
            <a:picLocks noChangeAspect="1"/>
          </p:cNvPicPr>
          <p:nvPr/>
        </p:nvPicPr>
        <p:blipFill>
          <a:blip r:embed="rId2"/>
          <a:stretch>
            <a:fillRect/>
          </a:stretch>
        </p:blipFill>
        <p:spPr>
          <a:xfrm>
            <a:off x="148577" y="535130"/>
            <a:ext cx="1152244" cy="1072989"/>
          </a:xfrm>
          <a:prstGeom prst="rect">
            <a:avLst/>
          </a:prstGeom>
        </p:spPr>
      </p:pic>
      <p:pic>
        <p:nvPicPr>
          <p:cNvPr id="9" name="Image 8">
            <a:extLst>
              <a:ext uri="{FF2B5EF4-FFF2-40B4-BE49-F238E27FC236}">
                <a16:creationId xmlns:a16="http://schemas.microsoft.com/office/drawing/2014/main" id="{E54E69B7-87C8-2C78-46A6-8231FAB78A21}"/>
              </a:ext>
            </a:extLst>
          </p:cNvPr>
          <p:cNvPicPr>
            <a:picLocks noChangeAspect="1"/>
          </p:cNvPicPr>
          <p:nvPr/>
        </p:nvPicPr>
        <p:blipFill>
          <a:blip r:embed="rId3"/>
          <a:srcRect t="4959"/>
          <a:stretch>
            <a:fillRect/>
          </a:stretch>
        </p:blipFill>
        <p:spPr>
          <a:xfrm>
            <a:off x="5939402" y="2848036"/>
            <a:ext cx="2592598" cy="1988209"/>
          </a:xfrm>
          <a:prstGeom prst="rect">
            <a:avLst/>
          </a:prstGeom>
        </p:spPr>
      </p:pic>
      <p:pic>
        <p:nvPicPr>
          <p:cNvPr id="5" name="Image 4">
            <a:extLst>
              <a:ext uri="{FF2B5EF4-FFF2-40B4-BE49-F238E27FC236}">
                <a16:creationId xmlns:a16="http://schemas.microsoft.com/office/drawing/2014/main" id="{BEC078BD-DD51-11A2-E225-F6CF843CFCB3}"/>
              </a:ext>
            </a:extLst>
          </p:cNvPr>
          <p:cNvPicPr>
            <a:picLocks noChangeAspect="1"/>
          </p:cNvPicPr>
          <p:nvPr/>
        </p:nvPicPr>
        <p:blipFill>
          <a:blip r:embed="rId4"/>
          <a:stretch>
            <a:fillRect/>
          </a:stretch>
        </p:blipFill>
        <p:spPr>
          <a:xfrm>
            <a:off x="3533434" y="3297574"/>
            <a:ext cx="1904163" cy="1260642"/>
          </a:xfrm>
          <a:prstGeom prst="roundRect">
            <a:avLst/>
          </a:prstGeom>
        </p:spPr>
      </p:pic>
      <p:sp>
        <p:nvSpPr>
          <p:cNvPr id="3" name="ZoneTexte 2">
            <a:extLst>
              <a:ext uri="{FF2B5EF4-FFF2-40B4-BE49-F238E27FC236}">
                <a16:creationId xmlns:a16="http://schemas.microsoft.com/office/drawing/2014/main" id="{1F5A012B-6499-1311-D347-6AFF61365D10}"/>
              </a:ext>
            </a:extLst>
          </p:cNvPr>
          <p:cNvSpPr txBox="1"/>
          <p:nvPr/>
        </p:nvSpPr>
        <p:spPr>
          <a:xfrm>
            <a:off x="387988" y="3080393"/>
            <a:ext cx="3606039" cy="1523494"/>
          </a:xfrm>
          <a:prstGeom prst="rect">
            <a:avLst/>
          </a:prstGeom>
          <a:noFill/>
        </p:spPr>
        <p:txBody>
          <a:bodyPr wrap="square">
            <a:spAutoFit/>
          </a:bodyPr>
          <a:lstStyle/>
          <a:p>
            <a:pPr marR="0" lvl="0" algn="l" defTabSz="914400" rtl="0" eaLnBrk="1" fontAlgn="auto" latinLnBrk="0" hangingPunct="1">
              <a:lnSpc>
                <a:spcPct val="150000"/>
              </a:lnSpc>
              <a:spcBef>
                <a:spcPts val="0"/>
              </a:spcBef>
              <a:buClrTx/>
              <a:buSzTx/>
              <a:tabLst/>
              <a:defRPr/>
            </a:pPr>
            <a:r>
              <a:rPr lang="fr-FR" sz="1600" dirty="0">
                <a:solidFill>
                  <a:prstClr val="black"/>
                </a:solidFill>
                <a:latin typeface="Dosis SemiBold" pitchFamily="2" charset="0"/>
              </a:rPr>
              <a:t>1. Majid est avec son cousin.</a:t>
            </a:r>
          </a:p>
          <a:p>
            <a:pPr marR="0" lvl="0" algn="l" defTabSz="914400" rtl="0" eaLnBrk="1" fontAlgn="auto" latinLnBrk="0" hangingPunct="1">
              <a:lnSpc>
                <a:spcPct val="150000"/>
              </a:lnSpc>
              <a:spcBef>
                <a:spcPts val="0"/>
              </a:spcBef>
              <a:buClrTx/>
              <a:buSzTx/>
              <a:tabLst/>
              <a:defRPr/>
            </a:pPr>
            <a:r>
              <a:rPr lang="fr-FR" sz="1600" dirty="0">
                <a:solidFill>
                  <a:prstClr val="black"/>
                </a:solidFill>
                <a:latin typeface="Dosis SemiBold" pitchFamily="2" charset="0"/>
              </a:rPr>
              <a:t>2. Majid est content.</a:t>
            </a:r>
          </a:p>
          <a:p>
            <a:pPr marR="0" lvl="0" algn="l" defTabSz="914400" rtl="0" eaLnBrk="1" fontAlgn="auto" latinLnBrk="0" hangingPunct="1">
              <a:lnSpc>
                <a:spcPct val="150000"/>
              </a:lnSpc>
              <a:spcBef>
                <a:spcPts val="0"/>
              </a:spcBef>
              <a:buClrTx/>
              <a:buSzTx/>
              <a:tabLst/>
              <a:defRPr/>
            </a:pPr>
            <a:r>
              <a:rPr lang="fr-FR" sz="1600" dirty="0">
                <a:solidFill>
                  <a:prstClr val="black"/>
                </a:solidFill>
                <a:latin typeface="Dosis SemiBold" pitchFamily="2" charset="0"/>
              </a:rPr>
              <a:t>3. Majid est dans le salon.</a:t>
            </a:r>
          </a:p>
          <a:p>
            <a:pPr marR="0" lvl="0" algn="l" defTabSz="914400" rtl="0" eaLnBrk="1" fontAlgn="auto" latinLnBrk="0" hangingPunct="1">
              <a:lnSpc>
                <a:spcPct val="150000"/>
              </a:lnSpc>
              <a:spcBef>
                <a:spcPts val="0"/>
              </a:spcBef>
              <a:buClrTx/>
              <a:buSzTx/>
              <a:tabLst/>
              <a:defRPr/>
            </a:pPr>
            <a:r>
              <a:rPr lang="fr-FR" sz="1600" dirty="0">
                <a:solidFill>
                  <a:prstClr val="black"/>
                </a:solidFill>
                <a:latin typeface="Dosis SemiBold" pitchFamily="2" charset="0"/>
              </a:rPr>
              <a:t>4. Majid regarde des dessins animés.</a:t>
            </a:r>
          </a:p>
        </p:txBody>
      </p:sp>
      <p:sp>
        <p:nvSpPr>
          <p:cNvPr id="6" name="ZoneTexte 5">
            <a:extLst>
              <a:ext uri="{FF2B5EF4-FFF2-40B4-BE49-F238E27FC236}">
                <a16:creationId xmlns:a16="http://schemas.microsoft.com/office/drawing/2014/main" id="{67111F5C-BDC5-0DCC-A8D1-CC725F132DF0}"/>
              </a:ext>
            </a:extLst>
          </p:cNvPr>
          <p:cNvSpPr txBox="1"/>
          <p:nvPr/>
        </p:nvSpPr>
        <p:spPr>
          <a:xfrm>
            <a:off x="562982" y="2634612"/>
            <a:ext cx="3034998" cy="400110"/>
          </a:xfrm>
          <a:prstGeom prst="rect">
            <a:avLst/>
          </a:prstGeom>
          <a:noFill/>
        </p:spPr>
        <p:txBody>
          <a:bodyPr wrap="square" rtlCol="0">
            <a:spAutoFit/>
          </a:bodyPr>
          <a:lstStyle/>
          <a:p>
            <a:pPr lvl="0">
              <a:defRPr/>
            </a:pPr>
            <a:r>
              <a:rPr lang="fr-FR" sz="2000" b="1" dirty="0">
                <a:solidFill>
                  <a:schemeClr val="accent5">
                    <a:lumMod val="50000"/>
                  </a:schemeClr>
                </a:solidFill>
                <a:latin typeface="Dosis SemiBold" pitchFamily="2" charset="0"/>
              </a:rPr>
              <a:t>Comment se sent Majid ?</a:t>
            </a:r>
            <a:endParaRPr lang="fr-MA" sz="2000" b="1" dirty="0">
              <a:solidFill>
                <a:schemeClr val="accent5">
                  <a:lumMod val="50000"/>
                </a:schemeClr>
              </a:solidFill>
              <a:latin typeface="Dosis SemiBold" pitchFamily="2" charset="0"/>
            </a:endParaRPr>
          </a:p>
        </p:txBody>
      </p:sp>
    </p:spTree>
    <p:extLst>
      <p:ext uri="{BB962C8B-B14F-4D97-AF65-F5344CB8AC3E}">
        <p14:creationId xmlns:p14="http://schemas.microsoft.com/office/powerpoint/2010/main" val="317650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D814A-4F83-CF92-442B-96B97BFAECB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007826D-EF35-906F-D0A8-F7F32B011E0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La bonne réponse est : « 2. Majid est content ».</a:t>
            </a:r>
          </a:p>
        </p:txBody>
      </p:sp>
      <p:pic>
        <p:nvPicPr>
          <p:cNvPr id="2" name="Image 1">
            <a:extLst>
              <a:ext uri="{FF2B5EF4-FFF2-40B4-BE49-F238E27FC236}">
                <a16:creationId xmlns:a16="http://schemas.microsoft.com/office/drawing/2014/main" id="{F867DD5E-F9C6-EA24-D700-0593FD297AD8}"/>
              </a:ext>
            </a:extLst>
          </p:cNvPr>
          <p:cNvPicPr>
            <a:picLocks noChangeAspect="1"/>
          </p:cNvPicPr>
          <p:nvPr/>
        </p:nvPicPr>
        <p:blipFill>
          <a:blip r:embed="rId2"/>
          <a:stretch>
            <a:fillRect/>
          </a:stretch>
        </p:blipFill>
        <p:spPr>
          <a:xfrm>
            <a:off x="148577" y="535130"/>
            <a:ext cx="1152244" cy="1072989"/>
          </a:xfrm>
          <a:prstGeom prst="rect">
            <a:avLst/>
          </a:prstGeom>
        </p:spPr>
      </p:pic>
      <p:pic>
        <p:nvPicPr>
          <p:cNvPr id="5" name="Image 4">
            <a:extLst>
              <a:ext uri="{FF2B5EF4-FFF2-40B4-BE49-F238E27FC236}">
                <a16:creationId xmlns:a16="http://schemas.microsoft.com/office/drawing/2014/main" id="{422EB607-AA14-26A3-745D-70B7C48A2A82}"/>
              </a:ext>
            </a:extLst>
          </p:cNvPr>
          <p:cNvPicPr>
            <a:picLocks noChangeAspect="1"/>
          </p:cNvPicPr>
          <p:nvPr/>
        </p:nvPicPr>
        <p:blipFill>
          <a:blip r:embed="rId3"/>
          <a:stretch>
            <a:fillRect/>
          </a:stretch>
        </p:blipFill>
        <p:spPr>
          <a:xfrm>
            <a:off x="5191432" y="2962436"/>
            <a:ext cx="3340568" cy="2211606"/>
          </a:xfrm>
          <a:prstGeom prst="roundRect">
            <a:avLst/>
          </a:prstGeom>
        </p:spPr>
      </p:pic>
      <p:sp>
        <p:nvSpPr>
          <p:cNvPr id="3" name="ZoneTexte 2">
            <a:extLst>
              <a:ext uri="{FF2B5EF4-FFF2-40B4-BE49-F238E27FC236}">
                <a16:creationId xmlns:a16="http://schemas.microsoft.com/office/drawing/2014/main" id="{65D215D4-DF8A-9B77-87A2-212FDCBCC6D7}"/>
              </a:ext>
            </a:extLst>
          </p:cNvPr>
          <p:cNvSpPr txBox="1"/>
          <p:nvPr/>
        </p:nvSpPr>
        <p:spPr>
          <a:xfrm>
            <a:off x="367259" y="2801921"/>
            <a:ext cx="5090624" cy="2239074"/>
          </a:xfrm>
          <a:prstGeom prst="rect">
            <a:avLst/>
          </a:prstGeom>
          <a:noFill/>
        </p:spPr>
        <p:txBody>
          <a:bodyPr wrap="square">
            <a:spAutoFit/>
          </a:bodyPr>
          <a:lstStyle/>
          <a:p>
            <a:pPr marR="0" lvl="0" algn="l" defTabSz="914400" rtl="0" eaLnBrk="1" fontAlgn="auto" latinLnBrk="0" hangingPunct="1">
              <a:lnSpc>
                <a:spcPct val="150000"/>
              </a:lnSpc>
              <a:spcBef>
                <a:spcPts val="0"/>
              </a:spcBef>
              <a:buClrTx/>
              <a:buSzTx/>
              <a:tabLst/>
              <a:defRPr/>
            </a:pPr>
            <a:r>
              <a:rPr lang="fr-FR" sz="2400" dirty="0">
                <a:solidFill>
                  <a:schemeClr val="bg2">
                    <a:lumMod val="75000"/>
                  </a:schemeClr>
                </a:solidFill>
                <a:latin typeface="Dosis SemiBold" pitchFamily="2" charset="0"/>
              </a:rPr>
              <a:t>1. Majid est avec son cousin.</a:t>
            </a:r>
          </a:p>
          <a:p>
            <a:pPr marR="0" lvl="0" algn="l" defTabSz="914400" rtl="0" eaLnBrk="1" fontAlgn="auto" latinLnBrk="0" hangingPunct="1">
              <a:lnSpc>
                <a:spcPct val="150000"/>
              </a:lnSpc>
              <a:spcBef>
                <a:spcPts val="0"/>
              </a:spcBef>
              <a:buClrTx/>
              <a:buSzTx/>
              <a:tabLst/>
              <a:defRPr/>
            </a:pPr>
            <a:r>
              <a:rPr lang="fr-FR" sz="2400" dirty="0">
                <a:solidFill>
                  <a:srgbClr val="C00000"/>
                </a:solidFill>
                <a:latin typeface="Dosis SemiBold" pitchFamily="2" charset="0"/>
              </a:rPr>
              <a:t>2. Majid est content.</a:t>
            </a:r>
          </a:p>
          <a:p>
            <a:pPr marR="0" lvl="0" algn="l" defTabSz="914400" rtl="0" eaLnBrk="1" fontAlgn="auto" latinLnBrk="0" hangingPunct="1">
              <a:lnSpc>
                <a:spcPct val="150000"/>
              </a:lnSpc>
              <a:spcBef>
                <a:spcPts val="0"/>
              </a:spcBef>
              <a:buClrTx/>
              <a:buSzTx/>
              <a:tabLst/>
              <a:defRPr/>
            </a:pPr>
            <a:r>
              <a:rPr lang="fr-FR" sz="2400" dirty="0">
                <a:solidFill>
                  <a:schemeClr val="bg2">
                    <a:lumMod val="75000"/>
                  </a:schemeClr>
                </a:solidFill>
                <a:latin typeface="Dosis SemiBold" pitchFamily="2" charset="0"/>
              </a:rPr>
              <a:t>3. Majid est dans le salon.</a:t>
            </a:r>
          </a:p>
          <a:p>
            <a:pPr marR="0" lvl="0" algn="l" defTabSz="914400" rtl="0" eaLnBrk="1" fontAlgn="auto" latinLnBrk="0" hangingPunct="1">
              <a:lnSpc>
                <a:spcPct val="150000"/>
              </a:lnSpc>
              <a:spcBef>
                <a:spcPts val="0"/>
              </a:spcBef>
              <a:buClrTx/>
              <a:buSzTx/>
              <a:tabLst/>
              <a:defRPr/>
            </a:pPr>
            <a:r>
              <a:rPr lang="fr-FR" sz="2400" dirty="0">
                <a:solidFill>
                  <a:schemeClr val="bg2">
                    <a:lumMod val="75000"/>
                  </a:schemeClr>
                </a:solidFill>
                <a:latin typeface="Dosis SemiBold" pitchFamily="2" charset="0"/>
              </a:rPr>
              <a:t>4. Majid regarde des dessins animés</a:t>
            </a:r>
            <a:r>
              <a:rPr lang="fr-FR" sz="2400" dirty="0">
                <a:solidFill>
                  <a:prstClr val="black"/>
                </a:solidFill>
                <a:latin typeface="Dosis SemiBold" pitchFamily="2" charset="0"/>
              </a:rPr>
              <a:t>.</a:t>
            </a:r>
          </a:p>
        </p:txBody>
      </p:sp>
      <p:sp>
        <p:nvSpPr>
          <p:cNvPr id="6" name="ZoneTexte 5">
            <a:extLst>
              <a:ext uri="{FF2B5EF4-FFF2-40B4-BE49-F238E27FC236}">
                <a16:creationId xmlns:a16="http://schemas.microsoft.com/office/drawing/2014/main" id="{5191D4FC-CE67-5012-3648-1C0253996E33}"/>
              </a:ext>
            </a:extLst>
          </p:cNvPr>
          <p:cNvSpPr txBox="1"/>
          <p:nvPr/>
        </p:nvSpPr>
        <p:spPr>
          <a:xfrm>
            <a:off x="889138" y="1993304"/>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Comment se sent Majid ?</a:t>
            </a:r>
            <a:endParaRPr lang="fr-MA" sz="2800" b="1" dirty="0">
              <a:solidFill>
                <a:schemeClr val="accent5">
                  <a:lumMod val="50000"/>
                </a:schemeClr>
              </a:solidFill>
              <a:latin typeface="Dosis SemiBold" pitchFamily="2" charset="0"/>
            </a:endParaRPr>
          </a:p>
        </p:txBody>
      </p:sp>
    </p:spTree>
    <p:extLst>
      <p:ext uri="{BB962C8B-B14F-4D97-AF65-F5344CB8AC3E}">
        <p14:creationId xmlns:p14="http://schemas.microsoft.com/office/powerpoint/2010/main" val="2428923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1CBA917-A7F1-D143-F376-10C3D550D80F}"/>
              </a:ext>
            </a:extLst>
          </p:cNvPr>
          <p:cNvPicPr>
            <a:picLocks noChangeAspect="1"/>
          </p:cNvPicPr>
          <p:nvPr/>
        </p:nvPicPr>
        <p:blipFill>
          <a:blip r:embed="rId2"/>
          <a:stretch>
            <a:fillRect/>
          </a:stretch>
        </p:blipFill>
        <p:spPr>
          <a:xfrm>
            <a:off x="1421056" y="5038460"/>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a:t>Comprendre  des phrases.</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302530" y="5136820"/>
            <a:ext cx="11464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3. Écriture  </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Écrire des phrases.</a:t>
            </a:r>
          </a:p>
        </p:txBody>
      </p:sp>
      <p:sp>
        <p:nvSpPr>
          <p:cNvPr id="7" name="Titre 8">
            <a:extLst>
              <a:ext uri="{FF2B5EF4-FFF2-40B4-BE49-F238E27FC236}">
                <a16:creationId xmlns:a16="http://schemas.microsoft.com/office/drawing/2014/main" id="{3E1B32DC-FBEB-7EC1-4919-4D891CB0C8B9}"/>
              </a:ext>
            </a:extLst>
          </p:cNvPr>
          <p:cNvSpPr>
            <a:spLocks noGrp="1"/>
          </p:cNvSpPr>
          <p:nvPr>
            <p:ph type="title"/>
          </p:nvPr>
        </p:nvSpPr>
        <p:spPr>
          <a:xfrm>
            <a:off x="628650" y="1308847"/>
            <a:ext cx="7886700" cy="705267"/>
          </a:xfrm>
        </p:spPr>
        <p:txBody>
          <a:bodyPr/>
          <a:lstStyle/>
          <a:p>
            <a:r>
              <a:rPr lang="fr-MA" sz="3200"/>
              <a:t>Plan de la séance 5</a:t>
            </a:r>
          </a:p>
        </p:txBody>
      </p:sp>
      <p:grpSp>
        <p:nvGrpSpPr>
          <p:cNvPr id="8" name="Groupe 7">
            <a:extLst>
              <a:ext uri="{FF2B5EF4-FFF2-40B4-BE49-F238E27FC236}">
                <a16:creationId xmlns:a16="http://schemas.microsoft.com/office/drawing/2014/main" id="{A222A991-FAE2-EB7E-5616-984F0E1319F6}"/>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C7BCACC1-CD1A-06E8-288E-E065EF916BC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D5BD56B-5681-0EC7-5155-C44AE85D9C2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D97DEF0C-36F2-72FC-67F4-52D5D6B127E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5" name="Espace réservé du texte 5">
            <a:extLst>
              <a:ext uri="{FF2B5EF4-FFF2-40B4-BE49-F238E27FC236}">
                <a16:creationId xmlns:a16="http://schemas.microsoft.com/office/drawing/2014/main" id="{C9D42C34-09D5-0E75-6115-769CDEA9F5BC}"/>
              </a:ext>
            </a:extLst>
          </p:cNvPr>
          <p:cNvSpPr txBox="1">
            <a:spLocks/>
          </p:cNvSpPr>
          <p:nvPr/>
        </p:nvSpPr>
        <p:spPr>
          <a:xfrm>
            <a:off x="-2726185" y="1029372"/>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endPar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endParaRPr>
          </a:p>
        </p:txBody>
      </p:sp>
      <p:sp>
        <p:nvSpPr>
          <p:cNvPr id="4" name="Espace réservé du texte 13">
            <a:extLst>
              <a:ext uri="{FF2B5EF4-FFF2-40B4-BE49-F238E27FC236}">
                <a16:creationId xmlns:a16="http://schemas.microsoft.com/office/drawing/2014/main" id="{5C6D808B-5C04-AC95-91BA-D42AE585E112}"/>
              </a:ext>
            </a:extLst>
          </p:cNvPr>
          <p:cNvSpPr txBox="1">
            <a:spLocks/>
          </p:cNvSpPr>
          <p:nvPr/>
        </p:nvSpPr>
        <p:spPr>
          <a:xfrm>
            <a:off x="2091597" y="261075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dire comment on se sent.</a:t>
            </a:r>
          </a:p>
          <a:p>
            <a:endParaRPr lang="fr-FR" sz="1400" dirty="0"/>
          </a:p>
        </p:txBody>
      </p:sp>
    </p:spTree>
    <p:extLst>
      <p:ext uri="{BB962C8B-B14F-4D97-AF65-F5344CB8AC3E}">
        <p14:creationId xmlns:p14="http://schemas.microsoft.com/office/powerpoint/2010/main" val="1098205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D90BECDA-7FF6-2297-9B6F-D68831D215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l’écriture.  Prenez vos cahiers.</a:t>
            </a:r>
          </a:p>
        </p:txBody>
      </p:sp>
      <p:pic>
        <p:nvPicPr>
          <p:cNvPr id="6" name="Image 5">
            <a:extLst>
              <a:ext uri="{FF2B5EF4-FFF2-40B4-BE49-F238E27FC236}">
                <a16:creationId xmlns:a16="http://schemas.microsoft.com/office/drawing/2014/main" id="{ED89BBAC-7A06-3409-EC30-D28A328722E1}"/>
              </a:ext>
            </a:extLst>
          </p:cNvPr>
          <p:cNvPicPr>
            <a:picLocks noChangeAspect="1"/>
          </p:cNvPicPr>
          <p:nvPr/>
        </p:nvPicPr>
        <p:blipFill>
          <a:blip r:embed="rId6">
            <a:clrChange>
              <a:clrFrom>
                <a:srgbClr val="EAE8E4"/>
              </a:clrFrom>
              <a:clrTo>
                <a:srgbClr val="EAE8E4">
                  <a:alpha val="0"/>
                </a:srgbClr>
              </a:clrTo>
            </a:clrChange>
          </a:blip>
          <a:srcRect l="4527" t="16702" r="3992" b="15930"/>
          <a:stretch>
            <a:fillRect/>
          </a:stretch>
        </p:blipFill>
        <p:spPr>
          <a:xfrm>
            <a:off x="2440917" y="2435192"/>
            <a:ext cx="4397832" cy="3238624"/>
          </a:xfrm>
          <a:prstGeom prst="roundRect">
            <a:avLst>
              <a:gd name="adj" fmla="val 6988"/>
            </a:avLst>
          </a:prstGeom>
        </p:spPr>
      </p:pic>
      <p:pic>
        <p:nvPicPr>
          <p:cNvPr id="7" name="Image 6">
            <a:extLst>
              <a:ext uri="{FF2B5EF4-FFF2-40B4-BE49-F238E27FC236}">
                <a16:creationId xmlns:a16="http://schemas.microsoft.com/office/drawing/2014/main" id="{C03A3A46-15FE-AD54-170D-AF0E429487F3}"/>
              </a:ext>
            </a:extLst>
          </p:cNvPr>
          <p:cNvPicPr>
            <a:picLocks noChangeAspect="1"/>
          </p:cNvPicPr>
          <p:nvPr/>
        </p:nvPicPr>
        <p:blipFill>
          <a:blip r:embed="rId7"/>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2B60-9B95-EE19-E53F-4C42148CF7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3468B42-77AA-7E60-040D-86FD419EB05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3FFDBE50-029F-83F9-315D-7F9DC9B738F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6"/>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C591B86B-5AE3-6C48-E7F8-4130E14EC6D4}"/>
              </a:ext>
            </a:extLst>
          </p:cNvPr>
          <p:cNvPicPr>
            <a:picLocks noChangeAspect="1"/>
          </p:cNvPicPr>
          <p:nvPr/>
        </p:nvPicPr>
        <p:blipFill>
          <a:blip r:embed="rId7"/>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935F64DC-D814-866A-CB2C-D43292056FB2}"/>
              </a:ext>
            </a:extLst>
          </p:cNvPr>
          <p:cNvSpPr>
            <a:spLocks noGrp="1"/>
          </p:cNvSpPr>
          <p:nvPr>
            <p:ph type="title"/>
          </p:nvPr>
        </p:nvSpPr>
        <p:spPr>
          <a:xfrm>
            <a:off x="1602171" y="725461"/>
            <a:ext cx="7303423" cy="692326"/>
          </a:xfrm>
        </p:spPr>
        <p:txBody>
          <a:bodyPr>
            <a:noAutofit/>
          </a:bodyPr>
          <a:lstStyle/>
          <a:p>
            <a:r>
              <a:rPr lang="fr-FR" dirty="0">
                <a:solidFill>
                  <a:schemeClr val="tx1">
                    <a:lumMod val="65000"/>
                    <a:lumOff val="35000"/>
                  </a:schemeClr>
                </a:solidFill>
                <a:latin typeface="Dosis Medium" pitchFamily="2" charset="0"/>
              </a:rPr>
              <a:t>Lisez et observez cette phrase. Vous allez l’écrire après. Tenez-vous prêts. Je n’oublie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pas la majuscule au début de la phrase, le point à la fin et les espaces entre les mots. </a:t>
            </a:r>
          </a:p>
        </p:txBody>
      </p:sp>
      <p:grpSp>
        <p:nvGrpSpPr>
          <p:cNvPr id="15" name="Groupe 14">
            <a:extLst>
              <a:ext uri="{FF2B5EF4-FFF2-40B4-BE49-F238E27FC236}">
                <a16:creationId xmlns:a16="http://schemas.microsoft.com/office/drawing/2014/main" id="{756B3738-FC78-A4A9-878E-E926C183E40A}"/>
              </a:ext>
            </a:extLst>
          </p:cNvPr>
          <p:cNvGrpSpPr/>
          <p:nvPr/>
        </p:nvGrpSpPr>
        <p:grpSpPr>
          <a:xfrm>
            <a:off x="724699" y="1282491"/>
            <a:ext cx="8625274" cy="4407498"/>
            <a:chOff x="820995" y="1036513"/>
            <a:chExt cx="8440108" cy="4407498"/>
          </a:xfrm>
        </p:grpSpPr>
        <p:grpSp>
          <p:nvGrpSpPr>
            <p:cNvPr id="4" name="Google Shape;507;g3a8d32713fb_0_0">
              <a:extLst>
                <a:ext uri="{FF2B5EF4-FFF2-40B4-BE49-F238E27FC236}">
                  <a16:creationId xmlns:a16="http://schemas.microsoft.com/office/drawing/2014/main" id="{397526D0-CD93-4A60-DE18-69021BB424A1}"/>
                </a:ext>
              </a:extLst>
            </p:cNvPr>
            <p:cNvGrpSpPr/>
            <p:nvPr/>
          </p:nvGrpSpPr>
          <p:grpSpPr>
            <a:xfrm>
              <a:off x="820995" y="1036513"/>
              <a:ext cx="7897728" cy="4407498"/>
              <a:chOff x="1584191" y="2520573"/>
              <a:chExt cx="7500584" cy="4161106"/>
            </a:xfrm>
          </p:grpSpPr>
          <p:pic>
            <p:nvPicPr>
              <p:cNvPr id="5" name="Google Shape;508;g3a8d32713fb_0_0" descr="Une image contenant texte, ligne, reçu&#10;&#10;Description générée automatiquement">
                <a:extLst>
                  <a:ext uri="{FF2B5EF4-FFF2-40B4-BE49-F238E27FC236}">
                    <a16:creationId xmlns:a16="http://schemas.microsoft.com/office/drawing/2014/main" id="{F112944D-DF6D-734B-9FCA-DFA840E7C92C}"/>
                  </a:ext>
                </a:extLst>
              </p:cNvPr>
              <p:cNvPicPr preferRelativeResize="0"/>
              <p:nvPr/>
            </p:nvPicPr>
            <p:blipFill rotWithShape="1">
              <a:blip r:embed="rId8">
                <a:alphaModFix/>
              </a:blip>
              <a:srcRect l="24020" t="34833" r="19865" b="18381"/>
              <a:stretch>
                <a:fillRect/>
              </a:stretch>
            </p:blipFill>
            <p:spPr>
              <a:xfrm>
                <a:off x="1584191" y="3575374"/>
                <a:ext cx="7500584" cy="3106305"/>
              </a:xfrm>
              <a:prstGeom prst="rect">
                <a:avLst/>
              </a:prstGeom>
              <a:noFill/>
              <a:ln>
                <a:noFill/>
              </a:ln>
            </p:spPr>
          </p:pic>
          <p:sp>
            <p:nvSpPr>
              <p:cNvPr id="6" name="Google Shape;509;g3a8d32713fb_0_0">
                <a:extLst>
                  <a:ext uri="{FF2B5EF4-FFF2-40B4-BE49-F238E27FC236}">
                    <a16:creationId xmlns:a16="http://schemas.microsoft.com/office/drawing/2014/main" id="{9151FE99-9D20-6615-0EC4-F124DE03C10D}"/>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7" name="Google Shape;510;g3a8d32713fb_0_0">
                <a:extLst>
                  <a:ext uri="{FF2B5EF4-FFF2-40B4-BE49-F238E27FC236}">
                    <a16:creationId xmlns:a16="http://schemas.microsoft.com/office/drawing/2014/main" id="{E8B609FE-72CF-D8B0-C33B-0C1D319B8A35}"/>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9" name="Google Shape;511;g3a8d32713fb_0_0">
                <a:extLst>
                  <a:ext uri="{FF2B5EF4-FFF2-40B4-BE49-F238E27FC236}">
                    <a16:creationId xmlns:a16="http://schemas.microsoft.com/office/drawing/2014/main" id="{DC0FD703-7F0C-E55E-6368-F5E0C286910B}"/>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3" name="ZoneTexte 2">
              <a:extLst>
                <a:ext uri="{FF2B5EF4-FFF2-40B4-BE49-F238E27FC236}">
                  <a16:creationId xmlns:a16="http://schemas.microsoft.com/office/drawing/2014/main" id="{6E712A35-0E84-0EFE-C94C-B39FC14F3D68}"/>
                </a:ext>
              </a:extLst>
            </p:cNvPr>
            <p:cNvSpPr txBox="1"/>
            <p:nvPr/>
          </p:nvSpPr>
          <p:spPr>
            <a:xfrm>
              <a:off x="1120491" y="3122934"/>
              <a:ext cx="8140612" cy="1996700"/>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J</a:t>
              </a:r>
              <a:r>
                <a:rPr lang="fr-FR" sz="4400" b="1" dirty="0">
                  <a:solidFill>
                    <a:srgbClr val="565F88"/>
                  </a:solidFill>
                  <a:latin typeface="Dosis SemiBold" pitchFamily="2" charset="0"/>
                </a:rPr>
                <a:t>e</a:t>
              </a:r>
              <a:r>
                <a:rPr lang="fr-FR" sz="4400" b="1" dirty="0">
                  <a:solidFill>
                    <a:srgbClr val="00ACA4"/>
                  </a:solidFill>
                  <a:latin typeface="Dosis SemiBold" pitchFamily="2" charset="0"/>
                </a:rPr>
                <a:t>    </a:t>
              </a:r>
              <a:r>
                <a:rPr lang="fr-FR" sz="4400" b="1" dirty="0">
                  <a:solidFill>
                    <a:srgbClr val="565F88"/>
                  </a:solidFill>
                  <a:latin typeface="Dosis SemiBold" pitchFamily="2" charset="0"/>
                </a:rPr>
                <a:t>joue    avec   mon    cousin</a:t>
              </a:r>
              <a:r>
                <a:rPr lang="fr-FR" sz="4400" b="1" dirty="0">
                  <a:solidFill>
                    <a:srgbClr val="00ACA4"/>
                  </a:solidFill>
                  <a:latin typeface="Dosis SemiBold" pitchFamily="2" charset="0"/>
                </a:rPr>
                <a:t>.</a:t>
              </a:r>
            </a:p>
            <a:p>
              <a:pPr>
                <a:lnSpc>
                  <a:spcPct val="150000"/>
                </a:lnSpc>
              </a:pPr>
              <a:endParaRPr lang="fr-FR" sz="4400" b="1" dirty="0">
                <a:solidFill>
                  <a:srgbClr val="00ACA4"/>
                </a:solidFill>
                <a:latin typeface="Dosis SemiBold" pitchFamily="2" charset="0"/>
              </a:endParaRPr>
            </a:p>
          </p:txBody>
        </p:sp>
      </p:grpSp>
      <p:sp>
        <p:nvSpPr>
          <p:cNvPr id="10" name="Flèche : double flèche horizontale 9">
            <a:extLst>
              <a:ext uri="{FF2B5EF4-FFF2-40B4-BE49-F238E27FC236}">
                <a16:creationId xmlns:a16="http://schemas.microsoft.com/office/drawing/2014/main" id="{38273FE0-BAE1-052E-BDE8-9EF05C40D35B}"/>
              </a:ext>
            </a:extLst>
          </p:cNvPr>
          <p:cNvSpPr/>
          <p:nvPr/>
        </p:nvSpPr>
        <p:spPr>
          <a:xfrm>
            <a:off x="4549659" y="3980860"/>
            <a:ext cx="252000" cy="117667"/>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3" name="Flèche : double flèche horizontale 12">
            <a:extLst>
              <a:ext uri="{FF2B5EF4-FFF2-40B4-BE49-F238E27FC236}">
                <a16:creationId xmlns:a16="http://schemas.microsoft.com/office/drawing/2014/main" id="{1C2F2137-CB53-1305-9A0C-D8B167337994}"/>
              </a:ext>
            </a:extLst>
          </p:cNvPr>
          <p:cNvSpPr/>
          <p:nvPr/>
        </p:nvSpPr>
        <p:spPr>
          <a:xfrm>
            <a:off x="3155971" y="3980861"/>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4" name="Flèche : double flèche horizontale 13">
            <a:extLst>
              <a:ext uri="{FF2B5EF4-FFF2-40B4-BE49-F238E27FC236}">
                <a16:creationId xmlns:a16="http://schemas.microsoft.com/office/drawing/2014/main" id="{B29693FA-2953-9945-A8AC-481AA0CC9950}"/>
              </a:ext>
            </a:extLst>
          </p:cNvPr>
          <p:cNvSpPr/>
          <p:nvPr/>
        </p:nvSpPr>
        <p:spPr>
          <a:xfrm>
            <a:off x="1781251" y="3970512"/>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9" name="Flèche : double flèche horizontale 18">
            <a:extLst>
              <a:ext uri="{FF2B5EF4-FFF2-40B4-BE49-F238E27FC236}">
                <a16:creationId xmlns:a16="http://schemas.microsoft.com/office/drawing/2014/main" id="{1016B082-B944-2B77-2433-5E22F03A17D5}"/>
              </a:ext>
            </a:extLst>
          </p:cNvPr>
          <p:cNvSpPr/>
          <p:nvPr/>
        </p:nvSpPr>
        <p:spPr>
          <a:xfrm flipV="1">
            <a:off x="5958603" y="3958320"/>
            <a:ext cx="252000" cy="15240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961007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A451639A-EFC6-5679-204F-613E7D4A7A9F}"/>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Première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N3 S5">
            <a:hlinkClick r:id="" action="ppaction://media"/>
            <a:extLst>
              <a:ext uri="{FF2B5EF4-FFF2-40B4-BE49-F238E27FC236}">
                <a16:creationId xmlns:a16="http://schemas.microsoft.com/office/drawing/2014/main" id="{B4BF129F-6513-9647-46DB-B309BE71DFA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921049" y="926268"/>
            <a:ext cx="271462" cy="271463"/>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A451639A-EFC6-5679-204F-613E7D4A7A9F}"/>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N3 S5">
            <a:hlinkClick r:id="" action="ppaction://media"/>
            <a:extLst>
              <a:ext uri="{FF2B5EF4-FFF2-40B4-BE49-F238E27FC236}">
                <a16:creationId xmlns:a16="http://schemas.microsoft.com/office/drawing/2014/main" id="{8DA7ABB5-175A-6DA1-2BFA-B54F2E6033B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921049" y="926268"/>
            <a:ext cx="271462" cy="271463"/>
          </a:xfrm>
          <a:prstGeom prst="rect">
            <a:avLst/>
          </a:prstGeom>
        </p:spPr>
      </p:pic>
    </p:spTree>
    <p:extLst>
      <p:ext uri="{BB962C8B-B14F-4D97-AF65-F5344CB8AC3E}">
        <p14:creationId xmlns:p14="http://schemas.microsoft.com/office/powerpoint/2010/main" val="36320361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a:t>
            </a:r>
          </a:p>
        </p:txBody>
      </p:sp>
      <p:grpSp>
        <p:nvGrpSpPr>
          <p:cNvPr id="17" name="Groupe 16">
            <a:extLst>
              <a:ext uri="{FF2B5EF4-FFF2-40B4-BE49-F238E27FC236}">
                <a16:creationId xmlns:a16="http://schemas.microsoft.com/office/drawing/2014/main" id="{D8819141-ED1B-F633-C61A-97E875044F6F}"/>
              </a:ext>
            </a:extLst>
          </p:cNvPr>
          <p:cNvGrpSpPr/>
          <p:nvPr/>
        </p:nvGrpSpPr>
        <p:grpSpPr>
          <a:xfrm>
            <a:off x="862974" y="1334952"/>
            <a:ext cx="8335890" cy="4188095"/>
            <a:chOff x="808110" y="1036513"/>
            <a:chExt cx="8335890" cy="4188095"/>
          </a:xfrm>
        </p:grpSpPr>
        <p:grpSp>
          <p:nvGrpSpPr>
            <p:cNvPr id="18" name="Google Shape;507;g3a8d32713fb_0_0">
              <a:extLst>
                <a:ext uri="{FF2B5EF4-FFF2-40B4-BE49-F238E27FC236}">
                  <a16:creationId xmlns:a16="http://schemas.microsoft.com/office/drawing/2014/main" id="{604F0E44-B3F9-61AE-EE64-4AE307A5242F}"/>
                </a:ext>
              </a:extLst>
            </p:cNvPr>
            <p:cNvGrpSpPr/>
            <p:nvPr/>
          </p:nvGrpSpPr>
          <p:grpSpPr>
            <a:xfrm>
              <a:off x="808110" y="1036513"/>
              <a:ext cx="7527781" cy="4188095"/>
              <a:chOff x="1571954" y="2520573"/>
              <a:chExt cx="7149241" cy="3953968"/>
            </a:xfrm>
          </p:grpSpPr>
          <p:pic>
            <p:nvPicPr>
              <p:cNvPr id="20" name="Google Shape;508;g3a8d32713fb_0_0" descr="Une image contenant texte, ligne, reçu&#10;&#10;Description générée automatiquement">
                <a:extLst>
                  <a:ext uri="{FF2B5EF4-FFF2-40B4-BE49-F238E27FC236}">
                    <a16:creationId xmlns:a16="http://schemas.microsoft.com/office/drawing/2014/main" id="{A63172AE-10E2-8DA6-B568-9941D515DB0D}"/>
                  </a:ext>
                </a:extLst>
              </p:cNvPr>
              <p:cNvPicPr preferRelativeResize="0"/>
              <p:nvPr/>
            </p:nvPicPr>
            <p:blipFill rotWithShape="1">
              <a:blip r:embed="rId7">
                <a:alphaModFix/>
              </a:blip>
              <a:srcRect l="24020" t="34833" r="19865" b="18381"/>
              <a:stretch>
                <a:fillRect/>
              </a:stretch>
            </p:blipFill>
            <p:spPr>
              <a:xfrm>
                <a:off x="1571954" y="3368236"/>
                <a:ext cx="7149241" cy="3106305"/>
              </a:xfrm>
              <a:prstGeom prst="rect">
                <a:avLst/>
              </a:prstGeom>
              <a:noFill/>
              <a:ln>
                <a:noFill/>
              </a:ln>
            </p:spPr>
          </p:pic>
          <p:sp>
            <p:nvSpPr>
              <p:cNvPr id="21" name="Google Shape;509;g3a8d32713fb_0_0">
                <a:extLst>
                  <a:ext uri="{FF2B5EF4-FFF2-40B4-BE49-F238E27FC236}">
                    <a16:creationId xmlns:a16="http://schemas.microsoft.com/office/drawing/2014/main" id="{6A184935-7E11-F6A4-8EBF-5076ECC72AF1}"/>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0;g3a8d32713fb_0_0">
                <a:extLst>
                  <a:ext uri="{FF2B5EF4-FFF2-40B4-BE49-F238E27FC236}">
                    <a16:creationId xmlns:a16="http://schemas.microsoft.com/office/drawing/2014/main" id="{66F8FFF8-A7A1-3C11-0E6F-68EF3B04A70F}"/>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3" name="Google Shape;511;g3a8d32713fb_0_0">
                <a:extLst>
                  <a:ext uri="{FF2B5EF4-FFF2-40B4-BE49-F238E27FC236}">
                    <a16:creationId xmlns:a16="http://schemas.microsoft.com/office/drawing/2014/main" id="{BBF3F80D-9F6E-01D1-B52B-4A2FF1867C14}"/>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9" name="ZoneTexte 18">
              <a:extLst>
                <a:ext uri="{FF2B5EF4-FFF2-40B4-BE49-F238E27FC236}">
                  <a16:creationId xmlns:a16="http://schemas.microsoft.com/office/drawing/2014/main" id="{B448ABA6-3341-FEC2-17C3-CB86804B23AF}"/>
                </a:ext>
              </a:extLst>
            </p:cNvPr>
            <p:cNvSpPr txBox="1"/>
            <p:nvPr/>
          </p:nvSpPr>
          <p:spPr>
            <a:xfrm>
              <a:off x="1003388" y="2919896"/>
              <a:ext cx="8140612"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J</a:t>
              </a:r>
              <a:r>
                <a:rPr lang="fr-FR" sz="4400" b="1" dirty="0">
                  <a:solidFill>
                    <a:srgbClr val="565F88"/>
                  </a:solidFill>
                  <a:latin typeface="Dosis SemiBold" pitchFamily="2" charset="0"/>
                </a:rPr>
                <a:t>e</a:t>
              </a:r>
              <a:r>
                <a:rPr lang="fr-FR" sz="4400" b="1" dirty="0">
                  <a:solidFill>
                    <a:srgbClr val="00ACA4"/>
                  </a:solidFill>
                  <a:latin typeface="Dosis SemiBold" pitchFamily="2" charset="0"/>
                </a:rPr>
                <a:t> </a:t>
              </a:r>
              <a:r>
                <a:rPr lang="fr-FR" sz="4400" b="1" dirty="0">
                  <a:solidFill>
                    <a:srgbClr val="565F88"/>
                  </a:solidFill>
                  <a:latin typeface="Dosis SemiBold" pitchFamily="2" charset="0"/>
                </a:rPr>
                <a:t>joue avec mon cousin</a:t>
              </a:r>
              <a:r>
                <a:rPr lang="fr-FR" sz="4400" b="1" dirty="0">
                  <a:solidFill>
                    <a:srgbClr val="00ACA4"/>
                  </a:solidFill>
                  <a:latin typeface="Dosis SemiBold" pitchFamily="2" charset="0"/>
                </a:rPr>
                <a:t>.</a:t>
              </a:r>
            </a:p>
          </p:txBody>
        </p:sp>
      </p:gr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F53-348A-881C-A3A1-F1FF5A4DD2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70AA31-1878-19D4-A94B-B87BACFCE0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170AA31-1878-19D4-A94B-B87BACFCE09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9FA97A32-2CF8-FE46-DA6A-E53255679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9FA97A32-2CF8-FE46-DA6A-E53255679011}"/>
                  </a:ext>
                </a:extLst>
              </p:cNvPr>
              <p:cNvPicPr/>
              <p:nvPr/>
            </p:nvPicPr>
            <p:blipFill>
              <a:blip r:embed="rId6"/>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B7399F-6262-B923-EA49-510D48E5DA97}"/>
              </a:ext>
            </a:extLst>
          </p:cNvPr>
          <p:cNvPicPr>
            <a:picLocks noChangeAspect="1"/>
          </p:cNvPicPr>
          <p:nvPr/>
        </p:nvPicPr>
        <p:blipFill>
          <a:blip r:embed="rId7"/>
          <a:stretch>
            <a:fillRect/>
          </a:stretch>
        </p:blipFill>
        <p:spPr>
          <a:xfrm>
            <a:off x="148577" y="535130"/>
            <a:ext cx="1152244" cy="1072989"/>
          </a:xfrm>
          <a:prstGeom prst="rect">
            <a:avLst/>
          </a:prstGeom>
        </p:spPr>
      </p:pic>
      <p:sp>
        <p:nvSpPr>
          <p:cNvPr id="18" name="Titre 1">
            <a:extLst>
              <a:ext uri="{FF2B5EF4-FFF2-40B4-BE49-F238E27FC236}">
                <a16:creationId xmlns:a16="http://schemas.microsoft.com/office/drawing/2014/main" id="{95A9498F-1F4E-A6C1-B73B-3AC45C4E0D72}"/>
              </a:ext>
            </a:extLst>
          </p:cNvPr>
          <p:cNvSpPr txBox="1">
            <a:spLocks/>
          </p:cNvSpPr>
          <p:nvPr/>
        </p:nvSpPr>
        <p:spPr>
          <a:xfrm>
            <a:off x="1611891" y="725461"/>
            <a:ext cx="7303423" cy="69232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a:solidFill>
                  <a:schemeClr val="tx1">
                    <a:lumMod val="65000"/>
                    <a:lumOff val="35000"/>
                  </a:schemeClr>
                </a:solidFill>
                <a:latin typeface="Dosis Medium" pitchFamily="2" charset="0"/>
              </a:rPr>
              <a:t>Lisez et observez cette phrase. Vous allez l’écrire après. Tenez-vous prêts. Je n’oublie </a:t>
            </a:r>
            <a:br>
              <a:rPr lang="fr-FR">
                <a:solidFill>
                  <a:schemeClr val="tx1">
                    <a:lumMod val="65000"/>
                    <a:lumOff val="35000"/>
                  </a:schemeClr>
                </a:solidFill>
                <a:latin typeface="Dosis Medium" pitchFamily="2" charset="0"/>
              </a:rPr>
            </a:br>
            <a:r>
              <a:rPr lang="fr-FR">
                <a:solidFill>
                  <a:schemeClr val="tx1">
                    <a:lumMod val="65000"/>
                    <a:lumOff val="35000"/>
                  </a:schemeClr>
                </a:solidFill>
                <a:latin typeface="Dosis Medium" pitchFamily="2" charset="0"/>
              </a:rPr>
              <a:t>pas la majuscule au début de la phrase, le point à la fin et les espaces entre les mots. </a:t>
            </a:r>
            <a:endParaRPr lang="fr-FR" dirty="0">
              <a:solidFill>
                <a:schemeClr val="tx1">
                  <a:lumMod val="65000"/>
                  <a:lumOff val="35000"/>
                </a:schemeClr>
              </a:solidFill>
              <a:latin typeface="Dosis Medium" pitchFamily="2" charset="0"/>
            </a:endParaRPr>
          </a:p>
        </p:txBody>
      </p:sp>
      <p:grpSp>
        <p:nvGrpSpPr>
          <p:cNvPr id="26" name="Groupe 25">
            <a:extLst>
              <a:ext uri="{FF2B5EF4-FFF2-40B4-BE49-F238E27FC236}">
                <a16:creationId xmlns:a16="http://schemas.microsoft.com/office/drawing/2014/main" id="{6019657F-9F0F-7A7F-6A2A-45904D5F2009}"/>
              </a:ext>
            </a:extLst>
          </p:cNvPr>
          <p:cNvGrpSpPr/>
          <p:nvPr/>
        </p:nvGrpSpPr>
        <p:grpSpPr>
          <a:xfrm>
            <a:off x="808110" y="1205869"/>
            <a:ext cx="8335890" cy="4188095"/>
            <a:chOff x="808110" y="-1067557"/>
            <a:chExt cx="8335890" cy="4188095"/>
          </a:xfrm>
        </p:grpSpPr>
        <p:grpSp>
          <p:nvGrpSpPr>
            <p:cNvPr id="6" name="Groupe 5">
              <a:extLst>
                <a:ext uri="{FF2B5EF4-FFF2-40B4-BE49-F238E27FC236}">
                  <a16:creationId xmlns:a16="http://schemas.microsoft.com/office/drawing/2014/main" id="{46DA3FCC-7D0E-4B5A-61E3-E35A1B0354DE}"/>
                </a:ext>
              </a:extLst>
            </p:cNvPr>
            <p:cNvGrpSpPr/>
            <p:nvPr/>
          </p:nvGrpSpPr>
          <p:grpSpPr>
            <a:xfrm>
              <a:off x="808110" y="-1067557"/>
              <a:ext cx="8335890" cy="4188095"/>
              <a:chOff x="808110" y="1036513"/>
              <a:chExt cx="8335890" cy="4188095"/>
            </a:xfrm>
          </p:grpSpPr>
          <p:grpSp>
            <p:nvGrpSpPr>
              <p:cNvPr id="8" name="Google Shape;507;g3a8d32713fb_0_0">
                <a:extLst>
                  <a:ext uri="{FF2B5EF4-FFF2-40B4-BE49-F238E27FC236}">
                    <a16:creationId xmlns:a16="http://schemas.microsoft.com/office/drawing/2014/main" id="{C8BA1928-E3F0-B944-AE81-2F4D11D38A43}"/>
                  </a:ext>
                </a:extLst>
              </p:cNvPr>
              <p:cNvGrpSpPr/>
              <p:nvPr/>
            </p:nvGrpSpPr>
            <p:grpSpPr>
              <a:xfrm>
                <a:off x="808110" y="1036513"/>
                <a:ext cx="7527781" cy="4188095"/>
                <a:chOff x="1571954" y="2520573"/>
                <a:chExt cx="7149241" cy="3953968"/>
              </a:xfrm>
            </p:grpSpPr>
            <p:pic>
              <p:nvPicPr>
                <p:cNvPr id="19" name="Google Shape;508;g3a8d32713fb_0_0" descr="Une image contenant texte, ligne, reçu&#10;&#10;Description générée automatiquement">
                  <a:extLst>
                    <a:ext uri="{FF2B5EF4-FFF2-40B4-BE49-F238E27FC236}">
                      <a16:creationId xmlns:a16="http://schemas.microsoft.com/office/drawing/2014/main" id="{F538ACAB-0DE0-5EE3-DF5B-79DEF2467DD8}"/>
                    </a:ext>
                  </a:extLst>
                </p:cNvPr>
                <p:cNvPicPr preferRelativeResize="0"/>
                <p:nvPr/>
              </p:nvPicPr>
              <p:blipFill rotWithShape="1">
                <a:blip r:embed="rId8">
                  <a:alphaModFix/>
                </a:blip>
                <a:srcRect l="24020" t="34833" r="19865" b="18381"/>
                <a:stretch>
                  <a:fillRect/>
                </a:stretch>
              </p:blipFill>
              <p:spPr>
                <a:xfrm>
                  <a:off x="1571954" y="3368236"/>
                  <a:ext cx="7149241" cy="3106305"/>
                </a:xfrm>
                <a:prstGeom prst="rect">
                  <a:avLst/>
                </a:prstGeom>
                <a:noFill/>
                <a:ln>
                  <a:noFill/>
                </a:ln>
              </p:spPr>
            </p:pic>
            <p:sp>
              <p:nvSpPr>
                <p:cNvPr id="20" name="Google Shape;509;g3a8d32713fb_0_0">
                  <a:extLst>
                    <a:ext uri="{FF2B5EF4-FFF2-40B4-BE49-F238E27FC236}">
                      <a16:creationId xmlns:a16="http://schemas.microsoft.com/office/drawing/2014/main" id="{CD5D5B91-3718-FF25-966C-3CDBAC6FC0EF}"/>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1" name="Google Shape;510;g3a8d32713fb_0_0">
                  <a:extLst>
                    <a:ext uri="{FF2B5EF4-FFF2-40B4-BE49-F238E27FC236}">
                      <a16:creationId xmlns:a16="http://schemas.microsoft.com/office/drawing/2014/main" id="{719ACCB7-7CAF-4A7F-8489-63C91906DB74}"/>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1;g3a8d32713fb_0_0">
                  <a:extLst>
                    <a:ext uri="{FF2B5EF4-FFF2-40B4-BE49-F238E27FC236}">
                      <a16:creationId xmlns:a16="http://schemas.microsoft.com/office/drawing/2014/main" id="{8CC78950-1DFE-DD86-4454-6745AAF1EB3D}"/>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7" name="ZoneTexte 16">
                <a:extLst>
                  <a:ext uri="{FF2B5EF4-FFF2-40B4-BE49-F238E27FC236}">
                    <a16:creationId xmlns:a16="http://schemas.microsoft.com/office/drawing/2014/main" id="{2B4B98FB-E7DF-3C8C-5AC4-78AD0258AAA1}"/>
                  </a:ext>
                </a:extLst>
              </p:cNvPr>
              <p:cNvSpPr txBox="1"/>
              <p:nvPr/>
            </p:nvSpPr>
            <p:spPr>
              <a:xfrm>
                <a:off x="1003388" y="2919896"/>
                <a:ext cx="8140612"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M</a:t>
                </a:r>
                <a:r>
                  <a:rPr lang="fr-FR" sz="4400" b="1" dirty="0">
                    <a:solidFill>
                      <a:srgbClr val="565F88"/>
                    </a:solidFill>
                    <a:latin typeface="Dosis SemiBold" pitchFamily="2" charset="0"/>
                  </a:rPr>
                  <a:t>a    cousine   se    sent   bien</a:t>
                </a:r>
                <a:r>
                  <a:rPr lang="fr-FR" sz="4400" b="1" dirty="0">
                    <a:solidFill>
                      <a:srgbClr val="00ACA4"/>
                    </a:solidFill>
                    <a:latin typeface="Dosis SemiBold" pitchFamily="2" charset="0"/>
                  </a:rPr>
                  <a:t>.</a:t>
                </a:r>
              </a:p>
            </p:txBody>
          </p:sp>
        </p:grpSp>
        <p:sp>
          <p:nvSpPr>
            <p:cNvPr id="23" name="Flèche : double flèche horizontale 22">
              <a:extLst>
                <a:ext uri="{FF2B5EF4-FFF2-40B4-BE49-F238E27FC236}">
                  <a16:creationId xmlns:a16="http://schemas.microsoft.com/office/drawing/2014/main" id="{73AF7C44-FBBC-88C9-56C6-28757FBA5D13}"/>
                </a:ext>
              </a:extLst>
            </p:cNvPr>
            <p:cNvSpPr/>
            <p:nvPr/>
          </p:nvSpPr>
          <p:spPr>
            <a:xfrm>
              <a:off x="3879369" y="1439895"/>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5" name="Flèche : double flèche horizontale 24">
              <a:extLst>
                <a:ext uri="{FF2B5EF4-FFF2-40B4-BE49-F238E27FC236}">
                  <a16:creationId xmlns:a16="http://schemas.microsoft.com/office/drawing/2014/main" id="{B421B12A-B843-EE9B-964E-AB682A9EFA9F}"/>
                </a:ext>
              </a:extLst>
            </p:cNvPr>
            <p:cNvSpPr/>
            <p:nvPr/>
          </p:nvSpPr>
          <p:spPr>
            <a:xfrm>
              <a:off x="4774900" y="1457364"/>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
        <p:nvSpPr>
          <p:cNvPr id="9" name="Flèche : double flèche horizontale 8">
            <a:extLst>
              <a:ext uri="{FF2B5EF4-FFF2-40B4-BE49-F238E27FC236}">
                <a16:creationId xmlns:a16="http://schemas.microsoft.com/office/drawing/2014/main" id="{A96797BF-42EE-1D45-99FE-C460B3FB3D42}"/>
              </a:ext>
            </a:extLst>
          </p:cNvPr>
          <p:cNvSpPr/>
          <p:nvPr/>
        </p:nvSpPr>
        <p:spPr>
          <a:xfrm>
            <a:off x="1804760" y="3714178"/>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 name="Flèche : double flèche horizontale 2">
            <a:extLst>
              <a:ext uri="{FF2B5EF4-FFF2-40B4-BE49-F238E27FC236}">
                <a16:creationId xmlns:a16="http://schemas.microsoft.com/office/drawing/2014/main" id="{056C7E5A-35A3-5326-E288-26AA8645A0C1}"/>
              </a:ext>
            </a:extLst>
          </p:cNvPr>
          <p:cNvSpPr/>
          <p:nvPr/>
        </p:nvSpPr>
        <p:spPr>
          <a:xfrm>
            <a:off x="6098196" y="3713359"/>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150070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1C763-D592-3EFC-A0D1-BF804637BA1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D8236C2A-5AB0-3731-432C-E146ECF01F9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8236C2A-5AB0-3731-432C-E146ECF01F9E}"/>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A0B12B6-68EF-299D-D7C3-05EBFB676BE4}"/>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A0B12B6-68EF-299D-D7C3-05EBFB676BE4}"/>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B73B68F8-C14F-237D-54E7-91A0C5CC70A1}"/>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A7537FB3-6A7A-DF5B-2DBB-B0D7D80FE5A3}"/>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Première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30EC9780-9ADE-1DE9-7ACC-DE37483DF10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2 N2 S5">
            <a:hlinkClick r:id="" action="ppaction://media"/>
            <a:extLst>
              <a:ext uri="{FF2B5EF4-FFF2-40B4-BE49-F238E27FC236}">
                <a16:creationId xmlns:a16="http://schemas.microsoft.com/office/drawing/2014/main" id="{ECFBD52D-7FD7-7940-48D9-CB68C5F1A89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832776" y="947654"/>
            <a:ext cx="271462" cy="271462"/>
          </a:xfrm>
          <a:prstGeom prst="rect">
            <a:avLst/>
          </a:prstGeom>
        </p:spPr>
      </p:pic>
    </p:spTree>
    <p:extLst>
      <p:ext uri="{BB962C8B-B14F-4D97-AF65-F5344CB8AC3E}">
        <p14:creationId xmlns:p14="http://schemas.microsoft.com/office/powerpoint/2010/main" val="1983386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1C763-D592-3EFC-A0D1-BF804637BA1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D8236C2A-5AB0-3731-432C-E146ECF01F9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8236C2A-5AB0-3731-432C-E146ECF01F9E}"/>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A0B12B6-68EF-299D-D7C3-05EBFB676BE4}"/>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A0B12B6-68EF-299D-D7C3-05EBFB676BE4}"/>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B73B68F8-C14F-237D-54E7-91A0C5CC70A1}"/>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A7537FB3-6A7A-DF5B-2DBB-B0D7D80FE5A3}"/>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30EC9780-9ADE-1DE9-7ACC-DE37483DF10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2 N2 S5">
            <a:hlinkClick r:id="" action="ppaction://media"/>
            <a:extLst>
              <a:ext uri="{FF2B5EF4-FFF2-40B4-BE49-F238E27FC236}">
                <a16:creationId xmlns:a16="http://schemas.microsoft.com/office/drawing/2014/main" id="{C45B313F-7E9A-CEA4-A19E-31C644A84A3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832776" y="947654"/>
            <a:ext cx="271462" cy="271462"/>
          </a:xfrm>
          <a:prstGeom prst="rect">
            <a:avLst/>
          </a:prstGeom>
        </p:spPr>
      </p:pic>
    </p:spTree>
    <p:extLst>
      <p:ext uri="{BB962C8B-B14F-4D97-AF65-F5344CB8AC3E}">
        <p14:creationId xmlns:p14="http://schemas.microsoft.com/office/powerpoint/2010/main" val="2227112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C7FEB-AC16-992C-E6E9-C6440D6725D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BE8D8A4-B5F4-9143-2ED8-2E6F6B44CE1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BE8D8A4-B5F4-9143-2ED8-2E6F6B44CE1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1248D61-D476-7E7D-8058-58D9AE2E931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1248D61-D476-7E7D-8058-58D9AE2E931D}"/>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1014F51-C46C-097E-D196-4EEF8692956F}"/>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FCC95025-31D0-CA76-6F37-23F9CCC5A00F}"/>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a:t>
            </a:r>
          </a:p>
        </p:txBody>
      </p:sp>
      <p:grpSp>
        <p:nvGrpSpPr>
          <p:cNvPr id="13" name="Groupe 12">
            <a:extLst>
              <a:ext uri="{FF2B5EF4-FFF2-40B4-BE49-F238E27FC236}">
                <a16:creationId xmlns:a16="http://schemas.microsoft.com/office/drawing/2014/main" id="{72861E9F-A96F-389A-B9E1-5E62CCA2C651}"/>
              </a:ext>
            </a:extLst>
          </p:cNvPr>
          <p:cNvGrpSpPr/>
          <p:nvPr/>
        </p:nvGrpSpPr>
        <p:grpSpPr>
          <a:xfrm>
            <a:off x="540216" y="1205869"/>
            <a:ext cx="8772899" cy="4188095"/>
            <a:chOff x="808110" y="1036513"/>
            <a:chExt cx="8499740" cy="4188095"/>
          </a:xfrm>
        </p:grpSpPr>
        <p:grpSp>
          <p:nvGrpSpPr>
            <p:cNvPr id="17" name="Google Shape;507;g3a8d32713fb_0_0">
              <a:extLst>
                <a:ext uri="{FF2B5EF4-FFF2-40B4-BE49-F238E27FC236}">
                  <a16:creationId xmlns:a16="http://schemas.microsoft.com/office/drawing/2014/main" id="{9496D9BA-886B-8469-9E35-3A5F9A60AC63}"/>
                </a:ext>
              </a:extLst>
            </p:cNvPr>
            <p:cNvGrpSpPr/>
            <p:nvPr/>
          </p:nvGrpSpPr>
          <p:grpSpPr>
            <a:xfrm>
              <a:off x="808110" y="1036513"/>
              <a:ext cx="7900669" cy="4188095"/>
              <a:chOff x="1571954" y="2520573"/>
              <a:chExt cx="7503378" cy="3953968"/>
            </a:xfrm>
          </p:grpSpPr>
          <p:pic>
            <p:nvPicPr>
              <p:cNvPr id="19" name="Google Shape;508;g3a8d32713fb_0_0" descr="Une image contenant texte, ligne, reçu&#10;&#10;Description générée automatiquement">
                <a:extLst>
                  <a:ext uri="{FF2B5EF4-FFF2-40B4-BE49-F238E27FC236}">
                    <a16:creationId xmlns:a16="http://schemas.microsoft.com/office/drawing/2014/main" id="{4A2172A0-5ADC-2BBC-9CDB-BB7A15F70688}"/>
                  </a:ext>
                </a:extLst>
              </p:cNvPr>
              <p:cNvPicPr preferRelativeResize="0"/>
              <p:nvPr/>
            </p:nvPicPr>
            <p:blipFill rotWithShape="1">
              <a:blip r:embed="rId7">
                <a:alphaModFix/>
              </a:blip>
              <a:srcRect l="24020" t="34833" r="19865" b="18381"/>
              <a:stretch>
                <a:fillRect/>
              </a:stretch>
            </p:blipFill>
            <p:spPr>
              <a:xfrm>
                <a:off x="1571954" y="3368236"/>
                <a:ext cx="7503378" cy="3106305"/>
              </a:xfrm>
              <a:prstGeom prst="rect">
                <a:avLst/>
              </a:prstGeom>
              <a:noFill/>
              <a:ln>
                <a:noFill/>
              </a:ln>
            </p:spPr>
          </p:pic>
          <p:sp>
            <p:nvSpPr>
              <p:cNvPr id="20" name="Google Shape;509;g3a8d32713fb_0_0">
                <a:extLst>
                  <a:ext uri="{FF2B5EF4-FFF2-40B4-BE49-F238E27FC236}">
                    <a16:creationId xmlns:a16="http://schemas.microsoft.com/office/drawing/2014/main" id="{68AAF40F-85D5-B08A-9FB8-B7B536DE28A0}"/>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1" name="Google Shape;510;g3a8d32713fb_0_0">
                <a:extLst>
                  <a:ext uri="{FF2B5EF4-FFF2-40B4-BE49-F238E27FC236}">
                    <a16:creationId xmlns:a16="http://schemas.microsoft.com/office/drawing/2014/main" id="{DDB7B085-1CE5-9A31-3146-55A421CAA0FF}"/>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1;g3a8d32713fb_0_0">
                <a:extLst>
                  <a:ext uri="{FF2B5EF4-FFF2-40B4-BE49-F238E27FC236}">
                    <a16:creationId xmlns:a16="http://schemas.microsoft.com/office/drawing/2014/main" id="{DF869268-7496-2908-18CA-5107323B50D2}"/>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8" name="ZoneTexte 17">
              <a:extLst>
                <a:ext uri="{FF2B5EF4-FFF2-40B4-BE49-F238E27FC236}">
                  <a16:creationId xmlns:a16="http://schemas.microsoft.com/office/drawing/2014/main" id="{D8CA93C6-0B64-4F73-23D2-150D9B9B8EB2}"/>
                </a:ext>
              </a:extLst>
            </p:cNvPr>
            <p:cNvSpPr txBox="1"/>
            <p:nvPr/>
          </p:nvSpPr>
          <p:spPr>
            <a:xfrm>
              <a:off x="1167238" y="2898220"/>
              <a:ext cx="8140612"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M</a:t>
              </a:r>
              <a:r>
                <a:rPr lang="fr-FR" sz="4400" b="1" dirty="0">
                  <a:solidFill>
                    <a:srgbClr val="565F88"/>
                  </a:solidFill>
                  <a:latin typeface="Dosis SemiBold" pitchFamily="2" charset="0"/>
                </a:rPr>
                <a:t>a cousine se sent bien</a:t>
              </a:r>
              <a:r>
                <a:rPr lang="fr-FR" sz="4400" b="1" dirty="0">
                  <a:solidFill>
                    <a:srgbClr val="00ACA4"/>
                  </a:solidFill>
                  <a:latin typeface="Dosis SemiBold" pitchFamily="2" charset="0"/>
                </a:rPr>
                <a:t>.</a:t>
              </a:r>
            </a:p>
          </p:txBody>
        </p:sp>
      </p:grpSp>
    </p:spTree>
    <p:extLst>
      <p:ext uri="{BB962C8B-B14F-4D97-AF65-F5344CB8AC3E}">
        <p14:creationId xmlns:p14="http://schemas.microsoft.com/office/powerpoint/2010/main" val="1730863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9E242-15DB-D6EE-5D14-8822FB526EF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F408FDA-D961-CEC2-B8F1-0BF380FAD2C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FF408FDA-D961-CEC2-B8F1-0BF380FAD2C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FBA73E5-FF61-5D3B-24F2-253BD8092419}"/>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FBA73E5-FF61-5D3B-24F2-253BD8092419}"/>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AA38B8E-4EEE-3AA9-9655-76BD23B6EAA3}"/>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FA5EEA59-E815-F13D-F773-0F8D274CFAF7}"/>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On passe à une autre activité. Ces mots sont en désordre. Écrivez sur vos cahiers une phrase correcte à partir de ces mots.</a:t>
            </a:r>
          </a:p>
        </p:txBody>
      </p:sp>
      <p:sp>
        <p:nvSpPr>
          <p:cNvPr id="5" name="Rectangle : coins arrondis 4">
            <a:extLst>
              <a:ext uri="{FF2B5EF4-FFF2-40B4-BE49-F238E27FC236}">
                <a16:creationId xmlns:a16="http://schemas.microsoft.com/office/drawing/2014/main" id="{A5BAE41F-02BD-FD69-0F2A-FA27587D10B1}"/>
              </a:ext>
            </a:extLst>
          </p:cNvPr>
          <p:cNvSpPr/>
          <p:nvPr/>
        </p:nvSpPr>
        <p:spPr>
          <a:xfrm>
            <a:off x="6820673" y="3226084"/>
            <a:ext cx="1854633" cy="682425"/>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avec</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6" name="Rectangle : coins arrondis 5">
            <a:extLst>
              <a:ext uri="{FF2B5EF4-FFF2-40B4-BE49-F238E27FC236}">
                <a16:creationId xmlns:a16="http://schemas.microsoft.com/office/drawing/2014/main" id="{C8E38B98-C1C0-8E65-016C-E5F9DC7484A8}"/>
              </a:ext>
            </a:extLst>
          </p:cNvPr>
          <p:cNvSpPr/>
          <p:nvPr/>
        </p:nvSpPr>
        <p:spPr>
          <a:xfrm>
            <a:off x="3364992" y="3226083"/>
            <a:ext cx="174700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dessine</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7" name="Rectangle : coins arrondis 6">
            <a:extLst>
              <a:ext uri="{FF2B5EF4-FFF2-40B4-BE49-F238E27FC236}">
                <a16:creationId xmlns:a16="http://schemas.microsoft.com/office/drawing/2014/main" id="{8E5AE5B0-087E-7217-F297-96847E88C24C}"/>
              </a:ext>
            </a:extLst>
          </p:cNvPr>
          <p:cNvSpPr/>
          <p:nvPr/>
        </p:nvSpPr>
        <p:spPr>
          <a:xfrm>
            <a:off x="468694" y="3226083"/>
            <a:ext cx="253053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ses cousins</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495C57D8-3B17-6957-EFB7-D889ED7E9D3C}"/>
              </a:ext>
            </a:extLst>
          </p:cNvPr>
          <p:cNvSpPr/>
          <p:nvPr/>
        </p:nvSpPr>
        <p:spPr>
          <a:xfrm>
            <a:off x="5397371" y="3196576"/>
            <a:ext cx="113793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Majd</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581048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76329-1E00-97F5-F85E-A5F21B81469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5E771D7-A5DC-FFEB-AD8C-9FC5283F377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F5E771D7-A5DC-FFEB-AD8C-9FC5283F377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8168C0B-DD90-A8DB-0F59-9B4F733962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8168C0B-DD90-A8DB-0F59-9B4F733962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C19AA7-D3D9-E5D4-C198-75F87BCF5AF9}"/>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EFE10BF5-79E8-4D58-6DEF-711A18B9A47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sp>
        <p:nvSpPr>
          <p:cNvPr id="5" name="Rectangle : coins arrondis 4">
            <a:extLst>
              <a:ext uri="{FF2B5EF4-FFF2-40B4-BE49-F238E27FC236}">
                <a16:creationId xmlns:a16="http://schemas.microsoft.com/office/drawing/2014/main" id="{031EC196-E6CA-66EB-1CAB-3157BB726CE5}"/>
              </a:ext>
            </a:extLst>
          </p:cNvPr>
          <p:cNvSpPr/>
          <p:nvPr/>
        </p:nvSpPr>
        <p:spPr>
          <a:xfrm>
            <a:off x="6820673" y="3226084"/>
            <a:ext cx="1854633" cy="682425"/>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avec</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6" name="Rectangle : coins arrondis 5">
            <a:extLst>
              <a:ext uri="{FF2B5EF4-FFF2-40B4-BE49-F238E27FC236}">
                <a16:creationId xmlns:a16="http://schemas.microsoft.com/office/drawing/2014/main" id="{297A5029-3D5E-95E3-B887-08060F444578}"/>
              </a:ext>
            </a:extLst>
          </p:cNvPr>
          <p:cNvSpPr/>
          <p:nvPr/>
        </p:nvSpPr>
        <p:spPr>
          <a:xfrm>
            <a:off x="3364992" y="3226083"/>
            <a:ext cx="174700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dessine</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7" name="Rectangle : coins arrondis 6">
            <a:extLst>
              <a:ext uri="{FF2B5EF4-FFF2-40B4-BE49-F238E27FC236}">
                <a16:creationId xmlns:a16="http://schemas.microsoft.com/office/drawing/2014/main" id="{10C19509-5F2F-0F0E-DAF1-88E1E364FB05}"/>
              </a:ext>
            </a:extLst>
          </p:cNvPr>
          <p:cNvSpPr/>
          <p:nvPr/>
        </p:nvSpPr>
        <p:spPr>
          <a:xfrm>
            <a:off x="468694" y="3226083"/>
            <a:ext cx="253053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ses cousins</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751A8A86-CE0A-831E-771D-5B344FA1025C}"/>
              </a:ext>
            </a:extLst>
          </p:cNvPr>
          <p:cNvSpPr/>
          <p:nvPr/>
        </p:nvSpPr>
        <p:spPr>
          <a:xfrm>
            <a:off x="5397371" y="3196576"/>
            <a:ext cx="113793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Majd</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39007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9E7E9-58CD-35F6-8316-43A73666B7C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F26C10D-B9ED-17BB-B47A-14DB18981F9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F26C10D-B9ED-17BB-B47A-14DB18981F9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630935F-2E6A-1700-00AC-BE85B474C9A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630935F-2E6A-1700-00AC-BE85B474C9A3}"/>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66A96E91-576C-035F-3B94-E96A20D2ED88}"/>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Je n’oublie pas la majuscule au début de la phrase et le point à la fin.  </a:t>
            </a:r>
          </a:p>
        </p:txBody>
      </p:sp>
      <p:pic>
        <p:nvPicPr>
          <p:cNvPr id="10" name="Image 9">
            <a:extLst>
              <a:ext uri="{FF2B5EF4-FFF2-40B4-BE49-F238E27FC236}">
                <a16:creationId xmlns:a16="http://schemas.microsoft.com/office/drawing/2014/main" id="{68E389BE-D45D-3545-9143-3538C14A89F0}"/>
              </a:ext>
            </a:extLst>
          </p:cNvPr>
          <p:cNvPicPr>
            <a:picLocks noChangeAspect="1"/>
          </p:cNvPicPr>
          <p:nvPr/>
        </p:nvPicPr>
        <p:blipFill>
          <a:blip r:embed="rId6"/>
          <a:stretch>
            <a:fillRect/>
          </a:stretch>
        </p:blipFill>
        <p:spPr>
          <a:xfrm>
            <a:off x="148577" y="535130"/>
            <a:ext cx="1152244" cy="1072989"/>
          </a:xfrm>
          <a:prstGeom prst="rect">
            <a:avLst/>
          </a:prstGeom>
        </p:spPr>
      </p:pic>
      <p:grpSp>
        <p:nvGrpSpPr>
          <p:cNvPr id="14" name="Groupe 13">
            <a:extLst>
              <a:ext uri="{FF2B5EF4-FFF2-40B4-BE49-F238E27FC236}">
                <a16:creationId xmlns:a16="http://schemas.microsoft.com/office/drawing/2014/main" id="{E7C506E3-F3CD-9EDA-6CF4-D224BE62ED7B}"/>
              </a:ext>
            </a:extLst>
          </p:cNvPr>
          <p:cNvGrpSpPr/>
          <p:nvPr/>
        </p:nvGrpSpPr>
        <p:grpSpPr>
          <a:xfrm>
            <a:off x="808110" y="1205869"/>
            <a:ext cx="8335890" cy="4188095"/>
            <a:chOff x="808110" y="1036513"/>
            <a:chExt cx="8335890" cy="4188095"/>
          </a:xfrm>
        </p:grpSpPr>
        <p:grpSp>
          <p:nvGrpSpPr>
            <p:cNvPr id="18" name="Google Shape;507;g3a8d32713fb_0_0">
              <a:extLst>
                <a:ext uri="{FF2B5EF4-FFF2-40B4-BE49-F238E27FC236}">
                  <a16:creationId xmlns:a16="http://schemas.microsoft.com/office/drawing/2014/main" id="{77393023-97ED-7CA8-5262-75DFD71F63A7}"/>
                </a:ext>
              </a:extLst>
            </p:cNvPr>
            <p:cNvGrpSpPr/>
            <p:nvPr/>
          </p:nvGrpSpPr>
          <p:grpSpPr>
            <a:xfrm>
              <a:off x="808110" y="1036513"/>
              <a:ext cx="7527781" cy="4188095"/>
              <a:chOff x="1571954" y="2520573"/>
              <a:chExt cx="7149241" cy="3953968"/>
            </a:xfrm>
          </p:grpSpPr>
          <p:pic>
            <p:nvPicPr>
              <p:cNvPr id="20" name="Google Shape;508;g3a8d32713fb_0_0" descr="Une image contenant texte, ligne, reçu&#10;&#10;Description générée automatiquement">
                <a:extLst>
                  <a:ext uri="{FF2B5EF4-FFF2-40B4-BE49-F238E27FC236}">
                    <a16:creationId xmlns:a16="http://schemas.microsoft.com/office/drawing/2014/main" id="{1B5635C8-90EB-B21C-04DE-01D15FDCAAB5}"/>
                  </a:ext>
                </a:extLst>
              </p:cNvPr>
              <p:cNvPicPr preferRelativeResize="0"/>
              <p:nvPr/>
            </p:nvPicPr>
            <p:blipFill rotWithShape="1">
              <a:blip r:embed="rId7">
                <a:alphaModFix/>
              </a:blip>
              <a:srcRect l="24020" t="34833" r="19865" b="18381"/>
              <a:stretch>
                <a:fillRect/>
              </a:stretch>
            </p:blipFill>
            <p:spPr>
              <a:xfrm>
                <a:off x="1571954" y="3368236"/>
                <a:ext cx="7149241" cy="3106305"/>
              </a:xfrm>
              <a:prstGeom prst="rect">
                <a:avLst/>
              </a:prstGeom>
              <a:noFill/>
              <a:ln>
                <a:noFill/>
              </a:ln>
            </p:spPr>
          </p:pic>
          <p:sp>
            <p:nvSpPr>
              <p:cNvPr id="21" name="Google Shape;509;g3a8d32713fb_0_0">
                <a:extLst>
                  <a:ext uri="{FF2B5EF4-FFF2-40B4-BE49-F238E27FC236}">
                    <a16:creationId xmlns:a16="http://schemas.microsoft.com/office/drawing/2014/main" id="{B6C675F5-1DFF-5044-4CBC-BB942B66675B}"/>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0;g3a8d32713fb_0_0">
                <a:extLst>
                  <a:ext uri="{FF2B5EF4-FFF2-40B4-BE49-F238E27FC236}">
                    <a16:creationId xmlns:a16="http://schemas.microsoft.com/office/drawing/2014/main" id="{9AE119A1-1514-3E6B-78DF-CCB1DD080F90}"/>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3" name="Google Shape;511;g3a8d32713fb_0_0">
                <a:extLst>
                  <a:ext uri="{FF2B5EF4-FFF2-40B4-BE49-F238E27FC236}">
                    <a16:creationId xmlns:a16="http://schemas.microsoft.com/office/drawing/2014/main" id="{6A553BA3-F469-D445-ABB5-B7109D183A9C}"/>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9" name="ZoneTexte 18">
              <a:extLst>
                <a:ext uri="{FF2B5EF4-FFF2-40B4-BE49-F238E27FC236}">
                  <a16:creationId xmlns:a16="http://schemas.microsoft.com/office/drawing/2014/main" id="{30631AD3-BBBC-8F6C-3E1F-71C89FC342DF}"/>
                </a:ext>
              </a:extLst>
            </p:cNvPr>
            <p:cNvSpPr txBox="1"/>
            <p:nvPr/>
          </p:nvSpPr>
          <p:spPr>
            <a:xfrm>
              <a:off x="1003388" y="2919896"/>
              <a:ext cx="8140612" cy="981038"/>
            </a:xfrm>
            <a:prstGeom prst="rect">
              <a:avLst/>
            </a:prstGeom>
            <a:noFill/>
          </p:spPr>
          <p:txBody>
            <a:bodyPr wrap="square">
              <a:spAutoFit/>
            </a:bodyPr>
            <a:lstStyle/>
            <a:p>
              <a:pPr>
                <a:lnSpc>
                  <a:spcPct val="150000"/>
                </a:lnSpc>
              </a:pPr>
              <a:r>
                <a:rPr lang="fr-FR" sz="4400" b="1" dirty="0" err="1">
                  <a:solidFill>
                    <a:srgbClr val="00ACA4"/>
                  </a:solidFill>
                  <a:latin typeface="Dosis SemiBold" pitchFamily="2" charset="0"/>
                </a:rPr>
                <a:t>M</a:t>
              </a:r>
              <a:r>
                <a:rPr lang="fr-FR" sz="4400" b="1" dirty="0" err="1">
                  <a:solidFill>
                    <a:srgbClr val="565F88"/>
                  </a:solidFill>
                  <a:latin typeface="Dosis SemiBold" pitchFamily="2" charset="0"/>
                </a:rPr>
                <a:t>ajd</a:t>
              </a:r>
              <a:r>
                <a:rPr lang="fr-FR" sz="4400" b="1" dirty="0">
                  <a:solidFill>
                    <a:srgbClr val="565F88"/>
                  </a:solidFill>
                  <a:latin typeface="Dosis SemiBold" pitchFamily="2" charset="0"/>
                </a:rPr>
                <a:t> dessine avec ses cousins</a:t>
              </a:r>
              <a:r>
                <a:rPr lang="fr-FR" sz="4400" b="1" dirty="0">
                  <a:solidFill>
                    <a:srgbClr val="00ACA4"/>
                  </a:solidFill>
                  <a:latin typeface="Dosis SemiBold" pitchFamily="2" charset="0"/>
                </a:rPr>
                <a:t>.</a:t>
              </a:r>
            </a:p>
          </p:txBody>
        </p:sp>
      </p:grpSp>
    </p:spTree>
    <p:extLst>
      <p:ext uri="{BB962C8B-B14F-4D97-AF65-F5344CB8AC3E}">
        <p14:creationId xmlns:p14="http://schemas.microsoft.com/office/powerpoint/2010/main" val="2496195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FFC1E-FA42-3382-B39F-CDA21BF548D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DD8D1D-827F-E179-ED09-09D9FEF7D1E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ADD8D1D-827F-E179-ED09-09D9FEF7D1E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053CA25-CD38-9AC5-2D19-CC49E711D5E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053CA25-CD38-9AC5-2D19-CC49E711D5EF}"/>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1FD16B07-AFDF-8DE4-B286-90E59134B729}"/>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51A7EF33-D176-FB94-E715-76B7615CC9DA}"/>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Voici une autre phrase en désordre. Écrivez sur vos cahiers une phrase correcte à partir de ces mots.</a:t>
            </a:r>
          </a:p>
        </p:txBody>
      </p:sp>
      <p:sp>
        <p:nvSpPr>
          <p:cNvPr id="4" name="Rectangle : coins arrondis 3">
            <a:extLst>
              <a:ext uri="{FF2B5EF4-FFF2-40B4-BE49-F238E27FC236}">
                <a16:creationId xmlns:a16="http://schemas.microsoft.com/office/drawing/2014/main" id="{D0B0C51E-49F9-FDBA-0393-9B1355F62BFE}"/>
              </a:ext>
            </a:extLst>
          </p:cNvPr>
          <p:cNvSpPr/>
          <p:nvPr/>
        </p:nvSpPr>
        <p:spPr>
          <a:xfrm>
            <a:off x="3908250" y="3292006"/>
            <a:ext cx="1559434" cy="682425"/>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triste</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5" name="Rectangle : coins arrondis 14">
            <a:extLst>
              <a:ext uri="{FF2B5EF4-FFF2-40B4-BE49-F238E27FC236}">
                <a16:creationId xmlns:a16="http://schemas.microsoft.com/office/drawing/2014/main" id="{0CA64163-6D4E-07FB-0C11-89DC00BBBC6C}"/>
              </a:ext>
            </a:extLst>
          </p:cNvPr>
          <p:cNvSpPr/>
          <p:nvPr/>
        </p:nvSpPr>
        <p:spPr>
          <a:xfrm>
            <a:off x="1158928" y="3297940"/>
            <a:ext cx="2035662"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Ma cousine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93061959-81C8-7693-13E9-F9C3FBA76AEB}"/>
              </a:ext>
            </a:extLst>
          </p:cNvPr>
          <p:cNvSpPr/>
          <p:nvPr/>
        </p:nvSpPr>
        <p:spPr>
          <a:xfrm>
            <a:off x="6181344" y="3292005"/>
            <a:ext cx="2134553"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se sent</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039428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68444-64E3-850C-D997-05A5853D205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10454EF-DBB0-3AF8-BD75-BF4212F85EC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10454EF-DBB0-3AF8-BD75-BF4212F85EC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4521DA8-71BD-1F97-81B6-1FF2AB7F8C5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4521DA8-71BD-1F97-81B6-1FF2AB7F8C5C}"/>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0081EB49-DDD6-1EF4-B2C2-F61C3EF255B3}"/>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618CC00B-3CCD-2D55-8272-7C2E7716C42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sp>
        <p:nvSpPr>
          <p:cNvPr id="4" name="Rectangle : coins arrondis 3">
            <a:extLst>
              <a:ext uri="{FF2B5EF4-FFF2-40B4-BE49-F238E27FC236}">
                <a16:creationId xmlns:a16="http://schemas.microsoft.com/office/drawing/2014/main" id="{C656CE59-EBEA-F268-E37D-31F23AB6615F}"/>
              </a:ext>
            </a:extLst>
          </p:cNvPr>
          <p:cNvSpPr/>
          <p:nvPr/>
        </p:nvSpPr>
        <p:spPr>
          <a:xfrm>
            <a:off x="3908250" y="3292006"/>
            <a:ext cx="1559434" cy="682425"/>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triste</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5" name="Rectangle : coins arrondis 14">
            <a:extLst>
              <a:ext uri="{FF2B5EF4-FFF2-40B4-BE49-F238E27FC236}">
                <a16:creationId xmlns:a16="http://schemas.microsoft.com/office/drawing/2014/main" id="{18F37158-6073-33A4-1CEB-C0817F70001C}"/>
              </a:ext>
            </a:extLst>
          </p:cNvPr>
          <p:cNvSpPr/>
          <p:nvPr/>
        </p:nvSpPr>
        <p:spPr>
          <a:xfrm>
            <a:off x="1158928" y="3297940"/>
            <a:ext cx="2035662"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Ma cousine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7E06BA8E-A810-FDB9-3C75-A11EC561C2CA}"/>
              </a:ext>
            </a:extLst>
          </p:cNvPr>
          <p:cNvSpPr/>
          <p:nvPr/>
        </p:nvSpPr>
        <p:spPr>
          <a:xfrm>
            <a:off x="6181344" y="3292005"/>
            <a:ext cx="2134553"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se sent</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807560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41E92-387A-5A70-9C85-F3A05EC9B75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ABAB4FC-BA02-BD13-BAB6-F2B9F433EC9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7ABAB4FC-BA02-BD13-BAB6-F2B9F433EC9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BD7D02F-D1E9-2846-CDCD-84B5FC4097F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BD7D02F-D1E9-2846-CDCD-84B5FC4097F7}"/>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0A20A55A-0568-0828-1A94-7D512B1C6F64}"/>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EF37CE5C-6BB0-E505-0637-DE874B264C0B}"/>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Je n’oublie pas la majuscule au début de la phrase et le point à la fin. </a:t>
            </a:r>
          </a:p>
        </p:txBody>
      </p:sp>
      <p:grpSp>
        <p:nvGrpSpPr>
          <p:cNvPr id="13" name="Groupe 12">
            <a:extLst>
              <a:ext uri="{FF2B5EF4-FFF2-40B4-BE49-F238E27FC236}">
                <a16:creationId xmlns:a16="http://schemas.microsoft.com/office/drawing/2014/main" id="{DD8106F7-0693-DA9F-05A5-C14EB2B38707}"/>
              </a:ext>
            </a:extLst>
          </p:cNvPr>
          <p:cNvGrpSpPr/>
          <p:nvPr/>
        </p:nvGrpSpPr>
        <p:grpSpPr>
          <a:xfrm>
            <a:off x="558144" y="1175330"/>
            <a:ext cx="8768736" cy="4188095"/>
            <a:chOff x="808110" y="1036513"/>
            <a:chExt cx="8335890" cy="4188095"/>
          </a:xfrm>
        </p:grpSpPr>
        <p:grpSp>
          <p:nvGrpSpPr>
            <p:cNvPr id="17" name="Google Shape;507;g3a8d32713fb_0_0">
              <a:extLst>
                <a:ext uri="{FF2B5EF4-FFF2-40B4-BE49-F238E27FC236}">
                  <a16:creationId xmlns:a16="http://schemas.microsoft.com/office/drawing/2014/main" id="{2E01776F-7DD1-00B7-C813-AD7112BDEF60}"/>
                </a:ext>
              </a:extLst>
            </p:cNvPr>
            <p:cNvGrpSpPr/>
            <p:nvPr/>
          </p:nvGrpSpPr>
          <p:grpSpPr>
            <a:xfrm>
              <a:off x="808110" y="1036513"/>
              <a:ext cx="7527781" cy="4188095"/>
              <a:chOff x="1571954" y="2520573"/>
              <a:chExt cx="7149241" cy="3953968"/>
            </a:xfrm>
          </p:grpSpPr>
          <p:pic>
            <p:nvPicPr>
              <p:cNvPr id="19" name="Google Shape;508;g3a8d32713fb_0_0" descr="Une image contenant texte, ligne, reçu&#10;&#10;Description générée automatiquement">
                <a:extLst>
                  <a:ext uri="{FF2B5EF4-FFF2-40B4-BE49-F238E27FC236}">
                    <a16:creationId xmlns:a16="http://schemas.microsoft.com/office/drawing/2014/main" id="{CF8CC3F6-E09F-8459-575E-097419EA9EFC}"/>
                  </a:ext>
                </a:extLst>
              </p:cNvPr>
              <p:cNvPicPr preferRelativeResize="0"/>
              <p:nvPr/>
            </p:nvPicPr>
            <p:blipFill rotWithShape="1">
              <a:blip r:embed="rId7">
                <a:alphaModFix/>
              </a:blip>
              <a:srcRect l="24020" t="34833" r="19865" b="18381"/>
              <a:stretch>
                <a:fillRect/>
              </a:stretch>
            </p:blipFill>
            <p:spPr>
              <a:xfrm>
                <a:off x="1571954" y="3368236"/>
                <a:ext cx="7149241" cy="3106305"/>
              </a:xfrm>
              <a:prstGeom prst="rect">
                <a:avLst/>
              </a:prstGeom>
              <a:noFill/>
              <a:ln>
                <a:noFill/>
              </a:ln>
            </p:spPr>
          </p:pic>
          <p:sp>
            <p:nvSpPr>
              <p:cNvPr id="20" name="Google Shape;509;g3a8d32713fb_0_0">
                <a:extLst>
                  <a:ext uri="{FF2B5EF4-FFF2-40B4-BE49-F238E27FC236}">
                    <a16:creationId xmlns:a16="http://schemas.microsoft.com/office/drawing/2014/main" id="{03D2A955-42AF-06CE-E681-EAFB6E5B787E}"/>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1" name="Google Shape;510;g3a8d32713fb_0_0">
                <a:extLst>
                  <a:ext uri="{FF2B5EF4-FFF2-40B4-BE49-F238E27FC236}">
                    <a16:creationId xmlns:a16="http://schemas.microsoft.com/office/drawing/2014/main" id="{AC912A2E-3C25-C953-1B0B-A89BED3936D6}"/>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1;g3a8d32713fb_0_0">
                <a:extLst>
                  <a:ext uri="{FF2B5EF4-FFF2-40B4-BE49-F238E27FC236}">
                    <a16:creationId xmlns:a16="http://schemas.microsoft.com/office/drawing/2014/main" id="{B80F9027-7886-35C6-CA92-57CD0734AB7B}"/>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8" name="ZoneTexte 17">
              <a:extLst>
                <a:ext uri="{FF2B5EF4-FFF2-40B4-BE49-F238E27FC236}">
                  <a16:creationId xmlns:a16="http://schemas.microsoft.com/office/drawing/2014/main" id="{1575B429-3CE7-6BE7-36A9-776DA967FE3C}"/>
                </a:ext>
              </a:extLst>
            </p:cNvPr>
            <p:cNvSpPr txBox="1"/>
            <p:nvPr/>
          </p:nvSpPr>
          <p:spPr>
            <a:xfrm>
              <a:off x="1003388" y="2919896"/>
              <a:ext cx="8140612"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M</a:t>
              </a:r>
              <a:r>
                <a:rPr lang="fr-FR" sz="4400" b="1" dirty="0">
                  <a:solidFill>
                    <a:srgbClr val="565F88"/>
                  </a:solidFill>
                  <a:latin typeface="Dosis SemiBold" pitchFamily="2" charset="0"/>
                </a:rPr>
                <a:t>a cousine se sent triste</a:t>
              </a:r>
              <a:r>
                <a:rPr lang="fr-FR" sz="4400" b="1" dirty="0">
                  <a:solidFill>
                    <a:srgbClr val="00ACA4"/>
                  </a:solidFill>
                  <a:latin typeface="Dosis SemiBold" pitchFamily="2" charset="0"/>
                </a:rPr>
                <a:t>.</a:t>
              </a:r>
            </a:p>
          </p:txBody>
        </p:sp>
      </p:grpSp>
    </p:spTree>
    <p:extLst>
      <p:ext uri="{BB962C8B-B14F-4D97-AF65-F5344CB8AC3E}">
        <p14:creationId xmlns:p14="http://schemas.microsoft.com/office/powerpoint/2010/main" val="2515558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D380788B-EFA1-98CD-FE54-41FF9F6E3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2974" y="1608119"/>
            <a:ext cx="3239026" cy="4968217"/>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livrets à la page 74. Réalisez l’activité. Je vais circuler entre les rangs pour vous aider. </a:t>
            </a:r>
          </a:p>
        </p:txBody>
      </p:sp>
      <p:pic>
        <p:nvPicPr>
          <p:cNvPr id="2" name="Image 1">
            <a:extLst>
              <a:ext uri="{FF2B5EF4-FFF2-40B4-BE49-F238E27FC236}">
                <a16:creationId xmlns:a16="http://schemas.microsoft.com/office/drawing/2014/main" id="{4AD15E81-0124-AD59-80AE-B06E7849C92D}"/>
              </a:ext>
            </a:extLst>
          </p:cNvPr>
          <p:cNvPicPr>
            <a:picLocks noChangeAspect="1"/>
          </p:cNvPicPr>
          <p:nvPr/>
        </p:nvPicPr>
        <p:blipFill>
          <a:blip r:embed="rId3"/>
          <a:stretch>
            <a:fillRect/>
          </a:stretch>
        </p:blipFill>
        <p:spPr>
          <a:xfrm>
            <a:off x="148577" y="535130"/>
            <a:ext cx="1152244" cy="1072989"/>
          </a:xfrm>
          <a:prstGeom prst="rect">
            <a:avLst/>
          </a:prstGeom>
        </p:spPr>
      </p:pic>
      <p:pic>
        <p:nvPicPr>
          <p:cNvPr id="6" name="Image 5">
            <a:extLst>
              <a:ext uri="{FF2B5EF4-FFF2-40B4-BE49-F238E27FC236}">
                <a16:creationId xmlns:a16="http://schemas.microsoft.com/office/drawing/2014/main" id="{13BCEC06-8A62-7450-BB95-DE27E1D8BF6D}"/>
              </a:ext>
            </a:extLst>
          </p:cNvPr>
          <p:cNvPicPr>
            <a:picLocks noChangeAspect="1"/>
          </p:cNvPicPr>
          <p:nvPr/>
        </p:nvPicPr>
        <p:blipFill>
          <a:blip r:embed="rId4"/>
          <a:stretch>
            <a:fillRect/>
          </a:stretch>
        </p:blipFill>
        <p:spPr>
          <a:xfrm>
            <a:off x="5639275" y="2752717"/>
            <a:ext cx="2203904" cy="2203904"/>
          </a:xfrm>
          <a:prstGeom prst="rect">
            <a:avLst/>
          </a:prstGeom>
        </p:spPr>
      </p:pic>
      <p:sp>
        <p:nvSpPr>
          <p:cNvPr id="9" name="Rectangle : coins arrondis 8">
            <a:extLst>
              <a:ext uri="{FF2B5EF4-FFF2-40B4-BE49-F238E27FC236}">
                <a16:creationId xmlns:a16="http://schemas.microsoft.com/office/drawing/2014/main" id="{7F1AB38B-669E-C7C4-4992-4C68D7AE7A98}"/>
              </a:ext>
            </a:extLst>
          </p:cNvPr>
          <p:cNvSpPr/>
          <p:nvPr/>
        </p:nvSpPr>
        <p:spPr>
          <a:xfrm>
            <a:off x="1964788" y="4956621"/>
            <a:ext cx="3094892" cy="52977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5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8C62F-0F36-324D-9FC1-EBD42D6BF3BD}"/>
            </a:ext>
          </a:extLst>
        </p:cNvPr>
        <p:cNvGrpSpPr/>
        <p:nvPr/>
      </p:nvGrpSpPr>
      <p:grpSpPr>
        <a:xfrm>
          <a:off x="0" y="0"/>
          <a:ext cx="0" cy="0"/>
          <a:chOff x="0" y="0"/>
          <a:chExt cx="0" cy="0"/>
        </a:xfrm>
      </p:grpSpPr>
      <p:pic>
        <p:nvPicPr>
          <p:cNvPr id="8" name="Image 7" descr="Une image contenant texte, Police, capture d’écran, ligne&#10;&#10;Le contenu généré par l’IA peut être incorrect.">
            <a:extLst>
              <a:ext uri="{FF2B5EF4-FFF2-40B4-BE49-F238E27FC236}">
                <a16:creationId xmlns:a16="http://schemas.microsoft.com/office/drawing/2014/main" id="{569420D6-A741-1BBE-C3CE-AC4BD04467A7}"/>
              </a:ext>
            </a:extLst>
          </p:cNvPr>
          <p:cNvPicPr>
            <a:picLocks noChangeAspect="1"/>
          </p:cNvPicPr>
          <p:nvPr/>
        </p:nvPicPr>
        <p:blipFill>
          <a:blip r:embed="rId2"/>
          <a:stretch>
            <a:fillRect/>
          </a:stretch>
        </p:blipFill>
        <p:spPr>
          <a:xfrm>
            <a:off x="1431943" y="1716426"/>
            <a:ext cx="5627225" cy="1780365"/>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8EBC3122-D2E5-40B9-C68D-DE02FB10F67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EBC3122-D2E5-40B9-C68D-DE02FB10F67F}"/>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F7C94638-EDA0-DEF0-7BD0-BEFD7BE5602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7C94638-EDA0-DEF0-7BD0-BEFD7BE56028}"/>
                  </a:ext>
                </a:extLst>
              </p:cNvPr>
              <p:cNvPicPr/>
              <p:nvPr/>
            </p:nvPicPr>
            <p:blipFill>
              <a:blip r:embed="rId7"/>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25D1D783-C278-324D-26F6-6D0B58916930}"/>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rPr>
              <a:t>Corrigez.</a:t>
            </a:r>
          </a:p>
        </p:txBody>
      </p:sp>
      <p:pic>
        <p:nvPicPr>
          <p:cNvPr id="7" name="Image 6">
            <a:extLst>
              <a:ext uri="{FF2B5EF4-FFF2-40B4-BE49-F238E27FC236}">
                <a16:creationId xmlns:a16="http://schemas.microsoft.com/office/drawing/2014/main" id="{427834BF-88AC-3D5A-9902-8373E87445FD}"/>
              </a:ext>
            </a:extLst>
          </p:cNvPr>
          <p:cNvPicPr>
            <a:picLocks noChangeAspect="1"/>
          </p:cNvPicPr>
          <p:nvPr/>
        </p:nvPicPr>
        <p:blipFill>
          <a:blip r:embed="rId8"/>
          <a:stretch>
            <a:fillRect/>
          </a:stretch>
        </p:blipFill>
        <p:spPr>
          <a:xfrm>
            <a:off x="148577" y="535130"/>
            <a:ext cx="1152244" cy="1072989"/>
          </a:xfrm>
          <a:prstGeom prst="rect">
            <a:avLst/>
          </a:prstGeom>
        </p:spPr>
      </p:pic>
      <p:sp>
        <p:nvSpPr>
          <p:cNvPr id="10" name="ZoneTexte 9">
            <a:extLst>
              <a:ext uri="{FF2B5EF4-FFF2-40B4-BE49-F238E27FC236}">
                <a16:creationId xmlns:a16="http://schemas.microsoft.com/office/drawing/2014/main" id="{0F49F2A2-7C0C-56D6-9FE9-5F1881651C56}"/>
              </a:ext>
            </a:extLst>
          </p:cNvPr>
          <p:cNvSpPr txBox="1"/>
          <p:nvPr/>
        </p:nvSpPr>
        <p:spPr>
          <a:xfrm>
            <a:off x="402336" y="2453154"/>
            <a:ext cx="6840000" cy="738664"/>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3200" b="1" dirty="0">
                <a:solidFill>
                  <a:srgbClr val="C00000"/>
                </a:solidFill>
                <a:latin typeface="Dosis" pitchFamily="2" charset="0"/>
              </a:rPr>
              <a:t>N</a:t>
            </a:r>
            <a:r>
              <a:rPr lang="fr-FR" sz="3200" dirty="0">
                <a:solidFill>
                  <a:srgbClr val="C00000"/>
                </a:solidFill>
                <a:latin typeface="Dosis" pitchFamily="2" charset="0"/>
              </a:rPr>
              <a:t>ada joue avec sa cousine</a:t>
            </a:r>
            <a:r>
              <a:rPr kumimoji="0" lang="fr-FR" sz="3200" b="1" i="0" u="none" strike="noStrike" kern="1200" cap="none" spc="0" normalizeH="0" baseline="0" noProof="0" dirty="0">
                <a:ln>
                  <a:noFill/>
                </a:ln>
                <a:solidFill>
                  <a:srgbClr val="C00000"/>
                </a:solidFill>
                <a:effectLst/>
                <a:uLnTx/>
                <a:uFillTx/>
                <a:latin typeface="Dosis" pitchFamily="2" charset="0"/>
                <a:ea typeface="+mn-ea"/>
                <a:cs typeface="+mn-cs"/>
              </a:rPr>
              <a:t>.</a:t>
            </a:r>
            <a:r>
              <a:rPr kumimoji="0" lang="fr-FR" sz="3200" b="0" i="0" u="none" strike="noStrike" kern="1200" cap="none" spc="0" normalizeH="0" baseline="0" noProof="0" dirty="0">
                <a:ln>
                  <a:noFill/>
                </a:ln>
                <a:solidFill>
                  <a:srgbClr val="C00000"/>
                </a:solidFill>
                <a:effectLst/>
                <a:uLnTx/>
                <a:uFillTx/>
                <a:latin typeface="Dosis" pitchFamily="2" charset="0"/>
                <a:ea typeface="+mn-ea"/>
                <a:cs typeface="+mn-cs"/>
              </a:rPr>
              <a:t> </a:t>
            </a:r>
          </a:p>
        </p:txBody>
      </p:sp>
      <p:pic>
        <p:nvPicPr>
          <p:cNvPr id="13" name="Image 12" descr="Une image contenant texte, capture d’écran, Police, ligne&#10;&#10;Le contenu généré par l’IA peut être incorrect.">
            <a:extLst>
              <a:ext uri="{FF2B5EF4-FFF2-40B4-BE49-F238E27FC236}">
                <a16:creationId xmlns:a16="http://schemas.microsoft.com/office/drawing/2014/main" id="{62A91997-6071-517D-58E8-0F6DF46BD79C}"/>
              </a:ext>
            </a:extLst>
          </p:cNvPr>
          <p:cNvPicPr>
            <a:picLocks noChangeAspect="1"/>
          </p:cNvPicPr>
          <p:nvPr/>
        </p:nvPicPr>
        <p:blipFill>
          <a:blip r:embed="rId9"/>
          <a:stretch>
            <a:fillRect/>
          </a:stretch>
        </p:blipFill>
        <p:spPr>
          <a:xfrm>
            <a:off x="1498546" y="3818120"/>
            <a:ext cx="5674914" cy="1780365"/>
          </a:xfrm>
          <a:prstGeom prst="rect">
            <a:avLst/>
          </a:prstGeom>
        </p:spPr>
      </p:pic>
      <p:sp>
        <p:nvSpPr>
          <p:cNvPr id="14" name="ZoneTexte 13">
            <a:extLst>
              <a:ext uri="{FF2B5EF4-FFF2-40B4-BE49-F238E27FC236}">
                <a16:creationId xmlns:a16="http://schemas.microsoft.com/office/drawing/2014/main" id="{682B0601-FDD2-F973-F179-5413684DC14A}"/>
              </a:ext>
            </a:extLst>
          </p:cNvPr>
          <p:cNvSpPr txBox="1"/>
          <p:nvPr/>
        </p:nvSpPr>
        <p:spPr>
          <a:xfrm>
            <a:off x="416259" y="4536976"/>
            <a:ext cx="6840000" cy="738664"/>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3200" b="1" dirty="0">
                <a:solidFill>
                  <a:srgbClr val="C00000"/>
                </a:solidFill>
                <a:latin typeface="Dosis" pitchFamily="2" charset="0"/>
              </a:rPr>
              <a:t>K</a:t>
            </a:r>
            <a:r>
              <a:rPr lang="fr-FR" sz="3200" dirty="0">
                <a:solidFill>
                  <a:srgbClr val="C00000"/>
                </a:solidFill>
                <a:latin typeface="Dosis" pitchFamily="2" charset="0"/>
              </a:rPr>
              <a:t>arim se sent tout content</a:t>
            </a:r>
            <a:r>
              <a:rPr kumimoji="0" lang="fr-FR" sz="3200" b="1" i="0" u="none" strike="noStrike" kern="1200" cap="none" spc="0" normalizeH="0" baseline="0" noProof="0" dirty="0">
                <a:ln>
                  <a:noFill/>
                </a:ln>
                <a:solidFill>
                  <a:srgbClr val="C00000"/>
                </a:solidFill>
                <a:effectLst/>
                <a:uLnTx/>
                <a:uFillTx/>
                <a:latin typeface="Dosis" pitchFamily="2" charset="0"/>
                <a:ea typeface="+mn-ea"/>
                <a:cs typeface="+mn-cs"/>
              </a:rPr>
              <a:t>.</a:t>
            </a:r>
            <a:r>
              <a:rPr kumimoji="0" lang="fr-FR" sz="3200" b="0" i="0" u="none" strike="noStrike" kern="1200" cap="none" spc="0" normalizeH="0" baseline="0" noProof="0" dirty="0">
                <a:ln>
                  <a:noFill/>
                </a:ln>
                <a:solidFill>
                  <a:srgbClr val="C00000"/>
                </a:solidFill>
                <a:effectLst/>
                <a:uLnTx/>
                <a:uFillTx/>
                <a:latin typeface="Dosis" pitchFamily="2" charset="0"/>
                <a:ea typeface="+mn-ea"/>
                <a:cs typeface="+mn-cs"/>
              </a:rPr>
              <a:t> </a:t>
            </a:r>
          </a:p>
        </p:txBody>
      </p:sp>
    </p:spTree>
    <p:extLst>
      <p:ext uri="{BB962C8B-B14F-4D97-AF65-F5344CB8AC3E}">
        <p14:creationId xmlns:p14="http://schemas.microsoft.com/office/powerpoint/2010/main" val="296023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jd_wave">
            <a:hlinkClick r:id="" action="ppaction://media"/>
            <a:extLst>
              <a:ext uri="{FF2B5EF4-FFF2-40B4-BE49-F238E27FC236}">
                <a16:creationId xmlns:a16="http://schemas.microsoft.com/office/drawing/2014/main" id="{2D085470-6254-1CCC-EAE4-0E8D468547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63183" y="2142065"/>
            <a:ext cx="1996613" cy="3549535"/>
          </a:xfrm>
          <a:prstGeom prst="rect">
            <a:avLst/>
          </a:prstGeom>
        </p:spPr>
      </p:pic>
      <p:pic>
        <p:nvPicPr>
          <p:cNvPr id="2" name="Image 1">
            <a:extLst>
              <a:ext uri="{FF2B5EF4-FFF2-40B4-BE49-F238E27FC236}">
                <a16:creationId xmlns:a16="http://schemas.microsoft.com/office/drawing/2014/main" id="{06F91F0E-6386-2E00-FF88-BC402C6E2A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8452" y="1588169"/>
            <a:ext cx="3312460" cy="5080855"/>
          </a:xfrm>
          <a:prstGeom prst="rect">
            <a:avLst/>
          </a:prstGeom>
        </p:spPr>
      </p:pic>
      <p:sp>
        <p:nvSpPr>
          <p:cNvPr id="8" name="Titre 1">
            <a:extLst>
              <a:ext uri="{FF2B5EF4-FFF2-40B4-BE49-F238E27FC236}">
                <a16:creationId xmlns:a16="http://schemas.microsoft.com/office/drawing/2014/main" id="{FEB082D5-E6CD-4695-6114-FD007FEEC39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la maison, </a:t>
            </a:r>
            <a:r>
              <a:rPr lang="fr-FR" b="1" dirty="0">
                <a:solidFill>
                  <a:schemeClr val="tx1">
                    <a:lumMod val="65000"/>
                    <a:lumOff val="35000"/>
                  </a:schemeClr>
                </a:solidFill>
                <a:latin typeface="Dosis Medium" pitchFamily="2" charset="0"/>
              </a:rPr>
              <a:t>réalisez l’activité 5 de la page 74</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9" name="Espace réservé pour une image  2" descr="Une image contenant habits, illustration, dessin humoristique&#10;&#10;Le contenu généré par l’IA peut être incorrect.">
            <a:extLst>
              <a:ext uri="{FF2B5EF4-FFF2-40B4-BE49-F238E27FC236}">
                <a16:creationId xmlns:a16="http://schemas.microsoft.com/office/drawing/2014/main" id="{BC904AA9-F74C-7128-E2AE-905B3654E945}"/>
              </a:ext>
            </a:extLst>
          </p:cNvPr>
          <p:cNvPicPr>
            <a:picLocks noChangeAspect="1"/>
          </p:cNvPicPr>
          <p:nvPr/>
        </p:nvPicPr>
        <p:blipFill>
          <a:blip r:embed="rId6">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
        <p:nvSpPr>
          <p:cNvPr id="6" name="Rectangle : coins arrondis 5">
            <a:extLst>
              <a:ext uri="{FF2B5EF4-FFF2-40B4-BE49-F238E27FC236}">
                <a16:creationId xmlns:a16="http://schemas.microsoft.com/office/drawing/2014/main" id="{79D82D8E-3660-5D8A-5BDA-6CC43BDCA50F}"/>
              </a:ext>
            </a:extLst>
          </p:cNvPr>
          <p:cNvSpPr/>
          <p:nvPr/>
        </p:nvSpPr>
        <p:spPr>
          <a:xfrm>
            <a:off x="3651390" y="5531863"/>
            <a:ext cx="2966584" cy="57013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TotalTime>
  <Words>1344</Words>
  <Application>Microsoft Office PowerPoint</Application>
  <PresentationFormat>Affichage à l'écran (4:3)</PresentationFormat>
  <Paragraphs>167</Paragraphs>
  <Slides>43</Slides>
  <Notes>2</Notes>
  <HiddenSlides>0</HiddenSlides>
  <MMClips>8</MMClips>
  <ScaleCrop>false</ScaleCrop>
  <HeadingPairs>
    <vt:vector size="6" baseType="variant">
      <vt:variant>
        <vt:lpstr>Polices utilisées</vt:lpstr>
      </vt:variant>
      <vt:variant>
        <vt:i4>9</vt:i4>
      </vt:variant>
      <vt:variant>
        <vt:lpstr>Thème</vt:lpstr>
      </vt:variant>
      <vt:variant>
        <vt:i4>12</vt:i4>
      </vt:variant>
      <vt:variant>
        <vt:lpstr>Titres des diapositives</vt:lpstr>
      </vt:variant>
      <vt:variant>
        <vt:i4>43</vt:i4>
      </vt:variant>
    </vt:vector>
  </HeadingPairs>
  <TitlesOfParts>
    <vt:vector size="64" baseType="lpstr">
      <vt:lpstr>Dosis</vt:lpstr>
      <vt:lpstr>Dosis SemiBold</vt:lpstr>
      <vt:lpstr>Dosis ExtraBold</vt:lpstr>
      <vt:lpstr>Aptos Display</vt:lpstr>
      <vt:lpstr>Dosis Medium</vt:lpstr>
      <vt:lpstr>Aptos</vt:lpstr>
      <vt:lpstr>Wingdings</vt:lpstr>
      <vt:lpstr>Calibri</vt:lpstr>
      <vt:lpstr>Arial</vt:lpstr>
      <vt:lpstr>2_Conception personnalisée</vt:lpstr>
      <vt:lpstr>00_Env-Enseignant</vt:lpstr>
      <vt:lpstr>Oral</vt:lpstr>
      <vt:lpstr>Lecture</vt:lpstr>
      <vt:lpstr>Ecriture</vt:lpstr>
      <vt:lpstr>1_Lecture</vt:lpstr>
      <vt:lpstr>1_Env-Enseignant</vt:lpstr>
      <vt:lpstr>2_Env-Enseignant</vt:lpstr>
      <vt:lpstr>1_Oral</vt:lpstr>
      <vt:lpstr>3_Env-Enseignant</vt:lpstr>
      <vt:lpstr>1_Ecriture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 nos frères et sœurs, de leurs chambres, des activités que nous faisons avec eux  et avec nos cousins et nos cousines, et de comment on se sent. Écoutez bien.</vt:lpstr>
      <vt:lpstr>Lecture de la vidéo.</vt:lpstr>
      <vt:lpstr>Maintenant, on va prendre la parole pour parler de nos frères et sœurs, de leurs chambres, des activités que nous faisons avec eux  et avec nos cousins et nos cousines, et de comment on se sent.  On va le faire en 3 étapes. Soyez attentifs. </vt:lpstr>
      <vt:lpstr>Étape 1 : Je vais vous expliquer la situation. </vt:lpstr>
      <vt:lpstr>Étape 2 : Chacun réfléchit silencieusement à ce qu’il va dire dans sa prise de parole.</vt:lpstr>
      <vt:lpstr>Étape 3 : Maintenant, vous allez prendre la parole. Qui veut passer au tableau ? </vt:lpstr>
      <vt:lpstr>Maintenant, tout le monde participe. Chacun prend la parole pour parler de ses frères et sœurs, de leur chambre, des activités qu’il fait avec eux et avec ses cousins, cousines, et de comment il se sent.</vt:lpstr>
      <vt:lpstr>Plan de la séance 5</vt:lpstr>
      <vt:lpstr>Présentation PowerPoint</vt:lpstr>
      <vt:lpstr>Présentation PowerPoint</vt:lpstr>
      <vt:lpstr>Prenez vos ardoises.</vt:lpstr>
      <vt:lpstr>Présentation PowerPoint</vt:lpstr>
      <vt:lpstr>Levez vos ardoises. </vt:lpstr>
      <vt:lpstr>Présentation PowerPoint</vt:lpstr>
      <vt:lpstr>Regardez cette image.  C’est Majid et son cousin. </vt:lpstr>
      <vt:lpstr>Avec votre voisin, lisez et répondez à la question. Je vais circuler entre les rangs pour vous aider. </vt:lpstr>
      <vt:lpstr>Corrigez. La bonne réponse est : « 2. Majid est content ».</vt:lpstr>
      <vt:lpstr>Plan de la séance 5</vt:lpstr>
      <vt:lpstr>Maintenant, nous allons faire de l’écriture.  Prenez vos cahiers.</vt:lpstr>
      <vt:lpstr>Lisez et observez cette phrase. Vous allez l’écrire après. Tenez-vous prêts. Je n’oublie  pas la majuscule au début de la phrase, le point à la fin et les espaces entre les mots. </vt:lpstr>
      <vt:lpstr>Première dictée en cours.</vt:lpstr>
      <vt:lpstr>Deuxième dictée en cours.</vt:lpstr>
      <vt:lpstr>Corrigez. </vt:lpstr>
      <vt:lpstr>Présentation PowerPoint</vt:lpstr>
      <vt:lpstr>Première dictée en cours.</vt:lpstr>
      <vt:lpstr>Deuxième dictée en cours.</vt:lpstr>
      <vt:lpstr>Corrigez. </vt:lpstr>
      <vt:lpstr>On passe à une autre activité. Ces mots sont en désordre. Écrivez sur vos cahiers une phrase correcte à partir de ces mots.</vt:lpstr>
      <vt:lpstr>Qui veut lire sa phrase ?</vt:lpstr>
      <vt:lpstr>Corrigez. Je n’oublie pas la majuscule au début de la phrase et le point à la fin.  </vt:lpstr>
      <vt:lpstr>Voici une autre phrase en désordre. Écrivez sur vos cahiers une phrase correcte à partir de ces mots.</vt:lpstr>
      <vt:lpstr>Qui veut lire sa phrase ?</vt:lpstr>
      <vt:lpstr>Corrigez. Je n’oublie pas la majuscule au début de la phrase et le point à la fin. </vt:lpstr>
      <vt:lpstr>Prenez vos livrets à la page 74. Réalisez l’activité. Je vais circuler entre les rangs pour vous aider. </vt:lpstr>
      <vt:lpstr>Présentation PowerPoint</vt:lpstr>
      <vt:lpstr>La séance d’aujourd’hui est terminée. À la maison, réalisez l’activité 5 de la page 74.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6</cp:revision>
  <cp:lastPrinted>2025-08-13T10:11:39Z</cp:lastPrinted>
  <dcterms:created xsi:type="dcterms:W3CDTF">2025-08-01T12:31:49Z</dcterms:created>
  <dcterms:modified xsi:type="dcterms:W3CDTF">2026-02-18T17:24:54Z</dcterms:modified>
</cp:coreProperties>
</file>