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5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6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7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8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9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1" r:id="rId1"/>
    <p:sldMasterId id="2147483743" r:id="rId2"/>
    <p:sldMasterId id="2147483697" r:id="rId3"/>
    <p:sldMasterId id="2147483711" r:id="rId4"/>
    <p:sldMasterId id="2147483720" r:id="rId5"/>
    <p:sldMasterId id="2147483756" r:id="rId6"/>
    <p:sldMasterId id="2147483766" r:id="rId7"/>
    <p:sldMasterId id="2147483774" r:id="rId8"/>
    <p:sldMasterId id="2147483794" r:id="rId9"/>
    <p:sldMasterId id="2147483804" r:id="rId10"/>
  </p:sldMasterIdLst>
  <p:notesMasterIdLst>
    <p:notesMasterId r:id="rId65"/>
  </p:notesMasterIdLst>
  <p:sldIdLst>
    <p:sldId id="257" r:id="rId11"/>
    <p:sldId id="1029" r:id="rId12"/>
    <p:sldId id="705" r:id="rId13"/>
    <p:sldId id="1030" r:id="rId14"/>
    <p:sldId id="798" r:id="rId15"/>
    <p:sldId id="799" r:id="rId16"/>
    <p:sldId id="779" r:id="rId17"/>
    <p:sldId id="780" r:id="rId18"/>
    <p:sldId id="784" r:id="rId19"/>
    <p:sldId id="1055" r:id="rId20"/>
    <p:sldId id="1117" r:id="rId21"/>
    <p:sldId id="1056" r:id="rId22"/>
    <p:sldId id="1101" r:id="rId23"/>
    <p:sldId id="1114" r:id="rId24"/>
    <p:sldId id="1111" r:id="rId25"/>
    <p:sldId id="1057" r:id="rId26"/>
    <p:sldId id="1089" r:id="rId27"/>
    <p:sldId id="1091" r:id="rId28"/>
    <p:sldId id="1092" r:id="rId29"/>
    <p:sldId id="1093" r:id="rId30"/>
    <p:sldId id="955" r:id="rId31"/>
    <p:sldId id="800" r:id="rId32"/>
    <p:sldId id="902" r:id="rId33"/>
    <p:sldId id="1077" r:id="rId34"/>
    <p:sldId id="1078" r:id="rId35"/>
    <p:sldId id="881" r:id="rId36"/>
    <p:sldId id="1113" r:id="rId37"/>
    <p:sldId id="1110" r:id="rId38"/>
    <p:sldId id="1116" r:id="rId39"/>
    <p:sldId id="1100" r:id="rId40"/>
    <p:sldId id="805" r:id="rId41"/>
    <p:sldId id="653" r:id="rId42"/>
    <p:sldId id="1060" r:id="rId43"/>
    <p:sldId id="1066" r:id="rId44"/>
    <p:sldId id="1073" r:id="rId45"/>
    <p:sldId id="1072" r:id="rId46"/>
    <p:sldId id="1094" r:id="rId47"/>
    <p:sldId id="1042" r:id="rId48"/>
    <p:sldId id="1043" r:id="rId49"/>
    <p:sldId id="1044" r:id="rId50"/>
    <p:sldId id="1045" r:id="rId51"/>
    <p:sldId id="1095" r:id="rId52"/>
    <p:sldId id="1096" r:id="rId53"/>
    <p:sldId id="1097" r:id="rId54"/>
    <p:sldId id="1046" r:id="rId55"/>
    <p:sldId id="1047" r:id="rId56"/>
    <p:sldId id="1048" r:id="rId57"/>
    <p:sldId id="1049" r:id="rId58"/>
    <p:sldId id="1050" r:id="rId59"/>
    <p:sldId id="1051" r:id="rId60"/>
    <p:sldId id="895" r:id="rId61"/>
    <p:sldId id="896" r:id="rId62"/>
    <p:sldId id="898" r:id="rId63"/>
    <p:sldId id="679" r:id="rId64"/>
  </p:sldIdLst>
  <p:sldSz cx="9144000" cy="6858000" type="screen4x3"/>
  <p:notesSz cx="6735763" cy="9866313"/>
  <p:embeddedFontLst>
    <p:embeddedFont>
      <p:font typeface="Dosis" pitchFamily="2" charset="0"/>
      <p:regular r:id="rId66"/>
      <p:bold r:id="rId67"/>
    </p:embeddedFont>
    <p:embeddedFont>
      <p:font typeface="Dosis ExtraBold" pitchFamily="2" charset="0"/>
      <p:bold r:id="rId68"/>
    </p:embeddedFont>
    <p:embeddedFont>
      <p:font typeface="Dosis Medium" pitchFamily="2" charset="0"/>
      <p:regular r:id="rId69"/>
    </p:embeddedFont>
    <p:embeddedFont>
      <p:font typeface="Dosis SemiBold" pitchFamily="2" charset="0"/>
      <p:bold r:id="rId70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ACA4"/>
    <a:srgbClr val="DEEBF7"/>
    <a:srgbClr val="565F88"/>
    <a:srgbClr val="4B5377"/>
    <a:srgbClr val="424D7B"/>
    <a:srgbClr val="F26553"/>
    <a:srgbClr val="E84234"/>
    <a:srgbClr val="2AB6D7"/>
    <a:srgbClr val="55B7DE"/>
    <a:srgbClr val="A1A6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5C9A0ED-E8FB-4AD4-8C52-E1618513C395}" v="34" dt="2026-02-16T16:53:41.18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99" autoAdjust="0"/>
    <p:restoredTop sz="87607" autoAdjust="0"/>
  </p:normalViewPr>
  <p:slideViewPr>
    <p:cSldViewPr snapToGrid="0">
      <p:cViewPr varScale="1">
        <p:scale>
          <a:sx n="77" d="100"/>
          <a:sy n="77" d="100"/>
        </p:scale>
        <p:origin x="267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slide" Target="slides/slide29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50" Type="http://schemas.openxmlformats.org/officeDocument/2006/relationships/slide" Target="slides/slide40.xml"/><Relationship Id="rId55" Type="http://schemas.openxmlformats.org/officeDocument/2006/relationships/slide" Target="slides/slide45.xml"/><Relationship Id="rId63" Type="http://schemas.openxmlformats.org/officeDocument/2006/relationships/slide" Target="slides/slide53.xml"/><Relationship Id="rId68" Type="http://schemas.openxmlformats.org/officeDocument/2006/relationships/font" Target="fonts/font3.fntdata"/><Relationship Id="rId76" Type="http://schemas.microsoft.com/office/2015/10/relationships/revisionInfo" Target="revisionInfo.xml"/><Relationship Id="rId7" Type="http://schemas.openxmlformats.org/officeDocument/2006/relationships/slideMaster" Target="slideMasters/slideMaster7.xml"/><Relationship Id="rId71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9" Type="http://schemas.openxmlformats.org/officeDocument/2006/relationships/slide" Target="slides/slide19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53" Type="http://schemas.openxmlformats.org/officeDocument/2006/relationships/slide" Target="slides/slide43.xml"/><Relationship Id="rId58" Type="http://schemas.openxmlformats.org/officeDocument/2006/relationships/slide" Target="slides/slide48.xml"/><Relationship Id="rId66" Type="http://schemas.openxmlformats.org/officeDocument/2006/relationships/font" Target="fonts/font1.fntdata"/><Relationship Id="rId74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slide" Target="slides/slide39.xml"/><Relationship Id="rId57" Type="http://schemas.openxmlformats.org/officeDocument/2006/relationships/slide" Target="slides/slide47.xml"/><Relationship Id="rId61" Type="http://schemas.openxmlformats.org/officeDocument/2006/relationships/slide" Target="slides/slide5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slide" Target="slides/slide42.xml"/><Relationship Id="rId60" Type="http://schemas.openxmlformats.org/officeDocument/2006/relationships/slide" Target="slides/slide50.xml"/><Relationship Id="rId65" Type="http://schemas.openxmlformats.org/officeDocument/2006/relationships/notesMaster" Target="notesMasters/notesMaster1.xml"/><Relationship Id="rId73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slide" Target="slides/slide38.xml"/><Relationship Id="rId56" Type="http://schemas.openxmlformats.org/officeDocument/2006/relationships/slide" Target="slides/slide46.xml"/><Relationship Id="rId64" Type="http://schemas.openxmlformats.org/officeDocument/2006/relationships/slide" Target="slides/slide54.xml"/><Relationship Id="rId69" Type="http://schemas.openxmlformats.org/officeDocument/2006/relationships/font" Target="fonts/font4.fntdata"/><Relationship Id="rId77" Type="http://schemas.microsoft.com/office/2018/10/relationships/authors" Target="author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1.xml"/><Relationship Id="rId72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59" Type="http://schemas.openxmlformats.org/officeDocument/2006/relationships/slide" Target="slides/slide49.xml"/><Relationship Id="rId67" Type="http://schemas.openxmlformats.org/officeDocument/2006/relationships/font" Target="fonts/font2.fntdata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54" Type="http://schemas.openxmlformats.org/officeDocument/2006/relationships/slide" Target="slides/slide44.xml"/><Relationship Id="rId62" Type="http://schemas.openxmlformats.org/officeDocument/2006/relationships/slide" Target="slides/slide52.xml"/><Relationship Id="rId70" Type="http://schemas.openxmlformats.org/officeDocument/2006/relationships/font" Target="fonts/font5.fntdata"/><Relationship Id="rId75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lila El Baraka" userId="ea93c961-285f-4edc-9e51-dff84fc1dbdc" providerId="ADAL" clId="{57C2819A-E835-47AA-9356-3BB7B51E441F}"/>
    <pc:docChg chg="custSel addSld delSld modSld sldOrd">
      <pc:chgData name="Jalila El Baraka" userId="ea93c961-285f-4edc-9e51-dff84fc1dbdc" providerId="ADAL" clId="{57C2819A-E835-47AA-9356-3BB7B51E441F}" dt="2026-02-16T16:54:34.535" v="633" actId="1076"/>
      <pc:docMkLst>
        <pc:docMk/>
      </pc:docMkLst>
      <pc:sldChg chg="addSp delSp modSp mod">
        <pc:chgData name="Jalila El Baraka" userId="ea93c961-285f-4edc-9e51-dff84fc1dbdc" providerId="ADAL" clId="{57C2819A-E835-47AA-9356-3BB7B51E441F}" dt="2026-02-13T16:47:46.050" v="304" actId="14100"/>
        <pc:sldMkLst>
          <pc:docMk/>
          <pc:sldMk cId="56895326" sldId="257"/>
        </pc:sldMkLst>
        <pc:picChg chg="add mod">
          <ac:chgData name="Jalila El Baraka" userId="ea93c961-285f-4edc-9e51-dff84fc1dbdc" providerId="ADAL" clId="{57C2819A-E835-47AA-9356-3BB7B51E441F}" dt="2026-02-13T16:47:46.050" v="304" actId="14100"/>
          <ac:picMkLst>
            <pc:docMk/>
            <pc:sldMk cId="56895326" sldId="257"/>
            <ac:picMk id="3" creationId="{71D0346F-B37C-1424-FFCA-6E98163AC7BA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2-16T13:44:58.324" v="580" actId="1076"/>
        <pc:sldMkLst>
          <pc:docMk/>
          <pc:sldMk cId="4261658029" sldId="679"/>
        </pc:sldMkLst>
        <pc:spChg chg="mod">
          <ac:chgData name="Jalila El Baraka" userId="ea93c961-285f-4edc-9e51-dff84fc1dbdc" providerId="ADAL" clId="{57C2819A-E835-47AA-9356-3BB7B51E441F}" dt="2026-02-16T13:44:51.165" v="579" actId="20577"/>
          <ac:spMkLst>
            <pc:docMk/>
            <pc:sldMk cId="4261658029" sldId="679"/>
            <ac:spMk id="2" creationId="{FE91AC9D-0C0C-4684-927E-D7846FC8300F}"/>
          </ac:spMkLst>
        </pc:spChg>
        <pc:picChg chg="mod">
          <ac:chgData name="Jalila El Baraka" userId="ea93c961-285f-4edc-9e51-dff84fc1dbdc" providerId="ADAL" clId="{57C2819A-E835-47AA-9356-3BB7B51E441F}" dt="2026-02-16T13:43:36.809" v="575" actId="1076"/>
          <ac:picMkLst>
            <pc:docMk/>
            <pc:sldMk cId="4261658029" sldId="679"/>
            <ac:picMk id="5" creationId="{6F6F1B13-1C9B-1D81-C5CD-1CED964D7A15}"/>
          </ac:picMkLst>
        </pc:picChg>
        <pc:picChg chg="mod">
          <ac:chgData name="Jalila El Baraka" userId="ea93c961-285f-4edc-9e51-dff84fc1dbdc" providerId="ADAL" clId="{57C2819A-E835-47AA-9356-3BB7B51E441F}" dt="2026-02-16T13:44:58.324" v="580" actId="1076"/>
          <ac:picMkLst>
            <pc:docMk/>
            <pc:sldMk cId="4261658029" sldId="679"/>
            <ac:picMk id="6" creationId="{2FE8BC74-7F1B-1612-A567-433D7B787F30}"/>
          </ac:picMkLst>
        </pc:picChg>
        <pc:picChg chg="add del mod ord">
          <ac:chgData name="Jalila El Baraka" userId="ea93c961-285f-4edc-9e51-dff84fc1dbdc" providerId="ADAL" clId="{57C2819A-E835-47AA-9356-3BB7B51E441F}" dt="2026-02-16T13:43:21.335" v="570" actId="478"/>
          <ac:picMkLst>
            <pc:docMk/>
            <pc:sldMk cId="4261658029" sldId="679"/>
            <ac:picMk id="7" creationId="{8C24CFF7-E705-91E8-4CB0-62BD58611243}"/>
          </ac:picMkLst>
        </pc:picChg>
        <pc:picChg chg="del mod">
          <ac:chgData name="Jalila El Baraka" userId="ea93c961-285f-4edc-9e51-dff84fc1dbdc" providerId="ADAL" clId="{57C2819A-E835-47AA-9356-3BB7B51E441F}" dt="2026-02-16T13:43:22.766" v="571" actId="478"/>
          <ac:picMkLst>
            <pc:docMk/>
            <pc:sldMk cId="4261658029" sldId="679"/>
            <ac:picMk id="9" creationId="{4DABB5A8-820A-F8B4-90B3-D39BDD055E9A}"/>
          </ac:picMkLst>
        </pc:picChg>
        <pc:picChg chg="del mod">
          <ac:chgData name="Jalila El Baraka" userId="ea93c961-285f-4edc-9e51-dff84fc1dbdc" providerId="ADAL" clId="{57C2819A-E835-47AA-9356-3BB7B51E441F}" dt="2026-02-16T13:43:25.309" v="572" actId="478"/>
          <ac:picMkLst>
            <pc:docMk/>
            <pc:sldMk cId="4261658029" sldId="679"/>
            <ac:picMk id="10" creationId="{E77DB89E-85D8-27CE-59AA-4DC05B95904A}"/>
          </ac:picMkLst>
        </pc:picChg>
      </pc:sldChg>
      <pc:sldChg chg="addSp modSp mod modAnim">
        <pc:chgData name="Jalila El Baraka" userId="ea93c961-285f-4edc-9e51-dff84fc1dbdc" providerId="ADAL" clId="{57C2819A-E835-47AA-9356-3BB7B51E441F}" dt="2026-02-16T12:54:52.160" v="397" actId="1076"/>
        <pc:sldMkLst>
          <pc:docMk/>
          <pc:sldMk cId="927543826" sldId="784"/>
        </pc:sldMkLst>
        <pc:picChg chg="add mod">
          <ac:chgData name="Jalila El Baraka" userId="ea93c961-285f-4edc-9e51-dff84fc1dbdc" providerId="ADAL" clId="{57C2819A-E835-47AA-9356-3BB7B51E441F}" dt="2026-02-16T12:54:52.160" v="397" actId="1076"/>
          <ac:picMkLst>
            <pc:docMk/>
            <pc:sldMk cId="927543826" sldId="784"/>
            <ac:picMk id="3" creationId="{374A4D4D-E43C-6BD0-F45E-043A85ACC37C}"/>
          </ac:picMkLst>
        </pc:picChg>
      </pc:sldChg>
      <pc:sldChg chg="addSp modSp mod">
        <pc:chgData name="Jalila El Baraka" userId="ea93c961-285f-4edc-9e51-dff84fc1dbdc" providerId="ADAL" clId="{57C2819A-E835-47AA-9356-3BB7B51E441F}" dt="2026-02-13T16:54:39.804" v="384" actId="14100"/>
        <pc:sldMkLst>
          <pc:docMk/>
          <pc:sldMk cId="3128690644" sldId="895"/>
        </pc:sldMkLst>
        <pc:spChg chg="mod">
          <ac:chgData name="Jalila El Baraka" userId="ea93c961-285f-4edc-9e51-dff84fc1dbdc" providerId="ADAL" clId="{57C2819A-E835-47AA-9356-3BB7B51E441F}" dt="2026-02-13T16:53:40.023" v="373" actId="20577"/>
          <ac:spMkLst>
            <pc:docMk/>
            <pc:sldMk cId="3128690644" sldId="895"/>
            <ac:spMk id="4" creationId="{E9145ECC-000C-F876-22B9-FF30903C9504}"/>
          </ac:spMkLst>
        </pc:spChg>
        <pc:spChg chg="mod">
          <ac:chgData name="Jalila El Baraka" userId="ea93c961-285f-4edc-9e51-dff84fc1dbdc" providerId="ADAL" clId="{57C2819A-E835-47AA-9356-3BB7B51E441F}" dt="2026-02-13T16:54:39.804" v="384" actId="14100"/>
          <ac:spMkLst>
            <pc:docMk/>
            <pc:sldMk cId="3128690644" sldId="895"/>
            <ac:spMk id="15" creationId="{354EBED3-0B83-C456-5242-F9D79F9BBDDD}"/>
          </ac:spMkLst>
        </pc:spChg>
        <pc:picChg chg="add mod ord">
          <ac:chgData name="Jalila El Baraka" userId="ea93c961-285f-4edc-9e51-dff84fc1dbdc" providerId="ADAL" clId="{57C2819A-E835-47AA-9356-3BB7B51E441F}" dt="2026-02-13T16:54:03.040" v="382" actId="1076"/>
          <ac:picMkLst>
            <pc:docMk/>
            <pc:sldMk cId="3128690644" sldId="895"/>
            <ac:picMk id="2" creationId="{36B8A9D7-2BB0-4C75-C662-286E56F70E41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2-16T13:38:08.630" v="555" actId="1076"/>
        <pc:sldMkLst>
          <pc:docMk/>
          <pc:sldMk cId="3440061512" sldId="955"/>
        </pc:sldMkLst>
        <pc:spChg chg="del">
          <ac:chgData name="Jalila El Baraka" userId="ea93c961-285f-4edc-9e51-dff84fc1dbdc" providerId="ADAL" clId="{57C2819A-E835-47AA-9356-3BB7B51E441F}" dt="2026-02-16T13:38:04.810" v="553" actId="478"/>
          <ac:spMkLst>
            <pc:docMk/>
            <pc:sldMk cId="3440061512" sldId="955"/>
            <ac:spMk id="3" creationId="{BFA370B5-B749-7B9C-1385-F3DC6AB3C1DF}"/>
          </ac:spMkLst>
        </pc:spChg>
        <pc:spChg chg="add mod">
          <ac:chgData name="Jalila El Baraka" userId="ea93c961-285f-4edc-9e51-dff84fc1dbdc" providerId="ADAL" clId="{57C2819A-E835-47AA-9356-3BB7B51E441F}" dt="2026-02-16T13:38:08.630" v="555" actId="1076"/>
          <ac:spMkLst>
            <pc:docMk/>
            <pc:sldMk cId="3440061512" sldId="955"/>
            <ac:spMk id="4" creationId="{4A87CF91-0302-2D38-B07F-DDEC63571F54}"/>
          </ac:spMkLst>
        </pc:spChg>
      </pc:sldChg>
      <pc:sldChg chg="addSp delSp modSp mod">
        <pc:chgData name="Jalila El Baraka" userId="ea93c961-285f-4edc-9e51-dff84fc1dbdc" providerId="ADAL" clId="{57C2819A-E835-47AA-9356-3BB7B51E441F}" dt="2026-02-16T13:44:19.606" v="577"/>
        <pc:sldMkLst>
          <pc:docMk/>
          <pc:sldMk cId="1677520056" sldId="1030"/>
        </pc:sldMkLst>
        <pc:picChg chg="add mod">
          <ac:chgData name="Jalila El Baraka" userId="ea93c961-285f-4edc-9e51-dff84fc1dbdc" providerId="ADAL" clId="{57C2819A-E835-47AA-9356-3BB7B51E441F}" dt="2026-02-16T13:44:19.606" v="577"/>
          <ac:picMkLst>
            <pc:docMk/>
            <pc:sldMk cId="1677520056" sldId="1030"/>
            <ac:picMk id="2" creationId="{76969D62-23C7-9ACC-53B1-C803FA305290}"/>
          </ac:picMkLst>
        </pc:picChg>
        <pc:picChg chg="add del mod">
          <ac:chgData name="Jalila El Baraka" userId="ea93c961-285f-4edc-9e51-dff84fc1dbdc" providerId="ADAL" clId="{57C2819A-E835-47AA-9356-3BB7B51E441F}" dt="2026-02-16T13:43:46.085" v="576" actId="478"/>
          <ac:picMkLst>
            <pc:docMk/>
            <pc:sldMk cId="1677520056" sldId="1030"/>
            <ac:picMk id="3" creationId="{6782566A-3615-148A-C670-5CCC942E56D1}"/>
          </ac:picMkLst>
        </pc:picChg>
      </pc:sldChg>
      <pc:sldChg chg="addSp modSp mod">
        <pc:chgData name="Jalila El Baraka" userId="ea93c961-285f-4edc-9e51-dff84fc1dbdc" providerId="ADAL" clId="{57C2819A-E835-47AA-9356-3BB7B51E441F}" dt="2026-02-13T16:51:01.706" v="340" actId="1076"/>
        <pc:sldMkLst>
          <pc:docMk/>
          <pc:sldMk cId="4286339454" sldId="1043"/>
        </pc:sldMkLst>
        <pc:picChg chg="add mod">
          <ac:chgData name="Jalila El Baraka" userId="ea93c961-285f-4edc-9e51-dff84fc1dbdc" providerId="ADAL" clId="{57C2819A-E835-47AA-9356-3BB7B51E441F}" dt="2026-02-13T16:51:01.706" v="340" actId="1076"/>
          <ac:picMkLst>
            <pc:docMk/>
            <pc:sldMk cId="4286339454" sldId="1043"/>
            <ac:picMk id="2" creationId="{40401A0D-FEA9-7935-F700-CA7CE189F114}"/>
          </ac:picMkLst>
        </pc:picChg>
      </pc:sldChg>
      <pc:sldChg chg="addSp modSp mod">
        <pc:chgData name="Jalila El Baraka" userId="ea93c961-285f-4edc-9e51-dff84fc1dbdc" providerId="ADAL" clId="{57C2819A-E835-47AA-9356-3BB7B51E441F}" dt="2026-02-13T16:51:09.493" v="343" actId="14100"/>
        <pc:sldMkLst>
          <pc:docMk/>
          <pc:sldMk cId="2528783342" sldId="1045"/>
        </pc:sldMkLst>
        <pc:picChg chg="add mod">
          <ac:chgData name="Jalila El Baraka" userId="ea93c961-285f-4edc-9e51-dff84fc1dbdc" providerId="ADAL" clId="{57C2819A-E835-47AA-9356-3BB7B51E441F}" dt="2026-02-13T16:51:09.493" v="343" actId="14100"/>
          <ac:picMkLst>
            <pc:docMk/>
            <pc:sldMk cId="2528783342" sldId="1045"/>
            <ac:picMk id="2" creationId="{0C575F5E-2562-29E6-C13E-47163A56830D}"/>
          </ac:picMkLst>
        </pc:picChg>
      </pc:sldChg>
      <pc:sldChg chg="addSp modSp mod">
        <pc:chgData name="Jalila El Baraka" userId="ea93c961-285f-4edc-9e51-dff84fc1dbdc" providerId="ADAL" clId="{57C2819A-E835-47AA-9356-3BB7B51E441F}" dt="2026-02-13T16:52:24.475" v="356" actId="1076"/>
        <pc:sldMkLst>
          <pc:docMk/>
          <pc:sldMk cId="2601927636" sldId="1046"/>
        </pc:sldMkLst>
        <pc:picChg chg="add mod">
          <ac:chgData name="Jalila El Baraka" userId="ea93c961-285f-4edc-9e51-dff84fc1dbdc" providerId="ADAL" clId="{57C2819A-E835-47AA-9356-3BB7B51E441F}" dt="2026-02-13T16:52:24.475" v="356" actId="1076"/>
          <ac:picMkLst>
            <pc:docMk/>
            <pc:sldMk cId="2601927636" sldId="1046"/>
            <ac:picMk id="3" creationId="{A0D7E402-1675-2E49-97F2-54CD31B6C37A}"/>
          </ac:picMkLst>
        </pc:picChg>
      </pc:sldChg>
      <pc:sldChg chg="addSp modSp mod">
        <pc:chgData name="Jalila El Baraka" userId="ea93c961-285f-4edc-9e51-dff84fc1dbdc" providerId="ADAL" clId="{57C2819A-E835-47AA-9356-3BB7B51E441F}" dt="2026-02-13T16:52:41.702" v="362" actId="1076"/>
        <pc:sldMkLst>
          <pc:docMk/>
          <pc:sldMk cId="622911738" sldId="1048"/>
        </pc:sldMkLst>
        <pc:picChg chg="add mod">
          <ac:chgData name="Jalila El Baraka" userId="ea93c961-285f-4edc-9e51-dff84fc1dbdc" providerId="ADAL" clId="{57C2819A-E835-47AA-9356-3BB7B51E441F}" dt="2026-02-13T16:52:41.702" v="362" actId="1076"/>
          <ac:picMkLst>
            <pc:docMk/>
            <pc:sldMk cId="622911738" sldId="1048"/>
            <ac:picMk id="3" creationId="{1EF17543-0FA4-84D3-290D-F2E4A3C8A7F0}"/>
          </ac:picMkLst>
        </pc:picChg>
      </pc:sldChg>
      <pc:sldChg chg="addSp modSp mod">
        <pc:chgData name="Jalila El Baraka" userId="ea93c961-285f-4edc-9e51-dff84fc1dbdc" providerId="ADAL" clId="{57C2819A-E835-47AA-9356-3BB7B51E441F}" dt="2026-02-13T16:52:56.388" v="365" actId="1076"/>
        <pc:sldMkLst>
          <pc:docMk/>
          <pc:sldMk cId="2728908029" sldId="1049"/>
        </pc:sldMkLst>
        <pc:picChg chg="add mod">
          <ac:chgData name="Jalila El Baraka" userId="ea93c961-285f-4edc-9e51-dff84fc1dbdc" providerId="ADAL" clId="{57C2819A-E835-47AA-9356-3BB7B51E441F}" dt="2026-02-13T16:52:56.388" v="365" actId="1076"/>
          <ac:picMkLst>
            <pc:docMk/>
            <pc:sldMk cId="2728908029" sldId="1049"/>
            <ac:picMk id="2" creationId="{7E2517DA-07C3-2DEC-52DE-D9FA972FBFDF}"/>
          </ac:picMkLst>
        </pc:picChg>
      </pc:sldChg>
      <pc:sldChg chg="addSp modSp mod">
        <pc:chgData name="Jalila El Baraka" userId="ea93c961-285f-4edc-9e51-dff84fc1dbdc" providerId="ADAL" clId="{57C2819A-E835-47AA-9356-3BB7B51E441F}" dt="2026-02-13T16:53:12.758" v="369" actId="1076"/>
        <pc:sldMkLst>
          <pc:docMk/>
          <pc:sldMk cId="27580735" sldId="1051"/>
        </pc:sldMkLst>
        <pc:picChg chg="add mod">
          <ac:chgData name="Jalila El Baraka" userId="ea93c961-285f-4edc-9e51-dff84fc1dbdc" providerId="ADAL" clId="{57C2819A-E835-47AA-9356-3BB7B51E441F}" dt="2026-02-13T16:53:12.758" v="369" actId="1076"/>
          <ac:picMkLst>
            <pc:docMk/>
            <pc:sldMk cId="27580735" sldId="1051"/>
            <ac:picMk id="2" creationId="{C03E9493-6E03-A3BA-0734-135248FDBCCD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2-16T12:59:02.591" v="417" actId="1076"/>
        <pc:sldMkLst>
          <pc:docMk/>
          <pc:sldMk cId="1339474844" sldId="1056"/>
        </pc:sldMkLst>
        <pc:picChg chg="mod">
          <ac:chgData name="Jalila El Baraka" userId="ea93c961-285f-4edc-9e51-dff84fc1dbdc" providerId="ADAL" clId="{57C2819A-E835-47AA-9356-3BB7B51E441F}" dt="2026-02-16T12:59:01.220" v="416" actId="1076"/>
          <ac:picMkLst>
            <pc:docMk/>
            <pc:sldMk cId="1339474844" sldId="1056"/>
            <ac:picMk id="4" creationId="{6DA67B5C-4C5B-E6EC-3792-499CBEC1B4ED}"/>
          </ac:picMkLst>
        </pc:picChg>
        <pc:picChg chg="add del mod">
          <ac:chgData name="Jalila El Baraka" userId="ea93c961-285f-4edc-9e51-dff84fc1dbdc" providerId="ADAL" clId="{57C2819A-E835-47AA-9356-3BB7B51E441F}" dt="2026-02-16T12:58:16.025" v="399" actId="21"/>
          <ac:picMkLst>
            <pc:docMk/>
            <pc:sldMk cId="1339474844" sldId="1056"/>
            <ac:picMk id="6" creationId="{105D2C89-7058-1AAB-DCAB-E4FC82DB22A9}"/>
          </ac:picMkLst>
        </pc:picChg>
        <pc:picChg chg="mod">
          <ac:chgData name="Jalila El Baraka" userId="ea93c961-285f-4edc-9e51-dff84fc1dbdc" providerId="ADAL" clId="{57C2819A-E835-47AA-9356-3BB7B51E441F}" dt="2026-02-16T12:59:02.591" v="417" actId="1076"/>
          <ac:picMkLst>
            <pc:docMk/>
            <pc:sldMk cId="1339474844" sldId="1056"/>
            <ac:picMk id="7" creationId="{8C886E6F-CB89-9BCA-756D-256CE61352B1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2-13T16:50:25.820" v="337" actId="1076"/>
        <pc:sldMkLst>
          <pc:docMk/>
          <pc:sldMk cId="4105693330" sldId="1060"/>
        </pc:sldMkLst>
        <pc:spChg chg="mod">
          <ac:chgData name="Jalila El Baraka" userId="ea93c961-285f-4edc-9e51-dff84fc1dbdc" providerId="ADAL" clId="{57C2819A-E835-47AA-9356-3BB7B51E441F}" dt="2026-02-13T16:49:14.032" v="316" actId="1076"/>
          <ac:spMkLst>
            <pc:docMk/>
            <pc:sldMk cId="4105693330" sldId="1060"/>
            <ac:spMk id="3" creationId="{72441CBE-8A4C-5F0F-E453-F8C743DF3949}"/>
          </ac:spMkLst>
        </pc:spChg>
        <pc:spChg chg="mod">
          <ac:chgData name="Jalila El Baraka" userId="ea93c961-285f-4edc-9e51-dff84fc1dbdc" providerId="ADAL" clId="{57C2819A-E835-47AA-9356-3BB7B51E441F}" dt="2026-02-13T16:49:55.316" v="330" actId="1076"/>
          <ac:spMkLst>
            <pc:docMk/>
            <pc:sldMk cId="4105693330" sldId="1060"/>
            <ac:spMk id="5" creationId="{5945DFD9-8B97-35B3-6619-E5283C544472}"/>
          </ac:spMkLst>
        </pc:spChg>
        <pc:spChg chg="mod">
          <ac:chgData name="Jalila El Baraka" userId="ea93c961-285f-4edc-9e51-dff84fc1dbdc" providerId="ADAL" clId="{57C2819A-E835-47AA-9356-3BB7B51E441F}" dt="2026-02-13T16:48:56.421" v="312" actId="1076"/>
          <ac:spMkLst>
            <pc:docMk/>
            <pc:sldMk cId="4105693330" sldId="1060"/>
            <ac:spMk id="7" creationId="{BA7695E2-FE4E-715F-D833-AC26E6A13A09}"/>
          </ac:spMkLst>
        </pc:spChg>
        <pc:spChg chg="mod">
          <ac:chgData name="Jalila El Baraka" userId="ea93c961-285f-4edc-9e51-dff84fc1dbdc" providerId="ADAL" clId="{57C2819A-E835-47AA-9356-3BB7B51E441F}" dt="2026-02-13T16:50:22.662" v="336" actId="1076"/>
          <ac:spMkLst>
            <pc:docMk/>
            <pc:sldMk cId="4105693330" sldId="1060"/>
            <ac:spMk id="8" creationId="{13EFF6EE-9CA8-B449-2A7A-4CFBB141F752}"/>
          </ac:spMkLst>
        </pc:spChg>
        <pc:picChg chg="add mod">
          <ac:chgData name="Jalila El Baraka" userId="ea93c961-285f-4edc-9e51-dff84fc1dbdc" providerId="ADAL" clId="{57C2819A-E835-47AA-9356-3BB7B51E441F}" dt="2026-02-13T16:48:58.962" v="313" actId="1076"/>
          <ac:picMkLst>
            <pc:docMk/>
            <pc:sldMk cId="4105693330" sldId="1060"/>
            <ac:picMk id="4" creationId="{85E4221C-99E6-6380-0A08-8DDEA0DC8EED}"/>
          </ac:picMkLst>
        </pc:picChg>
        <pc:picChg chg="add mod">
          <ac:chgData name="Jalila El Baraka" userId="ea93c961-285f-4edc-9e51-dff84fc1dbdc" providerId="ADAL" clId="{57C2819A-E835-47AA-9356-3BB7B51E441F}" dt="2026-02-13T16:49:21.336" v="319" actId="1076"/>
          <ac:picMkLst>
            <pc:docMk/>
            <pc:sldMk cId="4105693330" sldId="1060"/>
            <ac:picMk id="15" creationId="{54C18CBD-95D3-00D6-28B3-10CF5D33F73B}"/>
          </ac:picMkLst>
        </pc:picChg>
        <pc:picChg chg="add mod">
          <ac:chgData name="Jalila El Baraka" userId="ea93c961-285f-4edc-9e51-dff84fc1dbdc" providerId="ADAL" clId="{57C2819A-E835-47AA-9356-3BB7B51E441F}" dt="2026-02-13T16:49:52.372" v="329" actId="14100"/>
          <ac:picMkLst>
            <pc:docMk/>
            <pc:sldMk cId="4105693330" sldId="1060"/>
            <ac:picMk id="16" creationId="{B2A9A7D4-6982-E07D-9A95-8F2A0015EE9A}"/>
          </ac:picMkLst>
        </pc:picChg>
        <pc:picChg chg="add mod">
          <ac:chgData name="Jalila El Baraka" userId="ea93c961-285f-4edc-9e51-dff84fc1dbdc" providerId="ADAL" clId="{57C2819A-E835-47AA-9356-3BB7B51E441F}" dt="2026-02-13T16:50:25.820" v="337" actId="1076"/>
          <ac:picMkLst>
            <pc:docMk/>
            <pc:sldMk cId="4105693330" sldId="1060"/>
            <ac:picMk id="17" creationId="{5188918E-D53B-AC27-7DC0-BF0711FD8D0A}"/>
          </ac:picMkLst>
        </pc:picChg>
      </pc:sldChg>
      <pc:sldChg chg="addSp delSp modSp mod delAnim modAnim">
        <pc:chgData name="Jalila El Baraka" userId="ea93c961-285f-4edc-9e51-dff84fc1dbdc" providerId="ADAL" clId="{57C2819A-E835-47AA-9356-3BB7B51E441F}" dt="2026-02-16T16:53:27.794" v="623" actId="13926"/>
        <pc:sldMkLst>
          <pc:docMk/>
          <pc:sldMk cId="3375577450" sldId="1078"/>
        </pc:sldMkLst>
        <pc:spChg chg="add mod">
          <ac:chgData name="Jalila El Baraka" userId="ea93c961-285f-4edc-9e51-dff84fc1dbdc" providerId="ADAL" clId="{57C2819A-E835-47AA-9356-3BB7B51E441F}" dt="2026-02-16T16:53:27.794" v="623" actId="13926"/>
          <ac:spMkLst>
            <pc:docMk/>
            <pc:sldMk cId="3375577450" sldId="1078"/>
            <ac:spMk id="6" creationId="{F4F55AC4-74B9-2992-1151-0646D74C52BC}"/>
          </ac:spMkLst>
        </pc:spChg>
        <pc:picChg chg="add del mod">
          <ac:chgData name="Jalila El Baraka" userId="ea93c961-285f-4edc-9e51-dff84fc1dbdc" providerId="ADAL" clId="{57C2819A-E835-47AA-9356-3BB7B51E441F}" dt="2026-02-16T16:53:13.334" v="603" actId="478"/>
          <ac:picMkLst>
            <pc:docMk/>
            <pc:sldMk cId="3375577450" sldId="1078"/>
            <ac:picMk id="3" creationId="{8E5B1C95-1F15-D7F4-C5C9-7C5E22B7CE7C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2-16T16:54:34.535" v="633" actId="1076"/>
        <pc:sldMkLst>
          <pc:docMk/>
          <pc:sldMk cId="22325713" sldId="1089"/>
        </pc:sldMkLst>
        <pc:picChg chg="mod">
          <ac:chgData name="Jalila El Baraka" userId="ea93c961-285f-4edc-9e51-dff84fc1dbdc" providerId="ADAL" clId="{57C2819A-E835-47AA-9356-3BB7B51E441F}" dt="2026-02-16T16:54:34.535" v="633" actId="1076"/>
          <ac:picMkLst>
            <pc:docMk/>
            <pc:sldMk cId="22325713" sldId="1089"/>
            <ac:picMk id="2" creationId="{169432A6-95FA-5870-54FF-8558110F8500}"/>
          </ac:picMkLst>
        </pc:picChg>
        <pc:picChg chg="mod">
          <ac:chgData name="Jalila El Baraka" userId="ea93c961-285f-4edc-9e51-dff84fc1dbdc" providerId="ADAL" clId="{57C2819A-E835-47AA-9356-3BB7B51E441F}" dt="2026-02-16T16:54:27.679" v="631" actId="1076"/>
          <ac:picMkLst>
            <pc:docMk/>
            <pc:sldMk cId="22325713" sldId="1089"/>
            <ac:picMk id="4" creationId="{B9ADB382-78DD-6294-C8A4-195C17501507}"/>
          </ac:picMkLst>
        </pc:picChg>
        <pc:picChg chg="add mod ord">
          <ac:chgData name="Jalila El Baraka" userId="ea93c961-285f-4edc-9e51-dff84fc1dbdc" providerId="ADAL" clId="{57C2819A-E835-47AA-9356-3BB7B51E441F}" dt="2026-02-16T16:54:32.601" v="632" actId="1076"/>
          <ac:picMkLst>
            <pc:docMk/>
            <pc:sldMk cId="22325713" sldId="1089"/>
            <ac:picMk id="5" creationId="{DA663232-FA21-AF37-7A4E-0EDA8B809812}"/>
          </ac:picMkLst>
        </pc:picChg>
        <pc:picChg chg="del">
          <ac:chgData name="Jalila El Baraka" userId="ea93c961-285f-4edc-9e51-dff84fc1dbdc" providerId="ADAL" clId="{57C2819A-E835-47AA-9356-3BB7B51E441F}" dt="2026-02-16T16:50:59.563" v="581" actId="478"/>
          <ac:picMkLst>
            <pc:docMk/>
            <pc:sldMk cId="22325713" sldId="1089"/>
            <ac:picMk id="19" creationId="{C7AE7406-7125-D8D0-AC9E-CD7C2EE479AB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2-16T16:52:45.053" v="597" actId="14100"/>
        <pc:sldMkLst>
          <pc:docMk/>
          <pc:sldMk cId="2400070717" sldId="1091"/>
        </pc:sldMkLst>
        <pc:spChg chg="mod">
          <ac:chgData name="Jalila El Baraka" userId="ea93c961-285f-4edc-9e51-dff84fc1dbdc" providerId="ADAL" clId="{57C2819A-E835-47AA-9356-3BB7B51E441F}" dt="2026-02-16T13:37:13.897" v="546" actId="20577"/>
          <ac:spMkLst>
            <pc:docMk/>
            <pc:sldMk cId="2400070717" sldId="1091"/>
            <ac:spMk id="2" creationId="{C311B81B-D8C5-4C83-0126-2687E00D63EA}"/>
          </ac:spMkLst>
        </pc:spChg>
        <pc:picChg chg="add del mod">
          <ac:chgData name="Jalila El Baraka" userId="ea93c961-285f-4edc-9e51-dff84fc1dbdc" providerId="ADAL" clId="{57C2819A-E835-47AA-9356-3BB7B51E441F}" dt="2026-02-16T16:51:58.666" v="593" actId="478"/>
          <ac:picMkLst>
            <pc:docMk/>
            <pc:sldMk cId="2400070717" sldId="1091"/>
            <ac:picMk id="8" creationId="{7E02A104-0054-FB1A-99A4-767A41F13F10}"/>
          </ac:picMkLst>
        </pc:picChg>
        <pc:picChg chg="del">
          <ac:chgData name="Jalila El Baraka" userId="ea93c961-285f-4edc-9e51-dff84fc1dbdc" providerId="ADAL" clId="{57C2819A-E835-47AA-9356-3BB7B51E441F}" dt="2026-02-16T16:51:52.827" v="588" actId="478"/>
          <ac:picMkLst>
            <pc:docMk/>
            <pc:sldMk cId="2400070717" sldId="1091"/>
            <ac:picMk id="10" creationId="{FD86665E-633C-50B9-9A81-50119DEFCAD2}"/>
          </ac:picMkLst>
        </pc:picChg>
        <pc:picChg chg="add mod ord">
          <ac:chgData name="Jalila El Baraka" userId="ea93c961-285f-4edc-9e51-dff84fc1dbdc" providerId="ADAL" clId="{57C2819A-E835-47AA-9356-3BB7B51E441F}" dt="2026-02-16T16:52:45.053" v="597" actId="14100"/>
          <ac:picMkLst>
            <pc:docMk/>
            <pc:sldMk cId="2400070717" sldId="1091"/>
            <ac:picMk id="12" creationId="{07EA6592-1AC4-9E75-64A1-3AA5F58483F1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2-16T16:52:53.592" v="599"/>
        <pc:sldMkLst>
          <pc:docMk/>
          <pc:sldMk cId="4034462506" sldId="1092"/>
        </pc:sldMkLst>
        <pc:spChg chg="add mod">
          <ac:chgData name="Jalila El Baraka" userId="ea93c961-285f-4edc-9e51-dff84fc1dbdc" providerId="ADAL" clId="{57C2819A-E835-47AA-9356-3BB7B51E441F}" dt="2026-02-16T13:37:44.493" v="548"/>
          <ac:spMkLst>
            <pc:docMk/>
            <pc:sldMk cId="4034462506" sldId="1092"/>
            <ac:spMk id="2" creationId="{9C6252B4-9109-8891-1D66-B28E238BF8C9}"/>
          </ac:spMkLst>
        </pc:spChg>
        <pc:spChg chg="del">
          <ac:chgData name="Jalila El Baraka" userId="ea93c961-285f-4edc-9e51-dff84fc1dbdc" providerId="ADAL" clId="{57C2819A-E835-47AA-9356-3BB7B51E441F}" dt="2026-02-16T13:37:43.938" v="547" actId="478"/>
          <ac:spMkLst>
            <pc:docMk/>
            <pc:sldMk cId="4034462506" sldId="1092"/>
            <ac:spMk id="7" creationId="{63DC8E70-B144-72A0-5D3E-CC0D7A43F5D1}"/>
          </ac:spMkLst>
        </pc:spChg>
        <pc:picChg chg="add mod">
          <ac:chgData name="Jalila El Baraka" userId="ea93c961-285f-4edc-9e51-dff84fc1dbdc" providerId="ADAL" clId="{57C2819A-E835-47AA-9356-3BB7B51E441F}" dt="2026-02-16T16:52:53.592" v="599"/>
          <ac:picMkLst>
            <pc:docMk/>
            <pc:sldMk cId="4034462506" sldId="1092"/>
            <ac:picMk id="4" creationId="{DD087E28-9F4D-1FE1-700A-A7C1B76C8761}"/>
          </ac:picMkLst>
        </pc:picChg>
        <pc:picChg chg="del">
          <ac:chgData name="Jalila El Baraka" userId="ea93c961-285f-4edc-9e51-dff84fc1dbdc" providerId="ADAL" clId="{57C2819A-E835-47AA-9356-3BB7B51E441F}" dt="2026-02-16T16:52:53.093" v="598" actId="478"/>
          <ac:picMkLst>
            <pc:docMk/>
            <pc:sldMk cId="4034462506" sldId="1092"/>
            <ac:picMk id="5" creationId="{1BAF262C-C9E8-FF46-7A66-580FF247EA13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2-16T16:52:59.118" v="601"/>
        <pc:sldMkLst>
          <pc:docMk/>
          <pc:sldMk cId="1152843136" sldId="1093"/>
        </pc:sldMkLst>
        <pc:spChg chg="add mod">
          <ac:chgData name="Jalila El Baraka" userId="ea93c961-285f-4edc-9e51-dff84fc1dbdc" providerId="ADAL" clId="{57C2819A-E835-47AA-9356-3BB7B51E441F}" dt="2026-02-16T13:37:51.232" v="550"/>
          <ac:spMkLst>
            <pc:docMk/>
            <pc:sldMk cId="1152843136" sldId="1093"/>
            <ac:spMk id="2" creationId="{42B4598B-994C-1A86-D191-72770F385865}"/>
          </ac:spMkLst>
        </pc:spChg>
        <pc:spChg chg="del">
          <ac:chgData name="Jalila El Baraka" userId="ea93c961-285f-4edc-9e51-dff84fc1dbdc" providerId="ADAL" clId="{57C2819A-E835-47AA-9356-3BB7B51E441F}" dt="2026-02-16T13:37:50.737" v="549" actId="478"/>
          <ac:spMkLst>
            <pc:docMk/>
            <pc:sldMk cId="1152843136" sldId="1093"/>
            <ac:spMk id="12" creationId="{A0B391DA-3835-A6EF-31BB-E9A86538F1EC}"/>
          </ac:spMkLst>
        </pc:spChg>
        <pc:picChg chg="add mod">
          <ac:chgData name="Jalila El Baraka" userId="ea93c961-285f-4edc-9e51-dff84fc1dbdc" providerId="ADAL" clId="{57C2819A-E835-47AA-9356-3BB7B51E441F}" dt="2026-02-16T16:52:59.118" v="601"/>
          <ac:picMkLst>
            <pc:docMk/>
            <pc:sldMk cId="1152843136" sldId="1093"/>
            <ac:picMk id="8" creationId="{87AED238-A46A-6C60-6A17-5F6C4128BFF9}"/>
          </ac:picMkLst>
        </pc:picChg>
        <pc:picChg chg="del mod">
          <ac:chgData name="Jalila El Baraka" userId="ea93c961-285f-4edc-9e51-dff84fc1dbdc" providerId="ADAL" clId="{57C2819A-E835-47AA-9356-3BB7B51E441F}" dt="2026-02-16T16:52:58.533" v="600" actId="478"/>
          <ac:picMkLst>
            <pc:docMk/>
            <pc:sldMk cId="1152843136" sldId="1093"/>
            <ac:picMk id="10" creationId="{564C8F54-40E5-5F32-A4CB-32933221994C}"/>
          </ac:picMkLst>
        </pc:picChg>
      </pc:sldChg>
      <pc:sldChg chg="addSp modSp mod">
        <pc:chgData name="Jalila El Baraka" userId="ea93c961-285f-4edc-9e51-dff84fc1dbdc" providerId="ADAL" clId="{57C2819A-E835-47AA-9356-3BB7B51E441F}" dt="2026-02-13T16:51:23.639" v="346" actId="1076"/>
        <pc:sldMkLst>
          <pc:docMk/>
          <pc:sldMk cId="1490635244" sldId="1095"/>
        </pc:sldMkLst>
        <pc:picChg chg="add mod">
          <ac:chgData name="Jalila El Baraka" userId="ea93c961-285f-4edc-9e51-dff84fc1dbdc" providerId="ADAL" clId="{57C2819A-E835-47AA-9356-3BB7B51E441F}" dt="2026-02-13T16:51:23.639" v="346" actId="1076"/>
          <ac:picMkLst>
            <pc:docMk/>
            <pc:sldMk cId="1490635244" sldId="1095"/>
            <ac:picMk id="2" creationId="{FF145A4B-59EC-D98C-E55D-D43793DFE699}"/>
          </ac:picMkLst>
        </pc:picChg>
      </pc:sldChg>
      <pc:sldChg chg="addSp modSp mod">
        <pc:chgData name="Jalila El Baraka" userId="ea93c961-285f-4edc-9e51-dff84fc1dbdc" providerId="ADAL" clId="{57C2819A-E835-47AA-9356-3BB7B51E441F}" dt="2026-02-13T16:51:38.129" v="352" actId="1076"/>
        <pc:sldMkLst>
          <pc:docMk/>
          <pc:sldMk cId="3285596702" sldId="1097"/>
        </pc:sldMkLst>
        <pc:picChg chg="add mod">
          <ac:chgData name="Jalila El Baraka" userId="ea93c961-285f-4edc-9e51-dff84fc1dbdc" providerId="ADAL" clId="{57C2819A-E835-47AA-9356-3BB7B51E441F}" dt="2026-02-13T16:51:38.129" v="352" actId="1076"/>
          <ac:picMkLst>
            <pc:docMk/>
            <pc:sldMk cId="3285596702" sldId="1097"/>
            <ac:picMk id="2" creationId="{30BBBA46-F7BA-C962-5326-3F23327D7AF4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2-16T12:58:37.781" v="407" actId="21"/>
        <pc:sldMkLst>
          <pc:docMk/>
          <pc:sldMk cId="3374801098" sldId="1101"/>
        </pc:sldMkLst>
        <pc:picChg chg="mod">
          <ac:chgData name="Jalila El Baraka" userId="ea93c961-285f-4edc-9e51-dff84fc1dbdc" providerId="ADAL" clId="{57C2819A-E835-47AA-9356-3BB7B51E441F}" dt="2026-02-16T12:58:29.135" v="404" actId="1076"/>
          <ac:picMkLst>
            <pc:docMk/>
            <pc:sldMk cId="3374801098" sldId="1101"/>
            <ac:picMk id="5" creationId="{F5B7B843-2760-E7E1-3F45-01FFE2A08865}"/>
          </ac:picMkLst>
        </pc:picChg>
        <pc:picChg chg="add mod">
          <ac:chgData name="Jalila El Baraka" userId="ea93c961-285f-4edc-9e51-dff84fc1dbdc" providerId="ADAL" clId="{57C2819A-E835-47AA-9356-3BB7B51E441F}" dt="2026-02-16T12:58:34.611" v="406" actId="1076"/>
          <ac:picMkLst>
            <pc:docMk/>
            <pc:sldMk cId="3374801098" sldId="1101"/>
            <ac:picMk id="6" creationId="{105D2C89-7058-1AAB-DCAB-E4FC82DB22A9}"/>
          </ac:picMkLst>
        </pc:picChg>
        <pc:picChg chg="del mod">
          <ac:chgData name="Jalila El Baraka" userId="ea93c961-285f-4edc-9e51-dff84fc1dbdc" providerId="ADAL" clId="{57C2819A-E835-47AA-9356-3BB7B51E441F}" dt="2026-02-16T12:58:37.781" v="407" actId="21"/>
          <ac:picMkLst>
            <pc:docMk/>
            <pc:sldMk cId="3374801098" sldId="1101"/>
            <ac:picMk id="7" creationId="{77DFB99B-9387-562E-7432-3429DFB368F4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2-16T13:41:07.050" v="566"/>
        <pc:sldMkLst>
          <pc:docMk/>
          <pc:sldMk cId="114787939" sldId="1110"/>
        </pc:sldMkLst>
        <pc:spChg chg="mod">
          <ac:chgData name="Jalila El Baraka" userId="ea93c961-285f-4edc-9e51-dff84fc1dbdc" providerId="ADAL" clId="{57C2819A-E835-47AA-9356-3BB7B51E441F}" dt="2026-02-16T13:40:23.285" v="561"/>
          <ac:spMkLst>
            <pc:docMk/>
            <pc:sldMk cId="114787939" sldId="1110"/>
            <ac:spMk id="2" creationId="{CE83B182-8235-E3CA-B7F7-166D0A6DDD21}"/>
          </ac:spMkLst>
        </pc:spChg>
        <pc:spChg chg="add del mod">
          <ac:chgData name="Jalila El Baraka" userId="ea93c961-285f-4edc-9e51-dff84fc1dbdc" providerId="ADAL" clId="{57C2819A-E835-47AA-9356-3BB7B51E441F}" dt="2026-02-16T13:40:52.691" v="563" actId="478"/>
          <ac:spMkLst>
            <pc:docMk/>
            <pc:sldMk cId="114787939" sldId="1110"/>
            <ac:spMk id="5" creationId="{2B8ACFE5-9CFD-48D7-B78E-3F72B271FD7F}"/>
          </ac:spMkLst>
        </pc:spChg>
        <pc:spChg chg="add del">
          <ac:chgData name="Jalila El Baraka" userId="ea93c961-285f-4edc-9e51-dff84fc1dbdc" providerId="ADAL" clId="{57C2819A-E835-47AA-9356-3BB7B51E441F}" dt="2026-02-16T13:40:56.713" v="565" actId="478"/>
          <ac:spMkLst>
            <pc:docMk/>
            <pc:sldMk cId="114787939" sldId="1110"/>
            <ac:spMk id="8" creationId="{95C83EA6-54F4-BDF6-E3F3-89F3D4BDD772}"/>
          </ac:spMkLst>
        </pc:spChg>
        <pc:grpChg chg="add mod">
          <ac:chgData name="Jalila El Baraka" userId="ea93c961-285f-4edc-9e51-dff84fc1dbdc" providerId="ADAL" clId="{57C2819A-E835-47AA-9356-3BB7B51E441F}" dt="2026-02-16T13:41:07.050" v="566"/>
          <ac:grpSpMkLst>
            <pc:docMk/>
            <pc:sldMk cId="114787939" sldId="1110"/>
            <ac:grpSpMk id="9" creationId="{C88C525E-2CB8-8FC4-1FB6-5A9F11BEC85A}"/>
          </ac:grpSpMkLst>
        </pc:grpChg>
        <pc:picChg chg="del">
          <ac:chgData name="Jalila El Baraka" userId="ea93c961-285f-4edc-9e51-dff84fc1dbdc" providerId="ADAL" clId="{57C2819A-E835-47AA-9356-3BB7B51E441F}" dt="2026-02-16T13:40:50.256" v="562" actId="478"/>
          <ac:picMkLst>
            <pc:docMk/>
            <pc:sldMk cId="114787939" sldId="1110"/>
            <ac:picMk id="3" creationId="{2287D86F-5308-DDCE-CE24-8CC17A83DEFB}"/>
          </ac:picMkLst>
        </pc:picChg>
        <pc:picChg chg="mod">
          <ac:chgData name="Jalila El Baraka" userId="ea93c961-285f-4edc-9e51-dff84fc1dbdc" providerId="ADAL" clId="{57C2819A-E835-47AA-9356-3BB7B51E441F}" dt="2026-02-16T13:41:07.050" v="566"/>
          <ac:picMkLst>
            <pc:docMk/>
            <pc:sldMk cId="114787939" sldId="1110"/>
            <ac:picMk id="10" creationId="{A1AA0A70-8FFB-3D9D-9279-F892461C2BC7}"/>
          </ac:picMkLst>
        </pc:picChg>
        <pc:picChg chg="mod">
          <ac:chgData name="Jalila El Baraka" userId="ea93c961-285f-4edc-9e51-dff84fc1dbdc" providerId="ADAL" clId="{57C2819A-E835-47AA-9356-3BB7B51E441F}" dt="2026-02-16T13:41:07.050" v="566"/>
          <ac:picMkLst>
            <pc:docMk/>
            <pc:sldMk cId="114787939" sldId="1110"/>
            <ac:picMk id="11" creationId="{7CB94134-D56D-44F8-BA29-9FE731AB5242}"/>
          </ac:picMkLst>
        </pc:picChg>
      </pc:sldChg>
      <pc:sldChg chg="addSp delSp modSp add mod">
        <pc:chgData name="Jalila El Baraka" userId="ea93c961-285f-4edc-9e51-dff84fc1dbdc" providerId="ADAL" clId="{57C2819A-E835-47AA-9356-3BB7B51E441F}" dt="2026-02-16T13:32:36.979" v="419" actId="1076"/>
        <pc:sldMkLst>
          <pc:docMk/>
          <pc:sldMk cId="120647340" sldId="1114"/>
        </pc:sldMkLst>
        <pc:picChg chg="add mod">
          <ac:chgData name="Jalila El Baraka" userId="ea93c961-285f-4edc-9e51-dff84fc1dbdc" providerId="ADAL" clId="{57C2819A-E835-47AA-9356-3BB7B51E441F}" dt="2026-02-16T13:32:36.979" v="419" actId="1076"/>
          <ac:picMkLst>
            <pc:docMk/>
            <pc:sldMk cId="120647340" sldId="1114"/>
            <ac:picMk id="4" creationId="{8ED7CF12-0C5F-8022-2E73-CCC14D4859C5}"/>
          </ac:picMkLst>
        </pc:picChg>
        <pc:picChg chg="del">
          <ac:chgData name="Jalila El Baraka" userId="ea93c961-285f-4edc-9e51-dff84fc1dbdc" providerId="ADAL" clId="{57C2819A-E835-47AA-9356-3BB7B51E441F}" dt="2026-02-16T12:58:47.153" v="408" actId="478"/>
          <ac:picMkLst>
            <pc:docMk/>
            <pc:sldMk cId="120647340" sldId="1114"/>
            <ac:picMk id="5" creationId="{368A7FED-349B-FC4B-DBCB-3B03CA6C18FA}"/>
          </ac:picMkLst>
        </pc:picChg>
        <pc:picChg chg="mod">
          <ac:chgData name="Jalila El Baraka" userId="ea93c961-285f-4edc-9e51-dff84fc1dbdc" providerId="ADAL" clId="{57C2819A-E835-47AA-9356-3BB7B51E441F}" dt="2026-02-16T12:58:48.777" v="409" actId="1076"/>
          <ac:picMkLst>
            <pc:docMk/>
            <pc:sldMk cId="120647340" sldId="1114"/>
            <ac:picMk id="7" creationId="{CAEA76DC-D6E4-45EE-7B53-9D56C071716B}"/>
          </ac:picMkLst>
        </pc:picChg>
      </pc:sldChg>
      <pc:sldChg chg="new del">
        <pc:chgData name="Jalila El Baraka" userId="ea93c961-285f-4edc-9e51-dff84fc1dbdc" providerId="ADAL" clId="{57C2819A-E835-47AA-9356-3BB7B51E441F}" dt="2026-02-16T13:38:49.045" v="558" actId="2696"/>
        <pc:sldMkLst>
          <pc:docMk/>
          <pc:sldMk cId="992738712" sldId="1115"/>
        </pc:sldMkLst>
      </pc:sldChg>
      <pc:sldChg chg="addSp modSp add mod">
        <pc:chgData name="Jalila El Baraka" userId="ea93c961-285f-4edc-9e51-dff84fc1dbdc" providerId="ADAL" clId="{57C2819A-E835-47AA-9356-3BB7B51E441F}" dt="2026-02-16T16:53:44.590" v="629" actId="20577"/>
        <pc:sldMkLst>
          <pc:docMk/>
          <pc:sldMk cId="3475758767" sldId="1116"/>
        </pc:sldMkLst>
        <pc:spChg chg="add mod">
          <ac:chgData name="Jalila El Baraka" userId="ea93c961-285f-4edc-9e51-dff84fc1dbdc" providerId="ADAL" clId="{57C2819A-E835-47AA-9356-3BB7B51E441F}" dt="2026-02-16T16:53:44.590" v="629" actId="20577"/>
          <ac:spMkLst>
            <pc:docMk/>
            <pc:sldMk cId="3475758767" sldId="1116"/>
            <ac:spMk id="4" creationId="{9C336C05-741B-B9AE-8FED-569BC6E68B4D}"/>
          </ac:spMkLst>
        </pc:spChg>
      </pc:sldChg>
    </pc:docChg>
  </pc:docChgLst>
  <pc:docChgLst>
    <pc:chgData name="Jalila El Baraka" userId="ea93c961-285f-4edc-9e51-dff84fc1dbdc" providerId="ADAL" clId="{AF35D566-9458-4FCB-BB0C-F789683C5E1A}"/>
    <pc:docChg chg="undo custSel addSld delSld modSld">
      <pc:chgData name="Jalila El Baraka" userId="ea93c961-285f-4edc-9e51-dff84fc1dbdc" providerId="ADAL" clId="{AF35D566-9458-4FCB-BB0C-F789683C5E1A}" dt="2026-02-02T20:40:14.264" v="968" actId="1076"/>
      <pc:docMkLst>
        <pc:docMk/>
      </pc:docMkLst>
      <pc:sldChg chg="addSp delSp modSp add mod">
        <pc:chgData name="Jalila El Baraka" userId="ea93c961-285f-4edc-9e51-dff84fc1dbdc" providerId="ADAL" clId="{AF35D566-9458-4FCB-BB0C-F789683C5E1A}" dt="2026-02-01T20:42:53.093" v="345" actId="962"/>
        <pc:sldMkLst>
          <pc:docMk/>
          <pc:sldMk cId="56895326" sldId="257"/>
        </pc:sldMkLst>
        <pc:spChg chg="add">
          <ac:chgData name="Jalila El Baraka" userId="ea93c961-285f-4edc-9e51-dff84fc1dbdc" providerId="ADAL" clId="{AF35D566-9458-4FCB-BB0C-F789683C5E1A}" dt="2026-02-01T20:42:53.033" v="343" actId="26606"/>
          <ac:spMkLst>
            <pc:docMk/>
            <pc:sldMk cId="56895326" sldId="257"/>
            <ac:spMk id="40" creationId="{42A4FC2C-047E-45A5-965D-8E1E3BF09BC6}"/>
          </ac:spMkLst>
        </pc:spChg>
      </pc:sldChg>
      <pc:sldChg chg="addSp delSp modSp mod">
        <pc:chgData name="Jalila El Baraka" userId="ea93c961-285f-4edc-9e51-dff84fc1dbdc" providerId="ADAL" clId="{AF35D566-9458-4FCB-BB0C-F789683C5E1A}" dt="2026-02-02T20:38:03.557" v="898" actId="14100"/>
        <pc:sldMkLst>
          <pc:docMk/>
          <pc:sldMk cId="4261658029" sldId="679"/>
        </pc:sldMkLst>
        <pc:spChg chg="mod">
          <ac:chgData name="Jalila El Baraka" userId="ea93c961-285f-4edc-9e51-dff84fc1dbdc" providerId="ADAL" clId="{AF35D566-9458-4FCB-BB0C-F789683C5E1A}" dt="2026-02-02T20:37:23.475" v="891" actId="20577"/>
          <ac:spMkLst>
            <pc:docMk/>
            <pc:sldMk cId="4261658029" sldId="679"/>
            <ac:spMk id="2" creationId="{FE91AC9D-0C0C-4684-927E-D7846FC8300F}"/>
          </ac:spMkLst>
        </pc:spChg>
        <pc:picChg chg="mod">
          <ac:chgData name="Jalila El Baraka" userId="ea93c961-285f-4edc-9e51-dff84fc1dbdc" providerId="ADAL" clId="{AF35D566-9458-4FCB-BB0C-F789683C5E1A}" dt="2026-01-22T19:16:09.562" v="274" actId="1076"/>
          <ac:picMkLst>
            <pc:docMk/>
            <pc:sldMk cId="4261658029" sldId="679"/>
            <ac:picMk id="5" creationId="{6F6F1B13-1C9B-1D81-C5CD-1CED964D7A15}"/>
          </ac:picMkLst>
        </pc:picChg>
      </pc:sldChg>
      <pc:sldChg chg="addSp delSp modSp mod delAnim modAnim">
        <pc:chgData name="Jalila El Baraka" userId="ea93c961-285f-4edc-9e51-dff84fc1dbdc" providerId="ADAL" clId="{AF35D566-9458-4FCB-BB0C-F789683C5E1A}" dt="2026-02-01T20:42:34.598" v="340" actId="1076"/>
        <pc:sldMkLst>
          <pc:docMk/>
          <pc:sldMk cId="927543826" sldId="784"/>
        </pc:sldMkLst>
        <pc:spChg chg="mod">
          <ac:chgData name="Jalila El Baraka" userId="ea93c961-285f-4edc-9e51-dff84fc1dbdc" providerId="ADAL" clId="{AF35D566-9458-4FCB-BB0C-F789683C5E1A}" dt="2026-01-21T19:29:00.191" v="153" actId="13926"/>
          <ac:spMkLst>
            <pc:docMk/>
            <pc:sldMk cId="927543826" sldId="784"/>
            <ac:spMk id="5" creationId="{75970818-2667-D359-5807-237145569AC0}"/>
          </ac:spMkLst>
        </pc:spChg>
      </pc:sldChg>
      <pc:sldChg chg="addSp delSp modSp mod">
        <pc:chgData name="Jalila El Baraka" userId="ea93c961-285f-4edc-9e51-dff84fc1dbdc" providerId="ADAL" clId="{AF35D566-9458-4FCB-BB0C-F789683C5E1A}" dt="2026-02-02T19:56:02.638" v="662" actId="13926"/>
        <pc:sldMkLst>
          <pc:docMk/>
          <pc:sldMk cId="2808393960" sldId="881"/>
        </pc:sldMkLst>
        <pc:spChg chg="mod">
          <ac:chgData name="Jalila El Baraka" userId="ea93c961-285f-4edc-9e51-dff84fc1dbdc" providerId="ADAL" clId="{AF35D566-9458-4FCB-BB0C-F789683C5E1A}" dt="2026-02-02T19:56:02.638" v="662" actId="13926"/>
          <ac:spMkLst>
            <pc:docMk/>
            <pc:sldMk cId="2808393960" sldId="881"/>
            <ac:spMk id="2" creationId="{6FC66C88-6FAD-0C48-C213-B710A74C4B9C}"/>
          </ac:spMkLst>
        </pc:spChg>
        <pc:spChg chg="mod">
          <ac:chgData name="Jalila El Baraka" userId="ea93c961-285f-4edc-9e51-dff84fc1dbdc" providerId="ADAL" clId="{AF35D566-9458-4FCB-BB0C-F789683C5E1A}" dt="2026-02-02T19:51:54.408" v="592" actId="20577"/>
          <ac:spMkLst>
            <pc:docMk/>
            <pc:sldMk cId="2808393960" sldId="881"/>
            <ac:spMk id="3" creationId="{CC40D8D1-6881-0A7E-59E9-FDD914B7E784}"/>
          </ac:spMkLst>
        </pc:spChg>
        <pc:spChg chg="mod">
          <ac:chgData name="Jalila El Baraka" userId="ea93c961-285f-4edc-9e51-dff84fc1dbdc" providerId="ADAL" clId="{AF35D566-9458-4FCB-BB0C-F789683C5E1A}" dt="2026-02-02T19:53:33.269" v="612" actId="20577"/>
          <ac:spMkLst>
            <pc:docMk/>
            <pc:sldMk cId="2808393960" sldId="881"/>
            <ac:spMk id="4" creationId="{7E7638BC-E3C5-65DE-971B-7E7817F1924D}"/>
          </ac:spMkLst>
        </pc:spChg>
        <pc:spChg chg="add mod">
          <ac:chgData name="Jalila El Baraka" userId="ea93c961-285f-4edc-9e51-dff84fc1dbdc" providerId="ADAL" clId="{AF35D566-9458-4FCB-BB0C-F789683C5E1A}" dt="2026-02-02T19:54:49.736" v="644" actId="20577"/>
          <ac:spMkLst>
            <pc:docMk/>
            <pc:sldMk cId="2808393960" sldId="881"/>
            <ac:spMk id="10" creationId="{5D8FA266-70EE-24FF-0C02-CD53500A8B34}"/>
          </ac:spMkLst>
        </pc:spChg>
        <pc:spChg chg="mod">
          <ac:chgData name="Jalila El Baraka" userId="ea93c961-285f-4edc-9e51-dff84fc1dbdc" providerId="ADAL" clId="{AF35D566-9458-4FCB-BB0C-F789683C5E1A}" dt="2026-02-02T19:50:59.941" v="557" actId="20577"/>
          <ac:spMkLst>
            <pc:docMk/>
            <pc:sldMk cId="2808393960" sldId="881"/>
            <ac:spMk id="18" creationId="{55AA84E4-F792-0E3A-732B-B67F8C1BCDE0}"/>
          </ac:spMkLst>
        </pc:spChg>
        <pc:picChg chg="add mod">
          <ac:chgData name="Jalila El Baraka" userId="ea93c961-285f-4edc-9e51-dff84fc1dbdc" providerId="ADAL" clId="{AF35D566-9458-4FCB-BB0C-F789683C5E1A}" dt="2026-02-02T19:52:07.142" v="595" actId="1076"/>
          <ac:picMkLst>
            <pc:docMk/>
            <pc:sldMk cId="2808393960" sldId="881"/>
            <ac:picMk id="5" creationId="{6A07FA60-A07A-B01F-0D1B-C8F5B45BCF07}"/>
          </ac:picMkLst>
        </pc:picChg>
        <pc:picChg chg="add mod">
          <ac:chgData name="Jalila El Baraka" userId="ea93c961-285f-4edc-9e51-dff84fc1dbdc" providerId="ADAL" clId="{AF35D566-9458-4FCB-BB0C-F789683C5E1A}" dt="2026-02-02T19:53:44.159" v="615" actId="1076"/>
          <ac:picMkLst>
            <pc:docMk/>
            <pc:sldMk cId="2808393960" sldId="881"/>
            <ac:picMk id="6" creationId="{571CF1FD-04C7-7277-6E63-B6C70ACBA973}"/>
          </ac:picMkLst>
        </pc:picChg>
        <pc:picChg chg="mod">
          <ac:chgData name="Jalila El Baraka" userId="ea93c961-285f-4edc-9e51-dff84fc1dbdc" providerId="ADAL" clId="{AF35D566-9458-4FCB-BB0C-F789683C5E1A}" dt="2026-02-02T19:51:37.158" v="565" actId="1076"/>
          <ac:picMkLst>
            <pc:docMk/>
            <pc:sldMk cId="2808393960" sldId="881"/>
            <ac:picMk id="8" creationId="{FD06D9B8-28F6-8CA7-27E0-E6484C2DE2E2}"/>
          </ac:picMkLst>
        </pc:picChg>
        <pc:picChg chg="add mod">
          <ac:chgData name="Jalila El Baraka" userId="ea93c961-285f-4edc-9e51-dff84fc1dbdc" providerId="ADAL" clId="{AF35D566-9458-4FCB-BB0C-F789683C5E1A}" dt="2026-02-02T19:55:09.052" v="659" actId="1076"/>
          <ac:picMkLst>
            <pc:docMk/>
            <pc:sldMk cId="2808393960" sldId="881"/>
            <ac:picMk id="16" creationId="{E9E0C216-9A98-51B5-D101-11E0D8F756ED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2-02T20:25:51.132" v="744" actId="1076"/>
        <pc:sldMkLst>
          <pc:docMk/>
          <pc:sldMk cId="3128690644" sldId="895"/>
        </pc:sldMkLst>
        <pc:spChg chg="mod">
          <ac:chgData name="Jalila El Baraka" userId="ea93c961-285f-4edc-9e51-dff84fc1dbdc" providerId="ADAL" clId="{AF35D566-9458-4FCB-BB0C-F789683C5E1A}" dt="2026-02-02T20:24:12.283" v="727" actId="20577"/>
          <ac:spMkLst>
            <pc:docMk/>
            <pc:sldMk cId="3128690644" sldId="895"/>
            <ac:spMk id="4" creationId="{E9145ECC-000C-F876-22B9-FF30903C9504}"/>
          </ac:spMkLst>
        </pc:spChg>
        <pc:spChg chg="mod">
          <ac:chgData name="Jalila El Baraka" userId="ea93c961-285f-4edc-9e51-dff84fc1dbdc" providerId="ADAL" clId="{AF35D566-9458-4FCB-BB0C-F789683C5E1A}" dt="2026-02-02T20:25:51.132" v="744" actId="1076"/>
          <ac:spMkLst>
            <pc:docMk/>
            <pc:sldMk cId="3128690644" sldId="895"/>
            <ac:spMk id="15" creationId="{354EBED3-0B83-C456-5242-F9D79F9BBDDD}"/>
          </ac:spMkLst>
        </pc:spChg>
      </pc:sldChg>
      <pc:sldChg chg="addSp delSp modSp mod">
        <pc:chgData name="Jalila El Baraka" userId="ea93c961-285f-4edc-9e51-dff84fc1dbdc" providerId="ADAL" clId="{AF35D566-9458-4FCB-BB0C-F789683C5E1A}" dt="2026-02-02T20:36:19.089" v="877" actId="14100"/>
        <pc:sldMkLst>
          <pc:docMk/>
          <pc:sldMk cId="2359735619" sldId="896"/>
        </pc:sldMkLst>
      </pc:sldChg>
      <pc:sldChg chg="addSp delSp modSp mod">
        <pc:chgData name="Jalila El Baraka" userId="ea93c961-285f-4edc-9e51-dff84fc1dbdc" providerId="ADAL" clId="{AF35D566-9458-4FCB-BB0C-F789683C5E1A}" dt="2026-02-02T20:40:14.264" v="968" actId="1076"/>
        <pc:sldMkLst>
          <pc:docMk/>
          <pc:sldMk cId="234879539" sldId="898"/>
        </pc:sldMkLst>
      </pc:sldChg>
      <pc:sldChg chg="addSp delSp modSp mod">
        <pc:chgData name="Jalila El Baraka" userId="ea93c961-285f-4edc-9e51-dff84fc1dbdc" providerId="ADAL" clId="{AF35D566-9458-4FCB-BB0C-F789683C5E1A}" dt="2026-02-01T20:46:12.817" v="509" actId="1076"/>
        <pc:sldMkLst>
          <pc:docMk/>
          <pc:sldMk cId="3440061512" sldId="955"/>
        </pc:sldMkLst>
      </pc:sldChg>
      <pc:sldChg chg="addSp delSp modSp mod">
        <pc:chgData name="Jalila El Baraka" userId="ea93c961-285f-4edc-9e51-dff84fc1dbdc" providerId="ADAL" clId="{AF35D566-9458-4FCB-BB0C-F789683C5E1A}" dt="2026-02-02T20:08:27.612" v="723" actId="1076"/>
        <pc:sldMkLst>
          <pc:docMk/>
          <pc:sldMk cId="1677520056" sldId="1030"/>
        </pc:sldMkLst>
      </pc:sldChg>
      <pc:sldChg chg="addSp delSp modSp mod">
        <pc:chgData name="Jalila El Baraka" userId="ea93c961-285f-4edc-9e51-dff84fc1dbdc" providerId="ADAL" clId="{AF35D566-9458-4FCB-BB0C-F789683C5E1A}" dt="2026-02-02T20:30:59.538" v="754" actId="1076"/>
        <pc:sldMkLst>
          <pc:docMk/>
          <pc:sldMk cId="4286339454" sldId="1043"/>
        </pc:sldMkLst>
      </pc:sldChg>
      <pc:sldChg chg="addSp delSp modSp mod">
        <pc:chgData name="Jalila El Baraka" userId="ea93c961-285f-4edc-9e51-dff84fc1dbdc" providerId="ADAL" clId="{AF35D566-9458-4FCB-BB0C-F789683C5E1A}" dt="2026-02-02T20:32:03.469" v="822" actId="20577"/>
        <pc:sldMkLst>
          <pc:docMk/>
          <pc:sldMk cId="2528783342" sldId="1045"/>
        </pc:sldMkLst>
        <pc:spChg chg="mod">
          <ac:chgData name="Jalila El Baraka" userId="ea93c961-285f-4edc-9e51-dff84fc1dbdc" providerId="ADAL" clId="{AF35D566-9458-4FCB-BB0C-F789683C5E1A}" dt="2026-02-02T20:31:05.004" v="759" actId="20577"/>
          <ac:spMkLst>
            <pc:docMk/>
            <pc:sldMk cId="2528783342" sldId="1045"/>
            <ac:spMk id="4" creationId="{6B09D95E-9CD3-F393-EB2C-60A9E31A2F47}"/>
          </ac:spMkLst>
        </pc:spChg>
        <pc:spChg chg="mod">
          <ac:chgData name="Jalila El Baraka" userId="ea93c961-285f-4edc-9e51-dff84fc1dbdc" providerId="ADAL" clId="{AF35D566-9458-4FCB-BB0C-F789683C5E1A}" dt="2026-02-02T20:32:03.469" v="822" actId="20577"/>
          <ac:spMkLst>
            <pc:docMk/>
            <pc:sldMk cId="2528783342" sldId="1045"/>
            <ac:spMk id="6" creationId="{AD5588A9-4B39-D987-C24F-25962CDCA520}"/>
          </ac:spMkLst>
        </pc:spChg>
      </pc:sldChg>
      <pc:sldChg chg="addSp delSp modSp mod">
        <pc:chgData name="Jalila El Baraka" userId="ea93c961-285f-4edc-9e51-dff84fc1dbdc" providerId="ADAL" clId="{AF35D566-9458-4FCB-BB0C-F789683C5E1A}" dt="2026-02-02T20:34:23.510" v="827" actId="1076"/>
        <pc:sldMkLst>
          <pc:docMk/>
          <pc:sldMk cId="2601927636" sldId="1046"/>
        </pc:sldMkLst>
      </pc:sldChg>
      <pc:sldChg chg="addSp delSp modSp mod">
        <pc:chgData name="Jalila El Baraka" userId="ea93c961-285f-4edc-9e51-dff84fc1dbdc" providerId="ADAL" clId="{AF35D566-9458-4FCB-BB0C-F789683C5E1A}" dt="2026-02-02T20:34:42.062" v="838" actId="20577"/>
        <pc:sldMkLst>
          <pc:docMk/>
          <pc:sldMk cId="622911738" sldId="1048"/>
        </pc:sldMkLst>
        <pc:spChg chg="mod">
          <ac:chgData name="Jalila El Baraka" userId="ea93c961-285f-4edc-9e51-dff84fc1dbdc" providerId="ADAL" clId="{AF35D566-9458-4FCB-BB0C-F789683C5E1A}" dt="2026-02-02T20:34:33.266" v="828"/>
          <ac:spMkLst>
            <pc:docMk/>
            <pc:sldMk cId="622911738" sldId="1048"/>
            <ac:spMk id="4" creationId="{62CDA534-F5B7-2AEB-7F2E-E9961163642F}"/>
          </ac:spMkLst>
        </pc:spChg>
        <pc:spChg chg="mod">
          <ac:chgData name="Jalila El Baraka" userId="ea93c961-285f-4edc-9e51-dff84fc1dbdc" providerId="ADAL" clId="{AF35D566-9458-4FCB-BB0C-F789683C5E1A}" dt="2026-02-02T20:34:42.062" v="838" actId="20577"/>
          <ac:spMkLst>
            <pc:docMk/>
            <pc:sldMk cId="622911738" sldId="1048"/>
            <ac:spMk id="6" creationId="{9A40CBE2-705C-FAB0-8700-E47E696887FE}"/>
          </ac:spMkLst>
        </pc:spChg>
      </pc:sldChg>
      <pc:sldChg chg="addSp delSp modSp mod">
        <pc:chgData name="Jalila El Baraka" userId="ea93c961-285f-4edc-9e51-dff84fc1dbdc" providerId="ADAL" clId="{AF35D566-9458-4FCB-BB0C-F789683C5E1A}" dt="2026-02-02T20:34:58.316" v="841" actId="1076"/>
        <pc:sldMkLst>
          <pc:docMk/>
          <pc:sldMk cId="2728908029" sldId="1049"/>
        </pc:sldMkLst>
      </pc:sldChg>
      <pc:sldChg chg="addSp delSp modSp mod">
        <pc:chgData name="Jalila El Baraka" userId="ea93c961-285f-4edc-9e51-dff84fc1dbdc" providerId="ADAL" clId="{AF35D566-9458-4FCB-BB0C-F789683C5E1A}" dt="2026-02-02T20:35:22.143" v="867" actId="20577"/>
        <pc:sldMkLst>
          <pc:docMk/>
          <pc:sldMk cId="27580735" sldId="1051"/>
        </pc:sldMkLst>
        <pc:spChg chg="mod">
          <ac:chgData name="Jalila El Baraka" userId="ea93c961-285f-4edc-9e51-dff84fc1dbdc" providerId="ADAL" clId="{AF35D566-9458-4FCB-BB0C-F789683C5E1A}" dt="2026-02-02T20:35:10.377" v="855" actId="20577"/>
          <ac:spMkLst>
            <pc:docMk/>
            <pc:sldMk cId="27580735" sldId="1051"/>
            <ac:spMk id="4" creationId="{FB7CA891-9FC6-1FB9-2334-F5C710FD1613}"/>
          </ac:spMkLst>
        </pc:spChg>
        <pc:spChg chg="mod">
          <ac:chgData name="Jalila El Baraka" userId="ea93c961-285f-4edc-9e51-dff84fc1dbdc" providerId="ADAL" clId="{AF35D566-9458-4FCB-BB0C-F789683C5E1A}" dt="2026-02-02T20:35:22.143" v="867" actId="20577"/>
          <ac:spMkLst>
            <pc:docMk/>
            <pc:sldMk cId="27580735" sldId="1051"/>
            <ac:spMk id="6" creationId="{625DB457-A451-4DFC-FBCE-EF088CBDA991}"/>
          </ac:spMkLst>
        </pc:spChg>
      </pc:sldChg>
      <pc:sldChg chg="addSp delSp modSp mod">
        <pc:chgData name="Jalila El Baraka" userId="ea93c961-285f-4edc-9e51-dff84fc1dbdc" providerId="ADAL" clId="{AF35D566-9458-4FCB-BB0C-F789683C5E1A}" dt="2026-02-01T20:40:00.029" v="324" actId="1076"/>
        <pc:sldMkLst>
          <pc:docMk/>
          <pc:sldMk cId="1339474844" sldId="1056"/>
        </pc:sldMkLst>
        <pc:picChg chg="add mod">
          <ac:chgData name="Jalila El Baraka" userId="ea93c961-285f-4edc-9e51-dff84fc1dbdc" providerId="ADAL" clId="{AF35D566-9458-4FCB-BB0C-F789683C5E1A}" dt="2026-01-21T19:32:35.937" v="167" actId="1076"/>
          <ac:picMkLst>
            <pc:docMk/>
            <pc:sldMk cId="1339474844" sldId="1056"/>
            <ac:picMk id="4" creationId="{6DA67B5C-4C5B-E6EC-3792-499CBEC1B4ED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1-22T20:13:14.855" v="310" actId="1076"/>
        <pc:sldMkLst>
          <pc:docMk/>
          <pc:sldMk cId="4105693330" sldId="1060"/>
        </pc:sldMkLst>
        <pc:spChg chg="mod">
          <ac:chgData name="Jalila El Baraka" userId="ea93c961-285f-4edc-9e51-dff84fc1dbdc" providerId="ADAL" clId="{AF35D566-9458-4FCB-BB0C-F789683C5E1A}" dt="2026-01-22T19:36:09.239" v="280" actId="1076"/>
          <ac:spMkLst>
            <pc:docMk/>
            <pc:sldMk cId="4105693330" sldId="1060"/>
            <ac:spMk id="5" creationId="{5945DFD9-8B97-35B3-6619-E5283C544472}"/>
          </ac:spMkLst>
        </pc:spChg>
      </pc:sldChg>
      <pc:sldChg chg="modSp mod">
        <pc:chgData name="Jalila El Baraka" userId="ea93c961-285f-4edc-9e51-dff84fc1dbdc" providerId="ADAL" clId="{AF35D566-9458-4FCB-BB0C-F789683C5E1A}" dt="2026-02-01T20:47:24.600" v="535" actId="1076"/>
        <pc:sldMkLst>
          <pc:docMk/>
          <pc:sldMk cId="2833459920" sldId="1077"/>
        </pc:sldMkLst>
        <pc:spChg chg="mod">
          <ac:chgData name="Jalila El Baraka" userId="ea93c961-285f-4edc-9e51-dff84fc1dbdc" providerId="ADAL" clId="{AF35D566-9458-4FCB-BB0C-F789683C5E1A}" dt="2026-02-01T20:47:07.615" v="532" actId="20577"/>
          <ac:spMkLst>
            <pc:docMk/>
            <pc:sldMk cId="2833459920" sldId="1077"/>
            <ac:spMk id="10" creationId="{D8CF3698-1223-BBB6-8641-E5AB8C66917B}"/>
          </ac:spMkLst>
        </pc:spChg>
        <pc:picChg chg="mod">
          <ac:chgData name="Jalila El Baraka" userId="ea93c961-285f-4edc-9e51-dff84fc1dbdc" providerId="ADAL" clId="{AF35D566-9458-4FCB-BB0C-F789683C5E1A}" dt="2026-02-01T20:47:24.600" v="535" actId="1076"/>
          <ac:picMkLst>
            <pc:docMk/>
            <pc:sldMk cId="2833459920" sldId="1077"/>
            <ac:picMk id="14" creationId="{F413AA24-56CE-C65A-CA4A-B3E29FBA0F34}"/>
          </ac:picMkLst>
        </pc:picChg>
      </pc:sldChg>
      <pc:sldChg chg="addSp delSp modSp add mod delAnim modAnim">
        <pc:chgData name="Jalila El Baraka" userId="ea93c961-285f-4edc-9e51-dff84fc1dbdc" providerId="ADAL" clId="{AF35D566-9458-4FCB-BB0C-F789683C5E1A}" dt="2026-02-01T20:46:45.991" v="513" actId="1076"/>
        <pc:sldMkLst>
          <pc:docMk/>
          <pc:sldMk cId="3375577450" sldId="1078"/>
        </pc:sldMkLst>
        <pc:spChg chg="mod">
          <ac:chgData name="Jalila El Baraka" userId="ea93c961-285f-4edc-9e51-dff84fc1dbdc" providerId="ADAL" clId="{AF35D566-9458-4FCB-BB0C-F789683C5E1A}" dt="2026-01-21T19:39:54.322" v="200" actId="20577"/>
          <ac:spMkLst>
            <pc:docMk/>
            <pc:sldMk cId="3375577450" sldId="1078"/>
            <ac:spMk id="2" creationId="{79AC428A-B51A-95DE-53C0-5B8385D74083}"/>
          </ac:spMkLst>
        </pc:spChg>
      </pc:sldChg>
      <pc:sldChg chg="modSp mod">
        <pc:chgData name="Jalila El Baraka" userId="ea93c961-285f-4edc-9e51-dff84fc1dbdc" providerId="ADAL" clId="{AF35D566-9458-4FCB-BB0C-F789683C5E1A}" dt="2026-02-01T20:45:40.012" v="502" actId="20577"/>
        <pc:sldMkLst>
          <pc:docMk/>
          <pc:sldMk cId="2400070717" sldId="1091"/>
        </pc:sldMkLst>
        <pc:spChg chg="mod">
          <ac:chgData name="Jalila El Baraka" userId="ea93c961-285f-4edc-9e51-dff84fc1dbdc" providerId="ADAL" clId="{AF35D566-9458-4FCB-BB0C-F789683C5E1A}" dt="2026-02-01T20:45:40.012" v="502" actId="20577"/>
          <ac:spMkLst>
            <pc:docMk/>
            <pc:sldMk cId="2400070717" sldId="1091"/>
            <ac:spMk id="2" creationId="{C311B81B-D8C5-4C83-0126-2687E00D63EA}"/>
          </ac:spMkLst>
        </pc:spChg>
      </pc:sldChg>
      <pc:sldChg chg="addSp delSp modSp mod">
        <pc:chgData name="Jalila El Baraka" userId="ea93c961-285f-4edc-9e51-dff84fc1dbdc" providerId="ADAL" clId="{AF35D566-9458-4FCB-BB0C-F789683C5E1A}" dt="2026-02-01T20:45:53.640" v="504"/>
        <pc:sldMkLst>
          <pc:docMk/>
          <pc:sldMk cId="4034462506" sldId="1092"/>
        </pc:sldMkLst>
      </pc:sldChg>
      <pc:sldChg chg="addSp delSp modSp mod">
        <pc:chgData name="Jalila El Baraka" userId="ea93c961-285f-4edc-9e51-dff84fc1dbdc" providerId="ADAL" clId="{AF35D566-9458-4FCB-BB0C-F789683C5E1A}" dt="2026-02-01T20:45:58.176" v="506"/>
        <pc:sldMkLst>
          <pc:docMk/>
          <pc:sldMk cId="1152843136" sldId="1093"/>
        </pc:sldMkLst>
      </pc:sldChg>
      <pc:sldChg chg="addSp delSp modSp mod">
        <pc:chgData name="Jalila El Baraka" userId="ea93c961-285f-4edc-9e51-dff84fc1dbdc" providerId="ADAL" clId="{AF35D566-9458-4FCB-BB0C-F789683C5E1A}" dt="2026-02-02T20:31:29.424" v="765" actId="1076"/>
        <pc:sldMkLst>
          <pc:docMk/>
          <pc:sldMk cId="1490635244" sldId="1095"/>
        </pc:sldMkLst>
      </pc:sldChg>
      <pc:sldChg chg="addSp delSp modSp mod">
        <pc:chgData name="Jalila El Baraka" userId="ea93c961-285f-4edc-9e51-dff84fc1dbdc" providerId="ADAL" clId="{AF35D566-9458-4FCB-BB0C-F789683C5E1A}" dt="2026-02-02T20:31:53.868" v="803" actId="20577"/>
        <pc:sldMkLst>
          <pc:docMk/>
          <pc:sldMk cId="3285596702" sldId="1097"/>
        </pc:sldMkLst>
        <pc:spChg chg="mod">
          <ac:chgData name="Jalila El Baraka" userId="ea93c961-285f-4edc-9e51-dff84fc1dbdc" providerId="ADAL" clId="{AF35D566-9458-4FCB-BB0C-F789683C5E1A}" dt="2026-02-02T20:31:44.735" v="783" actId="20577"/>
          <ac:spMkLst>
            <pc:docMk/>
            <pc:sldMk cId="3285596702" sldId="1097"/>
            <ac:spMk id="4" creationId="{7CE9C8A7-2807-8C9E-11F6-A354B6D37C0A}"/>
          </ac:spMkLst>
        </pc:spChg>
        <pc:spChg chg="mod">
          <ac:chgData name="Jalila El Baraka" userId="ea93c961-285f-4edc-9e51-dff84fc1dbdc" providerId="ADAL" clId="{AF35D566-9458-4FCB-BB0C-F789683C5E1A}" dt="2026-02-02T20:31:53.868" v="803" actId="20577"/>
          <ac:spMkLst>
            <pc:docMk/>
            <pc:sldMk cId="3285596702" sldId="1097"/>
            <ac:spMk id="6" creationId="{C9368B84-85E0-005F-06E5-D996E43CD8C2}"/>
          </ac:spMkLst>
        </pc:spChg>
      </pc:sldChg>
      <pc:sldChg chg="addSp delSp modSp add mod">
        <pc:chgData name="Jalila El Baraka" userId="ea93c961-285f-4edc-9e51-dff84fc1dbdc" providerId="ADAL" clId="{AF35D566-9458-4FCB-BB0C-F789683C5E1A}" dt="2026-02-02T20:03:45.534" v="678"/>
        <pc:sldMkLst>
          <pc:docMk/>
          <pc:sldMk cId="314257610" sldId="1100"/>
        </pc:sldMkLst>
      </pc:sldChg>
      <pc:sldChg chg="addSp delSp modSp mod">
        <pc:chgData name="Jalila El Baraka" userId="ea93c961-285f-4edc-9e51-dff84fc1dbdc" providerId="ADAL" clId="{AF35D566-9458-4FCB-BB0C-F789683C5E1A}" dt="2026-02-01T20:41:52.155" v="336" actId="14100"/>
        <pc:sldMkLst>
          <pc:docMk/>
          <pc:sldMk cId="3374801098" sldId="1101"/>
        </pc:sldMkLst>
      </pc:sldChg>
      <pc:sldChg chg="addSp delSp modSp mod delAnim modAnim">
        <pc:chgData name="Jalila El Baraka" userId="ea93c961-285f-4edc-9e51-dff84fc1dbdc" providerId="ADAL" clId="{AF35D566-9458-4FCB-BB0C-F789683C5E1A}" dt="2026-02-01T20:38:05.907" v="315" actId="14100"/>
        <pc:sldMkLst>
          <pc:docMk/>
          <pc:sldMk cId="656335347" sldId="1108"/>
        </pc:sldMkLst>
        <pc:picChg chg="add mod">
          <ac:chgData name="Jalila El Baraka" userId="ea93c961-285f-4edc-9e51-dff84fc1dbdc" providerId="ADAL" clId="{AF35D566-9458-4FCB-BB0C-F789683C5E1A}" dt="2026-02-01T20:38:05.907" v="315" actId="14100"/>
          <ac:picMkLst>
            <pc:docMk/>
            <pc:sldMk cId="656335347" sldId="1108"/>
            <ac:picMk id="4" creationId="{CA8457B5-BB43-A7E5-76A8-BF14BBECAFE6}"/>
          </ac:picMkLst>
        </pc:picChg>
      </pc:sldChg>
      <pc:sldChg chg="addSp delSp modSp add mod">
        <pc:chgData name="Jalila El Baraka" userId="ea93c961-285f-4edc-9e51-dff84fc1dbdc" providerId="ADAL" clId="{AF35D566-9458-4FCB-BB0C-F789683C5E1A}" dt="2026-02-02T20:06:07.916" v="716" actId="207"/>
        <pc:sldMkLst>
          <pc:docMk/>
          <pc:sldMk cId="114787939" sldId="1110"/>
        </pc:sldMkLst>
        <pc:spChg chg="mod">
          <ac:chgData name="Jalila El Baraka" userId="ea93c961-285f-4edc-9e51-dff84fc1dbdc" providerId="ADAL" clId="{AF35D566-9458-4FCB-BB0C-F789683C5E1A}" dt="2026-02-02T20:02:55.459" v="671"/>
          <ac:spMkLst>
            <pc:docMk/>
            <pc:sldMk cId="114787939" sldId="1110"/>
            <ac:spMk id="2" creationId="{CE83B182-8235-E3CA-B7F7-166D0A6DDD21}"/>
          </ac:spMkLst>
        </pc:spChg>
        <pc:spChg chg="mod">
          <ac:chgData name="Jalila El Baraka" userId="ea93c961-285f-4edc-9e51-dff84fc1dbdc" providerId="ADAL" clId="{AF35D566-9458-4FCB-BB0C-F789683C5E1A}" dt="2026-02-02T20:03:39.909" v="677" actId="20577"/>
          <ac:spMkLst>
            <pc:docMk/>
            <pc:sldMk cId="114787939" sldId="1110"/>
            <ac:spMk id="6" creationId="{C6D77288-10C4-797B-1DCB-AAB72E182238}"/>
          </ac:spMkLst>
        </pc:spChg>
      </pc:sldChg>
    </pc:docChg>
  </pc:docChgLst>
  <pc:docChgLst>
    <pc:chgData name="Jalila El Baraka" userId="ea93c961-285f-4edc-9e51-dff84fc1dbdc" providerId="ADAL" clId="{F2DB4326-1773-40AF-ABF6-454663976D9D}"/>
    <pc:docChg chg="undo custSel addSld delSld modSld sldOrd">
      <pc:chgData name="Jalila El Baraka" userId="ea93c961-285f-4edc-9e51-dff84fc1dbdc" providerId="ADAL" clId="{F2DB4326-1773-40AF-ABF6-454663976D9D}" dt="2026-02-12T14:15:49.378" v="2798" actId="2696"/>
      <pc:docMkLst>
        <pc:docMk/>
      </pc:docMkLst>
      <pc:sldChg chg="delSp mod">
        <pc:chgData name="Jalila El Baraka" userId="ea93c961-285f-4edc-9e51-dff84fc1dbdc" providerId="ADAL" clId="{F2DB4326-1773-40AF-ABF6-454663976D9D}" dt="2026-02-10T14:56:34.443" v="2027" actId="478"/>
        <pc:sldMkLst>
          <pc:docMk/>
          <pc:sldMk cId="56895326" sldId="257"/>
        </pc:sldMkLst>
      </pc:sldChg>
      <pc:sldChg chg="addSp delSp modSp mod">
        <pc:chgData name="Jalila El Baraka" userId="ea93c961-285f-4edc-9e51-dff84fc1dbdc" providerId="ADAL" clId="{F2DB4326-1773-40AF-ABF6-454663976D9D}" dt="2026-01-17T15:00:53.109" v="1594"/>
        <pc:sldMkLst>
          <pc:docMk/>
          <pc:sldMk cId="3703491735" sldId="653"/>
        </pc:sldMkLst>
        <pc:grpChg chg="add mod">
          <ac:chgData name="Jalila El Baraka" userId="ea93c961-285f-4edc-9e51-dff84fc1dbdc" providerId="ADAL" clId="{F2DB4326-1773-40AF-ABF6-454663976D9D}" dt="2026-01-17T15:00:53.109" v="1594"/>
          <ac:grpSpMkLst>
            <pc:docMk/>
            <pc:sldMk cId="3703491735" sldId="653"/>
            <ac:grpSpMk id="6" creationId="{73AA6777-2044-2FF6-A96B-D79DF94398E6}"/>
          </ac:grpSpMkLst>
        </pc:grpChg>
        <pc:picChg chg="mod">
          <ac:chgData name="Jalila El Baraka" userId="ea93c961-285f-4edc-9e51-dff84fc1dbdc" providerId="ADAL" clId="{F2DB4326-1773-40AF-ABF6-454663976D9D}" dt="2026-01-17T15:00:53.109" v="1594"/>
          <ac:picMkLst>
            <pc:docMk/>
            <pc:sldMk cId="3703491735" sldId="653"/>
            <ac:picMk id="7" creationId="{F244E31C-641B-D628-E371-95D78AF3DE49}"/>
          </ac:picMkLst>
        </pc:picChg>
        <pc:picChg chg="mod">
          <ac:chgData name="Jalila El Baraka" userId="ea93c961-285f-4edc-9e51-dff84fc1dbdc" providerId="ADAL" clId="{F2DB4326-1773-40AF-ABF6-454663976D9D}" dt="2026-01-17T15:00:53.109" v="1594"/>
          <ac:picMkLst>
            <pc:docMk/>
            <pc:sldMk cId="3703491735" sldId="653"/>
            <ac:picMk id="8" creationId="{48FE82D7-50B7-403B-FDAB-2106CA5DA1BD}"/>
          </ac:picMkLst>
        </pc:picChg>
      </pc:sldChg>
      <pc:sldChg chg="addSp delSp modSp mod">
        <pc:chgData name="Jalila El Baraka" userId="ea93c961-285f-4edc-9e51-dff84fc1dbdc" providerId="ADAL" clId="{F2DB4326-1773-40AF-ABF6-454663976D9D}" dt="2026-02-10T15:49:54.616" v="2453" actId="478"/>
        <pc:sldMkLst>
          <pc:docMk/>
          <pc:sldMk cId="4261658029" sldId="679"/>
        </pc:sldMkLst>
        <pc:spChg chg="mod ord">
          <ac:chgData name="Jalila El Baraka" userId="ea93c961-285f-4edc-9e51-dff84fc1dbdc" providerId="ADAL" clId="{F2DB4326-1773-40AF-ABF6-454663976D9D}" dt="2026-02-10T15:49:51.721" v="2452" actId="20577"/>
          <ac:spMkLst>
            <pc:docMk/>
            <pc:sldMk cId="4261658029" sldId="679"/>
            <ac:spMk id="2" creationId="{FE91AC9D-0C0C-4684-927E-D7846FC8300F}"/>
          </ac:spMkLst>
        </pc:spChg>
      </pc:sldChg>
      <pc:sldChg chg="addSp delSp modSp mod delAnim modAnim">
        <pc:chgData name="Jalila El Baraka" userId="ea93c961-285f-4edc-9e51-dff84fc1dbdc" providerId="ADAL" clId="{F2DB4326-1773-40AF-ABF6-454663976D9D}" dt="2026-02-10T14:56:49.946" v="2029" actId="478"/>
        <pc:sldMkLst>
          <pc:docMk/>
          <pc:sldMk cId="927543826" sldId="784"/>
        </pc:sldMkLst>
        <pc:spChg chg="mod">
          <ac:chgData name="Jalila El Baraka" userId="ea93c961-285f-4edc-9e51-dff84fc1dbdc" providerId="ADAL" clId="{F2DB4326-1773-40AF-ABF6-454663976D9D}" dt="2026-01-17T14:21:25.663" v="767" actId="13926"/>
          <ac:spMkLst>
            <pc:docMk/>
            <pc:sldMk cId="927543826" sldId="784"/>
            <ac:spMk id="5" creationId="{75970818-2667-D359-5807-237145569AC0}"/>
          </ac:spMkLst>
        </pc:spChg>
      </pc:sldChg>
      <pc:sldChg chg="delSp modSp mod">
        <pc:chgData name="Jalila El Baraka" userId="ea93c961-285f-4edc-9e51-dff84fc1dbdc" providerId="ADAL" clId="{F2DB4326-1773-40AF-ABF6-454663976D9D}" dt="2026-02-12T14:15:26.612" v="2793" actId="1076"/>
        <pc:sldMkLst>
          <pc:docMk/>
          <pc:sldMk cId="2808393960" sldId="881"/>
        </pc:sldMkLst>
        <pc:spChg chg="mod">
          <ac:chgData name="Jalila El Baraka" userId="ea93c961-285f-4edc-9e51-dff84fc1dbdc" providerId="ADAL" clId="{F2DB4326-1773-40AF-ABF6-454663976D9D}" dt="2026-02-12T14:15:03.160" v="2764" actId="1076"/>
          <ac:spMkLst>
            <pc:docMk/>
            <pc:sldMk cId="2808393960" sldId="881"/>
            <ac:spMk id="3" creationId="{CC40D8D1-6881-0A7E-59E9-FDD914B7E784}"/>
          </ac:spMkLst>
        </pc:spChg>
        <pc:spChg chg="mod">
          <ac:chgData name="Jalila El Baraka" userId="ea93c961-285f-4edc-9e51-dff84fc1dbdc" providerId="ADAL" clId="{F2DB4326-1773-40AF-ABF6-454663976D9D}" dt="2026-02-12T14:15:00.085" v="2763" actId="20577"/>
          <ac:spMkLst>
            <pc:docMk/>
            <pc:sldMk cId="2808393960" sldId="881"/>
            <ac:spMk id="4" creationId="{7E7638BC-E3C5-65DE-971B-7E7817F1924D}"/>
          </ac:spMkLst>
        </pc:spChg>
        <pc:spChg chg="mod">
          <ac:chgData name="Jalila El Baraka" userId="ea93c961-285f-4edc-9e51-dff84fc1dbdc" providerId="ADAL" clId="{F2DB4326-1773-40AF-ABF6-454663976D9D}" dt="2026-02-12T14:15:23.974" v="2792" actId="20577"/>
          <ac:spMkLst>
            <pc:docMk/>
            <pc:sldMk cId="2808393960" sldId="881"/>
            <ac:spMk id="10" creationId="{5D8FA266-70EE-24FF-0C02-CD53500A8B34}"/>
          </ac:spMkLst>
        </pc:spChg>
        <pc:spChg chg="mod">
          <ac:chgData name="Jalila El Baraka" userId="ea93c961-285f-4edc-9e51-dff84fc1dbdc" providerId="ADAL" clId="{F2DB4326-1773-40AF-ABF6-454663976D9D}" dt="2026-02-12T14:14:26.447" v="2728" actId="20577"/>
          <ac:spMkLst>
            <pc:docMk/>
            <pc:sldMk cId="2808393960" sldId="881"/>
            <ac:spMk id="18" creationId="{55AA84E4-F792-0E3A-732B-B67F8C1BCDE0}"/>
          </ac:spMkLst>
        </pc:spChg>
        <pc:picChg chg="mod">
          <ac:chgData name="Jalila El Baraka" userId="ea93c961-285f-4edc-9e51-dff84fc1dbdc" providerId="ADAL" clId="{F2DB4326-1773-40AF-ABF6-454663976D9D}" dt="2026-02-12T14:15:05.571" v="2765" actId="1076"/>
          <ac:picMkLst>
            <pc:docMk/>
            <pc:sldMk cId="2808393960" sldId="881"/>
            <ac:picMk id="5" creationId="{6A07FA60-A07A-B01F-0D1B-C8F5B45BCF07}"/>
          </ac:picMkLst>
        </pc:picChg>
        <pc:picChg chg="mod">
          <ac:chgData name="Jalila El Baraka" userId="ea93c961-285f-4edc-9e51-dff84fc1dbdc" providerId="ADAL" clId="{F2DB4326-1773-40AF-ABF6-454663976D9D}" dt="2026-02-12T14:14:58.230" v="2761" actId="1076"/>
          <ac:picMkLst>
            <pc:docMk/>
            <pc:sldMk cId="2808393960" sldId="881"/>
            <ac:picMk id="6" creationId="{571CF1FD-04C7-7277-6E63-B6C70ACBA973}"/>
          </ac:picMkLst>
        </pc:picChg>
        <pc:picChg chg="mod">
          <ac:chgData name="Jalila El Baraka" userId="ea93c961-285f-4edc-9e51-dff84fc1dbdc" providerId="ADAL" clId="{F2DB4326-1773-40AF-ABF6-454663976D9D}" dt="2026-01-17T14:47:02.577" v="1127" actId="1076"/>
          <ac:picMkLst>
            <pc:docMk/>
            <pc:sldMk cId="2808393960" sldId="881"/>
            <ac:picMk id="8" creationId="{FD06D9B8-28F6-8CA7-27E0-E6484C2DE2E2}"/>
          </ac:picMkLst>
        </pc:picChg>
        <pc:picChg chg="mod">
          <ac:chgData name="Jalila El Baraka" userId="ea93c961-285f-4edc-9e51-dff84fc1dbdc" providerId="ADAL" clId="{F2DB4326-1773-40AF-ABF6-454663976D9D}" dt="2026-02-12T14:15:26.612" v="2793" actId="1076"/>
          <ac:picMkLst>
            <pc:docMk/>
            <pc:sldMk cId="2808393960" sldId="881"/>
            <ac:picMk id="16" creationId="{E9E0C216-9A98-51B5-D101-11E0D8F756ED}"/>
          </ac:picMkLst>
        </pc:picChg>
      </pc:sldChg>
      <pc:sldChg chg="addSp delSp modSp mod">
        <pc:chgData name="Jalila El Baraka" userId="ea93c961-285f-4edc-9e51-dff84fc1dbdc" providerId="ADAL" clId="{F2DB4326-1773-40AF-ABF6-454663976D9D}" dt="2026-02-10T15:46:03.469" v="2348" actId="478"/>
        <pc:sldMkLst>
          <pc:docMk/>
          <pc:sldMk cId="3128690644" sldId="895"/>
        </pc:sldMkLst>
        <pc:spChg chg="mod">
          <ac:chgData name="Jalila El Baraka" userId="ea93c961-285f-4edc-9e51-dff84fc1dbdc" providerId="ADAL" clId="{F2DB4326-1773-40AF-ABF6-454663976D9D}" dt="2026-01-17T15:06:56.569" v="1630" actId="20577"/>
          <ac:spMkLst>
            <pc:docMk/>
            <pc:sldMk cId="3128690644" sldId="895"/>
            <ac:spMk id="4" creationId="{E9145ECC-000C-F876-22B9-FF30903C9504}"/>
          </ac:spMkLst>
        </pc:spChg>
        <pc:grpChg chg="add mod">
          <ac:chgData name="Jalila El Baraka" userId="ea93c961-285f-4edc-9e51-dff84fc1dbdc" providerId="ADAL" clId="{F2DB4326-1773-40AF-ABF6-454663976D9D}" dt="2026-01-17T15:01:36.062" v="1620"/>
          <ac:grpSpMkLst>
            <pc:docMk/>
            <pc:sldMk cId="3128690644" sldId="895"/>
            <ac:grpSpMk id="5" creationId="{C91D4A6D-DA09-6C2D-E6F0-276B3ED42341}"/>
          </ac:grpSpMkLst>
        </pc:grpChg>
        <pc:picChg chg="mod">
          <ac:chgData name="Jalila El Baraka" userId="ea93c961-285f-4edc-9e51-dff84fc1dbdc" providerId="ADAL" clId="{F2DB4326-1773-40AF-ABF6-454663976D9D}" dt="2026-01-17T15:01:36.062" v="1620"/>
          <ac:picMkLst>
            <pc:docMk/>
            <pc:sldMk cId="3128690644" sldId="895"/>
            <ac:picMk id="6" creationId="{B862C5C1-71F0-CADC-7074-26B8E7CA3CCB}"/>
          </ac:picMkLst>
        </pc:picChg>
        <pc:picChg chg="mod">
          <ac:chgData name="Jalila El Baraka" userId="ea93c961-285f-4edc-9e51-dff84fc1dbdc" providerId="ADAL" clId="{F2DB4326-1773-40AF-ABF6-454663976D9D}" dt="2026-01-17T15:01:36.062" v="1620"/>
          <ac:picMkLst>
            <pc:docMk/>
            <pc:sldMk cId="3128690644" sldId="895"/>
            <ac:picMk id="7" creationId="{B4021E07-155A-544F-264E-518BA56D46F3}"/>
          </ac:picMkLst>
        </pc:picChg>
      </pc:sldChg>
      <pc:sldChg chg="addSp delSp modSp mod">
        <pc:chgData name="Jalila El Baraka" userId="ea93c961-285f-4edc-9e51-dff84fc1dbdc" providerId="ADAL" clId="{F2DB4326-1773-40AF-ABF6-454663976D9D}" dt="2026-02-10T15:47:40.384" v="2366" actId="14100"/>
        <pc:sldMkLst>
          <pc:docMk/>
          <pc:sldMk cId="2359735619" sldId="896"/>
        </pc:sldMkLst>
        <pc:grpChg chg="add mod">
          <ac:chgData name="Jalila El Baraka" userId="ea93c961-285f-4edc-9e51-dff84fc1dbdc" providerId="ADAL" clId="{F2DB4326-1773-40AF-ABF6-454663976D9D}" dt="2026-01-17T15:01:40.741" v="1622"/>
          <ac:grpSpMkLst>
            <pc:docMk/>
            <pc:sldMk cId="2359735619" sldId="896"/>
            <ac:grpSpMk id="4" creationId="{1AC51A7F-E467-49E3-50B4-814609035808}"/>
          </ac:grpSpMkLst>
        </pc:grpChg>
        <pc:picChg chg="mod">
          <ac:chgData name="Jalila El Baraka" userId="ea93c961-285f-4edc-9e51-dff84fc1dbdc" providerId="ADAL" clId="{F2DB4326-1773-40AF-ABF6-454663976D9D}" dt="2026-01-17T15:01:40.741" v="1622"/>
          <ac:picMkLst>
            <pc:docMk/>
            <pc:sldMk cId="2359735619" sldId="896"/>
            <ac:picMk id="5" creationId="{C4EEDD06-B230-B227-1E5E-204B2F3479B2}"/>
          </ac:picMkLst>
        </pc:picChg>
        <pc:picChg chg="mod">
          <ac:chgData name="Jalila El Baraka" userId="ea93c961-285f-4edc-9e51-dff84fc1dbdc" providerId="ADAL" clId="{F2DB4326-1773-40AF-ABF6-454663976D9D}" dt="2026-01-17T15:01:40.741" v="1622"/>
          <ac:picMkLst>
            <pc:docMk/>
            <pc:sldMk cId="2359735619" sldId="896"/>
            <ac:picMk id="6" creationId="{E3BEAEC8-03E7-7529-5022-9D7381CD6970}"/>
          </ac:picMkLst>
        </pc:picChg>
        <pc:picChg chg="add mod">
          <ac:chgData name="Jalila El Baraka" userId="ea93c961-285f-4edc-9e51-dff84fc1dbdc" providerId="ADAL" clId="{F2DB4326-1773-40AF-ABF6-454663976D9D}" dt="2026-02-10T15:47:09.697" v="2357" actId="1076"/>
          <ac:picMkLst>
            <pc:docMk/>
            <pc:sldMk cId="2359735619" sldId="896"/>
            <ac:picMk id="9" creationId="{A4935D54-856D-D8FC-6C04-2A1A7691FF1D}"/>
          </ac:picMkLst>
        </pc:picChg>
        <pc:picChg chg="add mod">
          <ac:chgData name="Jalila El Baraka" userId="ea93c961-285f-4edc-9e51-dff84fc1dbdc" providerId="ADAL" clId="{F2DB4326-1773-40AF-ABF6-454663976D9D}" dt="2026-02-10T15:47:23.976" v="2361" actId="1076"/>
          <ac:picMkLst>
            <pc:docMk/>
            <pc:sldMk cId="2359735619" sldId="896"/>
            <ac:picMk id="11" creationId="{B7527704-1E1A-EB7D-396B-543FA9484396}"/>
          </ac:picMkLst>
        </pc:picChg>
        <pc:picChg chg="add mod">
          <ac:chgData name="Jalila El Baraka" userId="ea93c961-285f-4edc-9e51-dff84fc1dbdc" providerId="ADAL" clId="{F2DB4326-1773-40AF-ABF6-454663976D9D}" dt="2026-02-10T15:47:36.029" v="2365" actId="1076"/>
          <ac:picMkLst>
            <pc:docMk/>
            <pc:sldMk cId="2359735619" sldId="896"/>
            <ac:picMk id="14" creationId="{018ABA35-81FF-68D4-299F-3A74A1CA9BAA}"/>
          </ac:picMkLst>
        </pc:picChg>
        <pc:picChg chg="mod">
          <ac:chgData name="Jalila El Baraka" userId="ea93c961-285f-4edc-9e51-dff84fc1dbdc" providerId="ADAL" clId="{F2DB4326-1773-40AF-ABF6-454663976D9D}" dt="2026-02-10T15:47:40.384" v="2366" actId="14100"/>
          <ac:picMkLst>
            <pc:docMk/>
            <pc:sldMk cId="2359735619" sldId="896"/>
            <ac:picMk id="16" creationId="{0F81318D-7F60-47C5-DCE4-F346B6658CC1}"/>
          </ac:picMkLst>
        </pc:picChg>
      </pc:sldChg>
      <pc:sldChg chg="addSp delSp modSp mod">
        <pc:chgData name="Jalila El Baraka" userId="ea93c961-285f-4edc-9e51-dff84fc1dbdc" providerId="ADAL" clId="{F2DB4326-1773-40AF-ABF6-454663976D9D}" dt="2026-02-10T15:49:28.338" v="2448" actId="1076"/>
        <pc:sldMkLst>
          <pc:docMk/>
          <pc:sldMk cId="234879539" sldId="898"/>
        </pc:sldMkLst>
        <pc:spChg chg="mod">
          <ac:chgData name="Jalila El Baraka" userId="ea93c961-285f-4edc-9e51-dff84fc1dbdc" providerId="ADAL" clId="{F2DB4326-1773-40AF-ABF6-454663976D9D}" dt="2026-02-10T15:48:22.702" v="2407" actId="20577"/>
          <ac:spMkLst>
            <pc:docMk/>
            <pc:sldMk cId="234879539" sldId="898"/>
            <ac:spMk id="4" creationId="{53D2FC42-C3AE-4D96-BACA-F3E523A211BC}"/>
          </ac:spMkLst>
        </pc:spChg>
        <pc:spChg chg="add mod">
          <ac:chgData name="Jalila El Baraka" userId="ea93c961-285f-4edc-9e51-dff84fc1dbdc" providerId="ADAL" clId="{F2DB4326-1773-40AF-ABF6-454663976D9D}" dt="2026-02-10T15:49:01.860" v="2432" actId="255"/>
          <ac:spMkLst>
            <pc:docMk/>
            <pc:sldMk cId="234879539" sldId="898"/>
            <ac:spMk id="12" creationId="{9C1D2837-886E-01FF-887E-43CC9149F389}"/>
          </ac:spMkLst>
        </pc:spChg>
        <pc:spChg chg="add mod">
          <ac:chgData name="Jalila El Baraka" userId="ea93c961-285f-4edc-9e51-dff84fc1dbdc" providerId="ADAL" clId="{F2DB4326-1773-40AF-ABF6-454663976D9D}" dt="2026-02-10T15:49:28.338" v="2448" actId="1076"/>
          <ac:spMkLst>
            <pc:docMk/>
            <pc:sldMk cId="234879539" sldId="898"/>
            <ac:spMk id="13" creationId="{72B064D6-DD3D-1E20-E5E9-C70310D9F97E}"/>
          </ac:spMkLst>
        </pc:spChg>
        <pc:grpChg chg="add mod">
          <ac:chgData name="Jalila El Baraka" userId="ea93c961-285f-4edc-9e51-dff84fc1dbdc" providerId="ADAL" clId="{F2DB4326-1773-40AF-ABF6-454663976D9D}" dt="2026-01-17T15:01:43.406" v="1624"/>
          <ac:grpSpMkLst>
            <pc:docMk/>
            <pc:sldMk cId="234879539" sldId="898"/>
            <ac:grpSpMk id="3" creationId="{4BC345D3-7557-E7DB-26E8-A9B8760922CA}"/>
          </ac:grpSpMkLst>
        </pc:grpChg>
        <pc:picChg chg="mod">
          <ac:chgData name="Jalila El Baraka" userId="ea93c961-285f-4edc-9e51-dff84fc1dbdc" providerId="ADAL" clId="{F2DB4326-1773-40AF-ABF6-454663976D9D}" dt="2026-01-17T15:01:43.406" v="1624"/>
          <ac:picMkLst>
            <pc:docMk/>
            <pc:sldMk cId="234879539" sldId="898"/>
            <ac:picMk id="5" creationId="{EEC4EF8D-88F1-B0E1-3438-813DA4E0189B}"/>
          </ac:picMkLst>
        </pc:picChg>
        <pc:picChg chg="mod">
          <ac:chgData name="Jalila El Baraka" userId="ea93c961-285f-4edc-9e51-dff84fc1dbdc" providerId="ADAL" clId="{F2DB4326-1773-40AF-ABF6-454663976D9D}" dt="2026-01-17T15:01:43.406" v="1624"/>
          <ac:picMkLst>
            <pc:docMk/>
            <pc:sldMk cId="234879539" sldId="898"/>
            <ac:picMk id="6" creationId="{A03A059D-BC54-8C4D-1ECF-F006C7EECC49}"/>
          </ac:picMkLst>
        </pc:picChg>
        <pc:picChg chg="add mod">
          <ac:chgData name="Jalila El Baraka" userId="ea93c961-285f-4edc-9e51-dff84fc1dbdc" providerId="ADAL" clId="{F2DB4326-1773-40AF-ABF6-454663976D9D}" dt="2026-02-10T15:49:21.258" v="2447" actId="1076"/>
          <ac:picMkLst>
            <pc:docMk/>
            <pc:sldMk cId="234879539" sldId="898"/>
            <ac:picMk id="9" creationId="{5A0EB5A3-D6BB-C2F5-3FE5-CD43EEFB1755}"/>
          </ac:picMkLst>
        </pc:picChg>
        <pc:picChg chg="add mod">
          <ac:chgData name="Jalila El Baraka" userId="ea93c961-285f-4edc-9e51-dff84fc1dbdc" providerId="ADAL" clId="{F2DB4326-1773-40AF-ABF6-454663976D9D}" dt="2026-02-10T15:48:35.610" v="2410" actId="1076"/>
          <ac:picMkLst>
            <pc:docMk/>
            <pc:sldMk cId="234879539" sldId="898"/>
            <ac:picMk id="11" creationId="{0717FD54-F48F-093D-8170-B780E0F50196}"/>
          </ac:picMkLst>
        </pc:picChg>
      </pc:sldChg>
      <pc:sldChg chg="addSp delSp modSp mod">
        <pc:chgData name="Jalila El Baraka" userId="ea93c961-285f-4edc-9e51-dff84fc1dbdc" providerId="ADAL" clId="{F2DB4326-1773-40AF-ABF6-454663976D9D}" dt="2026-02-10T15:58:39.650" v="2709" actId="1076"/>
        <pc:sldMkLst>
          <pc:docMk/>
          <pc:sldMk cId="3440061512" sldId="955"/>
        </pc:sldMkLst>
      </pc:sldChg>
      <pc:sldChg chg="delSp mod">
        <pc:chgData name="Jalila El Baraka" userId="ea93c961-285f-4edc-9e51-dff84fc1dbdc" providerId="ADAL" clId="{F2DB4326-1773-40AF-ABF6-454663976D9D}" dt="2026-02-10T14:56:36.779" v="2028" actId="478"/>
        <pc:sldMkLst>
          <pc:docMk/>
          <pc:sldMk cId="1677520056" sldId="1030"/>
        </pc:sldMkLst>
      </pc:sldChg>
      <pc:sldChg chg="addSp delSp modSp mod">
        <pc:chgData name="Jalila El Baraka" userId="ea93c961-285f-4edc-9e51-dff84fc1dbdc" providerId="ADAL" clId="{F2DB4326-1773-40AF-ABF6-454663976D9D}" dt="2026-01-17T15:00:58.101" v="1596"/>
        <pc:sldMkLst>
          <pc:docMk/>
          <pc:sldMk cId="4187686226" sldId="1042"/>
        </pc:sldMkLst>
        <pc:grpChg chg="add mod">
          <ac:chgData name="Jalila El Baraka" userId="ea93c961-285f-4edc-9e51-dff84fc1dbdc" providerId="ADAL" clId="{F2DB4326-1773-40AF-ABF6-454663976D9D}" dt="2026-01-17T15:00:58.101" v="1596"/>
          <ac:grpSpMkLst>
            <pc:docMk/>
            <pc:sldMk cId="4187686226" sldId="1042"/>
            <ac:grpSpMk id="4" creationId="{E4FF577B-196D-496F-4B0B-FE9B75769BBF}"/>
          </ac:grpSpMkLst>
        </pc:grpChg>
        <pc:picChg chg="mod">
          <ac:chgData name="Jalila El Baraka" userId="ea93c961-285f-4edc-9e51-dff84fc1dbdc" providerId="ADAL" clId="{F2DB4326-1773-40AF-ABF6-454663976D9D}" dt="2026-01-17T15:00:58.101" v="1596"/>
          <ac:picMkLst>
            <pc:docMk/>
            <pc:sldMk cId="4187686226" sldId="1042"/>
            <ac:picMk id="5" creationId="{875D79C9-A4A7-F5B1-6CCA-86FC061313C5}"/>
          </ac:picMkLst>
        </pc:picChg>
        <pc:picChg chg="mod">
          <ac:chgData name="Jalila El Baraka" userId="ea93c961-285f-4edc-9e51-dff84fc1dbdc" providerId="ADAL" clId="{F2DB4326-1773-40AF-ABF6-454663976D9D}" dt="2026-01-17T15:00:58.101" v="1596"/>
          <ac:picMkLst>
            <pc:docMk/>
            <pc:sldMk cId="4187686226" sldId="1042"/>
            <ac:picMk id="7" creationId="{893D91E2-C715-59BF-8873-4754EE9C3609}"/>
          </ac:picMkLst>
        </pc:picChg>
      </pc:sldChg>
      <pc:sldChg chg="addSp delSp modSp mod">
        <pc:chgData name="Jalila El Baraka" userId="ea93c961-285f-4edc-9e51-dff84fc1dbdc" providerId="ADAL" clId="{F2DB4326-1773-40AF-ABF6-454663976D9D}" dt="2026-02-10T15:12:53.292" v="2245" actId="478"/>
        <pc:sldMkLst>
          <pc:docMk/>
          <pc:sldMk cId="4286339454" sldId="1043"/>
        </pc:sldMkLst>
        <pc:grpChg chg="add mod">
          <ac:chgData name="Jalila El Baraka" userId="ea93c961-285f-4edc-9e51-dff84fc1dbdc" providerId="ADAL" clId="{F2DB4326-1773-40AF-ABF6-454663976D9D}" dt="2026-01-17T15:01:00.984" v="1598"/>
          <ac:grpSpMkLst>
            <pc:docMk/>
            <pc:sldMk cId="4286339454" sldId="1043"/>
            <ac:grpSpMk id="3" creationId="{7D266CF7-0C56-A3B4-68D6-9ABCCB76B777}"/>
          </ac:grpSpMkLst>
        </pc:grpChg>
        <pc:picChg chg="mod">
          <ac:chgData name="Jalila El Baraka" userId="ea93c961-285f-4edc-9e51-dff84fc1dbdc" providerId="ADAL" clId="{F2DB4326-1773-40AF-ABF6-454663976D9D}" dt="2026-01-17T15:01:00.984" v="1598"/>
          <ac:picMkLst>
            <pc:docMk/>
            <pc:sldMk cId="4286339454" sldId="1043"/>
            <ac:picMk id="6" creationId="{9D7B3927-E270-C9A0-E7F1-B182212A4853}"/>
          </ac:picMkLst>
        </pc:picChg>
        <pc:picChg chg="mod">
          <ac:chgData name="Jalila El Baraka" userId="ea93c961-285f-4edc-9e51-dff84fc1dbdc" providerId="ADAL" clId="{F2DB4326-1773-40AF-ABF6-454663976D9D}" dt="2026-01-17T15:01:00.984" v="1598"/>
          <ac:picMkLst>
            <pc:docMk/>
            <pc:sldMk cId="4286339454" sldId="1043"/>
            <ac:picMk id="7" creationId="{26F2A923-591A-ECF3-729E-4C965A2B0C7C}"/>
          </ac:picMkLst>
        </pc:picChg>
      </pc:sldChg>
      <pc:sldChg chg="addSp delSp modSp mod">
        <pc:chgData name="Jalila El Baraka" userId="ea93c961-285f-4edc-9e51-dff84fc1dbdc" providerId="ADAL" clId="{F2DB4326-1773-40AF-ABF6-454663976D9D}" dt="2026-01-17T15:01:03.892" v="1600"/>
        <pc:sldMkLst>
          <pc:docMk/>
          <pc:sldMk cId="1417771921" sldId="1044"/>
        </pc:sldMkLst>
        <pc:grpChg chg="add mod">
          <ac:chgData name="Jalila El Baraka" userId="ea93c961-285f-4edc-9e51-dff84fc1dbdc" providerId="ADAL" clId="{F2DB4326-1773-40AF-ABF6-454663976D9D}" dt="2026-01-17T15:01:03.892" v="1600"/>
          <ac:grpSpMkLst>
            <pc:docMk/>
            <pc:sldMk cId="1417771921" sldId="1044"/>
            <ac:grpSpMk id="4" creationId="{053D327E-8736-5E68-973E-E107DE3EF4DC}"/>
          </ac:grpSpMkLst>
        </pc:grpChg>
        <pc:picChg chg="mod">
          <ac:chgData name="Jalila El Baraka" userId="ea93c961-285f-4edc-9e51-dff84fc1dbdc" providerId="ADAL" clId="{F2DB4326-1773-40AF-ABF6-454663976D9D}" dt="2026-01-17T15:01:03.892" v="1600"/>
          <ac:picMkLst>
            <pc:docMk/>
            <pc:sldMk cId="1417771921" sldId="1044"/>
            <ac:picMk id="5" creationId="{F51545AF-CA76-AC9D-77C4-1736D5AA52CD}"/>
          </ac:picMkLst>
        </pc:picChg>
        <pc:picChg chg="mod">
          <ac:chgData name="Jalila El Baraka" userId="ea93c961-285f-4edc-9e51-dff84fc1dbdc" providerId="ADAL" clId="{F2DB4326-1773-40AF-ABF6-454663976D9D}" dt="2026-01-17T15:01:03.892" v="1600"/>
          <ac:picMkLst>
            <pc:docMk/>
            <pc:sldMk cId="1417771921" sldId="1044"/>
            <ac:picMk id="7" creationId="{1C555645-798C-E4A0-0FCE-45E87F3C7A25}"/>
          </ac:picMkLst>
        </pc:picChg>
      </pc:sldChg>
      <pc:sldChg chg="addSp delSp modSp mod">
        <pc:chgData name="Jalila El Baraka" userId="ea93c961-285f-4edc-9e51-dff84fc1dbdc" providerId="ADAL" clId="{F2DB4326-1773-40AF-ABF6-454663976D9D}" dt="2026-02-10T15:13:32.674" v="2289" actId="20577"/>
        <pc:sldMkLst>
          <pc:docMk/>
          <pc:sldMk cId="2528783342" sldId="1045"/>
        </pc:sldMkLst>
        <pc:spChg chg="mod">
          <ac:chgData name="Jalila El Baraka" userId="ea93c961-285f-4edc-9e51-dff84fc1dbdc" providerId="ADAL" clId="{F2DB4326-1773-40AF-ABF6-454663976D9D}" dt="2026-02-10T15:12:59.982" v="2260" actId="20577"/>
          <ac:spMkLst>
            <pc:docMk/>
            <pc:sldMk cId="2528783342" sldId="1045"/>
            <ac:spMk id="4" creationId="{6B09D95E-9CD3-F393-EB2C-60A9E31A2F47}"/>
          </ac:spMkLst>
        </pc:spChg>
        <pc:spChg chg="mod">
          <ac:chgData name="Jalila El Baraka" userId="ea93c961-285f-4edc-9e51-dff84fc1dbdc" providerId="ADAL" clId="{F2DB4326-1773-40AF-ABF6-454663976D9D}" dt="2026-02-10T15:13:32.674" v="2289" actId="20577"/>
          <ac:spMkLst>
            <pc:docMk/>
            <pc:sldMk cId="2528783342" sldId="1045"/>
            <ac:spMk id="6" creationId="{AD5588A9-4B39-D987-C24F-25962CDCA520}"/>
          </ac:spMkLst>
        </pc:spChg>
        <pc:grpChg chg="add mod">
          <ac:chgData name="Jalila El Baraka" userId="ea93c961-285f-4edc-9e51-dff84fc1dbdc" providerId="ADAL" clId="{F2DB4326-1773-40AF-ABF6-454663976D9D}" dt="2026-01-17T15:01:10.688" v="1604"/>
          <ac:grpSpMkLst>
            <pc:docMk/>
            <pc:sldMk cId="2528783342" sldId="1045"/>
            <ac:grpSpMk id="5" creationId="{37FCC6E3-00D0-2D72-8DFE-D79AB4FF87DE}"/>
          </ac:grpSpMkLst>
        </pc:grpChg>
        <pc:picChg chg="mod">
          <ac:chgData name="Jalila El Baraka" userId="ea93c961-285f-4edc-9e51-dff84fc1dbdc" providerId="ADAL" clId="{F2DB4326-1773-40AF-ABF6-454663976D9D}" dt="2026-01-17T15:01:10.688" v="1604"/>
          <ac:picMkLst>
            <pc:docMk/>
            <pc:sldMk cId="2528783342" sldId="1045"/>
            <ac:picMk id="7" creationId="{D31A2445-7642-52D1-F5C0-C1038C7F83A8}"/>
          </ac:picMkLst>
        </pc:picChg>
        <pc:picChg chg="mod">
          <ac:chgData name="Jalila El Baraka" userId="ea93c961-285f-4edc-9e51-dff84fc1dbdc" providerId="ADAL" clId="{F2DB4326-1773-40AF-ABF6-454663976D9D}" dt="2026-01-17T15:01:10.688" v="1604"/>
          <ac:picMkLst>
            <pc:docMk/>
            <pc:sldMk cId="2528783342" sldId="1045"/>
            <ac:picMk id="8" creationId="{7C6387AF-C359-16A6-5476-863C05A2BD33}"/>
          </ac:picMkLst>
        </pc:picChg>
      </pc:sldChg>
      <pc:sldChg chg="addSp delSp modSp mod">
        <pc:chgData name="Jalila El Baraka" userId="ea93c961-285f-4edc-9e51-dff84fc1dbdc" providerId="ADAL" clId="{F2DB4326-1773-40AF-ABF6-454663976D9D}" dt="2026-02-10T15:13:14.243" v="2271" actId="478"/>
        <pc:sldMkLst>
          <pc:docMk/>
          <pc:sldMk cId="2601927636" sldId="1046"/>
        </pc:sldMkLst>
        <pc:grpChg chg="add mod">
          <ac:chgData name="Jalila El Baraka" userId="ea93c961-285f-4edc-9e51-dff84fc1dbdc" providerId="ADAL" clId="{F2DB4326-1773-40AF-ABF6-454663976D9D}" dt="2026-01-17T15:01:21.033" v="1610"/>
          <ac:grpSpMkLst>
            <pc:docMk/>
            <pc:sldMk cId="2601927636" sldId="1046"/>
            <ac:grpSpMk id="2" creationId="{61CB421B-A635-2938-26D9-C26218CBBF83}"/>
          </ac:grpSpMkLst>
        </pc:grpChg>
        <pc:picChg chg="mod">
          <ac:chgData name="Jalila El Baraka" userId="ea93c961-285f-4edc-9e51-dff84fc1dbdc" providerId="ADAL" clId="{F2DB4326-1773-40AF-ABF6-454663976D9D}" dt="2026-01-17T15:01:21.033" v="1610"/>
          <ac:picMkLst>
            <pc:docMk/>
            <pc:sldMk cId="2601927636" sldId="1046"/>
            <ac:picMk id="5" creationId="{1DDE122D-C99A-6B8A-9FFE-E7AE01A43E39}"/>
          </ac:picMkLst>
        </pc:picChg>
        <pc:picChg chg="mod">
          <ac:chgData name="Jalila El Baraka" userId="ea93c961-285f-4edc-9e51-dff84fc1dbdc" providerId="ADAL" clId="{F2DB4326-1773-40AF-ABF6-454663976D9D}" dt="2026-01-17T15:01:21.033" v="1610"/>
          <ac:picMkLst>
            <pc:docMk/>
            <pc:sldMk cId="2601927636" sldId="1046"/>
            <ac:picMk id="7" creationId="{7ABC272A-2C87-3CA8-D357-304A8CB24D55}"/>
          </ac:picMkLst>
        </pc:picChg>
      </pc:sldChg>
      <pc:sldChg chg="addSp delSp modSp mod">
        <pc:chgData name="Jalila El Baraka" userId="ea93c961-285f-4edc-9e51-dff84fc1dbdc" providerId="ADAL" clId="{F2DB4326-1773-40AF-ABF6-454663976D9D}" dt="2026-02-10T15:45:47.789" v="2329" actId="20577"/>
        <pc:sldMkLst>
          <pc:docMk/>
          <pc:sldMk cId="622911738" sldId="1048"/>
        </pc:sldMkLst>
        <pc:spChg chg="mod">
          <ac:chgData name="Jalila El Baraka" userId="ea93c961-285f-4edc-9e51-dff84fc1dbdc" providerId="ADAL" clId="{F2DB4326-1773-40AF-ABF6-454663976D9D}" dt="2026-02-10T15:45:47.789" v="2329" actId="20577"/>
          <ac:spMkLst>
            <pc:docMk/>
            <pc:sldMk cId="622911738" sldId="1048"/>
            <ac:spMk id="4" creationId="{62CDA534-F5B7-2AEB-7F2E-E9961163642F}"/>
          </ac:spMkLst>
        </pc:spChg>
        <pc:spChg chg="mod">
          <ac:chgData name="Jalila El Baraka" userId="ea93c961-285f-4edc-9e51-dff84fc1dbdc" providerId="ADAL" clId="{F2DB4326-1773-40AF-ABF6-454663976D9D}" dt="2026-02-10T15:45:43.753" v="2320" actId="20577"/>
          <ac:spMkLst>
            <pc:docMk/>
            <pc:sldMk cId="622911738" sldId="1048"/>
            <ac:spMk id="6" creationId="{9A40CBE2-705C-FAB0-8700-E47E696887FE}"/>
          </ac:spMkLst>
        </pc:spChg>
        <pc:grpChg chg="add mod">
          <ac:chgData name="Jalila El Baraka" userId="ea93c961-285f-4edc-9e51-dff84fc1dbdc" providerId="ADAL" clId="{F2DB4326-1773-40AF-ABF6-454663976D9D}" dt="2026-01-17T15:01:24.062" v="1612"/>
          <ac:grpSpMkLst>
            <pc:docMk/>
            <pc:sldMk cId="622911738" sldId="1048"/>
            <ac:grpSpMk id="2" creationId="{E6D89543-20A4-B9C7-D05F-BB3ADA1200FC}"/>
          </ac:grpSpMkLst>
        </pc:grpChg>
        <pc:picChg chg="mod">
          <ac:chgData name="Jalila El Baraka" userId="ea93c961-285f-4edc-9e51-dff84fc1dbdc" providerId="ADAL" clId="{F2DB4326-1773-40AF-ABF6-454663976D9D}" dt="2026-01-17T15:01:24.062" v="1612"/>
          <ac:picMkLst>
            <pc:docMk/>
            <pc:sldMk cId="622911738" sldId="1048"/>
            <ac:picMk id="7" creationId="{6040708F-992B-7081-E759-2C9984B4303B}"/>
          </ac:picMkLst>
        </pc:picChg>
        <pc:picChg chg="mod">
          <ac:chgData name="Jalila El Baraka" userId="ea93c961-285f-4edc-9e51-dff84fc1dbdc" providerId="ADAL" clId="{F2DB4326-1773-40AF-ABF6-454663976D9D}" dt="2026-01-17T15:01:24.062" v="1612"/>
          <ac:picMkLst>
            <pc:docMk/>
            <pc:sldMk cId="622911738" sldId="1048"/>
            <ac:picMk id="8" creationId="{C157B9CB-0C5C-192C-84D7-DC9F322DFEAB}"/>
          </ac:picMkLst>
        </pc:picChg>
      </pc:sldChg>
      <pc:sldChg chg="addSp delSp modSp mod">
        <pc:chgData name="Jalila El Baraka" userId="ea93c961-285f-4edc-9e51-dff84fc1dbdc" providerId="ADAL" clId="{F2DB4326-1773-40AF-ABF6-454663976D9D}" dt="2026-02-10T15:46:01.067" v="2347" actId="478"/>
        <pc:sldMkLst>
          <pc:docMk/>
          <pc:sldMk cId="2728908029" sldId="1049"/>
        </pc:sldMkLst>
        <pc:grpChg chg="add mod">
          <ac:chgData name="Jalila El Baraka" userId="ea93c961-285f-4edc-9e51-dff84fc1dbdc" providerId="ADAL" clId="{F2DB4326-1773-40AF-ABF6-454663976D9D}" dt="2026-01-17T15:01:27.452" v="1614"/>
          <ac:grpSpMkLst>
            <pc:docMk/>
            <pc:sldMk cId="2728908029" sldId="1049"/>
            <ac:grpSpMk id="4" creationId="{5F3553D7-EE11-0BB2-99F6-6EBEF43B6D23}"/>
          </ac:grpSpMkLst>
        </pc:grpChg>
        <pc:picChg chg="mod">
          <ac:chgData name="Jalila El Baraka" userId="ea93c961-285f-4edc-9e51-dff84fc1dbdc" providerId="ADAL" clId="{F2DB4326-1773-40AF-ABF6-454663976D9D}" dt="2026-01-17T15:01:27.452" v="1614"/>
          <ac:picMkLst>
            <pc:docMk/>
            <pc:sldMk cId="2728908029" sldId="1049"/>
            <ac:picMk id="5" creationId="{E1F3C2D7-67E7-8A3A-39C4-ABF91CDF599F}"/>
          </ac:picMkLst>
        </pc:picChg>
        <pc:picChg chg="mod">
          <ac:chgData name="Jalila El Baraka" userId="ea93c961-285f-4edc-9e51-dff84fc1dbdc" providerId="ADAL" clId="{F2DB4326-1773-40AF-ABF6-454663976D9D}" dt="2026-01-17T15:01:27.452" v="1614"/>
          <ac:picMkLst>
            <pc:docMk/>
            <pc:sldMk cId="2728908029" sldId="1049"/>
            <ac:picMk id="7" creationId="{ADD37D3A-3BDE-6B1D-A1DA-70CB2AFDB148}"/>
          </ac:picMkLst>
        </pc:picChg>
      </pc:sldChg>
      <pc:sldChg chg="addSp delSp modSp mod">
        <pc:chgData name="Jalila El Baraka" userId="ea93c961-285f-4edc-9e51-dff84fc1dbdc" providerId="ADAL" clId="{F2DB4326-1773-40AF-ABF6-454663976D9D}" dt="2026-01-17T15:01:30.391" v="1616"/>
        <pc:sldMkLst>
          <pc:docMk/>
          <pc:sldMk cId="3877499821" sldId="1050"/>
        </pc:sldMkLst>
        <pc:grpChg chg="add mod">
          <ac:chgData name="Jalila El Baraka" userId="ea93c961-285f-4edc-9e51-dff84fc1dbdc" providerId="ADAL" clId="{F2DB4326-1773-40AF-ABF6-454663976D9D}" dt="2026-01-17T15:01:30.391" v="1616"/>
          <ac:grpSpMkLst>
            <pc:docMk/>
            <pc:sldMk cId="3877499821" sldId="1050"/>
            <ac:grpSpMk id="4" creationId="{1A9895C3-5429-3BA3-77B2-BE98799505FE}"/>
          </ac:grpSpMkLst>
        </pc:grpChg>
        <pc:picChg chg="mod">
          <ac:chgData name="Jalila El Baraka" userId="ea93c961-285f-4edc-9e51-dff84fc1dbdc" providerId="ADAL" clId="{F2DB4326-1773-40AF-ABF6-454663976D9D}" dt="2026-01-17T15:01:30.391" v="1616"/>
          <ac:picMkLst>
            <pc:docMk/>
            <pc:sldMk cId="3877499821" sldId="1050"/>
            <ac:picMk id="5" creationId="{608AFE73-67C1-53E4-7723-A8A6C565E3E1}"/>
          </ac:picMkLst>
        </pc:picChg>
        <pc:picChg chg="mod">
          <ac:chgData name="Jalila El Baraka" userId="ea93c961-285f-4edc-9e51-dff84fc1dbdc" providerId="ADAL" clId="{F2DB4326-1773-40AF-ABF6-454663976D9D}" dt="2026-01-17T15:01:30.391" v="1616"/>
          <ac:picMkLst>
            <pc:docMk/>
            <pc:sldMk cId="3877499821" sldId="1050"/>
            <ac:picMk id="7" creationId="{A4D23979-A6A3-C850-C0E4-90BF9F927399}"/>
          </ac:picMkLst>
        </pc:picChg>
      </pc:sldChg>
      <pc:sldChg chg="addSp delSp modSp mod">
        <pc:chgData name="Jalila El Baraka" userId="ea93c961-285f-4edc-9e51-dff84fc1dbdc" providerId="ADAL" clId="{F2DB4326-1773-40AF-ABF6-454663976D9D}" dt="2026-02-10T15:45:59.776" v="2346" actId="478"/>
        <pc:sldMkLst>
          <pc:docMk/>
          <pc:sldMk cId="27580735" sldId="1051"/>
        </pc:sldMkLst>
        <pc:spChg chg="mod">
          <ac:chgData name="Jalila El Baraka" userId="ea93c961-285f-4edc-9e51-dff84fc1dbdc" providerId="ADAL" clId="{F2DB4326-1773-40AF-ABF6-454663976D9D}" dt="2026-02-10T15:45:52.361" v="2334" actId="20577"/>
          <ac:spMkLst>
            <pc:docMk/>
            <pc:sldMk cId="27580735" sldId="1051"/>
            <ac:spMk id="4" creationId="{FB7CA891-9FC6-1FB9-2334-F5C710FD1613}"/>
          </ac:spMkLst>
        </pc:spChg>
        <pc:spChg chg="mod">
          <ac:chgData name="Jalila El Baraka" userId="ea93c961-285f-4edc-9e51-dff84fc1dbdc" providerId="ADAL" clId="{F2DB4326-1773-40AF-ABF6-454663976D9D}" dt="2026-02-10T15:45:57.651" v="2345" actId="20577"/>
          <ac:spMkLst>
            <pc:docMk/>
            <pc:sldMk cId="27580735" sldId="1051"/>
            <ac:spMk id="6" creationId="{625DB457-A451-4DFC-FBCE-EF088CBDA991}"/>
          </ac:spMkLst>
        </pc:spChg>
        <pc:grpChg chg="add mod">
          <ac:chgData name="Jalila El Baraka" userId="ea93c961-285f-4edc-9e51-dff84fc1dbdc" providerId="ADAL" clId="{F2DB4326-1773-40AF-ABF6-454663976D9D}" dt="2026-01-17T15:01:33.392" v="1618"/>
          <ac:grpSpMkLst>
            <pc:docMk/>
            <pc:sldMk cId="27580735" sldId="1051"/>
            <ac:grpSpMk id="3" creationId="{07FC22F4-B280-9FCC-BD91-27F1CD873341}"/>
          </ac:grpSpMkLst>
        </pc:grpChg>
        <pc:picChg chg="mod">
          <ac:chgData name="Jalila El Baraka" userId="ea93c961-285f-4edc-9e51-dff84fc1dbdc" providerId="ADAL" clId="{F2DB4326-1773-40AF-ABF6-454663976D9D}" dt="2026-01-17T15:01:33.392" v="1618"/>
          <ac:picMkLst>
            <pc:docMk/>
            <pc:sldMk cId="27580735" sldId="1051"/>
            <ac:picMk id="7" creationId="{0AB51133-7A71-ED7B-E1F5-F2BFE7FCB2DC}"/>
          </ac:picMkLst>
        </pc:picChg>
        <pc:picChg chg="mod">
          <ac:chgData name="Jalila El Baraka" userId="ea93c961-285f-4edc-9e51-dff84fc1dbdc" providerId="ADAL" clId="{F2DB4326-1773-40AF-ABF6-454663976D9D}" dt="2026-01-17T15:01:33.392" v="1618"/>
          <ac:picMkLst>
            <pc:docMk/>
            <pc:sldMk cId="27580735" sldId="1051"/>
            <ac:picMk id="8" creationId="{FB7AA414-F7B7-1848-D969-E527ABAB1A1D}"/>
          </ac:picMkLst>
        </pc:picChg>
      </pc:sldChg>
      <pc:sldChg chg="addSp delSp modSp mod">
        <pc:chgData name="Jalila El Baraka" userId="ea93c961-285f-4edc-9e51-dff84fc1dbdc" providerId="ADAL" clId="{F2DB4326-1773-40AF-ABF6-454663976D9D}" dt="2026-02-04T16:16:54.382" v="1988" actId="14100"/>
        <pc:sldMkLst>
          <pc:docMk/>
          <pc:sldMk cId="1339474844" sldId="1056"/>
        </pc:sldMkLst>
        <pc:picChg chg="add mod">
          <ac:chgData name="Jalila El Baraka" userId="ea93c961-285f-4edc-9e51-dff84fc1dbdc" providerId="ADAL" clId="{F2DB4326-1773-40AF-ABF6-454663976D9D}" dt="2026-02-04T16:16:54.382" v="1988" actId="14100"/>
          <ac:picMkLst>
            <pc:docMk/>
            <pc:sldMk cId="1339474844" sldId="1056"/>
            <ac:picMk id="7" creationId="{8C886E6F-CB89-9BCA-756D-256CE61352B1}"/>
          </ac:picMkLst>
        </pc:picChg>
      </pc:sldChg>
      <pc:sldChg chg="addSp delSp modSp mod">
        <pc:chgData name="Jalila El Baraka" userId="ea93c961-285f-4edc-9e51-dff84fc1dbdc" providerId="ADAL" clId="{F2DB4326-1773-40AF-ABF6-454663976D9D}" dt="2026-02-10T15:12:29.500" v="2209" actId="20577"/>
        <pc:sldMkLst>
          <pc:docMk/>
          <pc:sldMk cId="4105693330" sldId="1060"/>
        </pc:sldMkLst>
        <pc:spChg chg="mod">
          <ac:chgData name="Jalila El Baraka" userId="ea93c961-285f-4edc-9e51-dff84fc1dbdc" providerId="ADAL" clId="{F2DB4326-1773-40AF-ABF6-454663976D9D}" dt="2026-02-10T15:11:17.308" v="2183" actId="20577"/>
          <ac:spMkLst>
            <pc:docMk/>
            <pc:sldMk cId="4105693330" sldId="1060"/>
            <ac:spMk id="3" creationId="{72441CBE-8A4C-5F0F-E453-F8C743DF3949}"/>
          </ac:spMkLst>
        </pc:spChg>
        <pc:spChg chg="mod">
          <ac:chgData name="Jalila El Baraka" userId="ea93c961-285f-4edc-9e51-dff84fc1dbdc" providerId="ADAL" clId="{F2DB4326-1773-40AF-ABF6-454663976D9D}" dt="2026-02-10T15:12:08.211" v="2200" actId="20577"/>
          <ac:spMkLst>
            <pc:docMk/>
            <pc:sldMk cId="4105693330" sldId="1060"/>
            <ac:spMk id="5" creationId="{5945DFD9-8B97-35B3-6619-E5283C544472}"/>
          </ac:spMkLst>
        </pc:spChg>
        <pc:spChg chg="mod">
          <ac:chgData name="Jalila El Baraka" userId="ea93c961-285f-4edc-9e51-dff84fc1dbdc" providerId="ADAL" clId="{F2DB4326-1773-40AF-ABF6-454663976D9D}" dt="2026-02-10T15:10:37.606" v="2174" actId="20577"/>
          <ac:spMkLst>
            <pc:docMk/>
            <pc:sldMk cId="4105693330" sldId="1060"/>
            <ac:spMk id="7" creationId="{BA7695E2-FE4E-715F-D833-AC26E6A13A09}"/>
          </ac:spMkLst>
        </pc:spChg>
        <pc:spChg chg="mod">
          <ac:chgData name="Jalila El Baraka" userId="ea93c961-285f-4edc-9e51-dff84fc1dbdc" providerId="ADAL" clId="{F2DB4326-1773-40AF-ABF6-454663976D9D}" dt="2026-02-10T15:12:29.500" v="2209" actId="20577"/>
          <ac:spMkLst>
            <pc:docMk/>
            <pc:sldMk cId="4105693330" sldId="1060"/>
            <ac:spMk id="8" creationId="{13EFF6EE-9CA8-B449-2A7A-4CFBB141F752}"/>
          </ac:spMkLst>
        </pc:spChg>
        <pc:grpChg chg="add mod">
          <ac:chgData name="Jalila El Baraka" userId="ea93c961-285f-4edc-9e51-dff84fc1dbdc" providerId="ADAL" clId="{F2DB4326-1773-40AF-ABF6-454663976D9D}" dt="2026-01-17T15:00:43.355" v="1592" actId="1076"/>
          <ac:grpSpMkLst>
            <pc:docMk/>
            <pc:sldMk cId="4105693330" sldId="1060"/>
            <ac:grpSpMk id="2" creationId="{7F4C3E2F-1740-F0CE-2AE3-107C34137742}"/>
          </ac:grpSpMkLst>
        </pc:grpChg>
        <pc:picChg chg="mod">
          <ac:chgData name="Jalila El Baraka" userId="ea93c961-285f-4edc-9e51-dff84fc1dbdc" providerId="ADAL" clId="{F2DB4326-1773-40AF-ABF6-454663976D9D}" dt="2026-01-17T15:00:41.601" v="1591"/>
          <ac:picMkLst>
            <pc:docMk/>
            <pc:sldMk cId="4105693330" sldId="1060"/>
            <ac:picMk id="9" creationId="{01312499-CF72-4749-1AD6-3FBAC5FA77A5}"/>
          </ac:picMkLst>
        </pc:picChg>
        <pc:picChg chg="mod">
          <ac:chgData name="Jalila El Baraka" userId="ea93c961-285f-4edc-9e51-dff84fc1dbdc" providerId="ADAL" clId="{F2DB4326-1773-40AF-ABF6-454663976D9D}" dt="2026-01-17T15:00:41.601" v="1591"/>
          <ac:picMkLst>
            <pc:docMk/>
            <pc:sldMk cId="4105693330" sldId="1060"/>
            <ac:picMk id="13" creationId="{5FAD48BF-E1D8-8FB7-E4C5-322B7B6F75E1}"/>
          </ac:picMkLst>
        </pc:picChg>
      </pc:sldChg>
      <pc:sldChg chg="addSp delSp modSp mod">
        <pc:chgData name="Jalila El Baraka" userId="ea93c961-285f-4edc-9e51-dff84fc1dbdc" providerId="ADAL" clId="{F2DB4326-1773-40AF-ABF6-454663976D9D}" dt="2026-02-10T15:12:35.254" v="2223" actId="20577"/>
        <pc:sldMkLst>
          <pc:docMk/>
          <pc:sldMk cId="651081844" sldId="1066"/>
        </pc:sldMkLst>
        <pc:spChg chg="mod">
          <ac:chgData name="Jalila El Baraka" userId="ea93c961-285f-4edc-9e51-dff84fc1dbdc" providerId="ADAL" clId="{F2DB4326-1773-40AF-ABF6-454663976D9D}" dt="2026-02-10T15:12:35.254" v="2223" actId="20577"/>
          <ac:spMkLst>
            <pc:docMk/>
            <pc:sldMk cId="651081844" sldId="1066"/>
            <ac:spMk id="3" creationId="{0A6CD4CA-A5ED-BCB7-17D7-D2A13734472E}"/>
          </ac:spMkLst>
        </pc:spChg>
        <pc:picChg chg="add mod">
          <ac:chgData name="Jalila El Baraka" userId="ea93c961-285f-4edc-9e51-dff84fc1dbdc" providerId="ADAL" clId="{F2DB4326-1773-40AF-ABF6-454663976D9D}" dt="2026-01-17T14:59:38.515" v="1570"/>
          <ac:picMkLst>
            <pc:docMk/>
            <pc:sldMk cId="651081844" sldId="1066"/>
            <ac:picMk id="4" creationId="{E1C4BFF4-2AA7-D8BA-BAA9-B86F55F356D7}"/>
          </ac:picMkLst>
        </pc:picChg>
      </pc:sldChg>
      <pc:sldChg chg="addSp delSp modSp mod">
        <pc:chgData name="Jalila El Baraka" userId="ea93c961-285f-4edc-9e51-dff84fc1dbdc" providerId="ADAL" clId="{F2DB4326-1773-40AF-ABF6-454663976D9D}" dt="2026-02-10T15:12:43.493" v="2239" actId="20577"/>
        <pc:sldMkLst>
          <pc:docMk/>
          <pc:sldMk cId="1139443024" sldId="1072"/>
        </pc:sldMkLst>
        <pc:spChg chg="mod">
          <ac:chgData name="Jalila El Baraka" userId="ea93c961-285f-4edc-9e51-dff84fc1dbdc" providerId="ADAL" clId="{F2DB4326-1773-40AF-ABF6-454663976D9D}" dt="2026-02-10T15:12:43.493" v="2239" actId="20577"/>
          <ac:spMkLst>
            <pc:docMk/>
            <pc:sldMk cId="1139443024" sldId="1072"/>
            <ac:spMk id="7" creationId="{1BB1534D-1ADD-379B-FCB4-98743E490851}"/>
          </ac:spMkLst>
        </pc:spChg>
        <pc:picChg chg="add mod">
          <ac:chgData name="Jalila El Baraka" userId="ea93c961-285f-4edc-9e51-dff84fc1dbdc" providerId="ADAL" clId="{F2DB4326-1773-40AF-ABF6-454663976D9D}" dt="2026-01-17T14:59:42.268" v="1572"/>
          <ac:picMkLst>
            <pc:docMk/>
            <pc:sldMk cId="1139443024" sldId="1072"/>
            <ac:picMk id="3" creationId="{F0D2C155-9D8F-1524-66BF-A586994127EC}"/>
          </ac:picMkLst>
        </pc:picChg>
      </pc:sldChg>
      <pc:sldChg chg="addSp delSp modSp mod">
        <pc:chgData name="Jalila El Baraka" userId="ea93c961-285f-4edc-9e51-dff84fc1dbdc" providerId="ADAL" clId="{F2DB4326-1773-40AF-ABF6-454663976D9D}" dt="2026-02-10T15:12:39.593" v="2232" actId="20577"/>
        <pc:sldMkLst>
          <pc:docMk/>
          <pc:sldMk cId="1770791097" sldId="1073"/>
        </pc:sldMkLst>
        <pc:spChg chg="mod">
          <ac:chgData name="Jalila El Baraka" userId="ea93c961-285f-4edc-9e51-dff84fc1dbdc" providerId="ADAL" clId="{F2DB4326-1773-40AF-ABF6-454663976D9D}" dt="2026-02-10T15:12:39.593" v="2232" actId="20577"/>
          <ac:spMkLst>
            <pc:docMk/>
            <pc:sldMk cId="1770791097" sldId="1073"/>
            <ac:spMk id="7" creationId="{DE4AB454-133B-A921-C13B-88111B265F1E}"/>
          </ac:spMkLst>
        </pc:spChg>
        <pc:picChg chg="add mod">
          <ac:chgData name="Jalila El Baraka" userId="ea93c961-285f-4edc-9e51-dff84fc1dbdc" providerId="ADAL" clId="{F2DB4326-1773-40AF-ABF6-454663976D9D}" dt="2026-01-17T15:02:01.908" v="1626"/>
          <ac:picMkLst>
            <pc:docMk/>
            <pc:sldMk cId="1770791097" sldId="1073"/>
            <ac:picMk id="3" creationId="{13524C4F-855A-71B7-94A9-E7A786A3765C}"/>
          </ac:picMkLst>
        </pc:picChg>
      </pc:sldChg>
      <pc:sldChg chg="modSp mod">
        <pc:chgData name="Jalila El Baraka" userId="ea93c961-285f-4edc-9e51-dff84fc1dbdc" providerId="ADAL" clId="{F2DB4326-1773-40AF-ABF6-454663976D9D}" dt="2026-02-12T14:14:21.363" v="2719" actId="1076"/>
        <pc:sldMkLst>
          <pc:docMk/>
          <pc:sldMk cId="2833459920" sldId="1077"/>
        </pc:sldMkLst>
        <pc:spChg chg="mod">
          <ac:chgData name="Jalila El Baraka" userId="ea93c961-285f-4edc-9e51-dff84fc1dbdc" providerId="ADAL" clId="{F2DB4326-1773-40AF-ABF6-454663976D9D}" dt="2026-02-12T14:14:18.660" v="2718" actId="20577"/>
          <ac:spMkLst>
            <pc:docMk/>
            <pc:sldMk cId="2833459920" sldId="1077"/>
            <ac:spMk id="10" creationId="{D8CF3698-1223-BBB6-8641-E5AB8C66917B}"/>
          </ac:spMkLst>
        </pc:spChg>
        <pc:picChg chg="mod">
          <ac:chgData name="Jalila El Baraka" userId="ea93c961-285f-4edc-9e51-dff84fc1dbdc" providerId="ADAL" clId="{F2DB4326-1773-40AF-ABF6-454663976D9D}" dt="2026-02-12T14:14:21.363" v="2719" actId="1076"/>
          <ac:picMkLst>
            <pc:docMk/>
            <pc:sldMk cId="2833459920" sldId="1077"/>
            <ac:picMk id="14" creationId="{F413AA24-56CE-C65A-CA4A-B3E29FBA0F34}"/>
          </ac:picMkLst>
        </pc:picChg>
      </pc:sldChg>
      <pc:sldChg chg="delSp mod delAnim">
        <pc:chgData name="Jalila El Baraka" userId="ea93c961-285f-4edc-9e51-dff84fc1dbdc" providerId="ADAL" clId="{F2DB4326-1773-40AF-ABF6-454663976D9D}" dt="2026-02-10T15:07:44.279" v="2063" actId="478"/>
        <pc:sldMkLst>
          <pc:docMk/>
          <pc:sldMk cId="3375577450" sldId="1078"/>
        </pc:sldMkLst>
      </pc:sldChg>
      <pc:sldChg chg="addSp delSp modSp mod">
        <pc:chgData name="Jalila El Baraka" userId="ea93c961-285f-4edc-9e51-dff84fc1dbdc" providerId="ADAL" clId="{F2DB4326-1773-40AF-ABF6-454663976D9D}" dt="2026-02-10T15:55:27.320" v="2477" actId="1076"/>
        <pc:sldMkLst>
          <pc:docMk/>
          <pc:sldMk cId="22325713" sldId="1089"/>
        </pc:sldMkLst>
        <pc:picChg chg="add mod ord">
          <ac:chgData name="Jalila El Baraka" userId="ea93c961-285f-4edc-9e51-dff84fc1dbdc" providerId="ADAL" clId="{F2DB4326-1773-40AF-ABF6-454663976D9D}" dt="2026-02-10T15:55:07.737" v="2474" actId="1076"/>
          <ac:picMkLst>
            <pc:docMk/>
            <pc:sldMk cId="22325713" sldId="1089"/>
            <ac:picMk id="2" creationId="{169432A6-95FA-5870-54FF-8558110F8500}"/>
          </ac:picMkLst>
        </pc:picChg>
        <pc:picChg chg="add mod ord">
          <ac:chgData name="Jalila El Baraka" userId="ea93c961-285f-4edc-9e51-dff84fc1dbdc" providerId="ADAL" clId="{F2DB4326-1773-40AF-ABF6-454663976D9D}" dt="2026-02-10T15:55:10.413" v="2476" actId="166"/>
          <ac:picMkLst>
            <pc:docMk/>
            <pc:sldMk cId="22325713" sldId="1089"/>
            <ac:picMk id="4" creationId="{B9ADB382-78DD-6294-C8A4-195C17501507}"/>
          </ac:picMkLst>
        </pc:picChg>
      </pc:sldChg>
      <pc:sldChg chg="addSp delSp modSp mod">
        <pc:chgData name="Jalila El Baraka" userId="ea93c961-285f-4edc-9e51-dff84fc1dbdc" providerId="ADAL" clId="{F2DB4326-1773-40AF-ABF6-454663976D9D}" dt="2026-02-10T15:58:16.672" v="2702" actId="1076"/>
        <pc:sldMkLst>
          <pc:docMk/>
          <pc:sldMk cId="2400070717" sldId="1091"/>
        </pc:sldMkLst>
        <pc:spChg chg="mod">
          <ac:chgData name="Jalila El Baraka" userId="ea93c961-285f-4edc-9e51-dff84fc1dbdc" providerId="ADAL" clId="{F2DB4326-1773-40AF-ABF6-454663976D9D}" dt="2026-02-10T15:58:16.672" v="2702" actId="1076"/>
          <ac:spMkLst>
            <pc:docMk/>
            <pc:sldMk cId="2400070717" sldId="1091"/>
            <ac:spMk id="2" creationId="{C311B81B-D8C5-4C83-0126-2687E00D63EA}"/>
          </ac:spMkLst>
        </pc:spChg>
        <pc:spChg chg="mod">
          <ac:chgData name="Jalila El Baraka" userId="ea93c961-285f-4edc-9e51-dff84fc1dbdc" providerId="ADAL" clId="{F2DB4326-1773-40AF-ABF6-454663976D9D}" dt="2026-01-17T14:28:14.954" v="1002" actId="20577"/>
          <ac:spMkLst>
            <pc:docMk/>
            <pc:sldMk cId="2400070717" sldId="1091"/>
            <ac:spMk id="25" creationId="{394A8462-4351-1368-7183-86F34336CAF3}"/>
          </ac:spMkLst>
        </pc:spChg>
        <pc:picChg chg="add mod ord">
          <ac:chgData name="Jalila El Baraka" userId="ea93c961-285f-4edc-9e51-dff84fc1dbdc" providerId="ADAL" clId="{F2DB4326-1773-40AF-ABF6-454663976D9D}" dt="2026-02-10T15:55:41.687" v="2488" actId="1076"/>
          <ac:picMkLst>
            <pc:docMk/>
            <pc:sldMk cId="2400070717" sldId="1091"/>
            <ac:picMk id="10" creationId="{FD86665E-633C-50B9-9A81-50119DEFCAD2}"/>
          </ac:picMkLst>
        </pc:picChg>
      </pc:sldChg>
      <pc:sldChg chg="addSp delSp modSp mod">
        <pc:chgData name="Jalila El Baraka" userId="ea93c961-285f-4edc-9e51-dff84fc1dbdc" providerId="ADAL" clId="{F2DB4326-1773-40AF-ABF6-454663976D9D}" dt="2026-02-10T15:58:27.097" v="2704" actId="478"/>
        <pc:sldMkLst>
          <pc:docMk/>
          <pc:sldMk cId="4034462506" sldId="1092"/>
        </pc:sldMkLst>
        <pc:spChg chg="add mod">
          <ac:chgData name="Jalila El Baraka" userId="ea93c961-285f-4edc-9e51-dff84fc1dbdc" providerId="ADAL" clId="{F2DB4326-1773-40AF-ABF6-454663976D9D}" dt="2026-01-17T14:28:51.388" v="1013"/>
          <ac:spMkLst>
            <pc:docMk/>
            <pc:sldMk cId="4034462506" sldId="1092"/>
            <ac:spMk id="3" creationId="{2DFD8814-795D-66CD-5366-5A9E91947A28}"/>
          </ac:spMkLst>
        </pc:spChg>
        <pc:grpChg chg="add del mod">
          <ac:chgData name="Jalila El Baraka" userId="ea93c961-285f-4edc-9e51-dff84fc1dbdc" providerId="ADAL" clId="{F2DB4326-1773-40AF-ABF6-454663976D9D}" dt="2026-01-17T15:00:33.476" v="1589" actId="1076"/>
          <ac:grpSpMkLst>
            <pc:docMk/>
            <pc:sldMk cId="4034462506" sldId="1092"/>
            <ac:grpSpMk id="8" creationId="{C7F64EA4-50F0-5C0F-15BA-22C5EF26A729}"/>
          </ac:grpSpMkLst>
        </pc:grpChg>
        <pc:picChg chg="add mod ord">
          <ac:chgData name="Jalila El Baraka" userId="ea93c961-285f-4edc-9e51-dff84fc1dbdc" providerId="ADAL" clId="{F2DB4326-1773-40AF-ABF6-454663976D9D}" dt="2026-02-10T15:55:50.305" v="2495" actId="1076"/>
          <ac:picMkLst>
            <pc:docMk/>
            <pc:sldMk cId="4034462506" sldId="1092"/>
            <ac:picMk id="5" creationId="{1BAF262C-C9E8-FF46-7A66-580FF247EA13}"/>
          </ac:picMkLst>
        </pc:picChg>
      </pc:sldChg>
      <pc:sldChg chg="addSp delSp modSp mod">
        <pc:chgData name="Jalila El Baraka" userId="ea93c961-285f-4edc-9e51-dff84fc1dbdc" providerId="ADAL" clId="{F2DB4326-1773-40AF-ABF6-454663976D9D}" dt="2026-02-10T15:58:30.901" v="2706"/>
        <pc:sldMkLst>
          <pc:docMk/>
          <pc:sldMk cId="1152843136" sldId="1093"/>
        </pc:sldMkLst>
        <pc:spChg chg="add mod">
          <ac:chgData name="Jalila El Baraka" userId="ea93c961-285f-4edc-9e51-dff84fc1dbdc" providerId="ADAL" clId="{F2DB4326-1773-40AF-ABF6-454663976D9D}" dt="2026-01-17T14:28:55.544" v="1015"/>
          <ac:spMkLst>
            <pc:docMk/>
            <pc:sldMk cId="1152843136" sldId="1093"/>
            <ac:spMk id="3" creationId="{001B98D7-4CC5-56B7-BF88-229A0AA3AB76}"/>
          </ac:spMkLst>
        </pc:spChg>
        <pc:picChg chg="add mod ord">
          <ac:chgData name="Jalila El Baraka" userId="ea93c961-285f-4edc-9e51-dff84fc1dbdc" providerId="ADAL" clId="{F2DB4326-1773-40AF-ABF6-454663976D9D}" dt="2026-02-10T15:56:06.847" v="2506" actId="1076"/>
          <ac:picMkLst>
            <pc:docMk/>
            <pc:sldMk cId="1152843136" sldId="1093"/>
            <ac:picMk id="10" creationId="{564C8F54-40E5-5F32-A4CB-32933221994C}"/>
          </ac:picMkLst>
        </pc:picChg>
      </pc:sldChg>
      <pc:sldChg chg="addSp delSp modSp mod">
        <pc:chgData name="Jalila El Baraka" userId="ea93c961-285f-4edc-9e51-dff84fc1dbdc" providerId="ADAL" clId="{F2DB4326-1773-40AF-ABF6-454663976D9D}" dt="2026-02-10T15:12:48.532" v="2244" actId="20577"/>
        <pc:sldMkLst>
          <pc:docMk/>
          <pc:sldMk cId="1928887374" sldId="1094"/>
        </pc:sldMkLst>
        <pc:spChg chg="mod">
          <ac:chgData name="Jalila El Baraka" userId="ea93c961-285f-4edc-9e51-dff84fc1dbdc" providerId="ADAL" clId="{F2DB4326-1773-40AF-ABF6-454663976D9D}" dt="2026-02-10T15:12:48.532" v="2244" actId="20577"/>
          <ac:spMkLst>
            <pc:docMk/>
            <pc:sldMk cId="1928887374" sldId="1094"/>
            <ac:spMk id="7" creationId="{B031AF25-10BF-DB0B-BBAA-053EB6E800FE}"/>
          </ac:spMkLst>
        </pc:spChg>
        <pc:picChg chg="add mod">
          <ac:chgData name="Jalila El Baraka" userId="ea93c961-285f-4edc-9e51-dff84fc1dbdc" providerId="ADAL" clId="{F2DB4326-1773-40AF-ABF6-454663976D9D}" dt="2026-01-17T14:59:45.907" v="1574"/>
          <ac:picMkLst>
            <pc:docMk/>
            <pc:sldMk cId="1928887374" sldId="1094"/>
            <ac:picMk id="3" creationId="{B451F3D3-A8DE-57F6-87A2-6B59024ED7B4}"/>
          </ac:picMkLst>
        </pc:picChg>
      </pc:sldChg>
      <pc:sldChg chg="addSp delSp modSp mod">
        <pc:chgData name="Jalila El Baraka" userId="ea93c961-285f-4edc-9e51-dff84fc1dbdc" providerId="ADAL" clId="{F2DB4326-1773-40AF-ABF6-454663976D9D}" dt="2026-02-10T15:13:03.309" v="2261" actId="478"/>
        <pc:sldMkLst>
          <pc:docMk/>
          <pc:sldMk cId="1490635244" sldId="1095"/>
        </pc:sldMkLst>
        <pc:grpChg chg="add mod">
          <ac:chgData name="Jalila El Baraka" userId="ea93c961-285f-4edc-9e51-dff84fc1dbdc" providerId="ADAL" clId="{F2DB4326-1773-40AF-ABF6-454663976D9D}" dt="2026-01-17T15:01:07.591" v="1602"/>
          <ac:grpSpMkLst>
            <pc:docMk/>
            <pc:sldMk cId="1490635244" sldId="1095"/>
            <ac:grpSpMk id="3" creationId="{8F7E1410-56CC-6919-26F6-F9B7EBB59706}"/>
          </ac:grpSpMkLst>
        </pc:grpChg>
        <pc:picChg chg="mod">
          <ac:chgData name="Jalila El Baraka" userId="ea93c961-285f-4edc-9e51-dff84fc1dbdc" providerId="ADAL" clId="{F2DB4326-1773-40AF-ABF6-454663976D9D}" dt="2026-01-17T15:01:07.591" v="1602"/>
          <ac:picMkLst>
            <pc:docMk/>
            <pc:sldMk cId="1490635244" sldId="1095"/>
            <ac:picMk id="4" creationId="{E5BEFF90-E227-5D96-6298-FB249823BE5C}"/>
          </ac:picMkLst>
        </pc:picChg>
        <pc:picChg chg="mod">
          <ac:chgData name="Jalila El Baraka" userId="ea93c961-285f-4edc-9e51-dff84fc1dbdc" providerId="ADAL" clId="{F2DB4326-1773-40AF-ABF6-454663976D9D}" dt="2026-01-17T15:01:07.591" v="1602"/>
          <ac:picMkLst>
            <pc:docMk/>
            <pc:sldMk cId="1490635244" sldId="1095"/>
            <ac:picMk id="5" creationId="{17A2EE16-A937-CF56-FF4A-B0E741607676}"/>
          </ac:picMkLst>
        </pc:picChg>
      </pc:sldChg>
      <pc:sldChg chg="addSp delSp modSp mod ord">
        <pc:chgData name="Jalila El Baraka" userId="ea93c961-285f-4edc-9e51-dff84fc1dbdc" providerId="ADAL" clId="{F2DB4326-1773-40AF-ABF6-454663976D9D}" dt="2026-01-17T15:01:14.934" v="1606"/>
        <pc:sldMkLst>
          <pc:docMk/>
          <pc:sldMk cId="2793354034" sldId="1096"/>
        </pc:sldMkLst>
        <pc:grpChg chg="add mod">
          <ac:chgData name="Jalila El Baraka" userId="ea93c961-285f-4edc-9e51-dff84fc1dbdc" providerId="ADAL" clId="{F2DB4326-1773-40AF-ABF6-454663976D9D}" dt="2026-01-17T15:01:14.934" v="1606"/>
          <ac:grpSpMkLst>
            <pc:docMk/>
            <pc:sldMk cId="2793354034" sldId="1096"/>
            <ac:grpSpMk id="4" creationId="{5C055964-4EDC-05FE-5674-988D3E0D464D}"/>
          </ac:grpSpMkLst>
        </pc:grpChg>
        <pc:picChg chg="mod">
          <ac:chgData name="Jalila El Baraka" userId="ea93c961-285f-4edc-9e51-dff84fc1dbdc" providerId="ADAL" clId="{F2DB4326-1773-40AF-ABF6-454663976D9D}" dt="2026-01-17T15:01:14.934" v="1606"/>
          <ac:picMkLst>
            <pc:docMk/>
            <pc:sldMk cId="2793354034" sldId="1096"/>
            <ac:picMk id="5" creationId="{B98C9D8B-42D5-1E11-FEB2-86CEAE553FDC}"/>
          </ac:picMkLst>
        </pc:picChg>
        <pc:picChg chg="mod">
          <ac:chgData name="Jalila El Baraka" userId="ea93c961-285f-4edc-9e51-dff84fc1dbdc" providerId="ADAL" clId="{F2DB4326-1773-40AF-ABF6-454663976D9D}" dt="2026-01-17T15:01:14.934" v="1606"/>
          <ac:picMkLst>
            <pc:docMk/>
            <pc:sldMk cId="2793354034" sldId="1096"/>
            <ac:picMk id="7" creationId="{CCA90947-1375-2657-46B7-4ADD208C0807}"/>
          </ac:picMkLst>
        </pc:picChg>
      </pc:sldChg>
      <pc:sldChg chg="addSp delSp modSp mod">
        <pc:chgData name="Jalila El Baraka" userId="ea93c961-285f-4edc-9e51-dff84fc1dbdc" providerId="ADAL" clId="{F2DB4326-1773-40AF-ABF6-454663976D9D}" dt="2026-02-10T15:13:42.981" v="2309" actId="20577"/>
        <pc:sldMkLst>
          <pc:docMk/>
          <pc:sldMk cId="3285596702" sldId="1097"/>
        </pc:sldMkLst>
        <pc:spChg chg="mod">
          <ac:chgData name="Jalila El Baraka" userId="ea93c961-285f-4edc-9e51-dff84fc1dbdc" providerId="ADAL" clId="{F2DB4326-1773-40AF-ABF6-454663976D9D}" dt="2026-02-10T15:13:10.868" v="2270" actId="20577"/>
          <ac:spMkLst>
            <pc:docMk/>
            <pc:sldMk cId="3285596702" sldId="1097"/>
            <ac:spMk id="4" creationId="{7CE9C8A7-2807-8C9E-11F6-A354B6D37C0A}"/>
          </ac:spMkLst>
        </pc:spChg>
        <pc:spChg chg="mod">
          <ac:chgData name="Jalila El Baraka" userId="ea93c961-285f-4edc-9e51-dff84fc1dbdc" providerId="ADAL" clId="{F2DB4326-1773-40AF-ABF6-454663976D9D}" dt="2026-02-10T15:13:42.981" v="2309" actId="20577"/>
          <ac:spMkLst>
            <pc:docMk/>
            <pc:sldMk cId="3285596702" sldId="1097"/>
            <ac:spMk id="6" creationId="{C9368B84-85E0-005F-06E5-D996E43CD8C2}"/>
          </ac:spMkLst>
        </pc:spChg>
        <pc:grpChg chg="add mod">
          <ac:chgData name="Jalila El Baraka" userId="ea93c961-285f-4edc-9e51-dff84fc1dbdc" providerId="ADAL" clId="{F2DB4326-1773-40AF-ABF6-454663976D9D}" dt="2026-01-17T15:01:17.531" v="1608"/>
          <ac:grpSpMkLst>
            <pc:docMk/>
            <pc:sldMk cId="3285596702" sldId="1097"/>
            <ac:grpSpMk id="3" creationId="{E7AE6D7D-E644-67F2-DF16-6197A96DA805}"/>
          </ac:grpSpMkLst>
        </pc:grpChg>
        <pc:picChg chg="mod">
          <ac:chgData name="Jalila El Baraka" userId="ea93c961-285f-4edc-9e51-dff84fc1dbdc" providerId="ADAL" clId="{F2DB4326-1773-40AF-ABF6-454663976D9D}" dt="2026-01-17T15:01:17.531" v="1608"/>
          <ac:picMkLst>
            <pc:docMk/>
            <pc:sldMk cId="3285596702" sldId="1097"/>
            <ac:picMk id="7" creationId="{761623DB-D660-3491-96F2-E6B922698B7B}"/>
          </ac:picMkLst>
        </pc:picChg>
        <pc:picChg chg="mod">
          <ac:chgData name="Jalila El Baraka" userId="ea93c961-285f-4edc-9e51-dff84fc1dbdc" providerId="ADAL" clId="{F2DB4326-1773-40AF-ABF6-454663976D9D}" dt="2026-01-17T15:01:17.531" v="1608"/>
          <ac:picMkLst>
            <pc:docMk/>
            <pc:sldMk cId="3285596702" sldId="1097"/>
            <ac:picMk id="8" creationId="{7603D78E-037A-8D26-61DA-9F88D92A2168}"/>
          </ac:picMkLst>
        </pc:picChg>
      </pc:sldChg>
      <pc:sldChg chg="addSp delSp modSp mod">
        <pc:chgData name="Jalila El Baraka" userId="ea93c961-285f-4edc-9e51-dff84fc1dbdc" providerId="ADAL" clId="{F2DB4326-1773-40AF-ABF6-454663976D9D}" dt="2026-02-10T15:10:04.514" v="2151"/>
        <pc:sldMkLst>
          <pc:docMk/>
          <pc:sldMk cId="314257610" sldId="1100"/>
        </pc:sldMkLst>
        <pc:spChg chg="add mod">
          <ac:chgData name="Jalila El Baraka" userId="ea93c961-285f-4edc-9e51-dff84fc1dbdc" providerId="ADAL" clId="{F2DB4326-1773-40AF-ABF6-454663976D9D}" dt="2026-02-10T15:10:04.514" v="2151"/>
          <ac:spMkLst>
            <pc:docMk/>
            <pc:sldMk cId="314257610" sldId="1100"/>
            <ac:spMk id="3" creationId="{FF11E77E-0AA7-8610-6F43-B31AE2F5FBF6}"/>
          </ac:spMkLst>
        </pc:spChg>
        <pc:picChg chg="add mod">
          <ac:chgData name="Jalila El Baraka" userId="ea93c961-285f-4edc-9e51-dff84fc1dbdc" providerId="ADAL" clId="{F2DB4326-1773-40AF-ABF6-454663976D9D}" dt="2026-01-17T14:59:33.685" v="1568"/>
          <ac:picMkLst>
            <pc:docMk/>
            <pc:sldMk cId="314257610" sldId="1100"/>
            <ac:picMk id="6" creationId="{7398718D-595B-93A2-D8C7-93284536B8D9}"/>
          </ac:picMkLst>
        </pc:picChg>
      </pc:sldChg>
      <pc:sldChg chg="addSp delSp modSp add mod">
        <pc:chgData name="Jalila El Baraka" userId="ea93c961-285f-4edc-9e51-dff84fc1dbdc" providerId="ADAL" clId="{F2DB4326-1773-40AF-ABF6-454663976D9D}" dt="2026-02-10T14:59:23.366" v="2036" actId="1076"/>
        <pc:sldMkLst>
          <pc:docMk/>
          <pc:sldMk cId="3374801098" sldId="1101"/>
        </pc:sldMkLst>
        <pc:picChg chg="add mod">
          <ac:chgData name="Jalila El Baraka" userId="ea93c961-285f-4edc-9e51-dff84fc1dbdc" providerId="ADAL" clId="{F2DB4326-1773-40AF-ABF6-454663976D9D}" dt="2026-02-10T14:59:23.366" v="2036" actId="1076"/>
          <ac:picMkLst>
            <pc:docMk/>
            <pc:sldMk cId="3374801098" sldId="1101"/>
            <ac:picMk id="5" creationId="{F5B7B843-2760-E7E1-3F45-01FFE2A08865}"/>
          </ac:picMkLst>
        </pc:picChg>
      </pc:sldChg>
      <pc:sldChg chg="delSp modSp mod">
        <pc:chgData name="Jalila El Baraka" userId="ea93c961-285f-4edc-9e51-dff84fc1dbdc" providerId="ADAL" clId="{F2DB4326-1773-40AF-ABF6-454663976D9D}" dt="2026-02-10T15:09:56.096" v="2149"/>
        <pc:sldMkLst>
          <pc:docMk/>
          <pc:sldMk cId="114787939" sldId="1110"/>
        </pc:sldMkLst>
        <pc:spChg chg="mod">
          <ac:chgData name="Jalila El Baraka" userId="ea93c961-285f-4edc-9e51-dff84fc1dbdc" providerId="ADAL" clId="{F2DB4326-1773-40AF-ABF6-454663976D9D}" dt="2026-02-10T15:09:56.096" v="2149"/>
          <ac:spMkLst>
            <pc:docMk/>
            <pc:sldMk cId="114787939" sldId="1110"/>
            <ac:spMk id="6" creationId="{C6D77288-10C4-797B-1DCB-AAB72E182238}"/>
          </ac:spMkLst>
        </pc:spChg>
      </pc:sldChg>
      <pc:sldChg chg="addSp delSp modSp add mod">
        <pc:chgData name="Jalila El Baraka" userId="ea93c961-285f-4edc-9e51-dff84fc1dbdc" providerId="ADAL" clId="{F2DB4326-1773-40AF-ABF6-454663976D9D}" dt="2026-02-10T15:03:37.035" v="2051" actId="1076"/>
        <pc:sldMkLst>
          <pc:docMk/>
          <pc:sldMk cId="871344162" sldId="1111"/>
        </pc:sldMkLst>
        <pc:picChg chg="add mod">
          <ac:chgData name="Jalila El Baraka" userId="ea93c961-285f-4edc-9e51-dff84fc1dbdc" providerId="ADAL" clId="{F2DB4326-1773-40AF-ABF6-454663976D9D}" dt="2026-02-10T15:01:45.111" v="2040" actId="1076"/>
          <ac:picMkLst>
            <pc:docMk/>
            <pc:sldMk cId="871344162" sldId="1111"/>
            <ac:picMk id="4" creationId="{A5A89D16-E133-9F15-9A6E-1F6547A6EB27}"/>
          </ac:picMkLst>
        </pc:picChg>
        <pc:picChg chg="add mod">
          <ac:chgData name="Jalila El Baraka" userId="ea93c961-285f-4edc-9e51-dff84fc1dbdc" providerId="ADAL" clId="{F2DB4326-1773-40AF-ABF6-454663976D9D}" dt="2026-02-10T15:03:37.035" v="2051" actId="1076"/>
          <ac:picMkLst>
            <pc:docMk/>
            <pc:sldMk cId="871344162" sldId="1111"/>
            <ac:picMk id="8" creationId="{19D5EDB4-1281-7315-766A-88EAC9A8996E}"/>
          </ac:picMkLst>
        </pc:picChg>
      </pc:sldChg>
      <pc:sldChg chg="addSp delSp modSp add del mod">
        <pc:chgData name="Jalila El Baraka" userId="ea93c961-285f-4edc-9e51-dff84fc1dbdc" providerId="ADAL" clId="{F2DB4326-1773-40AF-ABF6-454663976D9D}" dt="2026-02-12T14:15:49.378" v="2798" actId="2696"/>
        <pc:sldMkLst>
          <pc:docMk/>
          <pc:sldMk cId="1878284722" sldId="1112"/>
        </pc:sldMkLst>
      </pc:sldChg>
      <pc:sldChg chg="addSp delSp modSp add mod">
        <pc:chgData name="Jalila El Baraka" userId="ea93c961-285f-4edc-9e51-dff84fc1dbdc" providerId="ADAL" clId="{F2DB4326-1773-40AF-ABF6-454663976D9D}" dt="2026-02-12T14:15:45.627" v="2797"/>
        <pc:sldMkLst>
          <pc:docMk/>
          <pc:sldMk cId="1810956749" sldId="1113"/>
        </pc:sldMkLst>
        <pc:spChg chg="mod">
          <ac:chgData name="Jalila El Baraka" userId="ea93c961-285f-4edc-9e51-dff84fc1dbdc" providerId="ADAL" clId="{F2DB4326-1773-40AF-ABF6-454663976D9D}" dt="2026-02-12T14:15:39.187" v="2795"/>
          <ac:spMkLst>
            <pc:docMk/>
            <pc:sldMk cId="1810956749" sldId="1113"/>
            <ac:spMk id="2" creationId="{09C25C1A-FA50-4BC0-96F8-ED59557F5C82}"/>
          </ac:spMkLst>
        </pc:spChg>
        <pc:picChg chg="add mod">
          <ac:chgData name="Jalila El Baraka" userId="ea93c961-285f-4edc-9e51-dff84fc1dbdc" providerId="ADAL" clId="{F2DB4326-1773-40AF-ABF6-454663976D9D}" dt="2026-02-12T14:15:45.627" v="2797"/>
          <ac:picMkLst>
            <pc:docMk/>
            <pc:sldMk cId="1810956749" sldId="1113"/>
            <ac:picMk id="7" creationId="{4D48673D-9669-359A-27BE-B0E087F22311}"/>
          </ac:picMkLst>
        </pc:pic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FFFFFF"/>
      <inkml:brushProperty name="ignorePressure" value="1"/>
    </inkml:brush>
  </inkml:definitions>
  <inkml:trace contextRef="#ctx0" brushRef="#br0">0 16,'5'-4,"5"-2,2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FFFFFF"/>
      <inkml:brushProperty name="ignorePressure" value="1"/>
    </inkml:brush>
  </inkml:definitions>
  <inkml:trace contextRef="#ctx0" brushRef="#br0">0 16,'5'-4,"5"-2,2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17/02/2026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E8608BB-305E-34B0-C2C0-597211017D1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5" b="4568"/>
          <a:stretch>
            <a:fillRect/>
          </a:stretch>
        </p:blipFill>
        <p:spPr>
          <a:xfrm>
            <a:off x="-1" y="-10567"/>
            <a:ext cx="9144001" cy="6868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4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2682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342900" lvl="0" indent="-342900">
              <a:buAutoNum type="arabicPeriod"/>
            </a:pPr>
            <a:r>
              <a:rPr lang="fr-MA" dirty="0"/>
              <a:t>Dialogue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530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764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6732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38475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008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5028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37924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89161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40467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44069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93865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23586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04560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05393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382946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76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4580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76788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6185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 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53491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84131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85982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51339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293924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284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342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8421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284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10061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284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8435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8430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3872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82679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4554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6161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36309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5654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01034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89580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4618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20914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17/02/2026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053554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17/02/2026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8842385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17/02/2026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2215150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17/02/2026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942728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17/02/2026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2852129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17/02/2026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4765492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17/02/2026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68062842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17/02/2026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7029835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17/02/2026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29470999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17/02/2026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90917773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17/02/2026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379008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3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8.jp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19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image" Target="../media/image8.jpg"/><Relationship Id="rId5" Type="http://schemas.openxmlformats.org/officeDocument/2006/relationships/slideLayout" Target="../slideLayouts/slideLayout28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1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image" Target="../media/image12.jpg"/><Relationship Id="rId5" Type="http://schemas.openxmlformats.org/officeDocument/2006/relationships/slideLayout" Target="../slideLayouts/slideLayout37.xml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image" Target="../media/image8.jpg"/><Relationship Id="rId5" Type="http://schemas.openxmlformats.org/officeDocument/2006/relationships/slideLayout" Target="../slideLayouts/slideLayout46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image" Target="../media/image11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5.xml"/><Relationship Id="rId4" Type="http://schemas.openxmlformats.org/officeDocument/2006/relationships/slideLayout" Target="../slideLayouts/slideLayout54.xml"/><Relationship Id="rId9" Type="http://schemas.openxmlformats.org/officeDocument/2006/relationships/image" Target="../media/image3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heme" Target="../theme/theme8.xml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5" Type="http://schemas.openxmlformats.org/officeDocument/2006/relationships/slideLayout" Target="../slideLayouts/slideLayout62.xml"/><Relationship Id="rId4" Type="http://schemas.openxmlformats.org/officeDocument/2006/relationships/slideLayout" Target="../slideLayouts/slideLayout61.xml"/><Relationship Id="rId9" Type="http://schemas.openxmlformats.org/officeDocument/2006/relationships/image" Target="../media/image3.jp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image" Target="../media/image8.jpg"/><Relationship Id="rId5" Type="http://schemas.openxmlformats.org/officeDocument/2006/relationships/slideLayout" Target="../slideLayouts/slideLayout69.xml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4" Type="http://schemas.openxmlformats.org/officeDocument/2006/relationships/image" Target="../media/image11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5" Type="http://schemas.openxmlformats.org/officeDocument/2006/relationships/slideLayout" Target="../slideLayouts/slideLayout78.xml"/><Relationship Id="rId10" Type="http://schemas.openxmlformats.org/officeDocument/2006/relationships/slideLayout" Target="../slideLayouts/slideLayout83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51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Dialogue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40" r:id="rId13"/>
    <p:sldLayoutId id="2147483752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1705948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4711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4337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4122188" y="194717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 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6402380" y="235371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0002BFE-177B-4B13-8D6C-759741F5B129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8CF30A0-71C6-D211-0586-2F430F06001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32868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17/02/2026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60164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8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media" Target="../media/media2.mp4"/><Relationship Id="rId7" Type="http://schemas.openxmlformats.org/officeDocument/2006/relationships/image" Target="../media/image2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2.png"/><Relationship Id="rId5" Type="http://schemas.openxmlformats.org/officeDocument/2006/relationships/slideLayout" Target="../slideLayouts/slideLayout11.xml"/><Relationship Id="rId4" Type="http://schemas.openxmlformats.org/officeDocument/2006/relationships/video" Target="../media/media2.mp4"/><Relationship Id="rId9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9.png"/><Relationship Id="rId5" Type="http://schemas.openxmlformats.org/officeDocument/2006/relationships/image" Target="../media/image28.gif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9.png"/><Relationship Id="rId5" Type="http://schemas.openxmlformats.org/officeDocument/2006/relationships/image" Target="../media/image28.gif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6.png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42.png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4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.xml"/><Relationship Id="rId7" Type="http://schemas.openxmlformats.org/officeDocument/2006/relationships/image" Target="../media/image47.png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image" Target="../media/image46.png"/><Relationship Id="rId5" Type="http://schemas.openxmlformats.org/officeDocument/2006/relationships/image" Target="../media/image27.png"/><Relationship Id="rId4" Type="http://schemas.openxmlformats.org/officeDocument/2006/relationships/image" Target="../media/image28.gi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7" Type="http://schemas.openxmlformats.org/officeDocument/2006/relationships/image" Target="../media/image46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00.png"/><Relationship Id="rId5" Type="http://schemas.openxmlformats.org/officeDocument/2006/relationships/customXml" Target="../ink/ink2.xml"/><Relationship Id="rId4" Type="http://schemas.openxmlformats.org/officeDocument/2006/relationships/image" Target="../media/image390.png"/><Relationship Id="rId9" Type="http://schemas.openxmlformats.org/officeDocument/2006/relationships/image" Target="../media/image2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1.png"/><Relationship Id="rId7" Type="http://schemas.openxmlformats.org/officeDocument/2006/relationships/image" Target="../media/image39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9.png"/><Relationship Id="rId5" Type="http://schemas.openxmlformats.org/officeDocument/2006/relationships/image" Target="../media/image49.png"/><Relationship Id="rId4" Type="http://schemas.openxmlformats.org/officeDocument/2006/relationships/customXml" Target="../ink/ink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5" Type="http://schemas.openxmlformats.org/officeDocument/2006/relationships/image" Target="../media/image47.png"/><Relationship Id="rId4" Type="http://schemas.openxmlformats.org/officeDocument/2006/relationships/image" Target="../media/image27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0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7" Type="http://schemas.openxmlformats.org/officeDocument/2006/relationships/image" Target="../media/image230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41.xml"/><Relationship Id="rId6" Type="http://schemas.openxmlformats.org/officeDocument/2006/relationships/customXml" Target="../ink/ink6.xml"/><Relationship Id="rId5" Type="http://schemas.openxmlformats.org/officeDocument/2006/relationships/image" Target="../media/image220.png"/><Relationship Id="rId10" Type="http://schemas.openxmlformats.org/officeDocument/2006/relationships/image" Target="../media/image25.png"/><Relationship Id="rId9" Type="http://schemas.openxmlformats.org/officeDocument/2006/relationships/image" Target="../media/image24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g"/><Relationship Id="rId3" Type="http://schemas.openxmlformats.org/officeDocument/2006/relationships/image" Target="../media/image520.png"/><Relationship Id="rId7" Type="http://schemas.openxmlformats.org/officeDocument/2006/relationships/image" Target="../media/image25.png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4.png"/><Relationship Id="rId11" Type="http://schemas.openxmlformats.org/officeDocument/2006/relationships/image" Target="../media/image54.jpg"/><Relationship Id="rId5" Type="http://schemas.openxmlformats.org/officeDocument/2006/relationships/image" Target="../media/image530.png"/><Relationship Id="rId10" Type="http://schemas.openxmlformats.org/officeDocument/2006/relationships/image" Target="../media/image53.jpg"/><Relationship Id="rId4" Type="http://schemas.openxmlformats.org/officeDocument/2006/relationships/customXml" Target="../ink/ink8.xml"/><Relationship Id="rId9" Type="http://schemas.openxmlformats.org/officeDocument/2006/relationships/image" Target="../media/image52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1.png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39.png"/><Relationship Id="rId5" Type="http://schemas.openxmlformats.org/officeDocument/2006/relationships/image" Target="../media/image4000.png"/><Relationship Id="rId4" Type="http://schemas.openxmlformats.org/officeDocument/2006/relationships/customXml" Target="../ink/ink10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1.png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39.png"/><Relationship Id="rId5" Type="http://schemas.openxmlformats.org/officeDocument/2006/relationships/image" Target="../media/image511.png"/><Relationship Id="rId4" Type="http://schemas.openxmlformats.org/officeDocument/2006/relationships/customXml" Target="../ink/ink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1.png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39.png"/><Relationship Id="rId5" Type="http://schemas.openxmlformats.org/officeDocument/2006/relationships/image" Target="../media/image511.png"/><Relationship Id="rId4" Type="http://schemas.openxmlformats.org/officeDocument/2006/relationships/customXml" Target="../ink/ink1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0.png"/><Relationship Id="rId2" Type="http://schemas.openxmlformats.org/officeDocument/2006/relationships/customXml" Target="../ink/ink15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39.png"/><Relationship Id="rId5" Type="http://schemas.openxmlformats.org/officeDocument/2006/relationships/image" Target="../media/image440.png"/><Relationship Id="rId4" Type="http://schemas.openxmlformats.org/officeDocument/2006/relationships/customXml" Target="../ink/ink16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380.png"/><Relationship Id="rId7" Type="http://schemas.openxmlformats.org/officeDocument/2006/relationships/image" Target="../media/image24.png"/><Relationship Id="rId2" Type="http://schemas.openxmlformats.org/officeDocument/2006/relationships/customXml" Target="../ink/ink17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55.png"/><Relationship Id="rId5" Type="http://schemas.openxmlformats.org/officeDocument/2006/relationships/image" Target="../media/image3900.png"/><Relationship Id="rId4" Type="http://schemas.openxmlformats.org/officeDocument/2006/relationships/customXml" Target="../ink/ink18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g"/><Relationship Id="rId3" Type="http://schemas.openxmlformats.org/officeDocument/2006/relationships/image" Target="../media/image380.png"/><Relationship Id="rId7" Type="http://schemas.openxmlformats.org/officeDocument/2006/relationships/image" Target="../media/image25.png"/><Relationship Id="rId2" Type="http://schemas.openxmlformats.org/officeDocument/2006/relationships/customXml" Target="../ink/ink19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4.png"/><Relationship Id="rId5" Type="http://schemas.openxmlformats.org/officeDocument/2006/relationships/image" Target="../media/image3900.png"/><Relationship Id="rId4" Type="http://schemas.openxmlformats.org/officeDocument/2006/relationships/customXml" Target="../ink/ink20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380.png"/><Relationship Id="rId7" Type="http://schemas.openxmlformats.org/officeDocument/2006/relationships/image" Target="../media/image24.png"/><Relationship Id="rId2" Type="http://schemas.openxmlformats.org/officeDocument/2006/relationships/customXml" Target="../ink/ink21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55.png"/><Relationship Id="rId5" Type="http://schemas.openxmlformats.org/officeDocument/2006/relationships/image" Target="../media/image3900.png"/><Relationship Id="rId4" Type="http://schemas.openxmlformats.org/officeDocument/2006/relationships/customXml" Target="../ink/ink22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g"/><Relationship Id="rId3" Type="http://schemas.openxmlformats.org/officeDocument/2006/relationships/image" Target="../media/image380.png"/><Relationship Id="rId7" Type="http://schemas.openxmlformats.org/officeDocument/2006/relationships/image" Target="../media/image25.png"/><Relationship Id="rId2" Type="http://schemas.openxmlformats.org/officeDocument/2006/relationships/customXml" Target="../ink/ink23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4.png"/><Relationship Id="rId5" Type="http://schemas.openxmlformats.org/officeDocument/2006/relationships/image" Target="../media/image3900.png"/><Relationship Id="rId4" Type="http://schemas.openxmlformats.org/officeDocument/2006/relationships/customXml" Target="../ink/ink24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g"/><Relationship Id="rId3" Type="http://schemas.openxmlformats.org/officeDocument/2006/relationships/image" Target="../media/image380.png"/><Relationship Id="rId7" Type="http://schemas.openxmlformats.org/officeDocument/2006/relationships/image" Target="../media/image25.png"/><Relationship Id="rId2" Type="http://schemas.openxmlformats.org/officeDocument/2006/relationships/customXml" Target="../ink/ink25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4.png"/><Relationship Id="rId5" Type="http://schemas.openxmlformats.org/officeDocument/2006/relationships/image" Target="../media/image3900.png"/><Relationship Id="rId4" Type="http://schemas.openxmlformats.org/officeDocument/2006/relationships/customXml" Target="../ink/ink26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380.png"/><Relationship Id="rId7" Type="http://schemas.openxmlformats.org/officeDocument/2006/relationships/image" Target="../media/image24.png"/><Relationship Id="rId2" Type="http://schemas.openxmlformats.org/officeDocument/2006/relationships/customXml" Target="../ink/ink27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55.png"/><Relationship Id="rId5" Type="http://schemas.openxmlformats.org/officeDocument/2006/relationships/image" Target="../media/image3900.png"/><Relationship Id="rId4" Type="http://schemas.openxmlformats.org/officeDocument/2006/relationships/customXml" Target="../ink/ink28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g"/><Relationship Id="rId3" Type="http://schemas.openxmlformats.org/officeDocument/2006/relationships/image" Target="../media/image380.png"/><Relationship Id="rId7" Type="http://schemas.openxmlformats.org/officeDocument/2006/relationships/image" Target="../media/image25.png"/><Relationship Id="rId2" Type="http://schemas.openxmlformats.org/officeDocument/2006/relationships/customXml" Target="../ink/ink29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4.png"/><Relationship Id="rId5" Type="http://schemas.openxmlformats.org/officeDocument/2006/relationships/image" Target="../media/image3900.png"/><Relationship Id="rId4" Type="http://schemas.openxmlformats.org/officeDocument/2006/relationships/customXml" Target="../ink/ink30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g"/><Relationship Id="rId3" Type="http://schemas.openxmlformats.org/officeDocument/2006/relationships/image" Target="../media/image380.png"/><Relationship Id="rId7" Type="http://schemas.openxmlformats.org/officeDocument/2006/relationships/image" Target="../media/image25.png"/><Relationship Id="rId2" Type="http://schemas.openxmlformats.org/officeDocument/2006/relationships/customXml" Target="../ink/ink31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4.png"/><Relationship Id="rId5" Type="http://schemas.openxmlformats.org/officeDocument/2006/relationships/image" Target="../media/image3900.png"/><Relationship Id="rId4" Type="http://schemas.openxmlformats.org/officeDocument/2006/relationships/customXml" Target="../ink/ink3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0.png"/><Relationship Id="rId7" Type="http://schemas.openxmlformats.org/officeDocument/2006/relationships/image" Target="../media/image56.png"/><Relationship Id="rId2" Type="http://schemas.openxmlformats.org/officeDocument/2006/relationships/customXml" Target="../ink/ink33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55.png"/><Relationship Id="rId5" Type="http://schemas.openxmlformats.org/officeDocument/2006/relationships/image" Target="../media/image3900.png"/><Relationship Id="rId4" Type="http://schemas.openxmlformats.org/officeDocument/2006/relationships/customXml" Target="../ink/ink34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g"/><Relationship Id="rId3" Type="http://schemas.openxmlformats.org/officeDocument/2006/relationships/image" Target="../media/image380.png"/><Relationship Id="rId7" Type="http://schemas.openxmlformats.org/officeDocument/2006/relationships/image" Target="../media/image25.png"/><Relationship Id="rId2" Type="http://schemas.openxmlformats.org/officeDocument/2006/relationships/customXml" Target="../ink/ink35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4.png"/><Relationship Id="rId5" Type="http://schemas.openxmlformats.org/officeDocument/2006/relationships/image" Target="../media/image3900.png"/><Relationship Id="rId4" Type="http://schemas.openxmlformats.org/officeDocument/2006/relationships/customXml" Target="../ink/ink36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g"/><Relationship Id="rId3" Type="http://schemas.openxmlformats.org/officeDocument/2006/relationships/image" Target="../media/image380.png"/><Relationship Id="rId7" Type="http://schemas.openxmlformats.org/officeDocument/2006/relationships/image" Target="../media/image25.png"/><Relationship Id="rId2" Type="http://schemas.openxmlformats.org/officeDocument/2006/relationships/customXml" Target="../ink/ink37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4.png"/><Relationship Id="rId5" Type="http://schemas.openxmlformats.org/officeDocument/2006/relationships/image" Target="../media/image3900.png"/><Relationship Id="rId4" Type="http://schemas.openxmlformats.org/officeDocument/2006/relationships/customXml" Target="../ink/ink38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380.png"/><Relationship Id="rId7" Type="http://schemas.openxmlformats.org/officeDocument/2006/relationships/image" Target="../media/image24.png"/><Relationship Id="rId2" Type="http://schemas.openxmlformats.org/officeDocument/2006/relationships/customXml" Target="../ink/ink39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55.png"/><Relationship Id="rId5" Type="http://schemas.openxmlformats.org/officeDocument/2006/relationships/image" Target="../media/image3900.png"/><Relationship Id="rId4" Type="http://schemas.openxmlformats.org/officeDocument/2006/relationships/customXml" Target="../ink/ink40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g"/><Relationship Id="rId3" Type="http://schemas.openxmlformats.org/officeDocument/2006/relationships/image" Target="../media/image380.png"/><Relationship Id="rId7" Type="http://schemas.openxmlformats.org/officeDocument/2006/relationships/image" Target="../media/image25.png"/><Relationship Id="rId2" Type="http://schemas.openxmlformats.org/officeDocument/2006/relationships/customXml" Target="../ink/ink41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4.png"/><Relationship Id="rId5" Type="http://schemas.openxmlformats.org/officeDocument/2006/relationships/image" Target="../media/image3900.png"/><Relationship Id="rId4" Type="http://schemas.openxmlformats.org/officeDocument/2006/relationships/customXml" Target="../ink/ink42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customXml" Target="../ink/ink43.xml"/><Relationship Id="rId7" Type="http://schemas.openxmlformats.org/officeDocument/2006/relationships/image" Target="../media/image24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510.png"/><Relationship Id="rId5" Type="http://schemas.openxmlformats.org/officeDocument/2006/relationships/customXml" Target="../ink/ink44.xml"/><Relationship Id="rId4" Type="http://schemas.openxmlformats.org/officeDocument/2006/relationships/image" Target="../media/image500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61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25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2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3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5" Type="http://schemas.openxmlformats.org/officeDocument/2006/relationships/image" Target="../media/image22.png"/><Relationship Id="rId4" Type="http://schemas.openxmlformats.org/officeDocument/2006/relationships/image" Target="../media/image6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3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1D0346F-B37C-1424-FFCA-6E98163AC7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28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41940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7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8798B87-ACD7-5B2C-A764-90C2F061330D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9137C7-E550-5A92-91B8-0E4A94A8CBF7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76131734-4580-1F17-EA9B-8E7C57AD8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80637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4A1339CC-F3E4-C863-2C16-CE40052C4C1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1B4CFA6-F847-8AD0-B41B-CBAA28F1601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54EBD59-A30D-A09D-FBD6-229E4460D2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20E803C9-555C-3000-B4E7-15E79582503F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76969D62-23C7-9ACC-53B1-C803FA3052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577" y="2725814"/>
            <a:ext cx="7407282" cy="2880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520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re 30">
            <a:extLst>
              <a:ext uri="{FF2B5EF4-FFF2-40B4-BE49-F238E27FC236}">
                <a16:creationId xmlns:a16="http://schemas.microsoft.com/office/drawing/2014/main" id="{FA78663C-B4A4-66CC-78D4-9F85DA1CD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76958"/>
            <a:ext cx="7886700" cy="720000"/>
          </a:xfrm>
        </p:spPr>
        <p:txBody>
          <a:bodyPr/>
          <a:lstStyle/>
          <a:p>
            <a:r>
              <a:rPr lang="fr-MA" sz="2800" dirty="0"/>
              <a:t>Organisation de la semaine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5765066-62E9-C747-F21F-3FFD5EF1BD7D}"/>
              </a:ext>
            </a:extLst>
          </p:cNvPr>
          <p:cNvSpPr/>
          <p:nvPr/>
        </p:nvSpPr>
        <p:spPr>
          <a:xfrm>
            <a:off x="4735350" y="52954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49847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27B67DEB-FA14-C68A-D306-A4EAF613FB6E}"/>
              </a:ext>
            </a:extLst>
          </p:cNvPr>
          <p:cNvSpPr/>
          <p:nvPr/>
        </p:nvSpPr>
        <p:spPr>
          <a:xfrm>
            <a:off x="648000" y="3713195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Organigramme : Terminateur 34">
            <a:extLst>
              <a:ext uri="{FF2B5EF4-FFF2-40B4-BE49-F238E27FC236}">
                <a16:creationId xmlns:a16="http://schemas.microsoft.com/office/drawing/2014/main" id="{B2B40A44-646F-CFD1-8BD6-641115BE99B3}"/>
              </a:ext>
            </a:extLst>
          </p:cNvPr>
          <p:cNvSpPr/>
          <p:nvPr/>
        </p:nvSpPr>
        <p:spPr>
          <a:xfrm>
            <a:off x="864000" y="346119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4744975" y="2207205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4960975" y="195520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81152347-F8B0-43CC-CCD6-E085D45C971C}"/>
              </a:ext>
            </a:extLst>
          </p:cNvPr>
          <p:cNvSpPr/>
          <p:nvPr/>
        </p:nvSpPr>
        <p:spPr>
          <a:xfrm>
            <a:off x="648000" y="52367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rganigramme : Terminateur 40">
            <a:extLst>
              <a:ext uri="{FF2B5EF4-FFF2-40B4-BE49-F238E27FC236}">
                <a16:creationId xmlns:a16="http://schemas.microsoft.com/office/drawing/2014/main" id="{5541FB79-EF30-CC5F-7725-95505B073E2A}"/>
              </a:ext>
            </a:extLst>
          </p:cNvPr>
          <p:cNvSpPr/>
          <p:nvPr/>
        </p:nvSpPr>
        <p:spPr>
          <a:xfrm>
            <a:off x="864000" y="49847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4924975" y="243601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- Lettre a - A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- Lettre a - A</a:t>
            </a:r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87D26E65-6890-E560-0F8D-1770B785B234}"/>
              </a:ext>
            </a:extLst>
          </p:cNvPr>
          <p:cNvSpPr/>
          <p:nvPr/>
        </p:nvSpPr>
        <p:spPr>
          <a:xfrm>
            <a:off x="648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Organigramme : Terminateur 48">
            <a:extLst>
              <a:ext uri="{FF2B5EF4-FFF2-40B4-BE49-F238E27FC236}">
                <a16:creationId xmlns:a16="http://schemas.microsoft.com/office/drawing/2014/main" id="{F8E03BE0-12F4-D3D1-EC97-CC64DF167170}"/>
              </a:ext>
            </a:extLst>
          </p:cNvPr>
          <p:cNvSpPr/>
          <p:nvPr/>
        </p:nvSpPr>
        <p:spPr>
          <a:xfrm>
            <a:off x="864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pic>
        <p:nvPicPr>
          <p:cNvPr id="51" name="Image 50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C85AE0FC-9C7B-458D-731F-6EF7D01F71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5350" y="1925193"/>
            <a:ext cx="3831420" cy="1362012"/>
          </a:xfrm>
          <a:prstGeom prst="rect">
            <a:avLst/>
          </a:prstGeom>
        </p:spPr>
      </p:pic>
      <p:sp>
        <p:nvSpPr>
          <p:cNvPr id="53" name="Organigramme : Terminateur 52">
            <a:extLst>
              <a:ext uri="{FF2B5EF4-FFF2-40B4-BE49-F238E27FC236}">
                <a16:creationId xmlns:a16="http://schemas.microsoft.com/office/drawing/2014/main" id="{7A4380FA-20B2-A9EC-C2A0-319127ED62D0}"/>
              </a:ext>
            </a:extLst>
          </p:cNvPr>
          <p:cNvSpPr/>
          <p:nvPr/>
        </p:nvSpPr>
        <p:spPr>
          <a:xfrm>
            <a:off x="4977067" y="1938844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2" name="Espace réservé du texte 60">
            <a:extLst>
              <a:ext uri="{FF2B5EF4-FFF2-40B4-BE49-F238E27FC236}">
                <a16:creationId xmlns:a16="http://schemas.microsoft.com/office/drawing/2014/main" id="{B1633320-881D-3046-CC25-D40DFB941180}"/>
              </a:ext>
            </a:extLst>
          </p:cNvPr>
          <p:cNvSpPr txBox="1">
            <a:spLocks/>
          </p:cNvSpPr>
          <p:nvPr/>
        </p:nvSpPr>
        <p:spPr>
          <a:xfrm>
            <a:off x="828000" y="391248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Acte de parole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Dosis SemiBold" pitchFamily="2" charset="0"/>
              </a:rPr>
              <a:t>É</a:t>
            </a:r>
            <a:r>
              <a:rPr kumimoji="0" lang="fr-FR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crit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– Point de langue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Graphèmes et mots 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106D8CA2-60E3-9232-FFC0-312BF804780F}"/>
              </a:ext>
            </a:extLst>
          </p:cNvPr>
          <p:cNvSpPr txBox="1">
            <a:spLocks/>
          </p:cNvSpPr>
          <p:nvPr/>
        </p:nvSpPr>
        <p:spPr>
          <a:xfrm>
            <a:off x="4951350" y="54360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offerte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69B3428C-7F7F-4E71-B064-80FE895C10F7}"/>
              </a:ext>
            </a:extLst>
          </p:cNvPr>
          <p:cNvSpPr txBox="1">
            <a:spLocks/>
          </p:cNvSpPr>
          <p:nvPr/>
        </p:nvSpPr>
        <p:spPr>
          <a:xfrm>
            <a:off x="802706" y="24170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  <a:sym typeface="Wingdings" panose="05000000000000000000" pitchFamily="2" charset="2"/>
            </a:endParaRP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EBFAD96D-5FEA-AA42-9005-A218CD1D9E8D}"/>
              </a:ext>
            </a:extLst>
          </p:cNvPr>
          <p:cNvSpPr txBox="1">
            <a:spLocks/>
          </p:cNvSpPr>
          <p:nvPr/>
        </p:nvSpPr>
        <p:spPr>
          <a:xfrm>
            <a:off x="828000" y="543642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 2</a:t>
            </a:r>
          </a:p>
          <a:p>
            <a:pPr lvl="0"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É</a:t>
            </a:r>
            <a:r>
              <a:rPr kumimoji="0" lang="fr-FR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crit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– Point de langue 2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Graphèmes et mots </a:t>
            </a: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4B9D94D2-948F-A6A8-1CAC-6BC21867784E}"/>
              </a:ext>
            </a:extLst>
          </p:cNvPr>
          <p:cNvSpPr txBox="1">
            <a:spLocks/>
          </p:cNvSpPr>
          <p:nvPr/>
        </p:nvSpPr>
        <p:spPr>
          <a:xfrm>
            <a:off x="4831558" y="3912483"/>
            <a:ext cx="3587584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Compréhension de phrases</a:t>
            </a:r>
          </a:p>
          <a:p>
            <a:pPr lvl="0"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É</a:t>
            </a:r>
            <a:r>
              <a:rPr kumimoji="0" lang="fr-FR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criture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– Phrases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346EFC07-3194-3074-7547-9AFB444900F1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96F1D6C-2264-569C-15F0-696F71FB477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0F8DB59-06BF-ED3E-8819-51B8AF4E5E28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itre 53">
              <a:extLst>
                <a:ext uri="{FF2B5EF4-FFF2-40B4-BE49-F238E27FC236}">
                  <a16:creationId xmlns:a16="http://schemas.microsoft.com/office/drawing/2014/main" id="{2890137E-E5C1-3157-1D3A-42F6091EC5F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970954A4-CF87-B312-8087-0957A3F90A1F}"/>
              </a:ext>
            </a:extLst>
          </p:cNvPr>
          <p:cNvSpPr txBox="1">
            <a:spLocks/>
          </p:cNvSpPr>
          <p:nvPr/>
        </p:nvSpPr>
        <p:spPr>
          <a:xfrm>
            <a:off x="5001836" y="2419657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Oral – Dialogue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Lecture – Phrases</a:t>
            </a:r>
          </a:p>
          <a:p>
            <a:pPr lvl="0"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É</a:t>
            </a:r>
            <a:r>
              <a:rPr kumimoji="0" lang="fr-FR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criture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 – Mots</a:t>
            </a:r>
          </a:p>
        </p:txBody>
      </p:sp>
      <p:sp>
        <p:nvSpPr>
          <p:cNvPr id="17" name="Espace réservé du texte 60">
            <a:extLst>
              <a:ext uri="{FF2B5EF4-FFF2-40B4-BE49-F238E27FC236}">
                <a16:creationId xmlns:a16="http://schemas.microsoft.com/office/drawing/2014/main" id="{7AEDF68E-77FB-F668-03BB-6B662DD8C10D}"/>
              </a:ext>
            </a:extLst>
          </p:cNvPr>
          <p:cNvSpPr txBox="1">
            <a:spLocks/>
          </p:cNvSpPr>
          <p:nvPr/>
        </p:nvSpPr>
        <p:spPr>
          <a:xfrm>
            <a:off x="819220" y="24073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Présentation du vocabulaire 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Exploitation du vocabulaire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Travail sur livret</a:t>
            </a:r>
          </a:p>
        </p:txBody>
      </p:sp>
    </p:spTree>
    <p:extLst>
      <p:ext uri="{BB962C8B-B14F-4D97-AF65-F5344CB8AC3E}">
        <p14:creationId xmlns:p14="http://schemas.microsoft.com/office/powerpoint/2010/main" val="219122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1C637EF-9750-2AD4-1AA0-7781761DA3D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38977" y="2045581"/>
            <a:ext cx="6246795" cy="1349939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AC6BF3D7-556E-448C-F085-3C1582824A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Lire des phrases.</a:t>
            </a:r>
            <a:endParaRPr lang="fr-MA" sz="1400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5B1DD48-DCD5-6EEE-7311-AD30A741D96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FR" sz="1400" dirty="0"/>
              <a:t>Écrire des mots.</a:t>
            </a:r>
            <a:endParaRPr lang="fr-MA" sz="1400" dirty="0"/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F02A0D9-D793-8E90-F2B1-7F736C3BFE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068D98F-B919-E1C8-FE2A-127F46CE9B2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2221200" y="251686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Dialogue reprenant les actes de parole enseignés.</a:t>
            </a:r>
          </a:p>
        </p:txBody>
      </p:sp>
      <p:pic>
        <p:nvPicPr>
          <p:cNvPr id="18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FC2C316-C735-1DBC-7F15-2DC4D5019C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1912975"/>
            <a:ext cx="540000" cy="540000"/>
          </a:xfrm>
          <a:prstGeom prst="rect">
            <a:avLst/>
          </a:prstGeom>
          <a:noFill/>
        </p:spPr>
      </p:pic>
      <p:sp>
        <p:nvSpPr>
          <p:cNvPr id="2" name="Titre 8">
            <a:extLst>
              <a:ext uri="{FF2B5EF4-FFF2-40B4-BE49-F238E27FC236}">
                <a16:creationId xmlns:a16="http://schemas.microsoft.com/office/drawing/2014/main" id="{FBDBFE65-F4C9-6FDF-25BC-CC094D414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56143"/>
            <a:ext cx="7886700" cy="705267"/>
          </a:xfrm>
        </p:spPr>
        <p:txBody>
          <a:bodyPr/>
          <a:lstStyle/>
          <a:p>
            <a:r>
              <a:rPr lang="fr-MA" sz="2800" dirty="0"/>
              <a:t>Plan de la séance 4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2B68327-D8F2-FFB0-D87D-40E3605D7F63}"/>
              </a:ext>
            </a:extLst>
          </p:cNvPr>
          <p:cNvSpPr txBox="1"/>
          <p:nvPr/>
        </p:nvSpPr>
        <p:spPr>
          <a:xfrm>
            <a:off x="2227716" y="2160000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1.  Dialogue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A288C67C-16DF-C185-F19A-A42E866F87BB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B02D274C-C6E9-2B62-D73F-765FDAC06F16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C3069AA-9308-D9D1-7CE4-F687D3F56E4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97A279E5-018A-966C-DCAA-54C3B5AD0E70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61739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8">
            <a:extLst>
              <a:ext uri="{FF2B5EF4-FFF2-40B4-BE49-F238E27FC236}">
                <a16:creationId xmlns:a16="http://schemas.microsoft.com/office/drawing/2014/main" id="{57CC2779-10D6-2776-58A0-12D5B013A5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 La leçon de français commence maintenant. Soyez attentifs.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4" name="Nada-Wave">
            <a:hlinkClick r:id="" action="ppaction://media"/>
            <a:extLst>
              <a:ext uri="{FF2B5EF4-FFF2-40B4-BE49-F238E27FC236}">
                <a16:creationId xmlns:a16="http://schemas.microsoft.com/office/drawing/2014/main" id="{5F718657-3368-A961-11CC-2EDD596505C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543412" y="2264121"/>
            <a:ext cx="2251426" cy="3595561"/>
          </a:xfrm>
          <a:prstGeom prst="rect">
            <a:avLst/>
          </a:prstGeom>
        </p:spPr>
      </p:pic>
      <p:pic>
        <p:nvPicPr>
          <p:cNvPr id="15" name="majd_wave">
            <a:hlinkClick r:id="" action="ppaction://media"/>
            <a:extLst>
              <a:ext uri="{FF2B5EF4-FFF2-40B4-BE49-F238E27FC236}">
                <a16:creationId xmlns:a16="http://schemas.microsoft.com/office/drawing/2014/main" id="{E6C55DE7-A455-4572-E1FD-CE1F2FD90ED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3380"/>
          <a:stretch>
            <a:fillRect/>
          </a:stretch>
        </p:blipFill>
        <p:spPr>
          <a:xfrm>
            <a:off x="2521073" y="2261937"/>
            <a:ext cx="2050927" cy="3522846"/>
          </a:xfrm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3013F144-4F4B-6E7F-3C89-FC78FEB7C02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303B42EA-4E50-DA4C-36C9-1E72914A57A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B8EB289-6DC3-9614-D7C5-2C548B22185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8">
            <a:extLst>
              <a:ext uri="{FF2B5EF4-FFF2-40B4-BE49-F238E27FC236}">
                <a16:creationId xmlns:a16="http://schemas.microsoft.com/office/drawing/2014/main" id="{CE33753F-F444-0D26-7729-A2BD15F84B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fontAlgn="auto">
              <a:spcAft>
                <a:spcPts val="0"/>
              </a:spcAft>
              <a:buClrTx/>
              <a:buSzTx/>
              <a:tabLst/>
              <a:defRPr/>
            </a:pP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Aujourd’hui, nous allons apprendre un dialogue avec </a:t>
            </a:r>
            <a:r>
              <a:rPr lang="fr-MA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Majd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et Nada.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A75C05E3-20E6-645F-D8DF-3DF847B1891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2B477A46-319C-C902-A9D3-80069BEC00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CB7D2EE-542B-A024-F7B7-5C305BE482D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68D836BA-BF2D-607C-0AE6-B897B47AE2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660" y="2498085"/>
            <a:ext cx="4477375" cy="3229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006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/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75970818-2667-D359-5807-237145569A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i="1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38DCEA3-0A9D-75FC-155A-06EEDD201F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FR_N3_P3_SEM3_S4_dialogue">
            <a:hlinkClick r:id="" action="ppaction://media"/>
            <a:extLst>
              <a:ext uri="{FF2B5EF4-FFF2-40B4-BE49-F238E27FC236}">
                <a16:creationId xmlns:a16="http://schemas.microsoft.com/office/drawing/2014/main" id="{374A4D4D-E43C-6BD0-F45E-043A85ACC37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27551" y="2364249"/>
            <a:ext cx="7604449" cy="2831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543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53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0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420C46-0B24-C8BD-5218-3C7A2F2887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E3BF4DBA-F02B-6899-C017-79316CD6F4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Nous allons écouter le dialogue une deuxième fois.</a:t>
            </a:r>
            <a:endParaRPr lang="fr-FR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FF751EC-2B5E-48BD-6B88-38F3C985617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EF9A797-C462-7CCB-3A89-925B766EC96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C4A18B3-AA84-FE64-E71E-4BF914B545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4F9CC13E-51ED-7026-27DE-27BE93E1C0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3450437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/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75970818-2667-D359-5807-237145569A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i="1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38DCEA3-0A9D-75FC-155A-06EEDD201F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FR_N3_P3_SEM3_S4_dialogue">
            <a:hlinkClick r:id="" action="ppaction://media"/>
            <a:extLst>
              <a:ext uri="{FF2B5EF4-FFF2-40B4-BE49-F238E27FC236}">
                <a16:creationId xmlns:a16="http://schemas.microsoft.com/office/drawing/2014/main" id="{374A4D4D-E43C-6BD0-F45E-043A85ACC37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27551" y="2364249"/>
            <a:ext cx="7604449" cy="2831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049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53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0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B3552A-4E49-C10F-3BEB-A162488D00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21B7EA-6949-E0AE-9CBD-4FE56863F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88341"/>
            <a:ext cx="6840000" cy="612000"/>
          </a:xfrm>
        </p:spPr>
        <p:txBody>
          <a:bodyPr>
            <a:normAutofit/>
          </a:bodyPr>
          <a:lstStyle/>
          <a:p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Maintenant, on va répéter le dialogue ensemble.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Je vais lire chaque réplique </a:t>
            </a:r>
            <a:b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</a:b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et vous allez répéter après moi. </a:t>
            </a:r>
            <a:endParaRPr lang="fr-MA" dirty="0">
              <a:latin typeface="Dosis Medium" pitchFamily="2" charset="0"/>
            </a:endParaRPr>
          </a:p>
        </p:txBody>
      </p:sp>
      <p:grpSp>
        <p:nvGrpSpPr>
          <p:cNvPr id="103" name="Groupe 102">
            <a:extLst>
              <a:ext uri="{FF2B5EF4-FFF2-40B4-BE49-F238E27FC236}">
                <a16:creationId xmlns:a16="http://schemas.microsoft.com/office/drawing/2014/main" id="{2C02B349-EA09-65EB-DAC8-1BFFB84191EE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4" name="Image 103">
              <a:extLst>
                <a:ext uri="{FF2B5EF4-FFF2-40B4-BE49-F238E27FC236}">
                  <a16:creationId xmlns:a16="http://schemas.microsoft.com/office/drawing/2014/main" id="{7CDEECE6-32D4-64F3-9FB4-A133BF13B99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AED3023-86F7-3D9D-D31C-8DA56B42CB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DA67B5C-4C5B-E6EC-3792-499CBEC1B4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0909" y="3682222"/>
            <a:ext cx="6076485" cy="1949674"/>
          </a:xfrm>
          <a:prstGeom prst="rect">
            <a:avLst/>
          </a:prstGeom>
        </p:spPr>
      </p:pic>
      <p:pic>
        <p:nvPicPr>
          <p:cNvPr id="7" name="Image 6" descr="Une image contenant capture d’écran, texte&#10;&#10;Le contenu généré par l’IA peut être incorrect.">
            <a:extLst>
              <a:ext uri="{FF2B5EF4-FFF2-40B4-BE49-F238E27FC236}">
                <a16:creationId xmlns:a16="http://schemas.microsoft.com/office/drawing/2014/main" id="{8C886E6F-CB89-9BCA-756D-256CE61352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8836" y="2053387"/>
            <a:ext cx="8176856" cy="1413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474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49ADE1-FFFE-052E-82DF-68F1E975DE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006E43-9CA3-1F83-DC4E-4ACBE75C41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88341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continue à répéter ensemble le dialogue. </a:t>
            </a:r>
            <a:endParaRPr lang="fr-MA" dirty="0">
              <a:latin typeface="Dosis Medium" pitchFamily="2" charset="0"/>
            </a:endParaRPr>
          </a:p>
        </p:txBody>
      </p:sp>
      <p:grpSp>
        <p:nvGrpSpPr>
          <p:cNvPr id="103" name="Groupe 102">
            <a:extLst>
              <a:ext uri="{FF2B5EF4-FFF2-40B4-BE49-F238E27FC236}">
                <a16:creationId xmlns:a16="http://schemas.microsoft.com/office/drawing/2014/main" id="{B17E9B77-A3EC-CDE4-4149-8C2AA69318E9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4" name="Image 103">
              <a:extLst>
                <a:ext uri="{FF2B5EF4-FFF2-40B4-BE49-F238E27FC236}">
                  <a16:creationId xmlns:a16="http://schemas.microsoft.com/office/drawing/2014/main" id="{3D4B5FBB-CB33-2DE5-FF84-1FCC7248F55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677D0DB-74FD-D27F-4DEE-82513E24DD8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5" name="Image 4" descr="Une image contenant texte, dessin humorist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F5B7B843-2760-E7E1-3F45-01FFE2A088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3826" y="3782877"/>
            <a:ext cx="4820460" cy="2104123"/>
          </a:xfrm>
          <a:prstGeom prst="rect">
            <a:avLst/>
          </a:prstGeom>
        </p:spPr>
      </p:pic>
      <p:pic>
        <p:nvPicPr>
          <p:cNvPr id="6" name="Image 5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105D2C89-7058-1AAB-DCAB-E4FC82DB22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0174" y="1673301"/>
            <a:ext cx="6840000" cy="1767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801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7EC2C8-015D-F3D7-79B2-3816F0EB3F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Une image contenant texte, capture d’écran, Visage humain&#10;&#10;Le contenu généré par l’IA peut être incorrect.">
            <a:extLst>
              <a:ext uri="{FF2B5EF4-FFF2-40B4-BE49-F238E27FC236}">
                <a16:creationId xmlns:a16="http://schemas.microsoft.com/office/drawing/2014/main" id="{CAEA76DC-D6E4-45EE-7B53-9D56C07171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3808" y="1787711"/>
            <a:ext cx="6393947" cy="2044576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2C4A0EBE-5123-3600-1B55-20E1F2A5AE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88341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continue à répéter ensemble le dialogue. </a:t>
            </a:r>
            <a:endParaRPr lang="fr-MA" dirty="0">
              <a:latin typeface="Dosis Medium" pitchFamily="2" charset="0"/>
            </a:endParaRPr>
          </a:p>
        </p:txBody>
      </p:sp>
      <p:grpSp>
        <p:nvGrpSpPr>
          <p:cNvPr id="103" name="Groupe 102">
            <a:extLst>
              <a:ext uri="{FF2B5EF4-FFF2-40B4-BE49-F238E27FC236}">
                <a16:creationId xmlns:a16="http://schemas.microsoft.com/office/drawing/2014/main" id="{D3BB8FE8-3951-EA60-6E57-71A6361086D4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4" name="Image 103">
              <a:extLst>
                <a:ext uri="{FF2B5EF4-FFF2-40B4-BE49-F238E27FC236}">
                  <a16:creationId xmlns:a16="http://schemas.microsoft.com/office/drawing/2014/main" id="{4E551CA1-8D56-3780-6E1A-D73A94682AC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7C23E8E-FD34-CCD8-BEE9-BCCD45F59C1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8ED7CF12-0C5F-8022-2E73-CCC14D4859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2000" y="4219657"/>
            <a:ext cx="5494496" cy="1798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4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F40091-21D0-DC06-A631-2941454D7C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E2AB91-5B3C-C206-4FE5-5A7BDEB34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88341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continue à répéter ensemble le dialogue. </a:t>
            </a:r>
            <a:endParaRPr lang="fr-MA" dirty="0">
              <a:latin typeface="Dosis Medium" pitchFamily="2" charset="0"/>
            </a:endParaRPr>
          </a:p>
        </p:txBody>
      </p:sp>
      <p:grpSp>
        <p:nvGrpSpPr>
          <p:cNvPr id="103" name="Groupe 102">
            <a:extLst>
              <a:ext uri="{FF2B5EF4-FFF2-40B4-BE49-F238E27FC236}">
                <a16:creationId xmlns:a16="http://schemas.microsoft.com/office/drawing/2014/main" id="{069B5644-C3CA-2BE9-F888-B6A42AC50B64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4" name="Image 103">
              <a:extLst>
                <a:ext uri="{FF2B5EF4-FFF2-40B4-BE49-F238E27FC236}">
                  <a16:creationId xmlns:a16="http://schemas.microsoft.com/office/drawing/2014/main" id="{3897B66B-4BF2-F069-3DA5-E34572B005F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DEE1A40-4FAD-F017-91B5-9564D082E6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 descr="Une image contenant texte, dessin humorist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A5A89D16-E133-9F15-9A6E-1F6547A6EB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5337" y="1902678"/>
            <a:ext cx="7173326" cy="2362530"/>
          </a:xfrm>
          <a:prstGeom prst="rect">
            <a:avLst/>
          </a:prstGeom>
        </p:spPr>
      </p:pic>
      <p:pic>
        <p:nvPicPr>
          <p:cNvPr id="8" name="Image 7" descr="Une image contenant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9D5EDB4-1281-7315-766A-88EAC9A899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5337" y="4552336"/>
            <a:ext cx="7497362" cy="1644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344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677E59-B3A4-6A75-9EB2-7B494D2BF8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5C4B11-BE9C-728C-F755-53E73AFA7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49841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Maintenant, on va comprendre le sens du dialogue. Qui veut expliquer, </a:t>
            </a:r>
            <a:r>
              <a:rPr lang="fr-FR" b="1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dans sa </a:t>
            </a:r>
            <a:r>
              <a:rPr lang="fr-FR" b="1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langue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, de quoi ont parlé Majd et Nada ? 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583209B-1345-5577-84E2-081E4F5572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D83819E1-C9C5-F7A8-223C-C927AEBA4D9D}"/>
              </a:ext>
            </a:extLst>
          </p:cNvPr>
          <p:cNvSpPr txBox="1"/>
          <p:nvPr/>
        </p:nvSpPr>
        <p:spPr>
          <a:xfrm>
            <a:off x="2677652" y="2074853"/>
            <a:ext cx="42226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De quoi ont parlé Majd et Nada ? 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DFB4F27D-F7BB-A344-10BE-7FBCC06B17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7652" y="2835041"/>
            <a:ext cx="4030235" cy="3168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232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A663232-FA21-AF37-7A4E-0EDA8B8098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4007" y="3433631"/>
            <a:ext cx="4511431" cy="2834886"/>
          </a:xfrm>
          <a:prstGeom prst="roundRect">
            <a:avLst/>
          </a:prstGeom>
        </p:spPr>
      </p:pic>
      <p:sp>
        <p:nvSpPr>
          <p:cNvPr id="8" name="Titre 8">
            <a:extLst>
              <a:ext uri="{FF2B5EF4-FFF2-40B4-BE49-F238E27FC236}">
                <a16:creationId xmlns:a16="http://schemas.microsoft.com/office/drawing/2014/main" id="{4E19B85D-FB63-4F5C-6EF1-5A00B91AAB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jouer ce dialogue. On va le faire en 3 étapes. Soyez attentifs.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3778DD3D-5E32-9B4C-37F4-5D828DB4DD77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21E5AF6-F018-6523-3F09-4F970310EE15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2BD1BD40-7AA4-9D70-4C90-FB8D0487FDC9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61EF887-1842-282C-DADA-13194B32D8AC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D7D1802E-CAF7-A915-A66D-5F1870BDE913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698D713-E6C1-C9C1-1B01-519D8469B05E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60F12CD7-28D1-DB14-E242-1D695A7289FB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44A3BFBE-4403-7177-7FFD-6B58569AB25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69CF95B-EEE9-0081-6EA7-2557B93113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169432A6-95FA-5870-54FF-8558110F8500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108330" y="2476267"/>
            <a:ext cx="1383692" cy="122418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9ADB382-78DD-6294-C8A4-195C17501507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flipH="1">
            <a:off x="6085654" y="2476267"/>
            <a:ext cx="1383692" cy="1224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5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476DE7-3188-B24A-C662-24D5449670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07EA6592-1AC4-9E75-64A1-3AA5F58483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302" y="2914139"/>
            <a:ext cx="4168897" cy="2874608"/>
          </a:xfrm>
          <a:prstGeom prst="rect">
            <a:avLst/>
          </a:prstGeom>
        </p:spPr>
      </p:pic>
      <p:sp>
        <p:nvSpPr>
          <p:cNvPr id="4" name="Titre 8">
            <a:extLst>
              <a:ext uri="{FF2B5EF4-FFF2-40B4-BE49-F238E27FC236}">
                <a16:creationId xmlns:a16="http://schemas.microsoft.com/office/drawing/2014/main" id="{5B80A2B1-8CCC-CAAB-3319-B7B41A18B8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1. Je vais vous expliquer la situation. 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AE209C8-67C7-63CA-BC6E-5ED1D5A2374C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7FFE94B-80E4-0C7A-53A1-2C3CFB789754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7C975E34-0387-1860-80E2-C05AEC801585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DF2125C-E970-9492-79C4-A54216C8E126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AB8842B3-667D-642B-44BC-33A10B445C5D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E06913ED-AABD-B879-105D-560E62B0CA35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1E9C3AD9-D545-C049-C49B-9408BB370BAA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0F707965-7DF4-93C7-0089-5D65626E874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55F032E-476A-EE20-308B-886241320FF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5" name="ZoneTexte 24">
            <a:extLst>
              <a:ext uri="{FF2B5EF4-FFF2-40B4-BE49-F238E27FC236}">
                <a16:creationId xmlns:a16="http://schemas.microsoft.com/office/drawing/2014/main" id="{394A8462-4351-1368-7183-86F34336CAF3}"/>
              </a:ext>
            </a:extLst>
          </p:cNvPr>
          <p:cNvSpPr txBox="1"/>
          <p:nvPr/>
        </p:nvSpPr>
        <p:spPr>
          <a:xfrm>
            <a:off x="1379400" y="2185283"/>
            <a:ext cx="6385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Situation : </a:t>
            </a: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Le garçon et la fille sont devant une maison.</a:t>
            </a:r>
          </a:p>
          <a:p>
            <a:pPr algn="ctr"/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Chacun pose à l’autre les questions suivantes :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311B81B-D8C5-4C83-0126-2687E00D63EA}"/>
              </a:ext>
            </a:extLst>
          </p:cNvPr>
          <p:cNvSpPr txBox="1"/>
          <p:nvPr/>
        </p:nvSpPr>
        <p:spPr>
          <a:xfrm>
            <a:off x="4623803" y="3080313"/>
            <a:ext cx="7698211" cy="27084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defTabSz="457200">
              <a:spcAft>
                <a:spcPts val="600"/>
              </a:spcAft>
              <a:buFont typeface="+mj-lt"/>
              <a:buAutoNum type="arabicPeriod"/>
              <a:defRPr/>
            </a:pPr>
            <a:endParaRPr lang="fr-FR" sz="2000" dirty="0">
              <a:solidFill>
                <a:schemeClr val="accent5">
                  <a:lumMod val="50000"/>
                </a:schemeClr>
              </a:solidFill>
              <a:latin typeface="Dosis Medium" pitchFamily="2" charset="0"/>
            </a:endParaRPr>
          </a:p>
          <a:p>
            <a:pPr marL="457200" indent="-457200" defTabSz="457200">
              <a:spcAft>
                <a:spcPts val="600"/>
              </a:spcAft>
              <a:buAutoNum type="arabicPeriod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Est-ce que tu as __________ ?</a:t>
            </a:r>
          </a:p>
          <a:p>
            <a:pPr marL="457200" indent="-457200" defTabSz="457200">
              <a:spcAft>
                <a:spcPts val="600"/>
              </a:spcAft>
              <a:buAutoNum type="arabicPeriod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Où est ___________ ?</a:t>
            </a:r>
          </a:p>
          <a:p>
            <a:pPr defTabSz="457200">
              <a:spcAft>
                <a:spcPts val="600"/>
              </a:spcAft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3.     Où est la chambre de ____________ ? </a:t>
            </a:r>
          </a:p>
          <a:p>
            <a:pPr defTabSz="457200">
              <a:spcAft>
                <a:spcPts val="600"/>
              </a:spcAft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4.      Qu’est-ce que tu fais avec __________ ?</a:t>
            </a:r>
          </a:p>
          <a:p>
            <a:pPr defTabSz="457200">
              <a:spcAft>
                <a:spcPts val="600"/>
              </a:spcAft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5.       Comment tu te sens ?</a:t>
            </a:r>
          </a:p>
          <a:p>
            <a:pPr marL="457200" indent="-457200" defTabSz="457200">
              <a:spcAft>
                <a:spcPts val="600"/>
              </a:spcAft>
              <a:buAutoNum type="arabicPeriod"/>
              <a:defRPr/>
            </a:pPr>
            <a:endParaRPr lang="fr-FR" sz="2000" dirty="0">
              <a:solidFill>
                <a:schemeClr val="accent5">
                  <a:lumMod val="50000"/>
                </a:schemeClr>
              </a:solidFill>
              <a:latin typeface="Dosis Medium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0070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E7C0AD-46CF-0C29-D257-76F1A65C7A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C7F64EA4-50F0-5C0F-15BA-22C5EF26A729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779452EF-0457-1B60-8EC7-6363ED8554B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A34E6FD-E261-48DA-CCA0-2CE984B2CC1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2" name="Titre 8">
            <a:extLst>
              <a:ext uri="{FF2B5EF4-FFF2-40B4-BE49-F238E27FC236}">
                <a16:creationId xmlns:a16="http://schemas.microsoft.com/office/drawing/2014/main" id="{9CEA2FDC-0480-D209-8398-11BB4927E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120924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2.  Chacun réfléchit silencieusement à ce qu’il va dire dans le dialogue.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5C3D0990-BB9A-5FC8-9EC5-C10854219A2D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E4CE7D78-D1F8-00C4-6E19-DB8165A38156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83037AA4-C4FF-19B1-F647-9F390DF5B561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BB500E4-3DE5-26F7-5750-019ED6C0A294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F5DD0D88-2F85-7C63-0C23-F083645FAB79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0C085F7-3071-DC6D-7A4D-5D720D4074CE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DFD8814-795D-66CD-5366-5A9E91947A28}"/>
              </a:ext>
            </a:extLst>
          </p:cNvPr>
          <p:cNvSpPr txBox="1"/>
          <p:nvPr/>
        </p:nvSpPr>
        <p:spPr>
          <a:xfrm>
            <a:off x="1379400" y="2185283"/>
            <a:ext cx="6385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Situation : </a:t>
            </a: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Le garçon et la fille sont devant une maison.</a:t>
            </a:r>
          </a:p>
          <a:p>
            <a:pPr algn="ctr"/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Chacun pose à l’autre les questions suivantes :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62AECAC-1760-833C-E586-622E455500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1302" y="2914139"/>
            <a:ext cx="4168897" cy="287460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F048C57B-1E3A-04BC-98B3-5DF8B352DCD5}"/>
              </a:ext>
            </a:extLst>
          </p:cNvPr>
          <p:cNvSpPr txBox="1"/>
          <p:nvPr/>
        </p:nvSpPr>
        <p:spPr>
          <a:xfrm>
            <a:off x="4391378" y="3210135"/>
            <a:ext cx="4493170" cy="27084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defTabSz="457200">
              <a:spcAft>
                <a:spcPts val="600"/>
              </a:spcAft>
              <a:buFont typeface="+mj-lt"/>
              <a:buAutoNum type="arabicPeriod"/>
              <a:defRPr/>
            </a:pPr>
            <a:endParaRPr lang="fr-FR" sz="2000" dirty="0">
              <a:solidFill>
                <a:schemeClr val="accent5">
                  <a:lumMod val="50000"/>
                </a:schemeClr>
              </a:solidFill>
              <a:latin typeface="Dosis Medium" pitchFamily="2" charset="0"/>
            </a:endParaRPr>
          </a:p>
          <a:p>
            <a:pPr marL="457200" indent="-457200" defTabSz="457200">
              <a:spcAft>
                <a:spcPts val="600"/>
              </a:spcAft>
              <a:buAutoNum type="arabicPeriod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Est-ce que tu as __________ ?</a:t>
            </a:r>
          </a:p>
          <a:p>
            <a:pPr marL="457200" indent="-457200" defTabSz="457200">
              <a:spcAft>
                <a:spcPts val="600"/>
              </a:spcAft>
              <a:buAutoNum type="arabicPeriod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Où est ___________ ?</a:t>
            </a:r>
          </a:p>
          <a:p>
            <a:pPr defTabSz="457200">
              <a:spcAft>
                <a:spcPts val="600"/>
              </a:spcAft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3.     Où est la chambre de ____________ ? </a:t>
            </a:r>
          </a:p>
          <a:p>
            <a:pPr defTabSz="457200">
              <a:spcAft>
                <a:spcPts val="600"/>
              </a:spcAft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4.      Qu’est-ce que tu fais avec __________ ?</a:t>
            </a:r>
          </a:p>
          <a:p>
            <a:pPr defTabSz="457200">
              <a:spcAft>
                <a:spcPts val="600"/>
              </a:spcAft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5.       Comment tu te sens ?</a:t>
            </a:r>
          </a:p>
          <a:p>
            <a:pPr marL="457200" indent="-457200" defTabSz="457200">
              <a:spcAft>
                <a:spcPts val="600"/>
              </a:spcAft>
              <a:buAutoNum type="arabicPeriod"/>
              <a:defRPr/>
            </a:pPr>
            <a:endParaRPr lang="fr-FR" sz="2000" dirty="0">
              <a:solidFill>
                <a:schemeClr val="accent5">
                  <a:lumMod val="50000"/>
                </a:schemeClr>
              </a:solidFill>
              <a:latin typeface="Dosis Medium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4462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B12B99-7F9E-9B7A-1891-2486153234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ED3CB10-9F6B-1BDF-5D7C-AB7563ABF48E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F61B95E-9DB1-89D6-0CF4-0230A55F3A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8">
            <a:extLst>
              <a:ext uri="{FF2B5EF4-FFF2-40B4-BE49-F238E27FC236}">
                <a16:creationId xmlns:a16="http://schemas.microsoft.com/office/drawing/2014/main" id="{B4CE5698-9313-FA6B-2E3A-584EC5B3EA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3.  Maintenant, vous allez jouer le dialogue. Qui veut passer au tableau ?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FD864D34-119E-A318-1D47-038B0F34BD42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8EC5E28-7401-E743-D3AF-5BF3618FAB4C}"/>
              </a:ext>
            </a:extLst>
          </p:cNvPr>
          <p:cNvSpPr txBox="1"/>
          <p:nvPr/>
        </p:nvSpPr>
        <p:spPr>
          <a:xfrm>
            <a:off x="2371047" y="1637595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50A87A73-9A53-D900-AABF-CFE8E1B9B1CE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1D1BEF29-4915-5047-61A6-D3676C8B6AA3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692BA01-15FF-260D-17A2-B3DBDA2805B1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01B98D7-4CC5-56B7-BF88-229A0AA3AB76}"/>
              </a:ext>
            </a:extLst>
          </p:cNvPr>
          <p:cNvSpPr txBox="1"/>
          <p:nvPr/>
        </p:nvSpPr>
        <p:spPr>
          <a:xfrm>
            <a:off x="1379400" y="2185283"/>
            <a:ext cx="6385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Situation : </a:t>
            </a: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Le garçon et la fille sont devant une maison.</a:t>
            </a:r>
          </a:p>
          <a:p>
            <a:pPr algn="ctr"/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Chacun pose à l’autre les questions suivantes :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D4986C2-C02D-D6CE-E43D-6A3FAB8FEC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302" y="2914139"/>
            <a:ext cx="4168897" cy="2874608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C5DD5B91-BC92-E902-6083-D43C1078BF06}"/>
              </a:ext>
            </a:extLst>
          </p:cNvPr>
          <p:cNvSpPr txBox="1"/>
          <p:nvPr/>
        </p:nvSpPr>
        <p:spPr>
          <a:xfrm>
            <a:off x="4391378" y="3210135"/>
            <a:ext cx="4493170" cy="27084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defTabSz="457200">
              <a:spcAft>
                <a:spcPts val="600"/>
              </a:spcAft>
              <a:buFont typeface="+mj-lt"/>
              <a:buAutoNum type="arabicPeriod"/>
              <a:defRPr/>
            </a:pPr>
            <a:endParaRPr lang="fr-FR" sz="2000" dirty="0">
              <a:solidFill>
                <a:schemeClr val="accent5">
                  <a:lumMod val="50000"/>
                </a:schemeClr>
              </a:solidFill>
              <a:latin typeface="Dosis Medium" pitchFamily="2" charset="0"/>
            </a:endParaRPr>
          </a:p>
          <a:p>
            <a:pPr marL="457200" indent="-457200" defTabSz="457200">
              <a:spcAft>
                <a:spcPts val="600"/>
              </a:spcAft>
              <a:buAutoNum type="arabicPeriod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Est-ce que tu as __________ ?</a:t>
            </a:r>
          </a:p>
          <a:p>
            <a:pPr marL="457200" indent="-457200" defTabSz="457200">
              <a:spcAft>
                <a:spcPts val="600"/>
              </a:spcAft>
              <a:buAutoNum type="arabicPeriod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Où est ___________ ?</a:t>
            </a:r>
          </a:p>
          <a:p>
            <a:pPr defTabSz="457200">
              <a:spcAft>
                <a:spcPts val="600"/>
              </a:spcAft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3.     Où est la chambre de ____________ ? </a:t>
            </a:r>
          </a:p>
          <a:p>
            <a:pPr defTabSz="457200">
              <a:spcAft>
                <a:spcPts val="600"/>
              </a:spcAft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4.      Qu’est-ce que tu fais avec __________ ?</a:t>
            </a:r>
          </a:p>
          <a:p>
            <a:pPr defTabSz="457200">
              <a:spcAft>
                <a:spcPts val="600"/>
              </a:spcAft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5.       Comment tu te sens ?</a:t>
            </a:r>
          </a:p>
          <a:p>
            <a:pPr marL="457200" indent="-457200" defTabSz="457200">
              <a:spcAft>
                <a:spcPts val="600"/>
              </a:spcAft>
              <a:buAutoNum type="arabicPeriod"/>
              <a:defRPr/>
            </a:pPr>
            <a:endParaRPr lang="fr-FR" sz="2000" dirty="0">
              <a:solidFill>
                <a:schemeClr val="accent5">
                  <a:lumMod val="50000"/>
                </a:schemeClr>
              </a:solidFill>
              <a:latin typeface="Dosis Medium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2843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86881-4317-E92B-F523-04E6ED594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2147BA4-9C97-9685-44A4-4CA3F5E73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Jouez le dialogue avec votre voisin.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F8101D06-C9BD-61D1-43DE-E2467146568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8222056-859C-A805-976C-60F4994841D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150E6A0-24C2-DA6B-CF38-CB3D1B280D2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5E8CF3E4-AD4E-CEF9-A55E-C931C36BD0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571902" y="2589651"/>
            <a:ext cx="3154067" cy="2102711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A3F7D785-42BC-8610-ED73-45E9F67A35DD}"/>
              </a:ext>
            </a:extLst>
          </p:cNvPr>
          <p:cNvSpPr txBox="1"/>
          <p:nvPr/>
        </p:nvSpPr>
        <p:spPr>
          <a:xfrm>
            <a:off x="4078928" y="2378362"/>
            <a:ext cx="4493170" cy="27084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defTabSz="457200">
              <a:spcAft>
                <a:spcPts val="600"/>
              </a:spcAft>
              <a:buFont typeface="+mj-lt"/>
              <a:buAutoNum type="arabicPeriod"/>
              <a:defRPr/>
            </a:pPr>
            <a:endParaRPr lang="fr-FR" sz="2000" dirty="0">
              <a:solidFill>
                <a:schemeClr val="accent5">
                  <a:lumMod val="50000"/>
                </a:schemeClr>
              </a:solidFill>
              <a:latin typeface="Dosis Medium" pitchFamily="2" charset="0"/>
            </a:endParaRPr>
          </a:p>
          <a:p>
            <a:pPr marL="457200" indent="-457200" defTabSz="457200">
              <a:spcAft>
                <a:spcPts val="600"/>
              </a:spcAft>
              <a:buAutoNum type="arabicPeriod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Est-ce que tu as __________ ?</a:t>
            </a:r>
          </a:p>
          <a:p>
            <a:pPr marL="457200" indent="-457200" defTabSz="457200">
              <a:spcAft>
                <a:spcPts val="600"/>
              </a:spcAft>
              <a:buAutoNum type="arabicPeriod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Où est ___________ ?</a:t>
            </a:r>
          </a:p>
          <a:p>
            <a:pPr defTabSz="457200">
              <a:spcAft>
                <a:spcPts val="600"/>
              </a:spcAft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3.     Où est la chambre de ____________ ? </a:t>
            </a:r>
          </a:p>
          <a:p>
            <a:pPr defTabSz="457200">
              <a:spcAft>
                <a:spcPts val="600"/>
              </a:spcAft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4.      Qu’est-ce que tu fais avec __________ ?</a:t>
            </a:r>
          </a:p>
          <a:p>
            <a:pPr defTabSz="457200">
              <a:spcAft>
                <a:spcPts val="600"/>
              </a:spcAft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5.       Comment tu te sens ?</a:t>
            </a:r>
          </a:p>
          <a:p>
            <a:pPr marL="457200" indent="-457200" defTabSz="457200">
              <a:spcAft>
                <a:spcPts val="600"/>
              </a:spcAft>
              <a:buAutoNum type="arabicPeriod"/>
              <a:defRPr/>
            </a:pPr>
            <a:endParaRPr lang="fr-FR" sz="2000" dirty="0">
              <a:solidFill>
                <a:schemeClr val="accent5">
                  <a:lumMod val="50000"/>
                </a:schemeClr>
              </a:solidFill>
              <a:latin typeface="Dosis Medium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0061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15C48731-0E0F-7D05-6FF5-39C9C4470C9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38975" y="3503592"/>
            <a:ext cx="6246795" cy="1349939"/>
          </a:xfrm>
          <a:prstGeom prst="rect">
            <a:avLst/>
          </a:prstGeom>
        </p:spPr>
      </p:pic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6F0179-3CB0-BDC7-0565-AE10D8CF180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sz="1400" dirty="0"/>
              <a:t>Écrire des mots correctement.</a:t>
            </a: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611B869-3B20-6F0A-E988-DBF6A748461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BBCCB2E0-8516-CD6C-1D4D-01872C33CF9F}"/>
              </a:ext>
            </a:extLst>
          </p:cNvPr>
          <p:cNvSpPr txBox="1"/>
          <p:nvPr/>
        </p:nvSpPr>
        <p:spPr>
          <a:xfrm>
            <a:off x="2201410" y="3641804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 Lecture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201410" y="4041358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Lire des phrases.</a:t>
            </a:r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C2E9EBEF-C46E-04F5-5174-F0ECD3CBE7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473285"/>
            <a:ext cx="540000" cy="540000"/>
          </a:xfrm>
          <a:prstGeom prst="rect">
            <a:avLst/>
          </a:prstGeom>
        </p:spPr>
      </p:pic>
      <p:sp>
        <p:nvSpPr>
          <p:cNvPr id="8" name="Titre 8">
            <a:extLst>
              <a:ext uri="{FF2B5EF4-FFF2-40B4-BE49-F238E27FC236}">
                <a16:creationId xmlns:a16="http://schemas.microsoft.com/office/drawing/2014/main" id="{23A11E90-F131-455C-B0A9-BBC2446589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56143"/>
            <a:ext cx="7886700" cy="705267"/>
          </a:xfrm>
        </p:spPr>
        <p:txBody>
          <a:bodyPr/>
          <a:lstStyle/>
          <a:p>
            <a:r>
              <a:rPr lang="fr-MA" sz="2800" dirty="0"/>
              <a:t>Plan de la séance 4 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6011903B-3FA2-D25D-B221-904457101B52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1583D81-B18C-E8AE-5287-702FBE0AE5D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30F4ED5-D534-F9F9-EF66-45B639CF5312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B82D4842-F5A2-B67B-6B69-51BDDCB75713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A59A3F90-11E9-82FE-2A25-B83F75BC83DC}"/>
              </a:ext>
            </a:extLst>
          </p:cNvPr>
          <p:cNvSpPr txBox="1">
            <a:spLocks noGrp="1"/>
          </p:cNvSpPr>
          <p:nvPr>
            <p:ph type="body" sz="quarter" idx="19"/>
          </p:nvPr>
        </p:nvSpPr>
        <p:spPr>
          <a:xfrm>
            <a:off x="2201863" y="2522538"/>
            <a:ext cx="4960937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m"/>
            </a:pPr>
            <a:r>
              <a:rPr lang="fr-FR" sz="1400" dirty="0">
                <a:solidFill>
                  <a:srgbClr val="757575"/>
                </a:solidFill>
              </a:rPr>
              <a:t>Dialogue reprenant les actes de parole enseignés.</a:t>
            </a:r>
          </a:p>
        </p:txBody>
      </p:sp>
    </p:spTree>
    <p:extLst>
      <p:ext uri="{BB962C8B-B14F-4D97-AF65-F5344CB8AC3E}">
        <p14:creationId xmlns:p14="http://schemas.microsoft.com/office/powerpoint/2010/main" val="4253363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D662D6-7D07-FCF4-7AA6-E25B628937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4E044CBA-64E3-FCC8-E1EE-D3C30951A4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faire de la lecture. On va lire des mots, puis des phrases. </a:t>
            </a:r>
            <a:endParaRPr lang="fr-FR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B1E3695-ADBC-2AC0-E889-5AFE9ECAE3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5970" y="2261937"/>
            <a:ext cx="5052060" cy="3368040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381AA4E8-69B0-1548-DCF5-04D34CC09FE0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E100D9F1-5F45-1FD5-3C54-1CFD44BF337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5997678-A1F0-85FD-BF1E-E0FF12E3DD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78315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26ECFD-DB67-2A21-1E31-4EEC7C8C7D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AC428A-B51A-95DE-53C0-5B8385D74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va apprendre à lire en faisant les liaisons.  Soyez attentifs.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EFE555AA-AAAD-21C3-29F2-3AE7661C8BA7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8BA0E4A7-09C9-5BF9-CCC5-74CA5DE0F68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0556862-0303-73B9-9431-7FAF50F8EC2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D8CF3698-1223-BBB6-8641-E5AB8C66917B}"/>
              </a:ext>
            </a:extLst>
          </p:cNvPr>
          <p:cNvSpPr txBox="1"/>
          <p:nvPr/>
        </p:nvSpPr>
        <p:spPr>
          <a:xfrm>
            <a:off x="1692000" y="2921168"/>
            <a:ext cx="638354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000" b="1" dirty="0">
                <a:solidFill>
                  <a:srgbClr val="424D7B"/>
                </a:solidFill>
                <a:latin typeface="Dosis SemiBold" pitchFamily="2" charset="0"/>
              </a:rPr>
              <a:t>est au-dessus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F413AA24-56CE-C65A-CA4A-B3E29FBA0F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2732" y="3818745"/>
            <a:ext cx="542950" cy="391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459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26ECFD-DB67-2A21-1E31-4EEC7C8C7D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AC428A-B51A-95DE-53C0-5B8385D74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audio.</a:t>
            </a: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A5B0CA79-B300-3170-A3D1-FB08B34224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2625" y="5834730"/>
            <a:ext cx="812539" cy="812539"/>
          </a:xfrm>
          <a:prstGeom prst="rect">
            <a:avLst/>
          </a:prstGeom>
        </p:spPr>
      </p:pic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DBA3B9C5-7E98-3B00-260D-AA88A0C136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78F4303-0A2E-C617-AE25-1A280AC62827}"/>
              </a:ext>
            </a:extLst>
          </p:cNvPr>
          <p:cNvSpPr txBox="1"/>
          <p:nvPr/>
        </p:nvSpPr>
        <p:spPr>
          <a:xfrm>
            <a:off x="606869" y="2901706"/>
            <a:ext cx="2580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</a:rPr>
              <a:t>est au-dessus</a:t>
            </a:r>
            <a:endParaRPr lang="fr-FR" sz="3200" b="1" dirty="0">
              <a:solidFill>
                <a:srgbClr val="00ACA4"/>
              </a:solidFill>
              <a:latin typeface="Dosis SemiBold" pitchFamily="2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8ED3847-5084-D91A-BCE6-E80CD103F3C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33786" y="3423856"/>
            <a:ext cx="272649" cy="220407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B420240-0AD3-A7A9-8B78-6A5AE8B98C7E}"/>
              </a:ext>
            </a:extLst>
          </p:cNvPr>
          <p:cNvSpPr txBox="1"/>
          <p:nvPr/>
        </p:nvSpPr>
        <p:spPr>
          <a:xfrm>
            <a:off x="3527326" y="2884187"/>
            <a:ext cx="42172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</a:rPr>
              <a:t>      elle est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2FF0D12-187D-D741-277E-F2B1486DAC6E}"/>
              </a:ext>
            </a:extLst>
          </p:cNvPr>
          <p:cNvSpPr txBox="1"/>
          <p:nvPr/>
        </p:nvSpPr>
        <p:spPr>
          <a:xfrm>
            <a:off x="6214051" y="2865819"/>
            <a:ext cx="21076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</a:rPr>
              <a:t>les enfants</a:t>
            </a:r>
            <a:endParaRPr lang="fr-FR" sz="3200" b="1" dirty="0">
              <a:solidFill>
                <a:srgbClr val="00ACA4"/>
              </a:solidFill>
              <a:latin typeface="Dosis SemiBold" pitchFamily="2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4A399A5-2140-C7A5-9E86-A1FABB2270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40636" y="3408185"/>
            <a:ext cx="272649" cy="22040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EE26A68-7E1F-4177-C9FC-D03DBBF752D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62541" y="3393235"/>
            <a:ext cx="272649" cy="220407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F4251A14-62CB-9839-03CA-272F3B2711C7}"/>
              </a:ext>
            </a:extLst>
          </p:cNvPr>
          <p:cNvSpPr txBox="1"/>
          <p:nvPr/>
        </p:nvSpPr>
        <p:spPr>
          <a:xfrm>
            <a:off x="3250286" y="3986718"/>
            <a:ext cx="2580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</a:rPr>
              <a:t>une armoire</a:t>
            </a:r>
            <a:endParaRPr lang="fr-FR" sz="3200" b="1" dirty="0">
              <a:solidFill>
                <a:srgbClr val="00ACA4"/>
              </a:solidFill>
              <a:latin typeface="Dosis SemiBold" pitchFamily="2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C8EF220-67B7-C0A6-A736-76BBCB8949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65972" y="4461289"/>
            <a:ext cx="272649" cy="220407"/>
          </a:xfrm>
          <a:prstGeom prst="rect">
            <a:avLst/>
          </a:prstGeom>
        </p:spPr>
      </p:pic>
      <p:pic>
        <p:nvPicPr>
          <p:cNvPr id="14" name="Liaisons N3 S4">
            <a:hlinkClick r:id="" action="ppaction://media"/>
            <a:extLst>
              <a:ext uri="{FF2B5EF4-FFF2-40B4-BE49-F238E27FC236}">
                <a16:creationId xmlns:a16="http://schemas.microsoft.com/office/drawing/2014/main" id="{EB6240CA-0D9A-63AF-0774-ED9B50452A0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793783" y="969990"/>
            <a:ext cx="271463" cy="271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577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210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2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438F52-9869-5DA7-4565-4BF4F27D90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C66C88-6FAD-0C48-C213-B710A74C4B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en silence. Faites attention aux liaisons et aux lettres qui ne prononcent pas.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02EAA3F1-8392-0941-9F41-346DE7D33078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02EAA3F1-8392-0941-9F41-346DE7D3307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35739D4F-9488-8EC6-A17B-C022208B3703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35739D4F-9488-8EC6-A17B-C022208B3703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18" name="ZoneTexte 17">
            <a:extLst>
              <a:ext uri="{FF2B5EF4-FFF2-40B4-BE49-F238E27FC236}">
                <a16:creationId xmlns:a16="http://schemas.microsoft.com/office/drawing/2014/main" id="{55AA84E4-F792-0E3A-732B-B67F8C1BCDE0}"/>
              </a:ext>
            </a:extLst>
          </p:cNvPr>
          <p:cNvSpPr txBox="1"/>
          <p:nvPr/>
        </p:nvSpPr>
        <p:spPr>
          <a:xfrm>
            <a:off x="672970" y="3072467"/>
            <a:ext cx="2580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</a:rPr>
              <a:t>est au-dessus</a:t>
            </a:r>
            <a:endParaRPr lang="fr-FR" sz="3200" b="1" dirty="0">
              <a:solidFill>
                <a:srgbClr val="00ACA4"/>
              </a:solidFill>
              <a:latin typeface="Dosis SemiBold" pitchFamily="2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D06D9B8-28F6-8CA7-27E0-E6484C2DE2E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99887" y="3594617"/>
            <a:ext cx="272649" cy="220407"/>
          </a:xfrm>
          <a:prstGeom prst="rect">
            <a:avLst/>
          </a:prstGeom>
        </p:spPr>
      </p:pic>
      <p:grpSp>
        <p:nvGrpSpPr>
          <p:cNvPr id="39" name="Groupe 38">
            <a:extLst>
              <a:ext uri="{FF2B5EF4-FFF2-40B4-BE49-F238E27FC236}">
                <a16:creationId xmlns:a16="http://schemas.microsoft.com/office/drawing/2014/main" id="{EBEC4477-EFDA-F99B-C653-2CABDD699574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40" name="Image 39">
              <a:extLst>
                <a:ext uri="{FF2B5EF4-FFF2-40B4-BE49-F238E27FC236}">
                  <a16:creationId xmlns:a16="http://schemas.microsoft.com/office/drawing/2014/main" id="{D7501809-2B35-68F2-BFDB-2105C599F0B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4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3DE13E1-D031-8D5D-234E-147CD397BE0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CC40D8D1-6881-0A7E-59E9-FDD914B7E784}"/>
              </a:ext>
            </a:extLst>
          </p:cNvPr>
          <p:cNvSpPr txBox="1"/>
          <p:nvPr/>
        </p:nvSpPr>
        <p:spPr>
          <a:xfrm>
            <a:off x="3593427" y="3054948"/>
            <a:ext cx="42172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</a:rPr>
              <a:t>      elle est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E7638BC-E3C5-65DE-971B-7E7817F1924D}"/>
              </a:ext>
            </a:extLst>
          </p:cNvPr>
          <p:cNvSpPr txBox="1"/>
          <p:nvPr/>
        </p:nvSpPr>
        <p:spPr>
          <a:xfrm>
            <a:off x="6280152" y="3036580"/>
            <a:ext cx="21076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</a:rPr>
              <a:t>les enfants</a:t>
            </a:r>
            <a:endParaRPr lang="fr-FR" sz="3200" b="1" dirty="0">
              <a:solidFill>
                <a:srgbClr val="00ACA4"/>
              </a:solidFill>
              <a:latin typeface="Dosis SemiBold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A07FA60-A07A-B01F-0D1B-C8F5B45BCF0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06737" y="3578946"/>
            <a:ext cx="272649" cy="22040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71CF1FD-04C7-7277-6E63-B6C70ACBA97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28642" y="3563996"/>
            <a:ext cx="272649" cy="220407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5D8FA266-70EE-24FF-0C02-CD53500A8B34}"/>
              </a:ext>
            </a:extLst>
          </p:cNvPr>
          <p:cNvSpPr txBox="1"/>
          <p:nvPr/>
        </p:nvSpPr>
        <p:spPr>
          <a:xfrm>
            <a:off x="3316387" y="4157479"/>
            <a:ext cx="2580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</a:rPr>
              <a:t>une armoire</a:t>
            </a:r>
            <a:endParaRPr lang="fr-FR" sz="3200" b="1" dirty="0">
              <a:solidFill>
                <a:srgbClr val="00ACA4"/>
              </a:solidFill>
              <a:latin typeface="Dosis SemiBold" pitchFamily="2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E9E0C216-9A98-51B5-D101-11E0D8F756E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32073" y="4632050"/>
            <a:ext cx="272649" cy="220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393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A01411-282B-EB00-6E4B-66B6A9766C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9C25C1A-FA50-4BC0-96F8-ED59557F5C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à haute voix ?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69729147-2C9B-3317-4D8F-B477442A437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69729147-2C9B-3317-4D8F-B477442A437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892B250-AAFC-C98F-5131-360207D889F2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892B250-AAFC-C98F-5131-360207D889F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18" name="ZoneTexte 17">
            <a:extLst>
              <a:ext uri="{FF2B5EF4-FFF2-40B4-BE49-F238E27FC236}">
                <a16:creationId xmlns:a16="http://schemas.microsoft.com/office/drawing/2014/main" id="{C577C5CC-6F02-D473-9A5F-369EB49F9EF7}"/>
              </a:ext>
            </a:extLst>
          </p:cNvPr>
          <p:cNvSpPr txBox="1"/>
          <p:nvPr/>
        </p:nvSpPr>
        <p:spPr>
          <a:xfrm>
            <a:off x="672970" y="3072467"/>
            <a:ext cx="2580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</a:rPr>
              <a:t>est au-dessus</a:t>
            </a:r>
            <a:endParaRPr lang="fr-FR" sz="3200" b="1" dirty="0">
              <a:solidFill>
                <a:srgbClr val="00ACA4"/>
              </a:solidFill>
              <a:latin typeface="Dosis SemiBold" pitchFamily="2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7694032-1762-A039-A941-6ACEAB0941E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99887" y="3594617"/>
            <a:ext cx="272649" cy="220407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F0E9FBF-D200-8D5A-7842-955059904C33}"/>
              </a:ext>
            </a:extLst>
          </p:cNvPr>
          <p:cNvSpPr txBox="1"/>
          <p:nvPr/>
        </p:nvSpPr>
        <p:spPr>
          <a:xfrm>
            <a:off x="3593427" y="3054948"/>
            <a:ext cx="42172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</a:rPr>
              <a:t>      elle est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4DB50BE-DD0C-E769-1024-B9F311A1A7C4}"/>
              </a:ext>
            </a:extLst>
          </p:cNvPr>
          <p:cNvSpPr txBox="1"/>
          <p:nvPr/>
        </p:nvSpPr>
        <p:spPr>
          <a:xfrm>
            <a:off x="6280152" y="3036580"/>
            <a:ext cx="21076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</a:rPr>
              <a:t>les enfants</a:t>
            </a:r>
            <a:endParaRPr lang="fr-FR" sz="3200" b="1" dirty="0">
              <a:solidFill>
                <a:srgbClr val="00ACA4"/>
              </a:solidFill>
              <a:latin typeface="Dosis SemiBold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3D3F28-F9F0-B006-6DE1-DED78AEA6D6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06737" y="3578946"/>
            <a:ext cx="272649" cy="22040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F11617C-BAC8-9950-4D1A-E867417907A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28642" y="3563996"/>
            <a:ext cx="272649" cy="220407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26F8C26B-B2F6-ED2D-CD73-2232E4FC80EA}"/>
              </a:ext>
            </a:extLst>
          </p:cNvPr>
          <p:cNvSpPr txBox="1"/>
          <p:nvPr/>
        </p:nvSpPr>
        <p:spPr>
          <a:xfrm>
            <a:off x="3316387" y="4157479"/>
            <a:ext cx="2580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</a:rPr>
              <a:t>une armoire</a:t>
            </a:r>
            <a:endParaRPr lang="fr-FR" sz="3200" b="1" dirty="0">
              <a:solidFill>
                <a:srgbClr val="00ACA4"/>
              </a:solidFill>
              <a:latin typeface="Dosis SemiBold" pitchFamily="2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D383BE33-D494-02A8-CE46-2177C88D8A5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32073" y="4632050"/>
            <a:ext cx="272649" cy="220407"/>
          </a:xfrm>
          <a:prstGeom prst="rect">
            <a:avLst/>
          </a:prstGeom>
        </p:spPr>
      </p:pic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48673D-9669-359A-27BE-B0E087F2231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810956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062356-9333-5F1F-940F-72AEF3A6C5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83B182-8235-E3CA-B7F7-166D0A6DDD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phrases en silence. Après, on va écouter une lecture audio.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6D77288-10C4-797B-1DCB-AAB72E182238}"/>
              </a:ext>
            </a:extLst>
          </p:cNvPr>
          <p:cNvSpPr txBox="1"/>
          <p:nvPr/>
        </p:nvSpPr>
        <p:spPr>
          <a:xfrm>
            <a:off x="818481" y="2295694"/>
            <a:ext cx="7954583" cy="25968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Elle est contente.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Les enfants se sentent fatigués.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Lina lit un livre avec sa cousine.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La cuisine est au-dessus du salon.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C88C525E-2CB8-8FC4-1FB6-5A9F11BEC85A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A1AA0A70-8FFB-3D9D-9279-F892461C2BC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CB94134-D56D-44F8-BA29-9FE731AB524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4787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BCACE0-AB44-CC39-844D-52AD2DE630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18712E2-95F2-E954-A618-A8A9FF9A7F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l’audio.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CD53755-1AB4-A9C2-E207-D80873477A9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</p:spPr>
      </p:pic>
      <p:pic>
        <p:nvPicPr>
          <p:cNvPr id="5" name="Phrases N3 S4">
            <a:hlinkClick r:id="" action="ppaction://media"/>
            <a:extLst>
              <a:ext uri="{FF2B5EF4-FFF2-40B4-BE49-F238E27FC236}">
                <a16:creationId xmlns:a16="http://schemas.microsoft.com/office/drawing/2014/main" id="{102CA485-A867-5A81-0CFB-2E1673BE722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699357" y="968834"/>
            <a:ext cx="271462" cy="271463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94A45F13-E21F-D150-491B-05390EB28775}"/>
              </a:ext>
            </a:extLst>
          </p:cNvPr>
          <p:cNvSpPr txBox="1"/>
          <p:nvPr/>
        </p:nvSpPr>
        <p:spPr>
          <a:xfrm>
            <a:off x="818481" y="2295694"/>
            <a:ext cx="7954583" cy="25968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Elle est contente.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Les enfants se sentent fatigués.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Lina lit un livre avec sa cousine.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La cuisine est au-dessus du salon.</a:t>
            </a:r>
          </a:p>
        </p:txBody>
      </p:sp>
    </p:spTree>
    <p:extLst>
      <p:ext uri="{BB962C8B-B14F-4D97-AF65-F5344CB8AC3E}">
        <p14:creationId xmlns:p14="http://schemas.microsoft.com/office/powerpoint/2010/main" val="3475758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05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034FBD-6313-1416-6367-D36A7F0E99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B2C9AC-9FDB-5693-92E4-1C8CB5419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à haute voix  ?</a:t>
            </a:r>
          </a:p>
        </p:txBody>
      </p:sp>
      <p:pic>
        <p:nvPicPr>
          <p:cNvPr id="6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398718D-595B-93A2-D8C7-93284536B8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B3A3CA2-BF21-FFD4-9D5F-92EEE17474C4}"/>
              </a:ext>
            </a:extLst>
          </p:cNvPr>
          <p:cNvSpPr txBox="1"/>
          <p:nvPr/>
        </p:nvSpPr>
        <p:spPr>
          <a:xfrm>
            <a:off x="818481" y="2295694"/>
            <a:ext cx="7954583" cy="25968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Elle est contente.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Les enfants se sentent fatigués.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Lina lit un livre avec sa cousine.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La cuisine est au-dessus du salon.</a:t>
            </a:r>
          </a:p>
        </p:txBody>
      </p:sp>
    </p:spTree>
    <p:extLst>
      <p:ext uri="{BB962C8B-B14F-4D97-AF65-F5344CB8AC3E}">
        <p14:creationId xmlns:p14="http://schemas.microsoft.com/office/powerpoint/2010/main" val="314257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EE872F5-6395-64CF-CF07-5572B67C389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4997385"/>
            <a:ext cx="6246795" cy="1349939"/>
          </a:xfrm>
          <a:prstGeom prst="rect">
            <a:avLst/>
          </a:prstGeom>
        </p:spPr>
      </p:pic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99076A47-0B8D-410C-5BE8-3468CCF0FF3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Lire des phrases.</a:t>
            </a:r>
            <a:endParaRPr lang="fr-MA" sz="1400" dirty="0"/>
          </a:p>
        </p:txBody>
      </p:sp>
      <p:pic>
        <p:nvPicPr>
          <p:cNvPr id="16" name="Espace réservé pour une image  15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DABA421-0643-F3B2-09E2-9F21CDBD46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18" name="Espace réservé pour une image  1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5AC2783-78BD-E6B4-CB23-ED15ABB0BE0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pic>
        <p:nvPicPr>
          <p:cNvPr id="14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62D4E4F4-7A38-347E-6A75-31D004B471B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4" name="Titre 8">
            <a:extLst>
              <a:ext uri="{FF2B5EF4-FFF2-40B4-BE49-F238E27FC236}">
                <a16:creationId xmlns:a16="http://schemas.microsoft.com/office/drawing/2014/main" id="{E731194D-6BD6-657D-ADAB-911B2F570A92}"/>
              </a:ext>
            </a:extLst>
          </p:cNvPr>
          <p:cNvSpPr txBox="1">
            <a:spLocks/>
          </p:cNvSpPr>
          <p:nvPr/>
        </p:nvSpPr>
        <p:spPr>
          <a:xfrm>
            <a:off x="628650" y="1356143"/>
            <a:ext cx="7886700" cy="70526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474F71"/>
                </a:solidFill>
                <a:latin typeface="Dosis" pitchFamily="2" charset="0"/>
                <a:ea typeface="+mj-ea"/>
                <a:cs typeface="+mj-cs"/>
              </a:defRPr>
            </a:lvl1pPr>
          </a:lstStyle>
          <a:p>
            <a:r>
              <a:rPr lang="fr-MA" sz="2800"/>
              <a:t>Plan de la séance 4 </a:t>
            </a:r>
            <a:endParaRPr lang="fr-MA" sz="2800" dirty="0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A80FFC5A-5737-0B14-16CA-8D0712B3A62D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34F7A66-497A-1066-FE99-FD92DECEB7F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3B39F8B-04B4-1A0F-5D25-E39C2629522F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052D64D6-9694-9443-5E75-839FECD445E3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9" name="ZoneTexte 18">
            <a:extLst>
              <a:ext uri="{FF2B5EF4-FFF2-40B4-BE49-F238E27FC236}">
                <a16:creationId xmlns:a16="http://schemas.microsoft.com/office/drawing/2014/main" id="{335CB33E-BD6C-ABCE-F925-A7DB01A85400}"/>
              </a:ext>
            </a:extLst>
          </p:cNvPr>
          <p:cNvSpPr txBox="1"/>
          <p:nvPr/>
        </p:nvSpPr>
        <p:spPr>
          <a:xfrm>
            <a:off x="2266974" y="5075557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3.  Ecriture</a:t>
            </a:r>
          </a:p>
        </p:txBody>
      </p: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B8CB6B97-D5A6-06D1-AA2B-60F3D0BA4542}"/>
              </a:ext>
            </a:extLst>
          </p:cNvPr>
          <p:cNvSpPr txBox="1">
            <a:spLocks/>
          </p:cNvSpPr>
          <p:nvPr/>
        </p:nvSpPr>
        <p:spPr>
          <a:xfrm>
            <a:off x="2266974" y="5501857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Écrire des mots correctement.</a:t>
            </a: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61B36E60-DCDF-B0BC-9196-D9865520F1B8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2260519" y="2604646"/>
            <a:ext cx="4960937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m"/>
            </a:pPr>
            <a:r>
              <a:rPr lang="fr-FR" sz="1400" dirty="0">
                <a:solidFill>
                  <a:srgbClr val="757575"/>
                </a:solidFill>
              </a:rPr>
              <a:t>Dialogue reprenant les actes de parole enseignés.</a:t>
            </a:r>
          </a:p>
          <a:p>
            <a:pPr>
              <a:buFont typeface="Wingdings" panose="05000000000000000000" pitchFamily="2" charset="2"/>
              <a:buChar char="m"/>
            </a:pPr>
            <a:endParaRPr lang="fr-FR" sz="1400" dirty="0">
              <a:solidFill>
                <a:srgbClr val="75757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2265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276C99-220B-4BBF-8FEB-E110392C0E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écrire des mots.  Soyez attentifs.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74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171" y="833545"/>
                <a:ext cx="2736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Image 3">
            <a:extLst>
              <a:ext uri="{FF2B5EF4-FFF2-40B4-BE49-F238E27FC236}">
                <a16:creationId xmlns:a16="http://schemas.microsoft.com/office/drawing/2014/main" id="{2C45F347-3EDA-3504-1E41-377FE33A509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73AA6777-2044-2FF6-A96B-D79DF94398E6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F244E31C-641B-D628-E371-95D78AF3DE4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8FE82D7-50B7-403B-FDAB-2106CA5DA1B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03491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99B98D-5C9D-BA06-7683-E7C1A6CACE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68AF0A65-F958-6389-EACE-964BFA0CBA46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68AF0A65-F958-6389-EACE-964BFA0CBA4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70E36648-F3D6-05EE-2D61-0C75703B2E52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70E36648-F3D6-05EE-2D61-0C75703B2E5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9729A714-2C34-EFD3-4128-FFD48D2806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Lisons les mots suivants.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A7695E2-FE4E-715F-D833-AC26E6A13A09}"/>
              </a:ext>
            </a:extLst>
          </p:cNvPr>
          <p:cNvSpPr txBox="1"/>
          <p:nvPr/>
        </p:nvSpPr>
        <p:spPr>
          <a:xfrm>
            <a:off x="1506569" y="3492695"/>
            <a:ext cx="28120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565F88"/>
                </a:solidFill>
                <a:latin typeface="Dosis SemiBold" pitchFamily="2" charset="0"/>
              </a:rPr>
              <a:t>Le grand-père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2441CBE-8A4C-5F0F-E453-F8C743DF3949}"/>
              </a:ext>
            </a:extLst>
          </p:cNvPr>
          <p:cNvSpPr txBox="1"/>
          <p:nvPr/>
        </p:nvSpPr>
        <p:spPr>
          <a:xfrm>
            <a:off x="5311614" y="3429000"/>
            <a:ext cx="28120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565F88"/>
                </a:solidFill>
                <a:latin typeface="Dosis SemiBold" pitchFamily="2" charset="0"/>
              </a:rPr>
              <a:t>L’oncle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945DFD9-8B97-35B3-6619-E5283C544472}"/>
              </a:ext>
            </a:extLst>
          </p:cNvPr>
          <p:cNvSpPr txBox="1"/>
          <p:nvPr/>
        </p:nvSpPr>
        <p:spPr>
          <a:xfrm>
            <a:off x="1393631" y="6010055"/>
            <a:ext cx="28120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565F88"/>
                </a:solidFill>
                <a:latin typeface="Dosis SemiBold" pitchFamily="2" charset="0"/>
              </a:rPr>
              <a:t>Content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3EFF6EE-9CA8-B449-2A7A-4CFBB141F752}"/>
              </a:ext>
            </a:extLst>
          </p:cNvPr>
          <p:cNvSpPr txBox="1"/>
          <p:nvPr/>
        </p:nvSpPr>
        <p:spPr>
          <a:xfrm>
            <a:off x="5311613" y="5933550"/>
            <a:ext cx="28120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565F88"/>
                </a:solidFill>
                <a:latin typeface="Dosis SemiBold" pitchFamily="2" charset="0"/>
              </a:rPr>
              <a:t>Calme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F4C3E2F-1740-F0CE-2AE3-107C34137742}"/>
              </a:ext>
            </a:extLst>
          </p:cNvPr>
          <p:cNvGrpSpPr/>
          <p:nvPr/>
        </p:nvGrpSpPr>
        <p:grpSpPr>
          <a:xfrm>
            <a:off x="122396" y="592986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1312499-CF72-4749-1AD6-3FBAC5FA77A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FAD48BF-E1D8-8FB7-E4C5-322B7B6F75E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 descr="Une image contenant habits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85E4221C-99E6-6380-0A08-8DDEA0DC8EE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0026" y="1611474"/>
            <a:ext cx="1603126" cy="1753831"/>
          </a:xfrm>
          <a:prstGeom prst="rect">
            <a:avLst/>
          </a:prstGeom>
        </p:spPr>
      </p:pic>
      <p:pic>
        <p:nvPicPr>
          <p:cNvPr id="15" name="Image 14" descr="Une image contenant habits, garçon, sourire, Visage humain&#10;&#10;Le contenu généré par l’IA peut être incorrect.">
            <a:extLst>
              <a:ext uri="{FF2B5EF4-FFF2-40B4-BE49-F238E27FC236}">
                <a16:creationId xmlns:a16="http://schemas.microsoft.com/office/drawing/2014/main" id="{54C18CBD-95D3-00D6-28B3-10CF5D33F73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953" y="1678372"/>
            <a:ext cx="1658419" cy="1814323"/>
          </a:xfrm>
          <a:prstGeom prst="rect">
            <a:avLst/>
          </a:prstGeom>
        </p:spPr>
      </p:pic>
      <p:pic>
        <p:nvPicPr>
          <p:cNvPr id="16" name="Image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2A9A7D4-6982-E07D-9A95-8F2A0015EE9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0026" y="4081750"/>
            <a:ext cx="1722360" cy="1884274"/>
          </a:xfrm>
          <a:prstGeom prst="rect">
            <a:avLst/>
          </a:prstGeom>
        </p:spPr>
      </p:pic>
      <p:pic>
        <p:nvPicPr>
          <p:cNvPr id="17" name="Image 16" descr="Une image contenant Visage humain, garçon, habits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188918E-D53B-AC27-7DC0-BF0711FD8D0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1785" y="4043965"/>
            <a:ext cx="1722359" cy="1884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6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9D9509-1F08-A8C0-227E-BFE164AF6F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BF6D57A7-7A56-07D8-F814-1164C769A5B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F6D57A7-7A56-07D8-F814-1164C769A5B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69DACE54-D350-24CC-1209-45C1BC4D634A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69DACE54-D350-24CC-1209-45C1BC4D634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7DBF2880-BB79-D47B-5081-C7E79EC1C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épeler ce mot ?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A6CD4CA-A5ED-BCB7-17D7-D2A13734472E}"/>
              </a:ext>
            </a:extLst>
          </p:cNvPr>
          <p:cNvSpPr txBox="1"/>
          <p:nvPr/>
        </p:nvSpPr>
        <p:spPr>
          <a:xfrm>
            <a:off x="814946" y="2875002"/>
            <a:ext cx="77511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b="1" dirty="0">
                <a:solidFill>
                  <a:srgbClr val="565F88"/>
                </a:solidFill>
                <a:latin typeface="Dosis SemiBold" pitchFamily="2" charset="0"/>
              </a:rPr>
              <a:t>Le grand-père</a:t>
            </a:r>
          </a:p>
        </p:txBody>
      </p:sp>
      <p:pic>
        <p:nvPicPr>
          <p:cNvPr id="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1C4BFF4-2AA7-D8BA-BAA9-B86F55F356D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651081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D4C7E9-0C4A-6288-B7E0-2E9E9AF899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E4EC1514-A59A-5FBF-AD3C-BF2F033F9111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E4EC1514-A59A-5FBF-AD3C-BF2F033F911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5D9AEC00-331B-0271-7FB0-D77EA35C6BBE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5D9AEC00-331B-0271-7FB0-D77EA35C6BB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74624FC2-4D64-6938-2E57-89C9E3AD36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épeler ce mot ?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E4AB454-133B-A921-C13B-88111B265F1E}"/>
              </a:ext>
            </a:extLst>
          </p:cNvPr>
          <p:cNvSpPr txBox="1"/>
          <p:nvPr/>
        </p:nvSpPr>
        <p:spPr>
          <a:xfrm>
            <a:off x="592898" y="2984587"/>
            <a:ext cx="77511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b="1" dirty="0">
                <a:solidFill>
                  <a:srgbClr val="565F88"/>
                </a:solidFill>
                <a:latin typeface="Dosis SemiBold" pitchFamily="2" charset="0"/>
              </a:rPr>
              <a:t>L’oncle</a:t>
            </a: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3524C4F-855A-71B7-94A9-E7A786A3765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770791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5DA8DA-D3D4-A497-6298-F5355138F1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DE1A461B-33C3-18E6-45A5-7DBF2EC62A9D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DE1A461B-33C3-18E6-45A5-7DBF2EC62A9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62C227DA-D191-1EE0-3B2E-F785A31029C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62C227DA-D191-1EE0-3B2E-F785A31029C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1B8AAE33-3839-2E8B-8EF2-3EE955A75A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épeler ce mot ?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BB1534D-1ADD-379B-FCB4-98743E490851}"/>
              </a:ext>
            </a:extLst>
          </p:cNvPr>
          <p:cNvSpPr txBox="1"/>
          <p:nvPr/>
        </p:nvSpPr>
        <p:spPr>
          <a:xfrm>
            <a:off x="764147" y="2925801"/>
            <a:ext cx="77511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b="1" dirty="0">
                <a:solidFill>
                  <a:srgbClr val="565F88"/>
                </a:solidFill>
                <a:latin typeface="Dosis SemiBold" pitchFamily="2" charset="0"/>
              </a:rPr>
              <a:t>Content</a:t>
            </a: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0D2C155-9D8F-1524-66BF-A586994127E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139443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69C0C4-AAA8-E25E-A07F-B0F52323BC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A9E6E7CA-F544-1162-1291-9B8CCD7E6BA6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9E6E7CA-F544-1162-1291-9B8CCD7E6BA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1C17584E-827B-D8A6-79C7-E6F3D4086CEF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1C17584E-827B-D8A6-79C7-E6F3D4086CE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990FF102-C30D-4F5C-F667-AF9FCAA8B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épeler ce mot ?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031AF25-10BF-DB0B-BBAA-053EB6E800FE}"/>
              </a:ext>
            </a:extLst>
          </p:cNvPr>
          <p:cNvSpPr txBox="1"/>
          <p:nvPr/>
        </p:nvSpPr>
        <p:spPr>
          <a:xfrm>
            <a:off x="730281" y="2976600"/>
            <a:ext cx="77511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b="1" dirty="0">
                <a:solidFill>
                  <a:srgbClr val="565F88"/>
                </a:solidFill>
                <a:latin typeface="Dosis SemiBold" pitchFamily="2" charset="0"/>
              </a:rPr>
              <a:t>Calme</a:t>
            </a: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451F3D3-A8DE-57F6-87A2-6B59024ED7B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928887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0FD1F6-3545-F866-3A32-5538148939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09E5BB87-DEC6-7CAE-DC27-4073A060E4E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09E5BB87-DEC6-7CAE-DC27-4073A060E4E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2F4F7EB7-AED8-A1A5-4C14-BE5DB44F5B2A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2F4F7EB7-AED8-A1A5-4C14-BE5DB44F5B2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EC3584E6-FBEE-9C6E-2581-CB4473FD9A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</a:t>
            </a:r>
          </a:p>
        </p:txBody>
      </p:sp>
      <p:pic>
        <p:nvPicPr>
          <p:cNvPr id="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1186CE3-73FC-8C3A-AEAE-2C4578607CD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E4FF577B-196D-496F-4B0B-FE9B75769BBF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875D79C9-A4A7-F5B1-6CCA-86FC061313C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93D91E2-C715-59BF-8873-4754EE9C360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87686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9F9DE2-0ECC-27B1-E3FD-1A70A30766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69777E4F-087D-1D94-0497-73D659DA32BD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69777E4F-087D-1D94-0497-73D659DA32B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BFD788C8-FA7C-8660-6D1D-A9F134E6C4AC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BFD788C8-FA7C-8660-6D1D-A9F134E6C4A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5" name="Titre 1">
            <a:extLst>
              <a:ext uri="{FF2B5EF4-FFF2-40B4-BE49-F238E27FC236}">
                <a16:creationId xmlns:a16="http://schemas.microsoft.com/office/drawing/2014/main" id="{B4D0106A-D01E-2A62-2807-AE8A3C26BE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Regardez l’image. Écrivez le mot correspondant sur les ardoises.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7D266CF7-0C56-A3B4-68D6-9ABCCB76B777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9D7B3927-E270-C9A0-E7F1-B182212A485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6F2A923-591A-ECF3-729E-4C965A2B0C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 descr="Une image contenant habits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40401A0D-FEA9-7935-F700-CA7CE189F11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7315" y="2052755"/>
            <a:ext cx="3171589" cy="3469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339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2DD1FC-85C3-3551-1581-00E49656BF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03D65F8C-9AF8-493E-0C83-37588B170BE7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03D65F8C-9AF8-493E-0C83-37588B170BE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AB0AC841-5396-06DA-5D36-479F203606B9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AB0AC841-5396-06DA-5D36-479F203606B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111D3907-E040-6272-5CBE-A36FAE2DEB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453B49D-5367-65F5-A1F0-5F1D85C5674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053D327E-8736-5E68-973E-E107DE3EF4DC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F51545AF-CA76-AC9D-77C4-1736D5AA52C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C555645-798C-E4A0-0FCE-45E87F3C7A2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17771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8F927F-2FEF-4C9F-F0B8-2CBBA58765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11E7ABF0-75B7-B3A8-1761-046BEE77ECFB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11E7ABF0-75B7-B3A8-1761-046BEE77ECF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26B46151-C3F3-5B96-5665-0FABD7A588F8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26B46151-C3F3-5B96-5665-0FABD7A588F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AD5588A9-4B39-D987-C24F-25962CDCA5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Le grand-père.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B09D95E-9CD3-F393-EB2C-60A9E31A2F47}"/>
              </a:ext>
            </a:extLst>
          </p:cNvPr>
          <p:cNvSpPr txBox="1"/>
          <p:nvPr/>
        </p:nvSpPr>
        <p:spPr>
          <a:xfrm>
            <a:off x="3199301" y="2967335"/>
            <a:ext cx="565140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b="1" dirty="0">
                <a:solidFill>
                  <a:srgbClr val="565F88"/>
                </a:solidFill>
                <a:latin typeface="Dosis SemiBold" pitchFamily="2" charset="0"/>
              </a:rPr>
              <a:t>Le grand-père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7FCC6E3-00D0-2D72-8DFE-D79AB4FF87DE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D31A2445-7642-52D1-F5C0-C1038C7F83A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C6387AF-C359-16A6-5476-863C05A2BD3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 descr="Une image contenant habits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0C575F5E-2562-29E6-C13E-47163A56830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151" y="2337955"/>
            <a:ext cx="2580964" cy="2823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783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8595E7-8AE2-2842-D3CC-67E8025928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674593E7-D09E-33D0-9705-6310434E143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3BD70A0-3914-45A7-A6F4-B9E45DB4435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AB827F87-CD00-17F3-06E7-5436489BA02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1DAE6E5-9D24-FFC5-0B9D-2D13739527E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5BED4E10-B81E-075C-F15D-0AD7332218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Regardez l’image. Écrivez le mot correspondant sur les ardoises.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F7E1410-56CC-6919-26F6-F9B7EBB59706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E5BEFF90-E227-5D96-6298-FB249823BE5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7A2EE16-A937-CF56-FF4A-B0E74160767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 descr="Une image contenant habits, garçon, sourire, Visage humain&#10;&#10;Le contenu généré par l’IA peut être incorrect.">
            <a:extLst>
              <a:ext uri="{FF2B5EF4-FFF2-40B4-BE49-F238E27FC236}">
                <a16:creationId xmlns:a16="http://schemas.microsoft.com/office/drawing/2014/main" id="{FF145A4B-59EC-D98C-E55D-D43793DFE69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2819" y="2236781"/>
            <a:ext cx="3058361" cy="3345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635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699B07-14EF-A217-C904-DA9466FBD8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2170E561-59FC-2E13-E692-B3BE96E42348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7AF5475B-B857-0324-6507-D67AB3238AE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E258D1E3-CCD9-48B6-4698-0ECCB45DEEDD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3055FADE-C5F0-23FA-37D3-2881B6B0C48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1A20F0ED-A15E-4ABA-F791-5A4CC118B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6289C77-F35C-A57B-5FCA-5D6D92B9D53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5C055964-4EDC-05FE-5674-988D3E0D464D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B98C9D8B-42D5-1E11-FEB2-86CEAE553FD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A90947-1375-2657-46B7-4ADD208C08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93354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5EAB84-F8AC-F56D-B06C-341A0BAB9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4C5713AD-F526-360F-327E-9758FA04C88D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F4DE134A-7A2A-68DB-F589-7558048C89A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9709AE33-1FEB-786E-579C-69B56A483703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DCB0D92C-1549-A965-180E-156719D2C71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C9368B84-85E0-005F-06E5-D996E43CD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L’oncle.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CE9C8A7-2807-8C9E-11F6-A354B6D37C0A}"/>
              </a:ext>
            </a:extLst>
          </p:cNvPr>
          <p:cNvSpPr txBox="1"/>
          <p:nvPr/>
        </p:nvSpPr>
        <p:spPr>
          <a:xfrm>
            <a:off x="4255195" y="3175168"/>
            <a:ext cx="385364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b="1" dirty="0">
                <a:solidFill>
                  <a:srgbClr val="565F88"/>
                </a:solidFill>
                <a:latin typeface="Dosis SemiBold" pitchFamily="2" charset="0"/>
              </a:rPr>
              <a:t>L’oncle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E7AE6D7D-E644-67F2-DF16-6197A96DA805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761623DB-D660-3491-96F2-E6B922698B7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603D78E-037A-8D26-61DA-9F88D92A216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 descr="Une image contenant habits, garçon, sourire, Visage humain&#10;&#10;Le contenu généré par l’IA peut être incorrect.">
            <a:extLst>
              <a:ext uri="{FF2B5EF4-FFF2-40B4-BE49-F238E27FC236}">
                <a16:creationId xmlns:a16="http://schemas.microsoft.com/office/drawing/2014/main" id="{30BBBA46-F7BA-C962-5326-3F23327D7AF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1333" y="2083302"/>
            <a:ext cx="3105405" cy="3397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596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0562FC-7FA0-E2D6-0963-F5EB8CC1A9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F7CE8B6A-26BC-7E9D-0D3E-2D3188516B2E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F7CE8B6A-26BC-7E9D-0D3E-2D3188516B2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573FD1EA-DE34-588A-BACA-0AA4C9BE7612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573FD1EA-DE34-588A-BACA-0AA4C9BE761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47D0C72C-2AF3-059B-3D3B-7FB7C5F9C3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Regardez l’image. Écrivez le mot correspondant sur les ardoises.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1CB421B-A635-2938-26D9-C26218CBBF83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DDE122D-C99A-6B8A-9FFE-E7AE01A43E3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ABC272A-2C87-3CA8-D357-304A8CB24D5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0D7E402-1675-2E49-97F2-54CD31B6C37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126" y="2183031"/>
            <a:ext cx="3125747" cy="3419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927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44F20F-FE66-8210-7384-726E9EDEEB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63CE8F04-DB78-B2CE-427F-5E280256A71D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63CE8F04-DB78-B2CE-427F-5E280256A71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34CD2D91-FE34-85CB-AC8E-3CECE4C6142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34CD2D91-FE34-85CB-AC8E-3CECE4C6142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FC467827-DF10-BA1B-B4C7-0B0A0BFCF0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F89576E-BB97-5F02-7112-8A028871D59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D5A96B3-BAA5-33E4-DAFE-E5CBA279BB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976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0A1EE5-409B-F45D-106A-66CF6907D3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39E2DC24-D0FC-1401-2D25-9E8C81B80A9B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39E2DC24-D0FC-1401-2D25-9E8C81B80A9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3CDC76EE-5BB5-8950-E730-C816B22BB502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3CDC76EE-5BB5-8950-E730-C816B22BB50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9A40CBE2-705C-FAB0-8700-E47E696887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Content.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2CDA534-F5B7-2AEB-7F2E-E9961163642F}"/>
              </a:ext>
            </a:extLst>
          </p:cNvPr>
          <p:cNvSpPr txBox="1"/>
          <p:nvPr/>
        </p:nvSpPr>
        <p:spPr>
          <a:xfrm>
            <a:off x="4572000" y="3180058"/>
            <a:ext cx="550748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6000" dirty="0">
                <a:solidFill>
                  <a:srgbClr val="424D7B"/>
                </a:solidFill>
                <a:latin typeface="Dosis SemiBold" pitchFamily="2" charset="0"/>
              </a:rPr>
              <a:t>Content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6D89543-20A4-B9C7-D05F-BB3ADA1200FC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6040708F-992B-7081-E759-2C9984B4303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157B9CB-0C5C-192C-84D7-DC9F322DFE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EF17543-0FA4-84D3-290D-F2E4A3C8A7F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518" y="2291536"/>
            <a:ext cx="3314723" cy="3626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911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A87125-2722-5D23-C3DD-954B9C5BDF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A3BD70A0-3914-45A7-A6F4-B9E45DB44358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3BD70A0-3914-45A7-A6F4-B9E45DB4435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81DAE6E5-9D24-FFC5-0B9D-2D13739527E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1DAE6E5-9D24-FFC5-0B9D-2D13739527E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80CC2B8F-949B-B087-2574-0286155AFB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Regardez l’image. Écrivez le mot correspondant sur les ardoises.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5F3553D7-EE11-0BB2-99F6-6EBEF43B6D23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E1F3C2D7-67E7-8A3A-39C4-ABF91CDF599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DD37D3A-3BDE-6B1D-A1DA-70CB2AFDB14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 descr="Une image contenant Visage humain, garçon, habits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E2517DA-07C3-2DEC-52DE-D9FA972FBFD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7105" y="1966593"/>
            <a:ext cx="3480804" cy="3808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908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D034DA-79B1-EA0D-7AC9-C2024BBCF7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7AF5475B-B857-0324-6507-D67AB3238AE3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7AF5475B-B857-0324-6507-D67AB3238AE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3055FADE-C5F0-23FA-37D3-2881B6B0C48D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3055FADE-C5F0-23FA-37D3-2881B6B0C48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FBF4CDA9-4529-52CF-8810-C9CEFE191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DE98250-DC73-45EC-A4EB-15671B3F077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1A9895C3-5429-3BA3-77B2-BE98799505FE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08AFE73-67C1-53E4-7723-A8A6C565E3E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4D23979-A6A3-C850-C0E4-90BF9F92739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77499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022C52-4373-D86A-FF9C-EC72D8BA57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F4DE134A-7A2A-68DB-F589-7558048C89A1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F4DE134A-7A2A-68DB-F589-7558048C89A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DCB0D92C-1549-A965-180E-156719D2C71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DCB0D92C-1549-A965-180E-156719D2C71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625DB457-A451-4DFC-FBCE-EF088CBDA9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Calme.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B7CA891-9FC6-1FB9-2334-F5C710FD1613}"/>
              </a:ext>
            </a:extLst>
          </p:cNvPr>
          <p:cNvSpPr txBox="1"/>
          <p:nvPr/>
        </p:nvSpPr>
        <p:spPr>
          <a:xfrm>
            <a:off x="4339861" y="2921168"/>
            <a:ext cx="385364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6000" b="1" dirty="0">
                <a:solidFill>
                  <a:srgbClr val="565F88"/>
                </a:solidFill>
                <a:latin typeface="Dosis SemiBold" pitchFamily="2" charset="0"/>
              </a:rPr>
              <a:t>Calme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07FC22F4-B280-9FCC-BD91-27F1CD873341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0AB51133-7A71-ED7B-E1F5-F2BFE7FCB2D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B7AA414-F7B7-1848-D969-E527ABAB1A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 descr="Une image contenant Visage humain, garçon, habits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03E9493-6E03-A3BA-0734-135248FDBCC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749" y="2024702"/>
            <a:ext cx="3495644" cy="3824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0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CD840D-776B-0E04-4FFF-7632994804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36B8A9D7-2BB0-4C75-C662-286E56F70E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7691" y="1695385"/>
            <a:ext cx="3201327" cy="491039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2F61BB38-7CA4-A746-1F1D-B80ACE12B5B2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A523585-9C26-1393-C8F2-34AD3CE7D90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7245B913-089E-3ADD-60AE-792610C3070F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D547E1FB-134D-32A7-090B-62DE3CBC0B0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3">
            <a:extLst>
              <a:ext uri="{FF2B5EF4-FFF2-40B4-BE49-F238E27FC236}">
                <a16:creationId xmlns:a16="http://schemas.microsoft.com/office/drawing/2014/main" id="{E9145ECC-000C-F876-22B9-FF30903C9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1891" y="894636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74.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354EBED3-0B83-C456-5242-F9D79F9BBDDD}"/>
              </a:ext>
            </a:extLst>
          </p:cNvPr>
          <p:cNvSpPr/>
          <p:nvPr/>
        </p:nvSpPr>
        <p:spPr>
          <a:xfrm>
            <a:off x="2210982" y="4684193"/>
            <a:ext cx="3094744" cy="381794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91D4A6D-DA09-6C2D-E6F0-276B3ED42341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B862C5C1-71F0-CADC-7074-26B8E7CA3CC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4021E07-155A-544F-264E-518BA56D46F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28690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7C8D5E-2858-9A19-CC31-457DA1188C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5">
            <a:extLst>
              <a:ext uri="{FF2B5EF4-FFF2-40B4-BE49-F238E27FC236}">
                <a16:creationId xmlns:a16="http://schemas.microsoft.com/office/drawing/2014/main" id="{F1388B74-5FD3-EE46-F009-52B558A03915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Vous allez faire l’activité 3.  Je vais expliquer la consigne et passer entre les rangs pour vous aider. 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0F81318D-7F60-47C5-DCE4-F346B6658C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1403" y="2278161"/>
            <a:ext cx="2563247" cy="2563247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1AC51A7F-E467-49E3-50B4-814609035808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C4EEDD06-B230-B227-1E5E-204B2F3479B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3BEAEC8-03E7-7529-5022-9D7381CD697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Image 8" descr="Une image contenant Police, Graphique, texte, typographie&#10;&#10;Le contenu généré par l’IA peut être incorrect.">
            <a:extLst>
              <a:ext uri="{FF2B5EF4-FFF2-40B4-BE49-F238E27FC236}">
                <a16:creationId xmlns:a16="http://schemas.microsoft.com/office/drawing/2014/main" id="{A4935D54-856D-D8FC-6C04-2A1A7691FF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7078" y="2092587"/>
            <a:ext cx="6782747" cy="533474"/>
          </a:xfrm>
          <a:prstGeom prst="rect">
            <a:avLst/>
          </a:prstGeom>
        </p:spPr>
      </p:pic>
      <p:pic>
        <p:nvPicPr>
          <p:cNvPr id="11" name="Image 10" descr="Une image contenant Visage humain, texte&#10;&#10;Le contenu généré par l’IA peut être incorrect.">
            <a:extLst>
              <a:ext uri="{FF2B5EF4-FFF2-40B4-BE49-F238E27FC236}">
                <a16:creationId xmlns:a16="http://schemas.microsoft.com/office/drawing/2014/main" id="{B7527704-1E1A-EB7D-396B-543FA948439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6057" y="3090678"/>
            <a:ext cx="5534797" cy="876422"/>
          </a:xfrm>
          <a:prstGeom prst="rect">
            <a:avLst/>
          </a:prstGeom>
        </p:spPr>
      </p:pic>
      <p:pic>
        <p:nvPicPr>
          <p:cNvPr id="14" name="Image 13" descr="Une image contenant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018ABA35-81FF-68D4-299F-3A74A1CA9BA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2804" y="4148103"/>
            <a:ext cx="4658375" cy="1000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735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0A316E-8B20-021C-0E80-9E8EE3191C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3D2FC42-C3AE-4D96-BACA-F3E523A211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Les bonnes réponses sont : « grand-père » et « content ».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4BC345D3-7557-E7DB-26E8-A9B8760922CA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EEC4EF8D-88F1-B0E1-3438-813DA4E0189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03A059D-BC54-8C4D-1ECF-F006C7EECC4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Image 8" descr="Une image contenant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5A0EB5A3-D6BB-C2F5-3FE5-CD43EEFB17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050" y="3731726"/>
            <a:ext cx="6047173" cy="1298473"/>
          </a:xfrm>
          <a:prstGeom prst="rect">
            <a:avLst/>
          </a:prstGeom>
        </p:spPr>
      </p:pic>
      <p:pic>
        <p:nvPicPr>
          <p:cNvPr id="11" name="Image 10" descr="Une image contenant texte, Visage humain, capture d’écran&#10;&#10;Le contenu généré par l’IA peut être incorrect.">
            <a:extLst>
              <a:ext uri="{FF2B5EF4-FFF2-40B4-BE49-F238E27FC236}">
                <a16:creationId xmlns:a16="http://schemas.microsoft.com/office/drawing/2014/main" id="{0717FD54-F48F-093D-8170-B780E0F501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6050" y="2294195"/>
            <a:ext cx="7679700" cy="1360628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9C1D2837-886E-01FF-887E-43CC9149F389}"/>
              </a:ext>
            </a:extLst>
          </p:cNvPr>
          <p:cNvSpPr txBox="1"/>
          <p:nvPr/>
        </p:nvSpPr>
        <p:spPr>
          <a:xfrm>
            <a:off x="5520906" y="2682814"/>
            <a:ext cx="14923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grand-père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2B064D6-DD3D-1E20-E5E9-C70310D9F97E}"/>
              </a:ext>
            </a:extLst>
          </p:cNvPr>
          <p:cNvSpPr txBox="1"/>
          <p:nvPr/>
        </p:nvSpPr>
        <p:spPr>
          <a:xfrm>
            <a:off x="3825815" y="4120993"/>
            <a:ext cx="14923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content</a:t>
            </a:r>
          </a:p>
        </p:txBody>
      </p:sp>
    </p:spTree>
    <p:extLst>
      <p:ext uri="{BB962C8B-B14F-4D97-AF65-F5344CB8AC3E}">
        <p14:creationId xmlns:p14="http://schemas.microsoft.com/office/powerpoint/2010/main" val="234879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C9D-0C0C-4684-927E-D7846FC83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F6F1B13-1C9B-1D81-C5CD-1CED964D7A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76415" y="475209"/>
            <a:ext cx="1393241" cy="1024294"/>
          </a:xfrm>
          <a:prstGeom prst="ellipse">
            <a:avLst/>
          </a:prstGeom>
        </p:spPr>
      </p:pic>
      <p:pic>
        <p:nvPicPr>
          <p:cNvPr id="6" name="Nada-Wave">
            <a:hlinkClick r:id="" action="ppaction://media"/>
            <a:extLst>
              <a:ext uri="{FF2B5EF4-FFF2-40B4-BE49-F238E27FC236}">
                <a16:creationId xmlns:a16="http://schemas.microsoft.com/office/drawing/2014/main" id="{2FE8BC74-7F1B-1612-A567-433D7B787F3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076855" y="2159500"/>
            <a:ext cx="2190014" cy="3497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658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10202</TotalTime>
  <Words>1037</Words>
  <Application>Microsoft Office PowerPoint</Application>
  <PresentationFormat>Affichage à l'écran (4:3)</PresentationFormat>
  <Paragraphs>182</Paragraphs>
  <Slides>54</Slides>
  <Notes>1</Notes>
  <HiddenSlides>0</HiddenSlides>
  <MMClips>7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10</vt:i4>
      </vt:variant>
      <vt:variant>
        <vt:lpstr>Titres des diapositives</vt:lpstr>
      </vt:variant>
      <vt:variant>
        <vt:i4>54</vt:i4>
      </vt:variant>
    </vt:vector>
  </HeadingPairs>
  <TitlesOfParts>
    <vt:vector size="73" baseType="lpstr">
      <vt:lpstr>Aptos Display</vt:lpstr>
      <vt:lpstr>Dosis</vt:lpstr>
      <vt:lpstr>Aptos</vt:lpstr>
      <vt:lpstr>Dosis SemiBold</vt:lpstr>
      <vt:lpstr>Wingdings</vt:lpstr>
      <vt:lpstr>Calibri</vt:lpstr>
      <vt:lpstr>Arial</vt:lpstr>
      <vt:lpstr>Dosis ExtraBold</vt:lpstr>
      <vt:lpstr>Dosis Medium</vt:lpstr>
      <vt:lpstr>2_Conception personnalisée</vt:lpstr>
      <vt:lpstr>00_Env-Enseignant</vt:lpstr>
      <vt:lpstr>Oral</vt:lpstr>
      <vt:lpstr>Lecture</vt:lpstr>
      <vt:lpstr>Ecriture</vt:lpstr>
      <vt:lpstr>1_Lecture</vt:lpstr>
      <vt:lpstr>1_Env-Enseignant</vt:lpstr>
      <vt:lpstr>2_Env-Enseignant</vt:lpstr>
      <vt:lpstr>3_Lecture</vt:lpstr>
      <vt:lpstr>Thème Office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4 </vt:lpstr>
      <vt:lpstr>Bonjour les enfants !  La leçon de français commence maintenant. Soyez attentifs.</vt:lpstr>
      <vt:lpstr>Aujourd’hui, nous allons apprendre un dialogue avec Majd et Nada. </vt:lpstr>
      <vt:lpstr>Lecture de la vidéo.</vt:lpstr>
      <vt:lpstr>Nous allons écouter le dialogue une deuxième fois.</vt:lpstr>
      <vt:lpstr>Lecture de la vidéo.</vt:lpstr>
      <vt:lpstr>Maintenant, on va répéter le dialogue ensemble. Je vais lire chaque réplique  et vous allez répéter après moi. </vt:lpstr>
      <vt:lpstr>On continue à répéter ensemble le dialogue. </vt:lpstr>
      <vt:lpstr>On continue à répéter ensemble le dialogue. </vt:lpstr>
      <vt:lpstr>On continue à répéter ensemble le dialogue. </vt:lpstr>
      <vt:lpstr>Maintenant, on va comprendre le sens du dialogue. Qui veut expliquer, dans sa langue, de quoi ont parlé Majd et Nada ? </vt:lpstr>
      <vt:lpstr>Maintenant, on va jouer ce dialogue. On va le faire en 3 étapes. Soyez attentifs. </vt:lpstr>
      <vt:lpstr>Étape 1. Je vais vous expliquer la situation.  </vt:lpstr>
      <vt:lpstr>Étape 2.  Chacun réfléchit silencieusement à ce qu’il va dire dans le dialogue.</vt:lpstr>
      <vt:lpstr>Étape 3.  Maintenant, vous allez jouer le dialogue. Qui veut passer au tableau ? </vt:lpstr>
      <vt:lpstr>Maintenant, tout le monde participe. Jouez le dialogue avec votre voisin.</vt:lpstr>
      <vt:lpstr>Plan de la séance 4 </vt:lpstr>
      <vt:lpstr>Maintenant, on va faire de la lecture. On va lire des mots, puis des phrases. </vt:lpstr>
      <vt:lpstr>On va apprendre à lire en faisant les liaisons.  Soyez attentifs.</vt:lpstr>
      <vt:lpstr>Lecture audio.</vt:lpstr>
      <vt:lpstr>Lisez en silence. Faites attention aux liaisons et aux lettres qui ne prononcent pas. </vt:lpstr>
      <vt:lpstr>Qui veut lire à haute voix ? </vt:lpstr>
      <vt:lpstr>Lisez ces phrases en silence. Après, on va écouter une lecture audio. </vt:lpstr>
      <vt:lpstr>Lecture de l’audio. </vt:lpstr>
      <vt:lpstr>Qui veut lire à haute voix  ?</vt:lpstr>
      <vt:lpstr>Présentation PowerPoint</vt:lpstr>
      <vt:lpstr>Maintenant, nous allons écrire des mots.  Soyez attentifs.</vt:lpstr>
      <vt:lpstr>Lisons les mots suivants. </vt:lpstr>
      <vt:lpstr>Qui veut épeler ce mot ? </vt:lpstr>
      <vt:lpstr>Qui veut épeler ce mot ? </vt:lpstr>
      <vt:lpstr>Qui veut épeler ce mot ? </vt:lpstr>
      <vt:lpstr>Qui veut épeler ce mot ? </vt:lpstr>
      <vt:lpstr>Prenez vos ardoises.</vt:lpstr>
      <vt:lpstr>Regardez l’image. Écrivez le mot correspondant sur les ardoises. </vt:lpstr>
      <vt:lpstr>Levez vos ardoises. </vt:lpstr>
      <vt:lpstr>Corrigez. Le grand-père.</vt:lpstr>
      <vt:lpstr>Regardez l’image. Écrivez le mot correspondant sur les ardoises. </vt:lpstr>
      <vt:lpstr>Levez vos ardoises. </vt:lpstr>
      <vt:lpstr>Corrigez. L’oncle.</vt:lpstr>
      <vt:lpstr>Regardez l’image. Écrivez le mot correspondant sur les ardoises. </vt:lpstr>
      <vt:lpstr>Levez vos ardoises. </vt:lpstr>
      <vt:lpstr>Corrigez. Content.</vt:lpstr>
      <vt:lpstr>Regardez l’image. Écrivez le mot correspondant sur les ardoises. </vt:lpstr>
      <vt:lpstr>Levez vos ardoises. </vt:lpstr>
      <vt:lpstr>Corrigez. Calme.</vt:lpstr>
      <vt:lpstr>Prenez vos livrets à la page 74. </vt:lpstr>
      <vt:lpstr>Présentation PowerPoint</vt:lpstr>
      <vt:lpstr>Corrigez. Les bonnes réponses sont : « grand-père » et « content ».</vt:lpstr>
      <vt:lpstr>La séance d’aujourd’hui est terminée.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Jalila</dc:creator>
  <cp:lastModifiedBy>KHALID.RAMNI</cp:lastModifiedBy>
  <cp:revision>12</cp:revision>
  <cp:lastPrinted>2025-08-13T10:11:39Z</cp:lastPrinted>
  <dcterms:created xsi:type="dcterms:W3CDTF">2025-08-01T12:31:49Z</dcterms:created>
  <dcterms:modified xsi:type="dcterms:W3CDTF">2026-02-17T10:22:03Z</dcterms:modified>
</cp:coreProperties>
</file>