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6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049" r:id="rId24"/>
    <p:sldId id="1112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24" r:id="rId47"/>
    <p:sldId id="1106" r:id="rId48"/>
    <p:sldId id="1104" r:id="rId49"/>
    <p:sldId id="1125" r:id="rId50"/>
    <p:sldId id="1107" r:id="rId51"/>
    <p:sldId id="984" r:id="rId52"/>
    <p:sldId id="843" r:id="rId53"/>
    <p:sldId id="1126" r:id="rId54"/>
    <p:sldId id="679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24D7B"/>
    <a:srgbClr val="A1A6BC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CD67F9-B1D4-4D94-A36E-FD48BE8D610B}" v="9" dt="2026-02-05T14:16:51.268"/>
    <p1510:client id="{9AAB134E-E96B-42DE-B63C-363BAEB1D3F3}" v="26" dt="2026-02-04T20:50:54.1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2.fntdata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3.fntdata"/><Relationship Id="rId67" Type="http://schemas.microsoft.com/office/2018/10/relationships/authors" Target="author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customXml" Target="../ink/ink3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3.png"/><Relationship Id="rId5" Type="http://schemas.openxmlformats.org/officeDocument/2006/relationships/customXml" Target="../ink/ink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20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2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39.xml"/><Relationship Id="rId7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3BE8F5D-0A70-6A4A-5639-E4358965C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D3A86004-734C-ED60-4ED0-892CE88E1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41" y="2406560"/>
            <a:ext cx="8277837" cy="262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</a:t>
            </a:r>
            <a:r>
              <a:rPr lang="fr-FR" sz="1400" dirty="0"/>
              <a:t>dire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où sont ses frères et sœurs et </a:t>
            </a:r>
            <a:r>
              <a:rPr lang="fr-FR" sz="1400" dirty="0"/>
              <a:t>parler des pièces de la maison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nos frères et sœurs et des activités que nous faisons avec eux.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3_SEM2_S5 (oral)">
            <a:hlinkClick r:id="" action="ppaction://media"/>
            <a:extLst>
              <a:ext uri="{FF2B5EF4-FFF2-40B4-BE49-F238E27FC236}">
                <a16:creationId xmlns:a16="http://schemas.microsoft.com/office/drawing/2014/main" id="{B6C892F3-9E92-7439-D093-3FDD6D63AF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0491" y="1963953"/>
            <a:ext cx="7661729" cy="430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8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nos frères et sœurs et des activités que nous faisons avec eux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61840" y="145960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435631" y="144116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3869490" y="148636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037628" y="150650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653994" y="14782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01054" y="151897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CD4269-EA2A-5A1E-CFFC-246AE0681F9B}"/>
              </a:ext>
            </a:extLst>
          </p:cNvPr>
          <p:cNvSpPr txBox="1"/>
          <p:nvPr/>
        </p:nvSpPr>
        <p:spPr>
          <a:xfrm>
            <a:off x="1031429" y="1983487"/>
            <a:ext cx="73607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tes frères et sœurs, des activités que tu fais avec eux, du lieu où ils sont et de l’endroit où sont leurs chambres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0A20CE-C9AE-1041-5FA3-150254AFD43A}"/>
              </a:ext>
            </a:extLst>
          </p:cNvPr>
          <p:cNvSpPr/>
          <p:nvPr/>
        </p:nvSpPr>
        <p:spPr>
          <a:xfrm>
            <a:off x="2669319" y="3330906"/>
            <a:ext cx="5969350" cy="192835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065101-AE2B-D202-967A-4C8F1B77C502}"/>
              </a:ext>
            </a:extLst>
          </p:cNvPr>
          <p:cNvSpPr txBox="1"/>
          <p:nvPr/>
        </p:nvSpPr>
        <p:spPr>
          <a:xfrm>
            <a:off x="2760187" y="3390036"/>
            <a:ext cx="5787613" cy="1702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 . 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 /sœur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]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activité ]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_________ avec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frère /sœur ].</a:t>
            </a:r>
            <a:endParaRPr lang="fr-FR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 vient _________de 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[pièce de la maison]. </a:t>
            </a:r>
            <a:endParaRPr lang="fr-FR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 chambre est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[position]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[pièce de la maison ]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94499F-8722-4274-1ABF-959825D3696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559" y="2296020"/>
            <a:ext cx="877258" cy="9800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002EF0-091E-4492-115D-18C6EEB8B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15" y="3188719"/>
            <a:ext cx="1702169" cy="25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093126" y="144199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266917" y="145365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760935" y="1482030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3934726" y="151003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488999" y="149135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703941" y="15209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B3854F-F9AB-FA70-03F2-F15E11C11B11}"/>
              </a:ext>
            </a:extLst>
          </p:cNvPr>
          <p:cNvSpPr txBox="1"/>
          <p:nvPr/>
        </p:nvSpPr>
        <p:spPr>
          <a:xfrm>
            <a:off x="1031429" y="1983487"/>
            <a:ext cx="73607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tes frères et sœurs, des activités que tu fais avec eux, du lieu où ils sont et de l’endroit où sont leurs chambres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A0FC58-E89B-3825-0FD9-E12ACCABCEB6}"/>
              </a:ext>
            </a:extLst>
          </p:cNvPr>
          <p:cNvSpPr/>
          <p:nvPr/>
        </p:nvSpPr>
        <p:spPr>
          <a:xfrm>
            <a:off x="2669319" y="3330906"/>
            <a:ext cx="5969350" cy="192835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0F11AD-A8E0-B995-1594-C55D413AF9A4}"/>
              </a:ext>
            </a:extLst>
          </p:cNvPr>
          <p:cNvSpPr txBox="1"/>
          <p:nvPr/>
        </p:nvSpPr>
        <p:spPr>
          <a:xfrm>
            <a:off x="2760187" y="3390036"/>
            <a:ext cx="5787613" cy="1702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 . 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 /sœur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]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activité ]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_________ avec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frère /sœur ].</a:t>
            </a:r>
            <a:endParaRPr lang="fr-FR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 vient _________de 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[pièce de la maison]. </a:t>
            </a:r>
            <a:endParaRPr lang="fr-FR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 chambre est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[position]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[pièce de la maison ]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C0997A-AAA9-10FB-E7AC-2F45FBAE53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559" y="2296020"/>
            <a:ext cx="877258" cy="9800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A47ADA-B083-A4AD-1775-AFAE2947C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15" y="3188719"/>
            <a:ext cx="1702169" cy="25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639B65-38FE-475D-45DC-0EFAF2D1812E}"/>
              </a:ext>
            </a:extLst>
          </p:cNvPr>
          <p:cNvSpPr/>
          <p:nvPr/>
        </p:nvSpPr>
        <p:spPr>
          <a:xfrm>
            <a:off x="1845860" y="156314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518C53-455A-4B00-155F-6D28B4232CAA}"/>
              </a:ext>
            </a:extLst>
          </p:cNvPr>
          <p:cNvSpPr/>
          <p:nvPr/>
        </p:nvSpPr>
        <p:spPr>
          <a:xfrm>
            <a:off x="5703941" y="158939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13C479-C7E3-3543-8885-AAE4B5AAF1ED}"/>
              </a:ext>
            </a:extLst>
          </p:cNvPr>
          <p:cNvSpPr txBox="1"/>
          <p:nvPr/>
        </p:nvSpPr>
        <p:spPr>
          <a:xfrm>
            <a:off x="5832156" y="160554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5493EF-5D51-B2F9-238E-3E7038382B06}"/>
              </a:ext>
            </a:extLst>
          </p:cNvPr>
          <p:cNvSpPr/>
          <p:nvPr/>
        </p:nvSpPr>
        <p:spPr>
          <a:xfrm>
            <a:off x="3780394" y="158649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140C86-81E5-923B-4BFD-D2CE76898CCC}"/>
              </a:ext>
            </a:extLst>
          </p:cNvPr>
          <p:cNvSpPr txBox="1"/>
          <p:nvPr/>
        </p:nvSpPr>
        <p:spPr>
          <a:xfrm>
            <a:off x="1031429" y="2076673"/>
            <a:ext cx="73607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tes frères et sœurs, des activités que tu fais avec eux, du lieu où ils sont et de l’endroit où sont leurs chambres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EDE7EE-0C1F-2C8F-4BDA-A77EA14ACC75}"/>
              </a:ext>
            </a:extLst>
          </p:cNvPr>
          <p:cNvSpPr/>
          <p:nvPr/>
        </p:nvSpPr>
        <p:spPr>
          <a:xfrm>
            <a:off x="2669319" y="3424092"/>
            <a:ext cx="5969350" cy="192835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C015280-4CF4-80AF-B2F4-B9CEA3470C83}"/>
              </a:ext>
            </a:extLst>
          </p:cNvPr>
          <p:cNvSpPr txBox="1"/>
          <p:nvPr/>
        </p:nvSpPr>
        <p:spPr>
          <a:xfrm>
            <a:off x="2760187" y="3483222"/>
            <a:ext cx="5787613" cy="1702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 . 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 /sœur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]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activité ]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_________ avec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frère /sœur ].</a:t>
            </a:r>
            <a:endParaRPr lang="fr-FR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 vient _________de 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[pièce de la maison]. </a:t>
            </a:r>
            <a:endParaRPr lang="fr-FR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 chambre est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[position]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[pièce de la maison ]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AFF6928-B8F9-7966-079E-055D0DA0FD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559" y="2389206"/>
            <a:ext cx="877258" cy="9800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45605B-368F-CF39-A7B2-D7603BBB1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15" y="3281905"/>
            <a:ext cx="1702169" cy="25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ses frères et sœurs, du lieu où ils sont et de l’endroit où est leur chambre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32334" y="2220275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DE6804B-5CDC-BE39-CF53-B4C8F82B772D}"/>
              </a:ext>
            </a:extLst>
          </p:cNvPr>
          <p:cNvSpPr txBox="1">
            <a:spLocks/>
          </p:cNvSpPr>
          <p:nvPr/>
        </p:nvSpPr>
        <p:spPr>
          <a:xfrm>
            <a:off x="2091597" y="251407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où sont ses frères et sœurs et parler des pièces de la maison.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Cette fille s’appelle Lina.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habits, baignoire, joue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117AB3-3A6F-B5F0-F174-AB360B377D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3829" y="2475287"/>
            <a:ext cx="3229088" cy="31393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1337194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Où est Lina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748522" y="2583187"/>
            <a:ext cx="509062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1. Lina s’amuse avec sa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2. Lina est dans sa chambre.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3. Lina vient de sortir de la salle de bain.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4. Lina est dans la salle de bain.</a:t>
            </a:r>
          </a:p>
        </p:txBody>
      </p:sp>
      <p:pic>
        <p:nvPicPr>
          <p:cNvPr id="3" name="Image 2" descr="Une image contenant habits, baignoire, joue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BC5A13-9524-F52C-E237-A360AD16A5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0167" y="2513106"/>
            <a:ext cx="2600115" cy="25278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AutoShape 2" descr="Image générée">
            <a:extLst>
              <a:ext uri="{FF2B5EF4-FFF2-40B4-BE49-F238E27FC236}">
                <a16:creationId xmlns:a16="http://schemas.microsoft.com/office/drawing/2014/main" id="{92A5E816-8C06-CC0F-FBFF-ABA284CCD8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658873C-4775-F20F-445E-51814295F737}"/>
              </a:ext>
            </a:extLst>
          </p:cNvPr>
          <p:cNvSpPr txBox="1"/>
          <p:nvPr/>
        </p:nvSpPr>
        <p:spPr>
          <a:xfrm>
            <a:off x="1337194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Où est Lina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C92227-3F10-578C-DC60-D308D57EF897}"/>
              </a:ext>
            </a:extLst>
          </p:cNvPr>
          <p:cNvSpPr txBox="1"/>
          <p:nvPr/>
        </p:nvSpPr>
        <p:spPr>
          <a:xfrm>
            <a:off x="748522" y="2583187"/>
            <a:ext cx="509062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1. Lina s’amuse avec sa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2. Lina est dans sa chambre.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3. Lina vient de sortir de la salle de bain.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4. Lina est dans la salle de bain.</a:t>
            </a:r>
          </a:p>
        </p:txBody>
      </p:sp>
      <p:pic>
        <p:nvPicPr>
          <p:cNvPr id="13" name="Image 12" descr="Une image contenant habits, baignoire, joue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5E32ED-5F86-EEA7-61E4-00F6CFB4D6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0167" y="2513106"/>
            <a:ext cx="2600115" cy="25278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208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 4. Lina est dans la salle de bain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DBB0C037-F08B-E984-6E18-5617D30C1E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AD096E-744E-8FA2-AC0D-E84FB4262B06}"/>
              </a:ext>
            </a:extLst>
          </p:cNvPr>
          <p:cNvSpPr txBox="1"/>
          <p:nvPr/>
        </p:nvSpPr>
        <p:spPr>
          <a:xfrm>
            <a:off x="1337194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Où est Lina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4FE1E9-11BF-9AA6-EF8E-290AFF178CDB}"/>
              </a:ext>
            </a:extLst>
          </p:cNvPr>
          <p:cNvSpPr txBox="1"/>
          <p:nvPr/>
        </p:nvSpPr>
        <p:spPr>
          <a:xfrm>
            <a:off x="748522" y="2583187"/>
            <a:ext cx="509062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1. Lina s’amuse avec sa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2. Lina est dans sa chambre.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3. Lina vient de sortir de la salle de bain.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4. Lina est dans la salle de bain.</a:t>
            </a:r>
          </a:p>
        </p:txBody>
      </p:sp>
      <p:pic>
        <p:nvPicPr>
          <p:cNvPr id="13" name="Image 12" descr="Une image contenant habits, baignoire, joue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B8698A-8194-B6E3-5B9A-A677F50214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0167" y="2513106"/>
            <a:ext cx="2600115" cy="25278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91B53B-E93E-2BA8-8EC7-35A213141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342" y="1608119"/>
            <a:ext cx="3280784" cy="503227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67.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692000" y="5142472"/>
            <a:ext cx="3071468" cy="95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essin humoristique, capture d’écran, Dessin animé&#10;&#10;Le contenu généré par l’IA peut être incorrect.">
            <a:extLst>
              <a:ext uri="{FF2B5EF4-FFF2-40B4-BE49-F238E27FC236}">
                <a16:creationId xmlns:a16="http://schemas.microsoft.com/office/drawing/2014/main" id="{C52C3D68-8E7F-B3FC-8509-C7ECFAE81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60" y="2556930"/>
            <a:ext cx="7935340" cy="261857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724699" y="3638749"/>
            <a:ext cx="3388410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où sont ses frères et sœurs et parler des pièces de la maison.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3034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6B3738-FC78-A4A9-878E-E926C183E40A}"/>
              </a:ext>
            </a:extLst>
          </p:cNvPr>
          <p:cNvGrpSpPr/>
          <p:nvPr/>
        </p:nvGrpSpPr>
        <p:grpSpPr>
          <a:xfrm>
            <a:off x="542654" y="1071624"/>
            <a:ext cx="8601346" cy="4181708"/>
            <a:chOff x="727306" y="1036513"/>
            <a:chExt cx="8416694" cy="4181708"/>
          </a:xfrm>
        </p:grpSpPr>
        <p:grpSp>
          <p:nvGrpSpPr>
            <p:cNvPr id="4" name="Google Shape;507;g3a8d32713fb_0_0">
              <a:extLst>
                <a:ext uri="{FF2B5EF4-FFF2-40B4-BE49-F238E27FC236}">
                  <a16:creationId xmlns:a16="http://schemas.microsoft.com/office/drawing/2014/main" id="{397526D0-CD93-4A60-DE18-69021BB424A1}"/>
                </a:ext>
              </a:extLst>
            </p:cNvPr>
            <p:cNvGrpSpPr/>
            <p:nvPr/>
          </p:nvGrpSpPr>
          <p:grpSpPr>
            <a:xfrm>
              <a:off x="727306" y="1036513"/>
              <a:ext cx="7897728" cy="4181708"/>
              <a:chOff x="1495213" y="2520573"/>
              <a:chExt cx="7500584" cy="3947938"/>
            </a:xfrm>
          </p:grpSpPr>
          <p:pic>
            <p:nvPicPr>
              <p:cNvPr id="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112944D-DF6D-734B-9FCA-DFA840E7C92C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495213" y="3362206"/>
                <a:ext cx="7500584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509;g3a8d32713fb_0_0">
                <a:extLst>
                  <a:ext uri="{FF2B5EF4-FFF2-40B4-BE49-F238E27FC236}">
                    <a16:creationId xmlns:a16="http://schemas.microsoft.com/office/drawing/2014/main" id="{9151FE99-9D20-6615-0EC4-F124DE03C10D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510;g3a8d32713fb_0_0">
                <a:extLst>
                  <a:ext uri="{FF2B5EF4-FFF2-40B4-BE49-F238E27FC236}">
                    <a16:creationId xmlns:a16="http://schemas.microsoft.com/office/drawing/2014/main" id="{E8B609FE-72CF-D8B0-C33B-0C1D319B8A35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511;g3a8d32713fb_0_0">
                <a:extLst>
                  <a:ext uri="{FF2B5EF4-FFF2-40B4-BE49-F238E27FC236}">
                    <a16:creationId xmlns:a16="http://schemas.microsoft.com/office/drawing/2014/main" id="{DC0FD703-7F0C-E55E-6368-F5E0C286910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E712A35-0E84-0EFE-C94C-B39FC14F3D68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1996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 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viens   de  sortir  de   la   cuisine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fr-FR" sz="4400" b="1" dirty="0">
                <a:solidFill>
                  <a:srgbClr val="00ACA4"/>
                </a:solidFill>
                <a:latin typeface="Dosis SemiBold" pitchFamily="2" charset="0"/>
              </a:endParaRPr>
            </a:p>
          </p:txBody>
        </p:sp>
      </p:grp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38273FE0-BAE1-052E-BDE8-9EF05C40D35B}"/>
              </a:ext>
            </a:extLst>
          </p:cNvPr>
          <p:cNvSpPr/>
          <p:nvPr/>
        </p:nvSpPr>
        <p:spPr>
          <a:xfrm>
            <a:off x="3692041" y="3586564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1C2F2137-CB53-1305-9A0C-D8B167337994}"/>
              </a:ext>
            </a:extLst>
          </p:cNvPr>
          <p:cNvSpPr/>
          <p:nvPr/>
        </p:nvSpPr>
        <p:spPr>
          <a:xfrm>
            <a:off x="2876947" y="357493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B29693FA-2953-9945-A8AC-481AA0CC9950}"/>
              </a:ext>
            </a:extLst>
          </p:cNvPr>
          <p:cNvSpPr/>
          <p:nvPr/>
        </p:nvSpPr>
        <p:spPr>
          <a:xfrm>
            <a:off x="1476171" y="3586564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6F21644E-A0FF-1E48-1DA2-E0C0023D1E45}"/>
              </a:ext>
            </a:extLst>
          </p:cNvPr>
          <p:cNvSpPr/>
          <p:nvPr/>
        </p:nvSpPr>
        <p:spPr>
          <a:xfrm>
            <a:off x="5064370" y="3541169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0225A552-A12B-7090-C228-0C6CBFB45B4E}"/>
              </a:ext>
            </a:extLst>
          </p:cNvPr>
          <p:cNvSpPr/>
          <p:nvPr/>
        </p:nvSpPr>
        <p:spPr>
          <a:xfrm>
            <a:off x="5960915" y="3570315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Flèche : double flèche horizontale 17">
            <a:extLst>
              <a:ext uri="{FF2B5EF4-FFF2-40B4-BE49-F238E27FC236}">
                <a16:creationId xmlns:a16="http://schemas.microsoft.com/office/drawing/2014/main" id="{E971BF03-27F1-1F0B-CCD3-310D797A0A43}"/>
              </a:ext>
            </a:extLst>
          </p:cNvPr>
          <p:cNvSpPr/>
          <p:nvPr/>
        </p:nvSpPr>
        <p:spPr>
          <a:xfrm flipV="1">
            <a:off x="6708405" y="3553298"/>
            <a:ext cx="252000" cy="163398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1 N3 SEM2 S5">
            <a:hlinkClick r:id="" action="ppaction://media"/>
            <a:extLst>
              <a:ext uri="{FF2B5EF4-FFF2-40B4-BE49-F238E27FC236}">
                <a16:creationId xmlns:a16="http://schemas.microsoft.com/office/drawing/2014/main" id="{81CCE11E-5056-79AC-0369-102FBF971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73447" y="926269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1 N3 SEM2 S5">
            <a:hlinkClick r:id="" action="ppaction://media"/>
            <a:extLst>
              <a:ext uri="{FF2B5EF4-FFF2-40B4-BE49-F238E27FC236}">
                <a16:creationId xmlns:a16="http://schemas.microsoft.com/office/drawing/2014/main" id="{80AF28B2-4D61-AFC3-8946-1609124212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73447" y="926269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8819141-ED1B-F633-C61A-97E875044F6F}"/>
              </a:ext>
            </a:extLst>
          </p:cNvPr>
          <p:cNvGrpSpPr/>
          <p:nvPr/>
        </p:nvGrpSpPr>
        <p:grpSpPr>
          <a:xfrm>
            <a:off x="862974" y="1334952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604F0E44-B3F9-61AE-EE64-4AE307A5242F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A63172AE-10E2-8DA6-B568-9941D515DB0D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6A184935-7E11-F6A4-8EBF-5076ECC72AF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66F8FFF8-A7A1-3C11-0E6F-68EF3B04A70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BBF3F80D-9F6E-01D1-B52B-4A2FF1867C14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448ABA6-3341-FEC2-17C3-CB86804B23A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viens de sortir de la cuisine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657F-9F0F-7A7F-6A2A-45904D5F2009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-1067557"/>
            <a:chExt cx="8335890" cy="418809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DA3FCC-7D0E-4B5A-61E3-E35A1B0354DE}"/>
                </a:ext>
              </a:extLst>
            </p:cNvPr>
            <p:cNvGrpSpPr/>
            <p:nvPr/>
          </p:nvGrpSpPr>
          <p:grpSpPr>
            <a:xfrm>
              <a:off x="808110" y="-1067557"/>
              <a:ext cx="8335890" cy="4188095"/>
              <a:chOff x="808110" y="1036513"/>
              <a:chExt cx="8335890" cy="4188095"/>
            </a:xfrm>
          </p:grpSpPr>
          <p:grpSp>
            <p:nvGrpSpPr>
              <p:cNvPr id="8" name="Google Shape;507;g3a8d32713fb_0_0">
                <a:extLst>
                  <a:ext uri="{FF2B5EF4-FFF2-40B4-BE49-F238E27FC236}">
                    <a16:creationId xmlns:a16="http://schemas.microsoft.com/office/drawing/2014/main" id="{C8BA1928-E3F0-B944-AE81-2F4D11D38A43}"/>
                  </a:ext>
                </a:extLst>
              </p:cNvPr>
              <p:cNvGrpSpPr/>
              <p:nvPr/>
            </p:nvGrpSpPr>
            <p:grpSpPr>
              <a:xfrm>
                <a:off x="808110" y="1036513"/>
                <a:ext cx="7527781" cy="4188095"/>
                <a:chOff x="1571954" y="2520573"/>
                <a:chExt cx="7149241" cy="3953968"/>
              </a:xfrm>
            </p:grpSpPr>
            <p:pic>
              <p:nvPicPr>
                <p:cNvPr id="19" name="Google Shape;508;g3a8d32713fb_0_0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F538ACAB-0DE0-5EE3-DF5B-79DEF2467D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24020" t="34833" r="19865" b="18381"/>
                <a:stretch>
                  <a:fillRect/>
                </a:stretch>
              </p:blipFill>
              <p:spPr>
                <a:xfrm>
                  <a:off x="1571954" y="3368236"/>
                  <a:ext cx="7149241" cy="31063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" name="Google Shape;509;g3a8d32713fb_0_0">
                  <a:extLst>
                    <a:ext uri="{FF2B5EF4-FFF2-40B4-BE49-F238E27FC236}">
                      <a16:creationId xmlns:a16="http://schemas.microsoft.com/office/drawing/2014/main" id="{CD5D5B91-3718-FF25-966C-3CDBAC6FC0EF}"/>
                    </a:ext>
                  </a:extLst>
                </p:cNvPr>
                <p:cNvSpPr txBox="1"/>
                <p:nvPr/>
              </p:nvSpPr>
              <p:spPr>
                <a:xfrm>
                  <a:off x="2757815" y="2520573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510;g3a8d32713fb_0_0">
                  <a:extLst>
                    <a:ext uri="{FF2B5EF4-FFF2-40B4-BE49-F238E27FC236}">
                      <a16:creationId xmlns:a16="http://schemas.microsoft.com/office/drawing/2014/main" id="{719ACCB7-7CAF-4A7F-8489-63C91906DB74}"/>
                    </a:ext>
                  </a:extLst>
                </p:cNvPr>
                <p:cNvSpPr txBox="1"/>
                <p:nvPr/>
              </p:nvSpPr>
              <p:spPr>
                <a:xfrm>
                  <a:off x="3698573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511;g3a8d32713fb_0_0">
                  <a:extLst>
                    <a:ext uri="{FF2B5EF4-FFF2-40B4-BE49-F238E27FC236}">
                      <a16:creationId xmlns:a16="http://schemas.microsoft.com/office/drawing/2014/main" id="{8CC78950-1DFE-DD86-4454-6745AAF1EB3D}"/>
                    </a:ext>
                  </a:extLst>
                </p:cNvPr>
                <p:cNvSpPr txBox="1"/>
                <p:nvPr/>
              </p:nvSpPr>
              <p:spPr>
                <a:xfrm>
                  <a:off x="7459395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B4B98FB-E7DF-3C8C-5AC4-78AD0258AAA1}"/>
                  </a:ext>
                </a:extLst>
              </p:cNvPr>
              <p:cNvSpPr txBox="1"/>
              <p:nvPr/>
            </p:nvSpPr>
            <p:spPr>
              <a:xfrm>
                <a:off x="1003388" y="2919896"/>
                <a:ext cx="8140612" cy="981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L</a:t>
                </a: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e   lit   est    à   côté   du   placard</a:t>
                </a: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23" name="Flèche : double flèche horizontale 22">
              <a:extLst>
                <a:ext uri="{FF2B5EF4-FFF2-40B4-BE49-F238E27FC236}">
                  <a16:creationId xmlns:a16="http://schemas.microsoft.com/office/drawing/2014/main" id="{73AF7C44-FBBC-88C9-56C6-28757FBA5D13}"/>
                </a:ext>
              </a:extLst>
            </p:cNvPr>
            <p:cNvSpPr/>
            <p:nvPr/>
          </p:nvSpPr>
          <p:spPr>
            <a:xfrm>
              <a:off x="3490561" y="1427747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Flèche : double flèche horizontale 23">
              <a:extLst>
                <a:ext uri="{FF2B5EF4-FFF2-40B4-BE49-F238E27FC236}">
                  <a16:creationId xmlns:a16="http://schemas.microsoft.com/office/drawing/2014/main" id="{4573FF4E-5A93-73CC-9D5C-3C0B272275B6}"/>
                </a:ext>
              </a:extLst>
            </p:cNvPr>
            <p:cNvSpPr/>
            <p:nvPr/>
          </p:nvSpPr>
          <p:spPr>
            <a:xfrm>
              <a:off x="2469030" y="1427747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Flèche : double flèche horizontale 24">
              <a:extLst>
                <a:ext uri="{FF2B5EF4-FFF2-40B4-BE49-F238E27FC236}">
                  <a16:creationId xmlns:a16="http://schemas.microsoft.com/office/drawing/2014/main" id="{B421B12A-B843-EE9B-964E-AB682A9EFA9F}"/>
                </a:ext>
              </a:extLst>
            </p:cNvPr>
            <p:cNvSpPr/>
            <p:nvPr/>
          </p:nvSpPr>
          <p:spPr>
            <a:xfrm>
              <a:off x="4186672" y="1397747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F0BCE7C-3835-F18B-5E17-4BDD74B32162}"/>
              </a:ext>
            </a:extLst>
          </p:cNvPr>
          <p:cNvSpPr/>
          <p:nvPr/>
        </p:nvSpPr>
        <p:spPr>
          <a:xfrm>
            <a:off x="5424699" y="3713321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A96797BF-42EE-1D45-99FE-C460B3FB3D42}"/>
              </a:ext>
            </a:extLst>
          </p:cNvPr>
          <p:cNvSpPr/>
          <p:nvPr/>
        </p:nvSpPr>
        <p:spPr>
          <a:xfrm>
            <a:off x="1712038" y="3724612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056C7E5A-35A3-5326-E288-26AA8645A0C1}"/>
              </a:ext>
            </a:extLst>
          </p:cNvPr>
          <p:cNvSpPr/>
          <p:nvPr/>
        </p:nvSpPr>
        <p:spPr>
          <a:xfrm>
            <a:off x="6320230" y="3701173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2 N2 SEM2 S5">
            <a:hlinkClick r:id="" action="ppaction://media"/>
            <a:extLst>
              <a:ext uri="{FF2B5EF4-FFF2-40B4-BE49-F238E27FC236}">
                <a16:creationId xmlns:a16="http://schemas.microsoft.com/office/drawing/2014/main" id="{E04F07EF-F787-1990-7D48-483B276BC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86787" y="947653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2 N2 SEM2 S5">
            <a:hlinkClick r:id="" action="ppaction://media"/>
            <a:extLst>
              <a:ext uri="{FF2B5EF4-FFF2-40B4-BE49-F238E27FC236}">
                <a16:creationId xmlns:a16="http://schemas.microsoft.com/office/drawing/2014/main" id="{1A1A3582-E075-D339-CC3B-EAC1FA75BA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86787" y="947653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2861E9F-A96F-389A-B9E1-5E62CCA2C651}"/>
              </a:ext>
            </a:extLst>
          </p:cNvPr>
          <p:cNvGrpSpPr/>
          <p:nvPr/>
        </p:nvGrpSpPr>
        <p:grpSpPr>
          <a:xfrm>
            <a:off x="540216" y="1205869"/>
            <a:ext cx="8603784" cy="4188095"/>
            <a:chOff x="808110" y="1036513"/>
            <a:chExt cx="8335890" cy="4188095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9496D9BA-886B-8469-9E35-3A5F9A60AC63}"/>
                </a:ext>
              </a:extLst>
            </p:cNvPr>
            <p:cNvGrpSpPr/>
            <p:nvPr/>
          </p:nvGrpSpPr>
          <p:grpSpPr>
            <a:xfrm>
              <a:off x="808110" y="1036513"/>
              <a:ext cx="7900669" cy="4188095"/>
              <a:chOff x="1571954" y="2520573"/>
              <a:chExt cx="7503378" cy="3953968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4A2172A0-5ADC-2BBC-9CDB-BB7A15F7068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503378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68AAF40F-85D5-B08A-9FB8-B7B536DE28A0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DDB7B085-1CE5-9A31-3146-55A421CAA0F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DF869268-7496-2908-18CA-5107323B50D2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CA93C6-0B64-4F73-23D2-150D9B9B8EB2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lit est à côté du placard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BAE41F-02BD-FD69-0F2A-FA27587D10B1}"/>
              </a:ext>
            </a:extLst>
          </p:cNvPr>
          <p:cNvSpPr/>
          <p:nvPr/>
        </p:nvSpPr>
        <p:spPr>
          <a:xfrm>
            <a:off x="6820673" y="3226084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vient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3364992" y="3226083"/>
            <a:ext cx="17470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’entrer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468694" y="3226083"/>
            <a:ext cx="253053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ans le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salo</a:t>
            </a: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5C57D8-3B17-6957-EFB7-D889ED7E9D3C}"/>
              </a:ext>
            </a:extLst>
          </p:cNvPr>
          <p:cNvSpPr/>
          <p:nvPr/>
        </p:nvSpPr>
        <p:spPr>
          <a:xfrm>
            <a:off x="5397371" y="3196576"/>
            <a:ext cx="113793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Sami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6D804-2016-6657-8F31-C01544093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EB7601-FA70-CD68-B57E-A38972D423F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EB7601-FA70-CD68-B57E-A38972D423F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751368-DA91-19CF-1DAB-DCCC527BFA1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751368-DA91-19CF-1DAB-DCCC527BFA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32947195-1F17-12FC-059B-371D01304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5A26055-B25E-D92F-1322-E12F7D2F3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41F6ED-FD3F-5C3F-0ADC-B97F3EFD6102}"/>
              </a:ext>
            </a:extLst>
          </p:cNvPr>
          <p:cNvSpPr/>
          <p:nvPr/>
        </p:nvSpPr>
        <p:spPr>
          <a:xfrm>
            <a:off x="6820673" y="3226084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vient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9B31DF8-ECD3-DF58-517A-C64F1ABDBBDA}"/>
              </a:ext>
            </a:extLst>
          </p:cNvPr>
          <p:cNvSpPr/>
          <p:nvPr/>
        </p:nvSpPr>
        <p:spPr>
          <a:xfrm>
            <a:off x="3364992" y="3226083"/>
            <a:ext cx="17470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’entrer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C7A9DBF-90CE-3274-8946-898BF6D6E9A3}"/>
              </a:ext>
            </a:extLst>
          </p:cNvPr>
          <p:cNvSpPr/>
          <p:nvPr/>
        </p:nvSpPr>
        <p:spPr>
          <a:xfrm>
            <a:off x="468694" y="3226083"/>
            <a:ext cx="253053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ans le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salo</a:t>
            </a: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DB7578-06DD-8842-8070-09583B8CB0F8}"/>
              </a:ext>
            </a:extLst>
          </p:cNvPr>
          <p:cNvSpPr/>
          <p:nvPr/>
        </p:nvSpPr>
        <p:spPr>
          <a:xfrm>
            <a:off x="5397371" y="3196576"/>
            <a:ext cx="113793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Sami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46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C506E3-F3CD-9EDA-6CF4-D224BE62ED7B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77393023-97ED-7CA8-5262-75DFD71F63A7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B5635C8-90EB-B21C-04DE-01D15FDCAAB5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B6C675F5-1DFF-5044-4CBC-BB942B66675B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9AE119A1-1514-3E6B-78DF-CCB1DD080F90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6A553BA3-F469-D445-ABB5-B7109D183A9C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631AD3-BBBC-8F6C-3E1F-71C89FC342D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ami vient d’entrer dans le salon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4730390" y="3292006"/>
            <a:ext cx="155943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BA399D-3A8B-069B-480F-AB76F0CF3F7C}"/>
              </a:ext>
            </a:extLst>
          </p:cNvPr>
          <p:cNvSpPr/>
          <p:nvPr/>
        </p:nvSpPr>
        <p:spPr>
          <a:xfrm>
            <a:off x="2913676" y="3292005"/>
            <a:ext cx="15594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 droite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462343" y="3292005"/>
            <a:ext cx="20356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ma chambre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61959-81C8-7693-13E9-F9C3FBA76AEB}"/>
              </a:ext>
            </a:extLst>
          </p:cNvPr>
          <p:cNvSpPr/>
          <p:nvPr/>
        </p:nvSpPr>
        <p:spPr>
          <a:xfrm>
            <a:off x="6547104" y="3292005"/>
            <a:ext cx="21345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de la cuisine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9118E-A9ED-FE47-3A12-E938376EC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D6BED28-3E92-0E92-4F87-5415085FA27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D6BED28-3E92-0E92-4F87-5415085FA2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98F471F-3460-1C67-F8CD-ABADFDB0C6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98F471F-3460-1C67-F8CD-ABADFDB0C6D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9465EAE7-C362-BD23-C686-A7A819E401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14C25E6-1414-20DB-ACDB-4F28B8411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53E3718-C3EF-06D0-1847-707F11E19F70}"/>
              </a:ext>
            </a:extLst>
          </p:cNvPr>
          <p:cNvSpPr/>
          <p:nvPr/>
        </p:nvSpPr>
        <p:spPr>
          <a:xfrm>
            <a:off x="4730390" y="3292006"/>
            <a:ext cx="155943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8B3932-BF0A-027F-6365-F3A68098B901}"/>
              </a:ext>
            </a:extLst>
          </p:cNvPr>
          <p:cNvSpPr/>
          <p:nvPr/>
        </p:nvSpPr>
        <p:spPr>
          <a:xfrm>
            <a:off x="2913676" y="3292005"/>
            <a:ext cx="15594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 droite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C449329-8D77-280B-5B78-B33D6EBC1DCA}"/>
              </a:ext>
            </a:extLst>
          </p:cNvPr>
          <p:cNvSpPr/>
          <p:nvPr/>
        </p:nvSpPr>
        <p:spPr>
          <a:xfrm>
            <a:off x="462343" y="3292005"/>
            <a:ext cx="20356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ma chambre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F34D1E1-CAA7-54B5-C1F9-382679077D2A}"/>
              </a:ext>
            </a:extLst>
          </p:cNvPr>
          <p:cNvSpPr/>
          <p:nvPr/>
        </p:nvSpPr>
        <p:spPr>
          <a:xfrm>
            <a:off x="6547104" y="3292005"/>
            <a:ext cx="21345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de la cuisine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3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8106F7-0693-DA9F-05A5-C14EB2B38707}"/>
              </a:ext>
            </a:extLst>
          </p:cNvPr>
          <p:cNvGrpSpPr/>
          <p:nvPr/>
        </p:nvGrpSpPr>
        <p:grpSpPr>
          <a:xfrm>
            <a:off x="558144" y="1175330"/>
            <a:ext cx="8768736" cy="4188095"/>
            <a:chOff x="808110" y="1036513"/>
            <a:chExt cx="8335890" cy="4188095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2E01776F-7DD1-00B7-C813-AD7112BDEF60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CF8CC3F6-E09F-8459-575E-097419EA9EF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03D2A955-42AF-06CE-E681-EAFB6E5B787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AC912A2E-3C25-C953-1B0B-A89BED3936D6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B80F9027-7886-35C6-CA92-57CD0734AB7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575B429-3CE7-6BE7-36A9-776DA967FE3C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 chambre est à droite de</a:t>
              </a:r>
              <a:endParaRPr lang="fr-FR" sz="4400" b="1" dirty="0">
                <a:solidFill>
                  <a:srgbClr val="00ACA4"/>
                </a:solidFill>
                <a:latin typeface="Dosis SemiBold" pitchFamily="2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388EA1A-6725-FE32-0E39-5A903A4C9101}"/>
              </a:ext>
            </a:extLst>
          </p:cNvPr>
          <p:cNvSpPr txBox="1"/>
          <p:nvPr/>
        </p:nvSpPr>
        <p:spPr>
          <a:xfrm>
            <a:off x="830341" y="4081080"/>
            <a:ext cx="8563318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la cuisine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04B4F27B-A61C-E336-DDAC-F84C40255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61" y="1462161"/>
            <a:ext cx="3426019" cy="525504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69. Réalisez l’activité.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964788" y="4956621"/>
            <a:ext cx="3094892" cy="52977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5E18651-9DA4-3700-07E1-15FE13186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74" y="2629919"/>
            <a:ext cx="8259852" cy="15001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49F2A2-7C0C-56D6-9FE9-5F1881651C56}"/>
              </a:ext>
            </a:extLst>
          </p:cNvPr>
          <p:cNvSpPr txBox="1"/>
          <p:nvPr/>
        </p:nvSpPr>
        <p:spPr>
          <a:xfrm>
            <a:off x="0" y="3280640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N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abil vient de sortir de sa chambre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E8B878CA-61C1-3CB8-2CCC-E60AE4E2D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750" y="1588169"/>
            <a:ext cx="3134323" cy="4807620"/>
          </a:xfrm>
          <a:prstGeom prst="rect">
            <a:avLst/>
          </a:prstGeom>
        </p:spPr>
      </p:pic>
      <p:pic>
        <p:nvPicPr>
          <p:cNvPr id="3" name="Image 2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541CE9-9C30-C73B-8925-0DF4D5B6A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858" y="1588169"/>
            <a:ext cx="3134323" cy="480761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la maison. Vous allez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réaliser l’activité 5 de la page 69 et recopier les phrases de la page 67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307620" y="5269831"/>
            <a:ext cx="2966584" cy="57013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ABD13B-111E-43CB-1034-9D272FBEA70F}"/>
              </a:ext>
            </a:extLst>
          </p:cNvPr>
          <p:cNvSpPr/>
          <p:nvPr/>
        </p:nvSpPr>
        <p:spPr>
          <a:xfrm>
            <a:off x="2199482" y="3429001"/>
            <a:ext cx="1756816" cy="13868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AE88DC-49BF-2B48-F1C6-CE6579725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69461" y="2177010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1242</Words>
  <Application>Microsoft Office PowerPoint</Application>
  <PresentationFormat>Affichage à l'écran (4:3)</PresentationFormat>
  <Paragraphs>153</Paragraphs>
  <Slides>43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43</vt:i4>
      </vt:variant>
    </vt:vector>
  </HeadingPairs>
  <TitlesOfParts>
    <vt:vector size="64" baseType="lpstr">
      <vt:lpstr>Wingdings</vt:lpstr>
      <vt:lpstr>Aptos Display</vt:lpstr>
      <vt:lpstr>Dosis ExtraBold</vt:lpstr>
      <vt:lpstr>Aptos</vt:lpstr>
      <vt:lpstr>Dosis</vt:lpstr>
      <vt:lpstr>Dosis Medium</vt:lpstr>
      <vt:lpstr>Arial</vt:lpstr>
      <vt:lpstr>Calibri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nos frères et sœurs et des activités que nous faisons avec eux. Écoutez bien.</vt:lpstr>
      <vt:lpstr>Lecture de la vidéo.</vt:lpstr>
      <vt:lpstr>Maintenant, on va prendre la parole pour parler de nos frères et sœurs et des activités que nous faisons avec eux. 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parler de ses frères et sœurs, du lieu où ils sont et de l’endroit où est leur chambre.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67.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 pas la majuscule au début de la phrase,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69. Réalisez l’activité. Je vais circuler entre les rangs pour vous aider. </vt:lpstr>
      <vt:lpstr>Présentation PowerPoint</vt:lpstr>
      <vt:lpstr>Notez les devoirs à la maison. Vous allez réaliser l’activité 5 de la page 69 et recopier les phrases de la page 67 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dounianadarim@gmail.com</cp:lastModifiedBy>
  <cp:revision>6</cp:revision>
  <cp:lastPrinted>2025-08-13T10:11:39Z</cp:lastPrinted>
  <dcterms:created xsi:type="dcterms:W3CDTF">2025-08-01T12:31:49Z</dcterms:created>
  <dcterms:modified xsi:type="dcterms:W3CDTF">2026-02-10T20:26:04Z</dcterms:modified>
</cp:coreProperties>
</file>