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theme/theme4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5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6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7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8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1" r:id="rId1"/>
    <p:sldMasterId id="2147483743" r:id="rId2"/>
    <p:sldMasterId id="2147483697" r:id="rId3"/>
    <p:sldMasterId id="2147483804" r:id="rId4"/>
    <p:sldMasterId id="2147483793" r:id="rId5"/>
    <p:sldMasterId id="2147483711" r:id="rId6"/>
    <p:sldMasterId id="2147483720" r:id="rId7"/>
    <p:sldMasterId id="2147483756" r:id="rId8"/>
    <p:sldMasterId id="2147483781" r:id="rId9"/>
  </p:sldMasterIdLst>
  <p:notesMasterIdLst>
    <p:notesMasterId r:id="rId54"/>
  </p:notesMasterIdLst>
  <p:sldIdLst>
    <p:sldId id="256" r:id="rId10"/>
    <p:sldId id="1029" r:id="rId11"/>
    <p:sldId id="705" r:id="rId12"/>
    <p:sldId id="901" r:id="rId13"/>
    <p:sldId id="798" r:id="rId14"/>
    <p:sldId id="903" r:id="rId15"/>
    <p:sldId id="779" r:id="rId16"/>
    <p:sldId id="1111" r:id="rId17"/>
    <p:sldId id="1112" r:id="rId18"/>
    <p:sldId id="1063" r:id="rId19"/>
    <p:sldId id="1113" r:id="rId20"/>
    <p:sldId id="883" r:id="rId21"/>
    <p:sldId id="884" r:id="rId22"/>
    <p:sldId id="1043" r:id="rId23"/>
    <p:sldId id="847" r:id="rId24"/>
    <p:sldId id="849" r:id="rId25"/>
    <p:sldId id="1047" r:id="rId26"/>
    <p:sldId id="1094" r:id="rId27"/>
    <p:sldId id="1096" r:id="rId28"/>
    <p:sldId id="1095" r:id="rId29"/>
    <p:sldId id="1114" r:id="rId30"/>
    <p:sldId id="1115" r:id="rId31"/>
    <p:sldId id="888" r:id="rId32"/>
    <p:sldId id="905" r:id="rId33"/>
    <p:sldId id="862" r:id="rId34"/>
    <p:sldId id="680" r:id="rId35"/>
    <p:sldId id="864" r:id="rId36"/>
    <p:sldId id="865" r:id="rId37"/>
    <p:sldId id="890" r:id="rId38"/>
    <p:sldId id="889" r:id="rId39"/>
    <p:sldId id="891" r:id="rId40"/>
    <p:sldId id="831" r:id="rId41"/>
    <p:sldId id="894" r:id="rId42"/>
    <p:sldId id="893" r:id="rId43"/>
    <p:sldId id="907" r:id="rId44"/>
    <p:sldId id="1071" r:id="rId45"/>
    <p:sldId id="1092" r:id="rId46"/>
    <p:sldId id="1072" r:id="rId47"/>
    <p:sldId id="1098" r:id="rId48"/>
    <p:sldId id="1102" r:id="rId49"/>
    <p:sldId id="1109" r:id="rId50"/>
    <p:sldId id="1077" r:id="rId51"/>
    <p:sldId id="1110" r:id="rId52"/>
    <p:sldId id="1104" r:id="rId53"/>
  </p:sldIdLst>
  <p:sldSz cx="9144000" cy="6858000" type="screen4x3"/>
  <p:notesSz cx="6735763" cy="9866313"/>
  <p:embeddedFontLst>
    <p:embeddedFont>
      <p:font typeface="Dosis" pitchFamily="2" charset="0"/>
      <p:regular r:id="rId55"/>
      <p:bold r:id="rId56"/>
    </p:embeddedFont>
    <p:embeddedFont>
      <p:font typeface="Dosis ExtraBold" pitchFamily="2" charset="0"/>
      <p:bold r:id="rId57"/>
    </p:embeddedFont>
    <p:embeddedFont>
      <p:font typeface="Dosis Medium" pitchFamily="2" charset="0"/>
      <p:regular r:id="rId58"/>
    </p:embeddedFont>
    <p:embeddedFont>
      <p:font typeface="Dosis SemiBold" pitchFamily="2" charset="0"/>
      <p:bold r:id="rId59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ACA4"/>
    <a:srgbClr val="424D7B"/>
    <a:srgbClr val="F30772"/>
    <a:srgbClr val="414C7A"/>
    <a:srgbClr val="757575"/>
    <a:srgbClr val="8D6F91"/>
    <a:srgbClr val="445C80"/>
    <a:srgbClr val="DAE3F3"/>
    <a:srgbClr val="565F88"/>
    <a:srgbClr val="F265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EA863B1-E624-434B-A460-495042F0BC25}" v="72" dt="2026-02-02T19:47:05.454"/>
    <p1510:client id="{665100B3-783B-478B-A7D5-255DF96617CE}" v="1" dt="2026-02-03T15:59:14.33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201" autoAdjust="0"/>
    <p:restoredTop sz="87607" autoAdjust="0"/>
  </p:normalViewPr>
  <p:slideViewPr>
    <p:cSldViewPr snapToGrid="0">
      <p:cViewPr varScale="1">
        <p:scale>
          <a:sx n="77" d="100"/>
          <a:sy n="77" d="100"/>
        </p:scale>
        <p:origin x="643" y="45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50" Type="http://schemas.openxmlformats.org/officeDocument/2006/relationships/slide" Target="slides/slide41.xml"/><Relationship Id="rId55" Type="http://schemas.openxmlformats.org/officeDocument/2006/relationships/font" Target="fonts/font1.fntdata"/><Relationship Id="rId63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41" Type="http://schemas.openxmlformats.org/officeDocument/2006/relationships/slide" Target="slides/slide32.xml"/><Relationship Id="rId54" Type="http://schemas.openxmlformats.org/officeDocument/2006/relationships/notesMaster" Target="notesMasters/notesMaster1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3" Type="http://schemas.openxmlformats.org/officeDocument/2006/relationships/slide" Target="slides/slide44.xml"/><Relationship Id="rId58" Type="http://schemas.openxmlformats.org/officeDocument/2006/relationships/font" Target="fonts/font4.fntdata"/><Relationship Id="rId66" Type="http://schemas.microsoft.com/office/2018/10/relationships/authors" Target="author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font" Target="fonts/font3.fntdata"/><Relationship Id="rId61" Type="http://schemas.openxmlformats.org/officeDocument/2006/relationships/viewProps" Target="viewProp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slide" Target="slides/slide43.xml"/><Relationship Id="rId60" Type="http://schemas.openxmlformats.org/officeDocument/2006/relationships/presProps" Target="presProps.xml"/><Relationship Id="rId65" Type="http://schemas.microsoft.com/office/2015/10/relationships/revisionInfo" Target="revisionInfo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font" Target="fonts/font2.fntdata"/><Relationship Id="rId64" Type="http://schemas.microsoft.com/office/2016/11/relationships/changesInfo" Target="changesInfos/changesInfo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59" Type="http://schemas.openxmlformats.org/officeDocument/2006/relationships/font" Target="fonts/font5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lila El Baraka" userId="ea93c961-285f-4edc-9e51-dff84fc1dbdc" providerId="ADAL" clId="{57C2819A-E835-47AA-9356-3BB7B51E441F}"/>
    <pc:docChg chg="undo custSel addSld delSld modSld">
      <pc:chgData name="Jalila El Baraka" userId="ea93c961-285f-4edc-9e51-dff84fc1dbdc" providerId="ADAL" clId="{57C2819A-E835-47AA-9356-3BB7B51E441F}" dt="2026-01-14T19:37:46.557" v="1991"/>
      <pc:docMkLst>
        <pc:docMk/>
      </pc:docMkLst>
      <pc:sldChg chg="delSp modSp mod">
        <pc:chgData name="Jalila El Baraka" userId="ea93c961-285f-4edc-9e51-dff84fc1dbdc" providerId="ADAL" clId="{57C2819A-E835-47AA-9356-3BB7B51E441F}" dt="2026-01-14T18:12:42.634" v="347" actId="478"/>
        <pc:sldMkLst>
          <pc:docMk/>
          <pc:sldMk cId="25322569" sldId="256"/>
        </pc:sldMkLst>
      </pc:sldChg>
      <pc:sldChg chg="addSp delSp modSp mod">
        <pc:chgData name="Jalila El Baraka" userId="ea93c961-285f-4edc-9e51-dff84fc1dbdc" providerId="ADAL" clId="{57C2819A-E835-47AA-9356-3BB7B51E441F}" dt="2026-01-14T19:10:48.601" v="1391" actId="20577"/>
        <pc:sldMkLst>
          <pc:docMk/>
          <pc:sldMk cId="1808541968" sldId="831"/>
        </pc:sldMkLst>
        <pc:spChg chg="mod">
          <ac:chgData name="Jalila El Baraka" userId="ea93c961-285f-4edc-9e51-dff84fc1dbdc" providerId="ADAL" clId="{57C2819A-E835-47AA-9356-3BB7B51E441F}" dt="2026-01-14T19:10:48.601" v="1391" actId="20577"/>
          <ac:spMkLst>
            <pc:docMk/>
            <pc:sldMk cId="1808541968" sldId="831"/>
            <ac:spMk id="4" creationId="{824D3E88-5257-906F-53A3-FEE7687E4BC5}"/>
          </ac:spMkLst>
        </pc:spChg>
      </pc:sldChg>
      <pc:sldChg chg="modSp mod">
        <pc:chgData name="Jalila El Baraka" userId="ea93c961-285f-4edc-9e51-dff84fc1dbdc" providerId="ADAL" clId="{57C2819A-E835-47AA-9356-3BB7B51E441F}" dt="2026-01-14T18:45:41.810" v="656" actId="20577"/>
        <pc:sldMkLst>
          <pc:docMk/>
          <pc:sldMk cId="4224347542" sldId="847"/>
        </pc:sldMkLst>
        <pc:spChg chg="mod">
          <ac:chgData name="Jalila El Baraka" userId="ea93c961-285f-4edc-9e51-dff84fc1dbdc" providerId="ADAL" clId="{57C2819A-E835-47AA-9356-3BB7B51E441F}" dt="2026-01-14T18:45:41.810" v="656" actId="20577"/>
          <ac:spMkLst>
            <pc:docMk/>
            <pc:sldMk cId="4224347542" sldId="847"/>
            <ac:spMk id="9" creationId="{BFE51F8C-1F35-9CC8-FA29-27998F956968}"/>
          </ac:spMkLst>
        </pc:spChg>
      </pc:sldChg>
      <pc:sldChg chg="addSp delSp modSp mod delAnim">
        <pc:chgData name="Jalila El Baraka" userId="ea93c961-285f-4edc-9e51-dff84fc1dbdc" providerId="ADAL" clId="{57C2819A-E835-47AA-9356-3BB7B51E441F}" dt="2026-01-14T18:45:49.969" v="658" actId="13926"/>
        <pc:sldMkLst>
          <pc:docMk/>
          <pc:sldMk cId="3207892773" sldId="849"/>
        </pc:sldMkLst>
        <pc:spChg chg="mod">
          <ac:chgData name="Jalila El Baraka" userId="ea93c961-285f-4edc-9e51-dff84fc1dbdc" providerId="ADAL" clId="{57C2819A-E835-47AA-9356-3BB7B51E441F}" dt="2026-01-14T18:45:49.969" v="658" actId="13926"/>
          <ac:spMkLst>
            <pc:docMk/>
            <pc:sldMk cId="3207892773" sldId="849"/>
            <ac:spMk id="3" creationId="{745AF8D4-BCBE-6E33-FC16-84FDB46E95DB}"/>
          </ac:spMkLst>
        </pc:spChg>
      </pc:sldChg>
      <pc:sldChg chg="modSp mod">
        <pc:chgData name="Jalila El Baraka" userId="ea93c961-285f-4edc-9e51-dff84fc1dbdc" providerId="ADAL" clId="{57C2819A-E835-47AA-9356-3BB7B51E441F}" dt="2026-01-14T18:54:35.280" v="1220" actId="20577"/>
        <pc:sldMkLst>
          <pc:docMk/>
          <pc:sldMk cId="2405058643" sldId="862"/>
        </pc:sldMkLst>
        <pc:spChg chg="mod">
          <ac:chgData name="Jalila El Baraka" userId="ea93c961-285f-4edc-9e51-dff84fc1dbdc" providerId="ADAL" clId="{57C2819A-E835-47AA-9356-3BB7B51E441F}" dt="2026-01-14T18:54:30.052" v="1206" actId="5793"/>
          <ac:spMkLst>
            <pc:docMk/>
            <pc:sldMk cId="2405058643" sldId="862"/>
            <ac:spMk id="2" creationId="{B84B0CC2-B73A-ED67-AA84-FA67AF3FDF7B}"/>
          </ac:spMkLst>
        </pc:spChg>
        <pc:spChg chg="mod">
          <ac:chgData name="Jalila El Baraka" userId="ea93c961-285f-4edc-9e51-dff84fc1dbdc" providerId="ADAL" clId="{57C2819A-E835-47AA-9356-3BB7B51E441F}" dt="2026-01-14T18:54:35.280" v="1220" actId="20577"/>
          <ac:spMkLst>
            <pc:docMk/>
            <pc:sldMk cId="2405058643" sldId="862"/>
            <ac:spMk id="5" creationId="{D9F960AF-7F5B-145B-60BB-014EB8070538}"/>
          </ac:spMkLst>
        </pc:spChg>
      </pc:sldChg>
      <pc:sldChg chg="delSp modSp mod">
        <pc:chgData name="Jalila El Baraka" userId="ea93c961-285f-4edc-9e51-dff84fc1dbdc" providerId="ADAL" clId="{57C2819A-E835-47AA-9356-3BB7B51E441F}" dt="2026-01-14T19:03:25.157" v="1323" actId="108"/>
        <pc:sldMkLst>
          <pc:docMk/>
          <pc:sldMk cId="2830076411" sldId="864"/>
        </pc:sldMkLst>
        <pc:spChg chg="mod">
          <ac:chgData name="Jalila El Baraka" userId="ea93c961-285f-4edc-9e51-dff84fc1dbdc" providerId="ADAL" clId="{57C2819A-E835-47AA-9356-3BB7B51E441F}" dt="2026-01-14T19:02:56.947" v="1317" actId="108"/>
          <ac:spMkLst>
            <pc:docMk/>
            <pc:sldMk cId="2830076411" sldId="864"/>
            <ac:spMk id="13" creationId="{1D1E2C9C-897F-B619-AE6A-2B2115F37FB7}"/>
          </ac:spMkLst>
        </pc:spChg>
        <pc:spChg chg="mod">
          <ac:chgData name="Jalila El Baraka" userId="ea93c961-285f-4edc-9e51-dff84fc1dbdc" providerId="ADAL" clId="{57C2819A-E835-47AA-9356-3BB7B51E441F}" dt="2026-01-14T19:03:25.157" v="1323" actId="108"/>
          <ac:spMkLst>
            <pc:docMk/>
            <pc:sldMk cId="2830076411" sldId="864"/>
            <ac:spMk id="15" creationId="{D0029036-1A85-3053-1AD7-1EF8453CCA0B}"/>
          </ac:spMkLst>
        </pc:spChg>
        <pc:cxnChg chg="mod">
          <ac:chgData name="Jalila El Baraka" userId="ea93c961-285f-4edc-9e51-dff84fc1dbdc" providerId="ADAL" clId="{57C2819A-E835-47AA-9356-3BB7B51E441F}" dt="2026-01-14T19:02:46.845" v="1316" actId="14100"/>
          <ac:cxnSpMkLst>
            <pc:docMk/>
            <pc:sldMk cId="2830076411" sldId="864"/>
            <ac:cxnSpMk id="7" creationId="{EB604154-946B-7568-00A5-61252F3C2C24}"/>
          </ac:cxnSpMkLst>
        </pc:cxnChg>
        <pc:cxnChg chg="mod">
          <ac:chgData name="Jalila El Baraka" userId="ea93c961-285f-4edc-9e51-dff84fc1dbdc" providerId="ADAL" clId="{57C2819A-E835-47AA-9356-3BB7B51E441F}" dt="2026-01-14T18:58:47.186" v="1250" actId="14100"/>
          <ac:cxnSpMkLst>
            <pc:docMk/>
            <pc:sldMk cId="2830076411" sldId="864"/>
            <ac:cxnSpMk id="8" creationId="{3548644F-C239-EDB7-EB50-31CCDB99C75B}"/>
          </ac:cxnSpMkLst>
        </pc:cxnChg>
        <pc:cxnChg chg="mod">
          <ac:chgData name="Jalila El Baraka" userId="ea93c961-285f-4edc-9e51-dff84fc1dbdc" providerId="ADAL" clId="{57C2819A-E835-47AA-9356-3BB7B51E441F}" dt="2026-01-14T18:58:50.216" v="1251" actId="14100"/>
          <ac:cxnSpMkLst>
            <pc:docMk/>
            <pc:sldMk cId="2830076411" sldId="864"/>
            <ac:cxnSpMk id="12" creationId="{F864054F-14E7-64BE-C8EC-73C7D9488358}"/>
          </ac:cxnSpMkLst>
        </pc:cxnChg>
        <pc:cxnChg chg="mod">
          <ac:chgData name="Jalila El Baraka" userId="ea93c961-285f-4edc-9e51-dff84fc1dbdc" providerId="ADAL" clId="{57C2819A-E835-47AA-9356-3BB7B51E441F}" dt="2026-01-14T18:59:25.133" v="1269" actId="1076"/>
          <ac:cxnSpMkLst>
            <pc:docMk/>
            <pc:sldMk cId="2830076411" sldId="864"/>
            <ac:cxnSpMk id="28" creationId="{CDB59D00-2CDE-5DB6-AFF2-A29878D15B77}"/>
          </ac:cxnSpMkLst>
        </pc:cxnChg>
        <pc:cxnChg chg="mod">
          <ac:chgData name="Jalila El Baraka" userId="ea93c961-285f-4edc-9e51-dff84fc1dbdc" providerId="ADAL" clId="{57C2819A-E835-47AA-9356-3BB7B51E441F}" dt="2026-01-14T18:59:40.639" v="1284" actId="1076"/>
          <ac:cxnSpMkLst>
            <pc:docMk/>
            <pc:sldMk cId="2830076411" sldId="864"/>
            <ac:cxnSpMk id="29" creationId="{8424A027-6A56-582C-6F23-2E71D6626C55}"/>
          </ac:cxnSpMkLst>
        </pc:cxnChg>
        <pc:cxnChg chg="mod">
          <ac:chgData name="Jalila El Baraka" userId="ea93c961-285f-4edc-9e51-dff84fc1dbdc" providerId="ADAL" clId="{57C2819A-E835-47AA-9356-3BB7B51E441F}" dt="2026-01-14T19:00:01.937" v="1307" actId="1076"/>
          <ac:cxnSpMkLst>
            <pc:docMk/>
            <pc:sldMk cId="2830076411" sldId="864"/>
            <ac:cxnSpMk id="30" creationId="{E66D81D1-3E4E-058A-7D5F-D3353D8AF619}"/>
          </ac:cxnSpMkLst>
        </pc:cxnChg>
      </pc:sldChg>
      <pc:sldChg chg="modSp mod">
        <pc:chgData name="Jalila El Baraka" userId="ea93c961-285f-4edc-9e51-dff84fc1dbdc" providerId="ADAL" clId="{57C2819A-E835-47AA-9356-3BB7B51E441F}" dt="2026-01-14T19:14:38.978" v="1445" actId="1076"/>
        <pc:sldMkLst>
          <pc:docMk/>
          <pc:sldMk cId="3592507484" sldId="865"/>
        </pc:sldMkLst>
        <pc:spChg chg="mod">
          <ac:chgData name="Jalila El Baraka" userId="ea93c961-285f-4edc-9e51-dff84fc1dbdc" providerId="ADAL" clId="{57C2819A-E835-47AA-9356-3BB7B51E441F}" dt="2026-01-14T19:04:08.433" v="1383" actId="33524"/>
          <ac:spMkLst>
            <pc:docMk/>
            <pc:sldMk cId="3592507484" sldId="865"/>
            <ac:spMk id="2" creationId="{DE374D0C-9491-6652-DA3E-2CB32434A8DB}"/>
          </ac:spMkLst>
        </pc:spChg>
        <pc:spChg chg="mod">
          <ac:chgData name="Jalila El Baraka" userId="ea93c961-285f-4edc-9e51-dff84fc1dbdc" providerId="ADAL" clId="{57C2819A-E835-47AA-9356-3BB7B51E441F}" dt="2026-01-14T19:13:53.556" v="1402" actId="20577"/>
          <ac:spMkLst>
            <pc:docMk/>
            <pc:sldMk cId="3592507484" sldId="865"/>
            <ac:spMk id="3" creationId="{5478731F-1EDB-667D-C13D-E23AEBAC4CF4}"/>
          </ac:spMkLst>
        </pc:spChg>
        <pc:spChg chg="mod">
          <ac:chgData name="Jalila El Baraka" userId="ea93c961-285f-4edc-9e51-dff84fc1dbdc" providerId="ADAL" clId="{57C2819A-E835-47AA-9356-3BB7B51E441F}" dt="2026-01-14T19:13:56.453" v="1405" actId="20577"/>
          <ac:spMkLst>
            <pc:docMk/>
            <pc:sldMk cId="3592507484" sldId="865"/>
            <ac:spMk id="4" creationId="{B3244C1A-9886-6F2D-4617-73FC23AE7CBC}"/>
          </ac:spMkLst>
        </pc:spChg>
        <pc:spChg chg="mod">
          <ac:chgData name="Jalila El Baraka" userId="ea93c961-285f-4edc-9e51-dff84fc1dbdc" providerId="ADAL" clId="{57C2819A-E835-47AA-9356-3BB7B51E441F}" dt="2026-01-14T19:14:38.978" v="1445" actId="1076"/>
          <ac:spMkLst>
            <pc:docMk/>
            <pc:sldMk cId="3592507484" sldId="865"/>
            <ac:spMk id="7" creationId="{CE1FDCD7-4D1B-42F0-FAA8-1C52E2738659}"/>
          </ac:spMkLst>
        </pc:spChg>
      </pc:sldChg>
      <pc:sldChg chg="addSp delSp modSp mod delAnim">
        <pc:chgData name="Jalila El Baraka" userId="ea93c961-285f-4edc-9e51-dff84fc1dbdc" providerId="ADAL" clId="{57C2819A-E835-47AA-9356-3BB7B51E441F}" dt="2026-01-14T18:39:47.817" v="473" actId="20577"/>
        <pc:sldMkLst>
          <pc:docMk/>
          <pc:sldMk cId="1924069788" sldId="884"/>
        </pc:sldMkLst>
        <pc:spChg chg="mod">
          <ac:chgData name="Jalila El Baraka" userId="ea93c961-285f-4edc-9e51-dff84fc1dbdc" providerId="ADAL" clId="{57C2819A-E835-47AA-9356-3BB7B51E441F}" dt="2026-01-14T18:39:47.817" v="473" actId="20577"/>
          <ac:spMkLst>
            <pc:docMk/>
            <pc:sldMk cId="1924069788" sldId="884"/>
            <ac:spMk id="4" creationId="{7AE76DBD-DBA9-930E-6A9E-B2725446DC8A}"/>
          </ac:spMkLst>
        </pc:spChg>
      </pc:sldChg>
      <pc:sldChg chg="modSp mod">
        <pc:chgData name="Jalila El Baraka" userId="ea93c961-285f-4edc-9e51-dff84fc1dbdc" providerId="ADAL" clId="{57C2819A-E835-47AA-9356-3BB7B51E441F}" dt="2026-01-14T18:50:11.347" v="990" actId="20577"/>
        <pc:sldMkLst>
          <pc:docMk/>
          <pc:sldMk cId="155599131" sldId="888"/>
        </pc:sldMkLst>
        <pc:spChg chg="mod">
          <ac:chgData name="Jalila El Baraka" userId="ea93c961-285f-4edc-9e51-dff84fc1dbdc" providerId="ADAL" clId="{57C2819A-E835-47AA-9356-3BB7B51E441F}" dt="2026-01-14T18:49:23.294" v="948" actId="20577"/>
          <ac:spMkLst>
            <pc:docMk/>
            <pc:sldMk cId="155599131" sldId="888"/>
            <ac:spMk id="3" creationId="{F7BE59DE-6B1C-FCAA-D278-802E6C988738}"/>
          </ac:spMkLst>
        </pc:spChg>
        <pc:spChg chg="mod">
          <ac:chgData name="Jalila El Baraka" userId="ea93c961-285f-4edc-9e51-dff84fc1dbdc" providerId="ADAL" clId="{57C2819A-E835-47AA-9356-3BB7B51E441F}" dt="2026-01-14T18:50:11.347" v="990" actId="20577"/>
          <ac:spMkLst>
            <pc:docMk/>
            <pc:sldMk cId="155599131" sldId="888"/>
            <ac:spMk id="8" creationId="{505AC04A-D08C-1364-1294-6E4FAB249E4E}"/>
          </ac:spMkLst>
        </pc:spChg>
        <pc:picChg chg="mod">
          <ac:chgData name="Jalila El Baraka" userId="ea93c961-285f-4edc-9e51-dff84fc1dbdc" providerId="ADAL" clId="{57C2819A-E835-47AA-9356-3BB7B51E441F}" dt="2026-01-14T18:49:58.787" v="985" actId="1076"/>
          <ac:picMkLst>
            <pc:docMk/>
            <pc:sldMk cId="155599131" sldId="888"/>
            <ac:picMk id="5" creationId="{871FE475-901F-0B9E-4012-B18987E506C5}"/>
          </ac:picMkLst>
        </pc:picChg>
        <pc:picChg chg="mod">
          <ac:chgData name="Jalila El Baraka" userId="ea93c961-285f-4edc-9e51-dff84fc1dbdc" providerId="ADAL" clId="{57C2819A-E835-47AA-9356-3BB7B51E441F}" dt="2026-01-14T18:49:55.784" v="983" actId="1076"/>
          <ac:picMkLst>
            <pc:docMk/>
            <pc:sldMk cId="155599131" sldId="888"/>
            <ac:picMk id="20" creationId="{817BD6D1-7EBA-D29F-1C3F-5824EEB38DE6}"/>
          </ac:picMkLst>
        </pc:picChg>
        <pc:picChg chg="mod">
          <ac:chgData name="Jalila El Baraka" userId="ea93c961-285f-4edc-9e51-dff84fc1dbdc" providerId="ADAL" clId="{57C2819A-E835-47AA-9356-3BB7B51E441F}" dt="2026-01-14T18:49:57.567" v="984" actId="1076"/>
          <ac:picMkLst>
            <pc:docMk/>
            <pc:sldMk cId="155599131" sldId="888"/>
            <ac:picMk id="21" creationId="{0EB81BC6-A0C1-3A1E-769D-C2110B180252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1-14T19:36:53.179" v="1978" actId="313"/>
        <pc:sldMkLst>
          <pc:docMk/>
          <pc:sldMk cId="1143159255" sldId="889"/>
        </pc:sldMkLst>
        <pc:spChg chg="mod">
          <ac:chgData name="Jalila El Baraka" userId="ea93c961-285f-4edc-9e51-dff84fc1dbdc" providerId="ADAL" clId="{57C2819A-E835-47AA-9356-3BB7B51E441F}" dt="2026-01-14T19:36:53.179" v="1978" actId="313"/>
          <ac:spMkLst>
            <pc:docMk/>
            <pc:sldMk cId="1143159255" sldId="889"/>
            <ac:spMk id="2" creationId="{678B4322-556F-44B6-229F-AB4A150D7474}"/>
          </ac:spMkLst>
        </pc:spChg>
        <pc:picChg chg="add mod">
          <ac:chgData name="Jalila El Baraka" userId="ea93c961-285f-4edc-9e51-dff84fc1dbdc" providerId="ADAL" clId="{57C2819A-E835-47AA-9356-3BB7B51E441F}" dt="2026-01-14T19:36:50.841" v="1977" actId="1076"/>
          <ac:picMkLst>
            <pc:docMk/>
            <pc:sldMk cId="1143159255" sldId="889"/>
            <ac:picMk id="9" creationId="{3F5C2723-1CE1-5AD1-026C-DE9839394DCA}"/>
          </ac:picMkLst>
        </pc:picChg>
      </pc:sldChg>
      <pc:sldChg chg="modSp mod">
        <pc:chgData name="Jalila El Baraka" userId="ea93c961-285f-4edc-9e51-dff84fc1dbdc" providerId="ADAL" clId="{57C2819A-E835-47AA-9356-3BB7B51E441F}" dt="2026-01-14T19:20:58.853" v="1493" actId="20577"/>
        <pc:sldMkLst>
          <pc:docMk/>
          <pc:sldMk cId="4105374042" sldId="890"/>
        </pc:sldMkLst>
      </pc:sldChg>
      <pc:sldChg chg="addSp delSp modSp mod">
        <pc:chgData name="Jalila El Baraka" userId="ea93c961-285f-4edc-9e51-dff84fc1dbdc" providerId="ADAL" clId="{57C2819A-E835-47AA-9356-3BB7B51E441F}" dt="2026-01-14T19:37:21.707" v="1985" actId="1076"/>
        <pc:sldMkLst>
          <pc:docMk/>
          <pc:sldMk cId="3969272901" sldId="891"/>
        </pc:sldMkLst>
        <pc:spChg chg="mod">
          <ac:chgData name="Jalila El Baraka" userId="ea93c961-285f-4edc-9e51-dff84fc1dbdc" providerId="ADAL" clId="{57C2819A-E835-47AA-9356-3BB7B51E441F}" dt="2026-01-14T19:22:09.322" v="1647" actId="20577"/>
          <ac:spMkLst>
            <pc:docMk/>
            <pc:sldMk cId="3969272901" sldId="891"/>
            <ac:spMk id="2" creationId="{83DAA4C9-79A2-053B-DF92-8B73F62E9128}"/>
          </ac:spMkLst>
        </pc:spChg>
        <pc:picChg chg="add mod">
          <ac:chgData name="Jalila El Baraka" userId="ea93c961-285f-4edc-9e51-dff84fc1dbdc" providerId="ADAL" clId="{57C2819A-E835-47AA-9356-3BB7B51E441F}" dt="2026-01-14T19:37:21.707" v="1985" actId="1076"/>
          <ac:picMkLst>
            <pc:docMk/>
            <pc:sldMk cId="3969272901" sldId="891"/>
            <ac:picMk id="10" creationId="{2F43B7FB-50B7-3263-D263-0758C62A04C0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1-14T19:27:29.588" v="1682" actId="478"/>
        <pc:sldMkLst>
          <pc:docMk/>
          <pc:sldMk cId="3708679337" sldId="893"/>
        </pc:sldMkLst>
      </pc:sldChg>
      <pc:sldChg chg="addSp delSp modSp mod">
        <pc:chgData name="Jalila El Baraka" userId="ea93c961-285f-4edc-9e51-dff84fc1dbdc" providerId="ADAL" clId="{57C2819A-E835-47AA-9356-3BB7B51E441F}" dt="2026-01-14T19:22:52.055" v="1653" actId="1076"/>
        <pc:sldMkLst>
          <pc:docMk/>
          <pc:sldMk cId="232576270" sldId="894"/>
        </pc:sldMkLst>
      </pc:sldChg>
      <pc:sldChg chg="addSp delSp modSp mod">
        <pc:chgData name="Jalila El Baraka" userId="ea93c961-285f-4edc-9e51-dff84fc1dbdc" providerId="ADAL" clId="{57C2819A-E835-47AA-9356-3BB7B51E441F}" dt="2026-01-14T18:12:48.854" v="348" actId="478"/>
        <pc:sldMkLst>
          <pc:docMk/>
          <pc:sldMk cId="1677520056" sldId="901"/>
        </pc:sldMkLst>
      </pc:sldChg>
      <pc:sldChg chg="modSp mod">
        <pc:chgData name="Jalila El Baraka" userId="ea93c961-285f-4edc-9e51-dff84fc1dbdc" providerId="ADAL" clId="{57C2819A-E835-47AA-9356-3BB7B51E441F}" dt="2026-01-14T19:28:56.239" v="1784" actId="20577"/>
        <pc:sldMkLst>
          <pc:docMk/>
          <pc:sldMk cId="1438051561" sldId="903"/>
        </pc:sldMkLst>
        <pc:spChg chg="mod">
          <ac:chgData name="Jalila El Baraka" userId="ea93c961-285f-4edc-9e51-dff84fc1dbdc" providerId="ADAL" clId="{57C2819A-E835-47AA-9356-3BB7B51E441F}" dt="2026-01-14T19:28:56.239" v="1784" actId="20577"/>
          <ac:spMkLst>
            <pc:docMk/>
            <pc:sldMk cId="1438051561" sldId="903"/>
            <ac:spMk id="3" creationId="{BAE80EA5-5EE9-C5DE-6B1E-574E8EC0135A}"/>
          </ac:spMkLst>
        </pc:spChg>
        <pc:spChg chg="mod">
          <ac:chgData name="Jalila El Baraka" userId="ea93c961-285f-4edc-9e51-dff84fc1dbdc" providerId="ADAL" clId="{57C2819A-E835-47AA-9356-3BB7B51E441F}" dt="2026-01-14T18:15:19.868" v="443" actId="20577"/>
          <ac:spMkLst>
            <pc:docMk/>
            <pc:sldMk cId="1438051561" sldId="903"/>
            <ac:spMk id="15" creationId="{50775049-5AA6-3C3C-AC1F-D26795F1283B}"/>
          </ac:spMkLst>
        </pc:spChg>
        <pc:spChg chg="mod">
          <ac:chgData name="Jalila El Baraka" userId="ea93c961-285f-4edc-9e51-dff84fc1dbdc" providerId="ADAL" clId="{57C2819A-E835-47AA-9356-3BB7B51E441F}" dt="2026-01-14T18:20:43.172" v="466" actId="20577"/>
          <ac:spMkLst>
            <pc:docMk/>
            <pc:sldMk cId="1438051561" sldId="903"/>
            <ac:spMk id="23" creationId="{CD1D35CE-25CC-A0FD-7661-397FE3C29C02}"/>
          </ac:spMkLst>
        </pc:spChg>
      </pc:sldChg>
      <pc:sldChg chg="addSp delSp modSp mod">
        <pc:chgData name="Jalila El Baraka" userId="ea93c961-285f-4edc-9e51-dff84fc1dbdc" providerId="ADAL" clId="{57C2819A-E835-47AA-9356-3BB7B51E441F}" dt="2026-01-14T19:28:42.742" v="1775" actId="20577"/>
        <pc:sldMkLst>
          <pc:docMk/>
          <pc:sldMk cId="340802282" sldId="905"/>
        </pc:sldMkLst>
        <pc:spChg chg="mod">
          <ac:chgData name="Jalila El Baraka" userId="ea93c961-285f-4edc-9e51-dff84fc1dbdc" providerId="ADAL" clId="{57C2819A-E835-47AA-9356-3BB7B51E441F}" dt="2026-01-14T18:52:20.680" v="1071" actId="20577"/>
          <ac:spMkLst>
            <pc:docMk/>
            <pc:sldMk cId="340802282" sldId="905"/>
            <ac:spMk id="13" creationId="{8CF12B68-AF26-E3BB-8DB7-B3663E56BECD}"/>
          </ac:spMkLst>
        </pc:spChg>
        <pc:spChg chg="add del">
          <ac:chgData name="Jalila El Baraka" userId="ea93c961-285f-4edc-9e51-dff84fc1dbdc" providerId="ADAL" clId="{57C2819A-E835-47AA-9356-3BB7B51E441F}" dt="2026-01-14T18:50:51.579" v="994" actId="478"/>
          <ac:spMkLst>
            <pc:docMk/>
            <pc:sldMk cId="340802282" sldId="905"/>
            <ac:spMk id="16" creationId="{B92CC315-257D-CF1F-EEDA-1A4565366C62}"/>
          </ac:spMkLst>
        </pc:spChg>
        <pc:spChg chg="add mod">
          <ac:chgData name="Jalila El Baraka" userId="ea93c961-285f-4edc-9e51-dff84fc1dbdc" providerId="ADAL" clId="{57C2819A-E835-47AA-9356-3BB7B51E441F}" dt="2026-01-14T19:28:42.742" v="1775" actId="20577"/>
          <ac:spMkLst>
            <pc:docMk/>
            <pc:sldMk cId="340802282" sldId="905"/>
            <ac:spMk id="18" creationId="{4C977942-9398-0F77-B1F7-2A210F2F0D09}"/>
          </ac:spMkLst>
        </pc:spChg>
        <pc:spChg chg="mod">
          <ac:chgData name="Jalila El Baraka" userId="ea93c961-285f-4edc-9e51-dff84fc1dbdc" providerId="ADAL" clId="{57C2819A-E835-47AA-9356-3BB7B51E441F}" dt="2026-01-14T18:52:30.855" v="1098" actId="20577"/>
          <ac:spMkLst>
            <pc:docMk/>
            <pc:sldMk cId="340802282" sldId="905"/>
            <ac:spMk id="19" creationId="{DCD95EE1-7037-C376-BD96-AC169B0E0A18}"/>
          </ac:spMkLst>
        </pc:spChg>
      </pc:sldChg>
      <pc:sldChg chg="modSp mod">
        <pc:chgData name="Jalila El Baraka" userId="ea93c961-285f-4edc-9e51-dff84fc1dbdc" providerId="ADAL" clId="{57C2819A-E835-47AA-9356-3BB7B51E441F}" dt="2026-01-14T19:29:11.569" v="1807" actId="20577"/>
        <pc:sldMkLst>
          <pc:docMk/>
          <pc:sldMk cId="1129558479" sldId="907"/>
        </pc:sldMkLst>
        <pc:spChg chg="mod">
          <ac:chgData name="Jalila El Baraka" userId="ea93c961-285f-4edc-9e51-dff84fc1dbdc" providerId="ADAL" clId="{57C2819A-E835-47AA-9356-3BB7B51E441F}" dt="2026-01-14T19:28:30.794" v="1765" actId="20577"/>
          <ac:spMkLst>
            <pc:docMk/>
            <pc:sldMk cId="1129558479" sldId="907"/>
            <ac:spMk id="6" creationId="{E05A9E35-B28B-E6AD-B1E7-C3A6A7E05FDE}"/>
          </ac:spMkLst>
        </pc:spChg>
        <pc:spChg chg="mod">
          <ac:chgData name="Jalila El Baraka" userId="ea93c961-285f-4edc-9e51-dff84fc1dbdc" providerId="ADAL" clId="{57C2819A-E835-47AA-9356-3BB7B51E441F}" dt="2026-01-14T19:27:58.563" v="1754" actId="313"/>
          <ac:spMkLst>
            <pc:docMk/>
            <pc:sldMk cId="1129558479" sldId="907"/>
            <ac:spMk id="21" creationId="{C580E934-FB56-6692-E2EF-F641CCC3B283}"/>
          </ac:spMkLst>
        </pc:spChg>
        <pc:spChg chg="mod">
          <ac:chgData name="Jalila El Baraka" userId="ea93c961-285f-4edc-9e51-dff84fc1dbdc" providerId="ADAL" clId="{57C2819A-E835-47AA-9356-3BB7B51E441F}" dt="2026-01-14T19:29:11.569" v="1807" actId="20577"/>
          <ac:spMkLst>
            <pc:docMk/>
            <pc:sldMk cId="1129558479" sldId="907"/>
            <ac:spMk id="32" creationId="{50316A4D-1C31-350A-3555-8B168EE87AFE}"/>
          </ac:spMkLst>
        </pc:spChg>
      </pc:sldChg>
      <pc:sldChg chg="addSp delSp modSp add mod">
        <pc:chgData name="Jalila El Baraka" userId="ea93c961-285f-4edc-9e51-dff84fc1dbdc" providerId="ADAL" clId="{57C2819A-E835-47AA-9356-3BB7B51E441F}" dt="2026-01-14T18:42:04.093" v="525" actId="313"/>
        <pc:sldMkLst>
          <pc:docMk/>
          <pc:sldMk cId="3894725599" sldId="1043"/>
        </pc:sldMkLst>
        <pc:spChg chg="mod">
          <ac:chgData name="Jalila El Baraka" userId="ea93c961-285f-4edc-9e51-dff84fc1dbdc" providerId="ADAL" clId="{57C2819A-E835-47AA-9356-3BB7B51E441F}" dt="2026-01-14T18:42:04.093" v="525" actId="313"/>
          <ac:spMkLst>
            <pc:docMk/>
            <pc:sldMk cId="3894725599" sldId="1043"/>
            <ac:spMk id="3" creationId="{7E43ABAB-21E5-E70C-FEF4-442F21C09674}"/>
          </ac:spMkLst>
        </pc:spChg>
      </pc:sldChg>
      <pc:sldChg chg="addSp modSp add mod">
        <pc:chgData name="Jalila El Baraka" userId="ea93c961-285f-4edc-9e51-dff84fc1dbdc" providerId="ADAL" clId="{57C2819A-E835-47AA-9356-3BB7B51E441F}" dt="2026-01-14T18:46:49.092" v="762" actId="313"/>
        <pc:sldMkLst>
          <pc:docMk/>
          <pc:sldMk cId="1812840603" sldId="1047"/>
        </pc:sldMkLst>
        <pc:spChg chg="mod">
          <ac:chgData name="Jalila El Baraka" userId="ea93c961-285f-4edc-9e51-dff84fc1dbdc" providerId="ADAL" clId="{57C2819A-E835-47AA-9356-3BB7B51E441F}" dt="2026-01-14T18:46:49.092" v="762" actId="313"/>
          <ac:spMkLst>
            <pc:docMk/>
            <pc:sldMk cId="1812840603" sldId="1047"/>
            <ac:spMk id="5" creationId="{2AF6B229-31D7-A8C3-EA66-398CE19B875B}"/>
          </ac:spMkLst>
        </pc:spChg>
      </pc:sldChg>
      <pc:sldChg chg="addSp delSp modSp mod">
        <pc:chgData name="Jalila El Baraka" userId="ea93c961-285f-4edc-9e51-dff84fc1dbdc" providerId="ADAL" clId="{57C2819A-E835-47AA-9356-3BB7B51E441F}" dt="2026-01-14T19:29:31.504" v="1826" actId="20577"/>
        <pc:sldMkLst>
          <pc:docMk/>
          <pc:sldMk cId="774557552" sldId="1072"/>
        </pc:sldMkLst>
        <pc:spChg chg="add mod">
          <ac:chgData name="Jalila El Baraka" userId="ea93c961-285f-4edc-9e51-dff84fc1dbdc" providerId="ADAL" clId="{57C2819A-E835-47AA-9356-3BB7B51E441F}" dt="2026-01-14T19:29:31.504" v="1826" actId="20577"/>
          <ac:spMkLst>
            <pc:docMk/>
            <pc:sldMk cId="774557552" sldId="1072"/>
            <ac:spMk id="4" creationId="{3666225F-6BC8-84C7-2D4E-FF5FFB108E7B}"/>
          </ac:spMkLst>
        </pc:spChg>
      </pc:sldChg>
      <pc:sldChg chg="modSp mod">
        <pc:chgData name="Jalila El Baraka" userId="ea93c961-285f-4edc-9e51-dff84fc1dbdc" providerId="ADAL" clId="{57C2819A-E835-47AA-9356-3BB7B51E441F}" dt="2026-01-14T19:35:37.156" v="1965" actId="207"/>
        <pc:sldMkLst>
          <pc:docMk/>
          <pc:sldMk cId="2388078800" sldId="1077"/>
        </pc:sldMkLst>
        <pc:spChg chg="mod">
          <ac:chgData name="Jalila El Baraka" userId="ea93c961-285f-4edc-9e51-dff84fc1dbdc" providerId="ADAL" clId="{57C2819A-E835-47AA-9356-3BB7B51E441F}" dt="2026-01-14T19:35:28.307" v="1959" actId="207"/>
          <ac:spMkLst>
            <pc:docMk/>
            <pc:sldMk cId="2388078800" sldId="1077"/>
            <ac:spMk id="10" creationId="{4398459B-F9BD-FD2D-7921-B167F5DCF855}"/>
          </ac:spMkLst>
        </pc:spChg>
        <pc:spChg chg="mod">
          <ac:chgData name="Jalila El Baraka" userId="ea93c961-285f-4edc-9e51-dff84fc1dbdc" providerId="ADAL" clId="{57C2819A-E835-47AA-9356-3BB7B51E441F}" dt="2026-01-14T19:35:31.418" v="1960" actId="207"/>
          <ac:spMkLst>
            <pc:docMk/>
            <pc:sldMk cId="2388078800" sldId="1077"/>
            <ac:spMk id="12" creationId="{1CF3804C-F85C-C997-59EA-D220D8527698}"/>
          </ac:spMkLst>
        </pc:spChg>
        <pc:spChg chg="mod">
          <ac:chgData name="Jalila El Baraka" userId="ea93c961-285f-4edc-9e51-dff84fc1dbdc" providerId="ADAL" clId="{57C2819A-E835-47AA-9356-3BB7B51E441F}" dt="2026-01-14T19:35:37.156" v="1965" actId="207"/>
          <ac:spMkLst>
            <pc:docMk/>
            <pc:sldMk cId="2388078800" sldId="1077"/>
            <ac:spMk id="13" creationId="{5D0A9085-9E0B-2385-10A7-6502046E5179}"/>
          </ac:spMkLst>
        </pc:spChg>
      </pc:sldChg>
      <pc:sldChg chg="delSp modSp mod delAnim">
        <pc:chgData name="Jalila El Baraka" userId="ea93c961-285f-4edc-9e51-dff84fc1dbdc" providerId="ADAL" clId="{57C2819A-E835-47AA-9356-3BB7B51E441F}" dt="2026-01-14T19:29:20.215" v="1809" actId="13926"/>
        <pc:sldMkLst>
          <pc:docMk/>
          <pc:sldMk cId="69932602" sldId="1092"/>
        </pc:sldMkLst>
        <pc:spChg chg="mod">
          <ac:chgData name="Jalila El Baraka" userId="ea93c961-285f-4edc-9e51-dff84fc1dbdc" providerId="ADAL" clId="{57C2819A-E835-47AA-9356-3BB7B51E441F}" dt="2026-01-14T19:29:20.215" v="1809" actId="13926"/>
          <ac:spMkLst>
            <pc:docMk/>
            <pc:sldMk cId="69932602" sldId="1092"/>
            <ac:spMk id="12" creationId="{21A8927E-D3C1-E300-60C5-B06CCC1254E0}"/>
          </ac:spMkLst>
        </pc:spChg>
      </pc:sldChg>
      <pc:sldChg chg="addSp delSp modSp add mod">
        <pc:chgData name="Jalila El Baraka" userId="ea93c961-285f-4edc-9e51-dff84fc1dbdc" providerId="ADAL" clId="{57C2819A-E835-47AA-9356-3BB7B51E441F}" dt="2026-01-14T18:47:38.168" v="830" actId="20577"/>
        <pc:sldMkLst>
          <pc:docMk/>
          <pc:sldMk cId="3243370556" sldId="1094"/>
        </pc:sldMkLst>
      </pc:sldChg>
      <pc:sldChg chg="addSp delSp modSp add mod">
        <pc:chgData name="Jalila El Baraka" userId="ea93c961-285f-4edc-9e51-dff84fc1dbdc" providerId="ADAL" clId="{57C2819A-E835-47AA-9356-3BB7B51E441F}" dt="2026-01-14T18:48:44.325" v="897" actId="478"/>
        <pc:sldMkLst>
          <pc:docMk/>
          <pc:sldMk cId="1153734857" sldId="1095"/>
        </pc:sldMkLst>
        <pc:spChg chg="mod">
          <ac:chgData name="Jalila El Baraka" userId="ea93c961-285f-4edc-9e51-dff84fc1dbdc" providerId="ADAL" clId="{57C2819A-E835-47AA-9356-3BB7B51E441F}" dt="2026-01-14T18:48:42.407" v="896" actId="313"/>
          <ac:spMkLst>
            <pc:docMk/>
            <pc:sldMk cId="1153734857" sldId="1095"/>
            <ac:spMk id="3" creationId="{7D6AB768-3ED7-2838-59FB-A79F41471795}"/>
          </ac:spMkLst>
        </pc:spChg>
      </pc:sldChg>
      <pc:sldChg chg="addSp delSp modSp add mod">
        <pc:chgData name="Jalila El Baraka" userId="ea93c961-285f-4edc-9e51-dff84fc1dbdc" providerId="ADAL" clId="{57C2819A-E835-47AA-9356-3BB7B51E441F}" dt="2026-01-14T18:48:16.986" v="859" actId="478"/>
        <pc:sldMkLst>
          <pc:docMk/>
          <pc:sldMk cId="2427462898" sldId="1096"/>
        </pc:sldMkLst>
        <pc:spChg chg="mod">
          <ac:chgData name="Jalila El Baraka" userId="ea93c961-285f-4edc-9e51-dff84fc1dbdc" providerId="ADAL" clId="{57C2819A-E835-47AA-9356-3BB7B51E441F}" dt="2026-01-14T18:48:04.791" v="858" actId="20577"/>
          <ac:spMkLst>
            <pc:docMk/>
            <pc:sldMk cId="2427462898" sldId="1096"/>
            <ac:spMk id="3" creationId="{2E7C82A2-FC55-EF9B-855B-337E920A10C3}"/>
          </ac:spMkLst>
        </pc:spChg>
        <pc:spChg chg="mod">
          <ac:chgData name="Jalila El Baraka" userId="ea93c961-285f-4edc-9e51-dff84fc1dbdc" providerId="ADAL" clId="{57C2819A-E835-47AA-9356-3BB7B51E441F}" dt="2026-01-14T18:47:50.427" v="838" actId="20577"/>
          <ac:spMkLst>
            <pc:docMk/>
            <pc:sldMk cId="2427462898" sldId="1096"/>
            <ac:spMk id="4" creationId="{44A70CC2-4E59-CB9F-1DCA-05839F7B46DA}"/>
          </ac:spMkLst>
        </pc:spChg>
      </pc:sldChg>
      <pc:sldChg chg="addSp delSp modSp add mod">
        <pc:chgData name="Jalila El Baraka" userId="ea93c961-285f-4edc-9e51-dff84fc1dbdc" providerId="ADAL" clId="{57C2819A-E835-47AA-9356-3BB7B51E441F}" dt="2026-01-14T19:37:35.903" v="1987"/>
        <pc:sldMkLst>
          <pc:docMk/>
          <pc:sldMk cId="3928788820" sldId="1098"/>
        </pc:sldMkLst>
        <pc:spChg chg="mod">
          <ac:chgData name="Jalila El Baraka" userId="ea93c961-285f-4edc-9e51-dff84fc1dbdc" providerId="ADAL" clId="{57C2819A-E835-47AA-9356-3BB7B51E441F}" dt="2026-01-14T19:30:10.068" v="1846" actId="20577"/>
          <ac:spMkLst>
            <pc:docMk/>
            <pc:sldMk cId="3928788820" sldId="1098"/>
            <ac:spMk id="4" creationId="{9C1F5DC5-E981-EB2E-C053-73640A752E67}"/>
          </ac:spMkLst>
        </pc:spChg>
        <pc:picChg chg="add mod">
          <ac:chgData name="Jalila El Baraka" userId="ea93c961-285f-4edc-9e51-dff84fc1dbdc" providerId="ADAL" clId="{57C2819A-E835-47AA-9356-3BB7B51E441F}" dt="2026-01-14T19:37:35.903" v="1987"/>
          <ac:picMkLst>
            <pc:docMk/>
            <pc:sldMk cId="3928788820" sldId="1098"/>
            <ac:picMk id="3" creationId="{B1DA47B0-BB96-ACB7-3B78-C11C97CA3C3A}"/>
          </ac:picMkLst>
        </pc:picChg>
      </pc:sldChg>
      <pc:sldChg chg="modSp mod">
        <pc:chgData name="Jalila El Baraka" userId="ea93c961-285f-4edc-9e51-dff84fc1dbdc" providerId="ADAL" clId="{57C2819A-E835-47AA-9356-3BB7B51E441F}" dt="2026-01-14T19:34:02.071" v="1911" actId="1076"/>
        <pc:sldMkLst>
          <pc:docMk/>
          <pc:sldMk cId="3266177250" sldId="1102"/>
        </pc:sldMkLst>
        <pc:spChg chg="mod">
          <ac:chgData name="Jalila El Baraka" userId="ea93c961-285f-4edc-9e51-dff84fc1dbdc" providerId="ADAL" clId="{57C2819A-E835-47AA-9356-3BB7B51E441F}" dt="2026-01-14T19:34:02.071" v="1911" actId="1076"/>
          <ac:spMkLst>
            <pc:docMk/>
            <pc:sldMk cId="3266177250" sldId="1102"/>
            <ac:spMk id="3" creationId="{15DF09F0-E92D-D2D3-F10B-83615A6C51FC}"/>
          </ac:spMkLst>
        </pc:spChg>
        <pc:spChg chg="mod">
          <ac:chgData name="Jalila El Baraka" userId="ea93c961-285f-4edc-9e51-dff84fc1dbdc" providerId="ADAL" clId="{57C2819A-E835-47AA-9356-3BB7B51E441F}" dt="2026-01-14T19:33:18.558" v="1890" actId="207"/>
          <ac:spMkLst>
            <pc:docMk/>
            <pc:sldMk cId="3266177250" sldId="1102"/>
            <ac:spMk id="4" creationId="{1E2DED43-3DF9-2DDE-D4CD-FDB1838EC65D}"/>
          </ac:spMkLst>
        </pc:spChg>
      </pc:sldChg>
      <pc:sldChg chg="delSp modSp mod">
        <pc:chgData name="Jalila El Baraka" userId="ea93c961-285f-4edc-9e51-dff84fc1dbdc" providerId="ADAL" clId="{57C2819A-E835-47AA-9356-3BB7B51E441F}" dt="2026-01-14T18:49:04.882" v="929" actId="478"/>
        <pc:sldMkLst>
          <pc:docMk/>
          <pc:sldMk cId="1705527484" sldId="1105"/>
        </pc:sldMkLst>
        <pc:spChg chg="mod">
          <ac:chgData name="Jalila El Baraka" userId="ea93c961-285f-4edc-9e51-dff84fc1dbdc" providerId="ADAL" clId="{57C2819A-E835-47AA-9356-3BB7B51E441F}" dt="2026-01-14T18:49:03.202" v="928" actId="20577"/>
          <ac:spMkLst>
            <pc:docMk/>
            <pc:sldMk cId="1705527484" sldId="1105"/>
            <ac:spMk id="3" creationId="{A7EC971C-854F-B4CA-E77F-6FD3237EB800}"/>
          </ac:spMkLst>
        </pc:spChg>
      </pc:sldChg>
      <pc:sldChg chg="add">
        <pc:chgData name="Jalila El Baraka" userId="ea93c961-285f-4edc-9e51-dff84fc1dbdc" providerId="ADAL" clId="{57C2819A-E835-47AA-9356-3BB7B51E441F}" dt="2026-01-14T18:49:09.482" v="930" actId="2890"/>
        <pc:sldMkLst>
          <pc:docMk/>
          <pc:sldMk cId="541827712" sldId="1106"/>
        </pc:sldMkLst>
      </pc:sldChg>
    </pc:docChg>
  </pc:docChgLst>
  <pc:docChgLst>
    <pc:chgData name="Jalila El Baraka" userId="ea93c961-285f-4edc-9e51-dff84fc1dbdc" providerId="ADAL" clId="{AF35D566-9458-4FCB-BB0C-F789683C5E1A}"/>
    <pc:docChg chg="undo custSel addSld delSld modSld sldOrd">
      <pc:chgData name="Jalila El Baraka" userId="ea93c961-285f-4edc-9e51-dff84fc1dbdc" providerId="ADAL" clId="{AF35D566-9458-4FCB-BB0C-F789683C5E1A}" dt="2026-02-02T20:09:00.095" v="2356" actId="1076"/>
      <pc:docMkLst>
        <pc:docMk/>
      </pc:docMkLst>
      <pc:sldChg chg="addSp modSp mod">
        <pc:chgData name="Jalila El Baraka" userId="ea93c961-285f-4edc-9e51-dff84fc1dbdc" providerId="ADAL" clId="{AF35D566-9458-4FCB-BB0C-F789683C5E1A}" dt="2026-01-26T14:58:20.927" v="1959" actId="26606"/>
        <pc:sldMkLst>
          <pc:docMk/>
          <pc:sldMk cId="25322569" sldId="256"/>
        </pc:sldMkLst>
        <pc:spChg chg="add">
          <ac:chgData name="Jalila El Baraka" userId="ea93c961-285f-4edc-9e51-dff84fc1dbdc" providerId="ADAL" clId="{AF35D566-9458-4FCB-BB0C-F789683C5E1A}" dt="2026-01-26T14:58:20.927" v="1959" actId="26606"/>
          <ac:spMkLst>
            <pc:docMk/>
            <pc:sldMk cId="25322569" sldId="256"/>
            <ac:spMk id="8" creationId="{42A4FC2C-047E-45A5-965D-8E1E3BF09BC6}"/>
          </ac:spMkLst>
        </pc:spChg>
        <pc:picChg chg="add mod">
          <ac:chgData name="Jalila El Baraka" userId="ea93c961-285f-4edc-9e51-dff84fc1dbdc" providerId="ADAL" clId="{AF35D566-9458-4FCB-BB0C-F789683C5E1A}" dt="2026-01-26T14:58:20.927" v="1959" actId="26606"/>
          <ac:picMkLst>
            <pc:docMk/>
            <pc:sldMk cId="25322569" sldId="256"/>
            <ac:picMk id="3" creationId="{215BD4F0-ED3F-8C39-8E97-ED39620E64FD}"/>
          </ac:picMkLst>
        </pc:picChg>
      </pc:sldChg>
      <pc:sldChg chg="addSp delSp modSp mod delAnim">
        <pc:chgData name="Jalila El Baraka" userId="ea93c961-285f-4edc-9e51-dff84fc1dbdc" providerId="ADAL" clId="{AF35D566-9458-4FCB-BB0C-F789683C5E1A}" dt="2026-02-02T17:50:57.420" v="2161" actId="13926"/>
        <pc:sldMkLst>
          <pc:docMk/>
          <pc:sldMk cId="1644084619" sldId="680"/>
        </pc:sldMkLst>
        <pc:spChg chg="add mod">
          <ac:chgData name="Jalila El Baraka" userId="ea93c961-285f-4edc-9e51-dff84fc1dbdc" providerId="ADAL" clId="{AF35D566-9458-4FCB-BB0C-F789683C5E1A}" dt="2026-02-02T17:50:55.108" v="2160"/>
          <ac:spMkLst>
            <pc:docMk/>
            <pc:sldMk cId="1644084619" sldId="680"/>
            <ac:spMk id="2" creationId="{1ACB794E-99D9-BFB6-3075-7E2CB88645B7}"/>
          </ac:spMkLst>
        </pc:spChg>
        <pc:spChg chg="mod">
          <ac:chgData name="Jalila El Baraka" userId="ea93c961-285f-4edc-9e51-dff84fc1dbdc" providerId="ADAL" clId="{AF35D566-9458-4FCB-BB0C-F789683C5E1A}" dt="2026-02-02T17:50:57.420" v="2161" actId="13926"/>
          <ac:spMkLst>
            <pc:docMk/>
            <pc:sldMk cId="1644084619" sldId="680"/>
            <ac:spMk id="3" creationId="{DB71BDC8-601B-25B4-5945-1C3CCA7661ED}"/>
          </ac:spMkLst>
        </pc:spChg>
      </pc:sldChg>
      <pc:sldChg chg="addSp modSp mod">
        <pc:chgData name="Jalila El Baraka" userId="ea93c961-285f-4edc-9e51-dff84fc1dbdc" providerId="ADAL" clId="{AF35D566-9458-4FCB-BB0C-F789683C5E1A}" dt="2026-02-02T17:52:40.009" v="2185" actId="167"/>
        <pc:sldMkLst>
          <pc:docMk/>
          <pc:sldMk cId="1808541968" sldId="831"/>
        </pc:sldMkLst>
        <pc:spChg chg="mod">
          <ac:chgData name="Jalila El Baraka" userId="ea93c961-285f-4edc-9e51-dff84fc1dbdc" providerId="ADAL" clId="{AF35D566-9458-4FCB-BB0C-F789683C5E1A}" dt="2026-01-20T20:59:14.470" v="1680" actId="20577"/>
          <ac:spMkLst>
            <pc:docMk/>
            <pc:sldMk cId="1808541968" sldId="831"/>
            <ac:spMk id="4" creationId="{824D3E88-5257-906F-53A3-FEE7687E4BC5}"/>
          </ac:spMkLst>
        </pc:spChg>
        <pc:picChg chg="add mod ord">
          <ac:chgData name="Jalila El Baraka" userId="ea93c961-285f-4edc-9e51-dff84fc1dbdc" providerId="ADAL" clId="{AF35D566-9458-4FCB-BB0C-F789683C5E1A}" dt="2026-02-02T17:52:40.009" v="2185" actId="167"/>
          <ac:picMkLst>
            <pc:docMk/>
            <pc:sldMk cId="1808541968" sldId="831"/>
            <ac:picMk id="2" creationId="{65E368BC-C5A6-8145-66E4-65F3861DB59E}"/>
          </ac:picMkLst>
        </pc:picChg>
      </pc:sldChg>
      <pc:sldChg chg="modSp mod">
        <pc:chgData name="Jalila El Baraka" userId="ea93c961-285f-4edc-9e51-dff84fc1dbdc" providerId="ADAL" clId="{AF35D566-9458-4FCB-BB0C-F789683C5E1A}" dt="2026-01-20T20:04:11.641" v="493" actId="20577"/>
        <pc:sldMkLst>
          <pc:docMk/>
          <pc:sldMk cId="4224347542" sldId="847"/>
        </pc:sldMkLst>
        <pc:spChg chg="mod">
          <ac:chgData name="Jalila El Baraka" userId="ea93c961-285f-4edc-9e51-dff84fc1dbdc" providerId="ADAL" clId="{AF35D566-9458-4FCB-BB0C-F789683C5E1A}" dt="2026-01-20T20:04:11.641" v="493" actId="20577"/>
          <ac:spMkLst>
            <pc:docMk/>
            <pc:sldMk cId="4224347542" sldId="847"/>
            <ac:spMk id="9" creationId="{BFE51F8C-1F35-9CC8-FA29-27998F956968}"/>
          </ac:spMkLst>
        </pc:spChg>
      </pc:sldChg>
      <pc:sldChg chg="addSp delSp modSp mod delAnim modAnim">
        <pc:chgData name="Jalila El Baraka" userId="ea93c961-285f-4edc-9e51-dff84fc1dbdc" providerId="ADAL" clId="{AF35D566-9458-4FCB-BB0C-F789683C5E1A}" dt="2026-02-02T19:47:05.454" v="2335"/>
        <pc:sldMkLst>
          <pc:docMk/>
          <pc:sldMk cId="3207892773" sldId="849"/>
        </pc:sldMkLst>
        <pc:spChg chg="add del mod">
          <ac:chgData name="Jalila El Baraka" userId="ea93c961-285f-4edc-9e51-dff84fc1dbdc" providerId="ADAL" clId="{AF35D566-9458-4FCB-BB0C-F789683C5E1A}" dt="2026-02-02T18:18:21.001" v="2197" actId="478"/>
          <ac:spMkLst>
            <pc:docMk/>
            <pc:sldMk cId="3207892773" sldId="849"/>
            <ac:spMk id="2" creationId="{3781DCF6-BFF0-9BBC-3960-27BA485C72D4}"/>
          </ac:spMkLst>
        </pc:spChg>
        <pc:spChg chg="mod">
          <ac:chgData name="Jalila El Baraka" userId="ea93c961-285f-4edc-9e51-dff84fc1dbdc" providerId="ADAL" clId="{AF35D566-9458-4FCB-BB0C-F789683C5E1A}" dt="2026-02-02T18:19:00.366" v="2200" actId="20577"/>
          <ac:spMkLst>
            <pc:docMk/>
            <pc:sldMk cId="3207892773" sldId="849"/>
            <ac:spMk id="3" creationId="{745AF8D4-BCBE-6E33-FC16-84FDB46E95DB}"/>
          </ac:spMkLst>
        </pc:spChg>
        <pc:spChg chg="add del mod">
          <ac:chgData name="Jalila El Baraka" userId="ea93c961-285f-4edc-9e51-dff84fc1dbdc" providerId="ADAL" clId="{AF35D566-9458-4FCB-BB0C-F789683C5E1A}" dt="2026-02-02T19:47:05.454" v="2335"/>
          <ac:spMkLst>
            <pc:docMk/>
            <pc:sldMk cId="3207892773" sldId="849"/>
            <ac:spMk id="5" creationId="{1A9B547F-4A03-05A7-F268-900948973627}"/>
          </ac:spMkLst>
        </pc:spChg>
        <pc:spChg chg="del">
          <ac:chgData name="Jalila El Baraka" userId="ea93c961-285f-4edc-9e51-dff84fc1dbdc" providerId="ADAL" clId="{AF35D566-9458-4FCB-BB0C-F789683C5E1A}" dt="2026-02-02T18:18:27.314" v="2198"/>
          <ac:spMkLst>
            <pc:docMk/>
            <pc:sldMk cId="3207892773" sldId="849"/>
            <ac:spMk id="5" creationId="{DCED6A44-6BC0-8BA8-31E8-571749F5A58A}"/>
          </ac:spMkLst>
        </pc:spChg>
        <pc:picChg chg="add del mod">
          <ac:chgData name="Jalila El Baraka" userId="ea93c961-285f-4edc-9e51-dff84fc1dbdc" providerId="ADAL" clId="{AF35D566-9458-4FCB-BB0C-F789683C5E1A}" dt="2026-02-02T19:41:49.021" v="2311" actId="478"/>
          <ac:picMkLst>
            <pc:docMk/>
            <pc:sldMk cId="3207892773" sldId="849"/>
            <ac:picMk id="4" creationId="{29CB2C76-B2E5-86D7-3D6D-D6744294EE8F}"/>
          </ac:picMkLst>
        </pc:picChg>
        <pc:picChg chg="add mod">
          <ac:chgData name="Jalila El Baraka" userId="ea93c961-285f-4edc-9e51-dff84fc1dbdc" providerId="ADAL" clId="{AF35D566-9458-4FCB-BB0C-F789683C5E1A}" dt="2026-02-02T19:47:05.454" v="2335"/>
          <ac:picMkLst>
            <pc:docMk/>
            <pc:sldMk cId="3207892773" sldId="849"/>
            <ac:picMk id="6" creationId="{A9F713F2-8632-FB50-DC25-BDFED3324A7E}"/>
          </ac:picMkLst>
        </pc:picChg>
      </pc:sldChg>
      <pc:sldChg chg="modSp mod">
        <pc:chgData name="Jalila El Baraka" userId="ea93c961-285f-4edc-9e51-dff84fc1dbdc" providerId="ADAL" clId="{AF35D566-9458-4FCB-BB0C-F789683C5E1A}" dt="2026-01-20T20:39:46.390" v="1203" actId="20577"/>
        <pc:sldMkLst>
          <pc:docMk/>
          <pc:sldMk cId="2405058643" sldId="862"/>
        </pc:sldMkLst>
        <pc:spChg chg="mod">
          <ac:chgData name="Jalila El Baraka" userId="ea93c961-285f-4edc-9e51-dff84fc1dbdc" providerId="ADAL" clId="{AF35D566-9458-4FCB-BB0C-F789683C5E1A}" dt="2026-01-20T20:39:40.250" v="1188" actId="20577"/>
          <ac:spMkLst>
            <pc:docMk/>
            <pc:sldMk cId="2405058643" sldId="862"/>
            <ac:spMk id="2" creationId="{B84B0CC2-B73A-ED67-AA84-FA67AF3FDF7B}"/>
          </ac:spMkLst>
        </pc:spChg>
        <pc:spChg chg="mod">
          <ac:chgData name="Jalila El Baraka" userId="ea93c961-285f-4edc-9e51-dff84fc1dbdc" providerId="ADAL" clId="{AF35D566-9458-4FCB-BB0C-F789683C5E1A}" dt="2026-01-20T20:39:46.390" v="1203" actId="20577"/>
          <ac:spMkLst>
            <pc:docMk/>
            <pc:sldMk cId="2405058643" sldId="862"/>
            <ac:spMk id="5" creationId="{D9F960AF-7F5B-145B-60BB-014EB8070538}"/>
          </ac:spMkLst>
        </pc:spChg>
      </pc:sldChg>
      <pc:sldChg chg="addSp delSp modSp mod">
        <pc:chgData name="Jalila El Baraka" userId="ea93c961-285f-4edc-9e51-dff84fc1dbdc" providerId="ADAL" clId="{AF35D566-9458-4FCB-BB0C-F789683C5E1A}" dt="2026-01-20T20:45:45.143" v="1359" actId="1076"/>
        <pc:sldMkLst>
          <pc:docMk/>
          <pc:sldMk cId="2830076411" sldId="864"/>
        </pc:sldMkLst>
        <pc:spChg chg="mod">
          <ac:chgData name="Jalila El Baraka" userId="ea93c961-285f-4edc-9e51-dff84fc1dbdc" providerId="ADAL" clId="{AF35D566-9458-4FCB-BB0C-F789683C5E1A}" dt="2026-01-20T20:42:40.127" v="1283" actId="20577"/>
          <ac:spMkLst>
            <pc:docMk/>
            <pc:sldMk cId="2830076411" sldId="864"/>
            <ac:spMk id="13" creationId="{1D1E2C9C-897F-B619-AE6A-2B2115F37FB7}"/>
          </ac:spMkLst>
        </pc:spChg>
        <pc:spChg chg="mod">
          <ac:chgData name="Jalila El Baraka" userId="ea93c961-285f-4edc-9e51-dff84fc1dbdc" providerId="ADAL" clId="{AF35D566-9458-4FCB-BB0C-F789683C5E1A}" dt="2026-01-20T20:45:38.361" v="1357" actId="20577"/>
          <ac:spMkLst>
            <pc:docMk/>
            <pc:sldMk cId="2830076411" sldId="864"/>
            <ac:spMk id="15" creationId="{D0029036-1A85-3053-1AD7-1EF8453CCA0B}"/>
          </ac:spMkLst>
        </pc:spChg>
        <pc:cxnChg chg="mod">
          <ac:chgData name="Jalila El Baraka" userId="ea93c961-285f-4edc-9e51-dff84fc1dbdc" providerId="ADAL" clId="{AF35D566-9458-4FCB-BB0C-F789683C5E1A}" dt="2026-01-20T20:41:42.048" v="1256" actId="14100"/>
          <ac:cxnSpMkLst>
            <pc:docMk/>
            <pc:sldMk cId="2830076411" sldId="864"/>
            <ac:cxnSpMk id="7" creationId="{EB604154-946B-7568-00A5-61252F3C2C24}"/>
          </ac:cxnSpMkLst>
        </pc:cxnChg>
        <pc:cxnChg chg="mod">
          <ac:chgData name="Jalila El Baraka" userId="ea93c961-285f-4edc-9e51-dff84fc1dbdc" providerId="ADAL" clId="{AF35D566-9458-4FCB-BB0C-F789683C5E1A}" dt="2026-01-20T20:42:16.140" v="1267" actId="1076"/>
          <ac:cxnSpMkLst>
            <pc:docMk/>
            <pc:sldMk cId="2830076411" sldId="864"/>
            <ac:cxnSpMk id="8" creationId="{3548644F-C239-EDB7-EB50-31CCDB99C75B}"/>
          </ac:cxnSpMkLst>
        </pc:cxnChg>
        <pc:cxnChg chg="mod">
          <ac:chgData name="Jalila El Baraka" userId="ea93c961-285f-4edc-9e51-dff84fc1dbdc" providerId="ADAL" clId="{AF35D566-9458-4FCB-BB0C-F789683C5E1A}" dt="2026-01-20T20:42:24.788" v="1271" actId="14100"/>
          <ac:cxnSpMkLst>
            <pc:docMk/>
            <pc:sldMk cId="2830076411" sldId="864"/>
            <ac:cxnSpMk id="12" creationId="{F864054F-14E7-64BE-C8EC-73C7D9488358}"/>
          </ac:cxnSpMkLst>
        </pc:cxnChg>
        <pc:cxnChg chg="add mod">
          <ac:chgData name="Jalila El Baraka" userId="ea93c961-285f-4edc-9e51-dff84fc1dbdc" providerId="ADAL" clId="{AF35D566-9458-4FCB-BB0C-F789683C5E1A}" dt="2026-01-20T20:42:52.328" v="1287" actId="1076"/>
          <ac:cxnSpMkLst>
            <pc:docMk/>
            <pc:sldMk cId="2830076411" sldId="864"/>
            <ac:cxnSpMk id="17" creationId="{3794557E-2D2E-3813-C2EA-801A3B71B2E6}"/>
          </ac:cxnSpMkLst>
        </pc:cxnChg>
        <pc:cxnChg chg="add mod">
          <ac:chgData name="Jalila El Baraka" userId="ea93c961-285f-4edc-9e51-dff84fc1dbdc" providerId="ADAL" clId="{AF35D566-9458-4FCB-BB0C-F789683C5E1A}" dt="2026-01-20T20:45:45.143" v="1359" actId="1076"/>
          <ac:cxnSpMkLst>
            <pc:docMk/>
            <pc:sldMk cId="2830076411" sldId="864"/>
            <ac:cxnSpMk id="24" creationId="{7881F1BF-8869-4AAA-6760-A8F7E361C68C}"/>
          </ac:cxnSpMkLst>
        </pc:cxnChg>
        <pc:cxnChg chg="mod">
          <ac:chgData name="Jalila El Baraka" userId="ea93c961-285f-4edc-9e51-dff84fc1dbdc" providerId="ADAL" clId="{AF35D566-9458-4FCB-BB0C-F789683C5E1A}" dt="2026-01-20T20:45:05.844" v="1333" actId="14100"/>
          <ac:cxnSpMkLst>
            <pc:docMk/>
            <pc:sldMk cId="2830076411" sldId="864"/>
            <ac:cxnSpMk id="29" creationId="{8424A027-6A56-582C-6F23-2E71D6626C55}"/>
          </ac:cxnSpMkLst>
        </pc:cxnChg>
      </pc:sldChg>
      <pc:sldChg chg="modSp mod">
        <pc:chgData name="Jalila El Baraka" userId="ea93c961-285f-4edc-9e51-dff84fc1dbdc" providerId="ADAL" clId="{AF35D566-9458-4FCB-BB0C-F789683C5E1A}" dt="2026-01-20T20:56:37.251" v="1533" actId="1076"/>
        <pc:sldMkLst>
          <pc:docMk/>
          <pc:sldMk cId="3592507484" sldId="865"/>
        </pc:sldMkLst>
        <pc:spChg chg="mod">
          <ac:chgData name="Jalila El Baraka" userId="ea93c961-285f-4edc-9e51-dff84fc1dbdc" providerId="ADAL" clId="{AF35D566-9458-4FCB-BB0C-F789683C5E1A}" dt="2026-01-20T20:52:48.267" v="1391" actId="20577"/>
          <ac:spMkLst>
            <pc:docMk/>
            <pc:sldMk cId="3592507484" sldId="865"/>
            <ac:spMk id="2" creationId="{DE374D0C-9491-6652-DA3E-2CB32434A8DB}"/>
          </ac:spMkLst>
        </pc:spChg>
        <pc:spChg chg="mod">
          <ac:chgData name="Jalila El Baraka" userId="ea93c961-285f-4edc-9e51-dff84fc1dbdc" providerId="ADAL" clId="{AF35D566-9458-4FCB-BB0C-F789683C5E1A}" dt="2026-01-20T20:54:28.642" v="1454" actId="20577"/>
          <ac:spMkLst>
            <pc:docMk/>
            <pc:sldMk cId="3592507484" sldId="865"/>
            <ac:spMk id="3" creationId="{5478731F-1EDB-667D-C13D-E23AEBAC4CF4}"/>
          </ac:spMkLst>
        </pc:spChg>
        <pc:spChg chg="mod">
          <ac:chgData name="Jalila El Baraka" userId="ea93c961-285f-4edc-9e51-dff84fc1dbdc" providerId="ADAL" clId="{AF35D566-9458-4FCB-BB0C-F789683C5E1A}" dt="2026-01-20T20:54:35.689" v="1457" actId="20577"/>
          <ac:spMkLst>
            <pc:docMk/>
            <pc:sldMk cId="3592507484" sldId="865"/>
            <ac:spMk id="4" creationId="{B3244C1A-9886-6F2D-4617-73FC23AE7CBC}"/>
          </ac:spMkLst>
        </pc:spChg>
        <pc:spChg chg="mod">
          <ac:chgData name="Jalila El Baraka" userId="ea93c961-285f-4edc-9e51-dff84fc1dbdc" providerId="ADAL" clId="{AF35D566-9458-4FCB-BB0C-F789683C5E1A}" dt="2026-01-20T20:56:37.251" v="1533" actId="1076"/>
          <ac:spMkLst>
            <pc:docMk/>
            <pc:sldMk cId="3592507484" sldId="865"/>
            <ac:spMk id="7" creationId="{CE1FDCD7-4D1B-42F0-FAA8-1C52E2738659}"/>
          </ac:spMkLst>
        </pc:spChg>
      </pc:sldChg>
      <pc:sldChg chg="addSp delSp modSp mod modAnim">
        <pc:chgData name="Jalila El Baraka" userId="ea93c961-285f-4edc-9e51-dff84fc1dbdc" providerId="ADAL" clId="{AF35D566-9458-4FCB-BB0C-F789683C5E1A}" dt="2026-02-02T19:46:54.165" v="2334" actId="207"/>
        <pc:sldMkLst>
          <pc:docMk/>
          <pc:sldMk cId="1924069788" sldId="884"/>
        </pc:sldMkLst>
        <pc:spChg chg="add del mod">
          <ac:chgData name="Jalila El Baraka" userId="ea93c961-285f-4edc-9e51-dff84fc1dbdc" providerId="ADAL" clId="{AF35D566-9458-4FCB-BB0C-F789683C5E1A}" dt="2026-02-02T18:18:13.463" v="2195" actId="478"/>
          <ac:spMkLst>
            <pc:docMk/>
            <pc:sldMk cId="1924069788" sldId="884"/>
            <ac:spMk id="2" creationId="{451BDA37-081D-D119-5786-5F539EE32C60}"/>
          </ac:spMkLst>
        </pc:spChg>
        <pc:spChg chg="add mod">
          <ac:chgData name="Jalila El Baraka" userId="ea93c961-285f-4edc-9e51-dff84fc1dbdc" providerId="ADAL" clId="{AF35D566-9458-4FCB-BB0C-F789683C5E1A}" dt="2026-02-02T19:46:54.165" v="2334" actId="207"/>
          <ac:spMkLst>
            <pc:docMk/>
            <pc:sldMk cId="1924069788" sldId="884"/>
            <ac:spMk id="2" creationId="{BDD2C4FC-967E-DF25-9876-28ACCD48A7DA}"/>
          </ac:spMkLst>
        </pc:spChg>
        <pc:spChg chg="mod">
          <ac:chgData name="Jalila El Baraka" userId="ea93c961-285f-4edc-9e51-dff84fc1dbdc" providerId="ADAL" clId="{AF35D566-9458-4FCB-BB0C-F789683C5E1A}" dt="2026-02-02T17:47:39.716" v="2150" actId="13926"/>
          <ac:spMkLst>
            <pc:docMk/>
            <pc:sldMk cId="1924069788" sldId="884"/>
            <ac:spMk id="4" creationId="{7AE76DBD-DBA9-930E-6A9E-B2725446DC8A}"/>
          </ac:spMkLst>
        </pc:spChg>
        <pc:spChg chg="del">
          <ac:chgData name="Jalila El Baraka" userId="ea93c961-285f-4edc-9e51-dff84fc1dbdc" providerId="ADAL" clId="{AF35D566-9458-4FCB-BB0C-F789683C5E1A}" dt="2026-02-02T18:18:10.251" v="2193"/>
          <ac:spMkLst>
            <pc:docMk/>
            <pc:sldMk cId="1924069788" sldId="884"/>
            <ac:spMk id="5" creationId="{BA85AB19-B2C7-08AB-6F91-171524ECB0B4}"/>
          </ac:spMkLst>
        </pc:spChg>
        <pc:picChg chg="add mod">
          <ac:chgData name="Jalila El Baraka" userId="ea93c961-285f-4edc-9e51-dff84fc1dbdc" providerId="ADAL" clId="{AF35D566-9458-4FCB-BB0C-F789683C5E1A}" dt="2026-02-02T18:18:15.984" v="2196" actId="1076"/>
          <ac:picMkLst>
            <pc:docMk/>
            <pc:sldMk cId="1924069788" sldId="884"/>
            <ac:picMk id="3" creationId="{00C6C30C-3CA3-64F8-1D17-CA051D6CA8E3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1-20T20:19:43.423" v="878" actId="20577"/>
        <pc:sldMkLst>
          <pc:docMk/>
          <pc:sldMk cId="155599131" sldId="888"/>
        </pc:sldMkLst>
        <pc:spChg chg="mod">
          <ac:chgData name="Jalila El Baraka" userId="ea93c961-285f-4edc-9e51-dff84fc1dbdc" providerId="ADAL" clId="{AF35D566-9458-4FCB-BB0C-F789683C5E1A}" dt="2026-01-20T20:19:43.423" v="878" actId="20577"/>
          <ac:spMkLst>
            <pc:docMk/>
            <pc:sldMk cId="155599131" sldId="888"/>
            <ac:spMk id="3" creationId="{F7BE59DE-6B1C-FCAA-D278-802E6C988738}"/>
          </ac:spMkLst>
        </pc:spChg>
        <pc:spChg chg="mod">
          <ac:chgData name="Jalila El Baraka" userId="ea93c961-285f-4edc-9e51-dff84fc1dbdc" providerId="ADAL" clId="{AF35D566-9458-4FCB-BB0C-F789683C5E1A}" dt="2026-01-20T20:19:24.781" v="842" actId="20577"/>
          <ac:spMkLst>
            <pc:docMk/>
            <pc:sldMk cId="155599131" sldId="888"/>
            <ac:spMk id="8" creationId="{505AC04A-D08C-1364-1294-6E4FAB249E4E}"/>
          </ac:spMkLst>
        </pc:spChg>
        <pc:picChg chg="mod">
          <ac:chgData name="Jalila El Baraka" userId="ea93c961-285f-4edc-9e51-dff84fc1dbdc" providerId="ADAL" clId="{AF35D566-9458-4FCB-BB0C-F789683C5E1A}" dt="2026-01-04T16:50:09.722" v="223" actId="1076"/>
          <ac:picMkLst>
            <pc:docMk/>
            <pc:sldMk cId="155599131" sldId="888"/>
            <ac:picMk id="5" creationId="{871FE475-901F-0B9E-4012-B18987E506C5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2-02T19:32:57.236" v="2289" actId="20577"/>
        <pc:sldMkLst>
          <pc:docMk/>
          <pc:sldMk cId="1143159255" sldId="889"/>
        </pc:sldMkLst>
        <pc:spChg chg="mod">
          <ac:chgData name="Jalila El Baraka" userId="ea93c961-285f-4edc-9e51-dff84fc1dbdc" providerId="ADAL" clId="{AF35D566-9458-4FCB-BB0C-F789683C5E1A}" dt="2026-01-20T20:57:38.704" v="1568"/>
          <ac:spMkLst>
            <pc:docMk/>
            <pc:sldMk cId="1143159255" sldId="889"/>
            <ac:spMk id="2" creationId="{678B4322-556F-44B6-229F-AB4A150D7474}"/>
          </ac:spMkLst>
        </pc:spChg>
        <pc:spChg chg="del mod">
          <ac:chgData name="Jalila El Baraka" userId="ea93c961-285f-4edc-9e51-dff84fc1dbdc" providerId="ADAL" clId="{AF35D566-9458-4FCB-BB0C-F789683C5E1A}" dt="2026-02-02T19:31:39.081" v="2257" actId="478"/>
          <ac:spMkLst>
            <pc:docMk/>
            <pc:sldMk cId="1143159255" sldId="889"/>
            <ac:spMk id="3" creationId="{4319B293-4A57-ABBF-C730-CC39B2D3BFC8}"/>
          </ac:spMkLst>
        </pc:spChg>
        <pc:spChg chg="del mod">
          <ac:chgData name="Jalila El Baraka" userId="ea93c961-285f-4edc-9e51-dff84fc1dbdc" providerId="ADAL" clId="{AF35D566-9458-4FCB-BB0C-F789683C5E1A}" dt="2026-02-02T19:32:43.328" v="2267" actId="478"/>
          <ac:spMkLst>
            <pc:docMk/>
            <pc:sldMk cId="1143159255" sldId="889"/>
            <ac:spMk id="4" creationId="{9C391B72-EA31-3507-F1B0-8DCEBFEBDA2C}"/>
          </ac:spMkLst>
        </pc:spChg>
        <pc:spChg chg="add mod">
          <ac:chgData name="Jalila El Baraka" userId="ea93c961-285f-4edc-9e51-dff84fc1dbdc" providerId="ADAL" clId="{AF35D566-9458-4FCB-BB0C-F789683C5E1A}" dt="2026-02-02T17:51:30.981" v="2178" actId="20577"/>
          <ac:spMkLst>
            <pc:docMk/>
            <pc:sldMk cId="1143159255" sldId="889"/>
            <ac:spMk id="5" creationId="{1B389A3C-EA04-E252-92CC-E0954A7DE08F}"/>
          </ac:spMkLst>
        </pc:spChg>
        <pc:spChg chg="add mod">
          <ac:chgData name="Jalila El Baraka" userId="ea93c961-285f-4edc-9e51-dff84fc1dbdc" providerId="ADAL" clId="{AF35D566-9458-4FCB-BB0C-F789683C5E1A}" dt="2026-02-02T19:32:13.923" v="2264" actId="20577"/>
          <ac:spMkLst>
            <pc:docMk/>
            <pc:sldMk cId="1143159255" sldId="889"/>
            <ac:spMk id="6" creationId="{76AD9459-E231-23E1-625E-536283725D34}"/>
          </ac:spMkLst>
        </pc:spChg>
        <pc:spChg chg="add mod">
          <ac:chgData name="Jalila El Baraka" userId="ea93c961-285f-4edc-9e51-dff84fc1dbdc" providerId="ADAL" clId="{AF35D566-9458-4FCB-BB0C-F789683C5E1A}" dt="2026-02-02T19:32:57.236" v="2289" actId="20577"/>
          <ac:spMkLst>
            <pc:docMk/>
            <pc:sldMk cId="1143159255" sldId="889"/>
            <ac:spMk id="7" creationId="{6C813E79-AF50-C2E3-8756-0F78D701D84B}"/>
          </ac:spMkLst>
        </pc:spChg>
      </pc:sldChg>
      <pc:sldChg chg="addSp delSp modSp mod">
        <pc:chgData name="Jalila El Baraka" userId="ea93c961-285f-4edc-9e51-dff84fc1dbdc" providerId="ADAL" clId="{AF35D566-9458-4FCB-BB0C-F789683C5E1A}" dt="2026-02-02T19:30:54.003" v="2243" actId="20577"/>
        <pc:sldMkLst>
          <pc:docMk/>
          <pc:sldMk cId="4105374042" sldId="890"/>
        </pc:sldMkLst>
        <pc:spChg chg="mod">
          <ac:chgData name="Jalila El Baraka" userId="ea93c961-285f-4edc-9e51-dff84fc1dbdc" providerId="ADAL" clId="{AF35D566-9458-4FCB-BB0C-F789683C5E1A}" dt="2026-01-20T20:56:24.403" v="1531" actId="20577"/>
          <ac:spMkLst>
            <pc:docMk/>
            <pc:sldMk cId="4105374042" sldId="890"/>
            <ac:spMk id="2" creationId="{F08307DA-9783-42E3-89E3-7EF1C13C4F65}"/>
          </ac:spMkLst>
        </pc:spChg>
        <pc:spChg chg="add del mod">
          <ac:chgData name="Jalila El Baraka" userId="ea93c961-285f-4edc-9e51-dff84fc1dbdc" providerId="ADAL" clId="{AF35D566-9458-4FCB-BB0C-F789683C5E1A}" dt="2026-02-02T19:25:01.160" v="2204" actId="478"/>
          <ac:spMkLst>
            <pc:docMk/>
            <pc:sldMk cId="4105374042" sldId="890"/>
            <ac:spMk id="3" creationId="{401918F8-ABA8-CF44-E864-0EDD493938A2}"/>
          </ac:spMkLst>
        </pc:spChg>
        <pc:spChg chg="add mod">
          <ac:chgData name="Jalila El Baraka" userId="ea93c961-285f-4edc-9e51-dff84fc1dbdc" providerId="ADAL" clId="{AF35D566-9458-4FCB-BB0C-F789683C5E1A}" dt="2026-02-02T19:24:46.007" v="2202" actId="1076"/>
          <ac:spMkLst>
            <pc:docMk/>
            <pc:sldMk cId="4105374042" sldId="890"/>
            <ac:spMk id="4" creationId="{7BACF15F-6999-EFF9-02EE-4846B009922B}"/>
          </ac:spMkLst>
        </pc:spChg>
        <pc:spChg chg="add mod">
          <ac:chgData name="Jalila El Baraka" userId="ea93c961-285f-4edc-9e51-dff84fc1dbdc" providerId="ADAL" clId="{AF35D566-9458-4FCB-BB0C-F789683C5E1A}" dt="2026-02-02T19:24:52.349" v="2203"/>
          <ac:spMkLst>
            <pc:docMk/>
            <pc:sldMk cId="4105374042" sldId="890"/>
            <ac:spMk id="6" creationId="{E3BE69D2-BE2C-A2EA-87A9-1A2EBF137EF9}"/>
          </ac:spMkLst>
        </pc:spChg>
        <pc:spChg chg="add mod">
          <ac:chgData name="Jalila El Baraka" userId="ea93c961-285f-4edc-9e51-dff84fc1dbdc" providerId="ADAL" clId="{AF35D566-9458-4FCB-BB0C-F789683C5E1A}" dt="2026-02-02T19:30:54.003" v="2243" actId="20577"/>
          <ac:spMkLst>
            <pc:docMk/>
            <pc:sldMk cId="4105374042" sldId="890"/>
            <ac:spMk id="7" creationId="{2A05479A-7758-038B-D601-A52385F52413}"/>
          </ac:spMkLst>
        </pc:spChg>
      </pc:sldChg>
      <pc:sldChg chg="addSp delSp modSp mod">
        <pc:chgData name="Jalila El Baraka" userId="ea93c961-285f-4edc-9e51-dff84fc1dbdc" providerId="ADAL" clId="{AF35D566-9458-4FCB-BB0C-F789683C5E1A}" dt="2026-02-02T19:33:17.517" v="2310" actId="20577"/>
        <pc:sldMkLst>
          <pc:docMk/>
          <pc:sldMk cId="3969272901" sldId="891"/>
        </pc:sldMkLst>
        <pc:spChg chg="mod">
          <ac:chgData name="Jalila El Baraka" userId="ea93c961-285f-4edc-9e51-dff84fc1dbdc" providerId="ADAL" clId="{AF35D566-9458-4FCB-BB0C-F789683C5E1A}" dt="2026-01-20T20:58:41.493" v="1658" actId="20577"/>
          <ac:spMkLst>
            <pc:docMk/>
            <pc:sldMk cId="3969272901" sldId="891"/>
            <ac:spMk id="2" creationId="{83DAA4C9-79A2-053B-DF92-8B73F62E9128}"/>
          </ac:spMkLst>
        </pc:spChg>
        <pc:spChg chg="add del mod">
          <ac:chgData name="Jalila El Baraka" userId="ea93c961-285f-4edc-9e51-dff84fc1dbdc" providerId="ADAL" clId="{AF35D566-9458-4FCB-BB0C-F789683C5E1A}" dt="2026-02-02T19:33:05.063" v="2290" actId="478"/>
          <ac:spMkLst>
            <pc:docMk/>
            <pc:sldMk cId="3969272901" sldId="891"/>
            <ac:spMk id="3" creationId="{BFDA6E8A-C474-7030-A7C6-29581AA19A26}"/>
          </ac:spMkLst>
        </pc:spChg>
        <pc:spChg chg="add del mod">
          <ac:chgData name="Jalila El Baraka" userId="ea93c961-285f-4edc-9e51-dff84fc1dbdc" providerId="ADAL" clId="{AF35D566-9458-4FCB-BB0C-F789683C5E1A}" dt="2026-02-02T19:31:34.972" v="2256" actId="478"/>
          <ac:spMkLst>
            <pc:docMk/>
            <pc:sldMk cId="3969272901" sldId="891"/>
            <ac:spMk id="4" creationId="{43DA5E09-68E3-8EC6-EB1A-D5FFE106CCDD}"/>
          </ac:spMkLst>
        </pc:spChg>
        <pc:spChg chg="add mod">
          <ac:chgData name="Jalila El Baraka" userId="ea93c961-285f-4edc-9e51-dff84fc1dbdc" providerId="ADAL" clId="{AF35D566-9458-4FCB-BB0C-F789683C5E1A}" dt="2026-02-02T19:32:29.641" v="2266" actId="1076"/>
          <ac:spMkLst>
            <pc:docMk/>
            <pc:sldMk cId="3969272901" sldId="891"/>
            <ac:spMk id="5" creationId="{6A6B92DB-20C4-B7A7-E379-F815F834DDC0}"/>
          </ac:spMkLst>
        </pc:spChg>
        <pc:spChg chg="add mod">
          <ac:chgData name="Jalila El Baraka" userId="ea93c961-285f-4edc-9e51-dff84fc1dbdc" providerId="ADAL" clId="{AF35D566-9458-4FCB-BB0C-F789683C5E1A}" dt="2026-02-02T19:33:17.517" v="2310" actId="20577"/>
          <ac:spMkLst>
            <pc:docMk/>
            <pc:sldMk cId="3969272901" sldId="891"/>
            <ac:spMk id="6" creationId="{28E600D8-2FC2-BC9B-51AF-7F01C380BE1B}"/>
          </ac:spMkLst>
        </pc:spChg>
        <pc:spChg chg="add mod">
          <ac:chgData name="Jalila El Baraka" userId="ea93c961-285f-4edc-9e51-dff84fc1dbdc" providerId="ADAL" clId="{AF35D566-9458-4FCB-BB0C-F789683C5E1A}" dt="2026-01-20T20:58:58.558" v="1678" actId="20577"/>
          <ac:spMkLst>
            <pc:docMk/>
            <pc:sldMk cId="3969272901" sldId="891"/>
            <ac:spMk id="7" creationId="{49859156-7C51-4E7C-C0CB-F9C568C307D3}"/>
          </ac:spMkLst>
        </pc:spChg>
      </pc:sldChg>
      <pc:sldChg chg="addSp delSp modSp mod">
        <pc:chgData name="Jalila El Baraka" userId="ea93c961-285f-4edc-9e51-dff84fc1dbdc" providerId="ADAL" clId="{AF35D566-9458-4FCB-BB0C-F789683C5E1A}" dt="2026-02-02T17:52:54.348" v="2186" actId="1076"/>
        <pc:sldMkLst>
          <pc:docMk/>
          <pc:sldMk cId="3708679337" sldId="893"/>
        </pc:sldMkLst>
        <pc:picChg chg="add mod">
          <ac:chgData name="Jalila El Baraka" userId="ea93c961-285f-4edc-9e51-dff84fc1dbdc" providerId="ADAL" clId="{AF35D566-9458-4FCB-BB0C-F789683C5E1A}" dt="2026-01-20T21:02:43.595" v="1713" actId="1076"/>
          <ac:picMkLst>
            <pc:docMk/>
            <pc:sldMk cId="3708679337" sldId="893"/>
            <ac:picMk id="10" creationId="{741476B7-5194-DAFC-718D-D4A4C9A63E48}"/>
          </ac:picMkLst>
        </pc:picChg>
        <pc:cxnChg chg="add mod">
          <ac:chgData name="Jalila El Baraka" userId="ea93c961-285f-4edc-9e51-dff84fc1dbdc" providerId="ADAL" clId="{AF35D566-9458-4FCB-BB0C-F789683C5E1A}" dt="2026-02-02T17:52:54.348" v="2186" actId="1076"/>
          <ac:cxnSpMkLst>
            <pc:docMk/>
            <pc:sldMk cId="3708679337" sldId="893"/>
            <ac:cxnSpMk id="16" creationId="{8ECC1763-FD3B-40DB-32E5-4764568C580C}"/>
          </ac:cxnSpMkLst>
        </pc:cxnChg>
        <pc:cxnChg chg="add mod">
          <ac:chgData name="Jalila El Baraka" userId="ea93c961-285f-4edc-9e51-dff84fc1dbdc" providerId="ADAL" clId="{AF35D566-9458-4FCB-BB0C-F789683C5E1A}" dt="2026-01-20T21:07:20.532" v="1719" actId="14100"/>
          <ac:cxnSpMkLst>
            <pc:docMk/>
            <pc:sldMk cId="3708679337" sldId="893"/>
            <ac:cxnSpMk id="17" creationId="{7DDBFB41-E98D-7A29-A059-61FFC4490120}"/>
          </ac:cxnSpMkLst>
        </pc:cxnChg>
        <pc:cxnChg chg="add mod">
          <ac:chgData name="Jalila El Baraka" userId="ea93c961-285f-4edc-9e51-dff84fc1dbdc" providerId="ADAL" clId="{AF35D566-9458-4FCB-BB0C-F789683C5E1A}" dt="2026-01-20T21:07:31.735" v="1722" actId="14100"/>
          <ac:cxnSpMkLst>
            <pc:docMk/>
            <pc:sldMk cId="3708679337" sldId="893"/>
            <ac:cxnSpMk id="19" creationId="{D92901EC-2B7C-E965-C93B-D79929B561A0}"/>
          </ac:cxnSpMkLst>
        </pc:cxnChg>
        <pc:cxnChg chg="add mod">
          <ac:chgData name="Jalila El Baraka" userId="ea93c961-285f-4edc-9e51-dff84fc1dbdc" providerId="ADAL" clId="{AF35D566-9458-4FCB-BB0C-F789683C5E1A}" dt="2026-01-20T21:07:38.767" v="1725" actId="14100"/>
          <ac:cxnSpMkLst>
            <pc:docMk/>
            <pc:sldMk cId="3708679337" sldId="893"/>
            <ac:cxnSpMk id="22" creationId="{05472EB6-710E-535F-56B4-C0275BAF0B93}"/>
          </ac:cxnSpMkLst>
        </pc:cxnChg>
        <pc:cxnChg chg="add mod">
          <ac:chgData name="Jalila El Baraka" userId="ea93c961-285f-4edc-9e51-dff84fc1dbdc" providerId="ADAL" clId="{AF35D566-9458-4FCB-BB0C-F789683C5E1A}" dt="2026-01-20T21:07:46.267" v="1728" actId="14100"/>
          <ac:cxnSpMkLst>
            <pc:docMk/>
            <pc:sldMk cId="3708679337" sldId="893"/>
            <ac:cxnSpMk id="25" creationId="{4BD81407-4128-1065-B624-4BF9FBA265DD}"/>
          </ac:cxnSpMkLst>
        </pc:cxnChg>
      </pc:sldChg>
      <pc:sldChg chg="addSp delSp modSp mod">
        <pc:chgData name="Jalila El Baraka" userId="ea93c961-285f-4edc-9e51-dff84fc1dbdc" providerId="ADAL" clId="{AF35D566-9458-4FCB-BB0C-F789683C5E1A}" dt="2026-01-20T21:01:11.376" v="1702" actId="1076"/>
        <pc:sldMkLst>
          <pc:docMk/>
          <pc:sldMk cId="232576270" sldId="894"/>
        </pc:sldMkLst>
        <pc:picChg chg="mod">
          <ac:chgData name="Jalila El Baraka" userId="ea93c961-285f-4edc-9e51-dff84fc1dbdc" providerId="ADAL" clId="{AF35D566-9458-4FCB-BB0C-F789683C5E1A}" dt="2026-01-20T21:01:08.421" v="1701" actId="1076"/>
          <ac:picMkLst>
            <pc:docMk/>
            <pc:sldMk cId="232576270" sldId="894"/>
            <ac:picMk id="3" creationId="{F77FAB02-395F-DA20-33A7-ADE07C39A053}"/>
          </ac:picMkLst>
        </pc:picChg>
        <pc:picChg chg="add mod ord">
          <ac:chgData name="Jalila El Baraka" userId="ea93c961-285f-4edc-9e51-dff84fc1dbdc" providerId="ADAL" clId="{AF35D566-9458-4FCB-BB0C-F789683C5E1A}" dt="2026-01-20T21:01:11.376" v="1702" actId="1076"/>
          <ac:picMkLst>
            <pc:docMk/>
            <pc:sldMk cId="232576270" sldId="894"/>
            <ac:picMk id="12" creationId="{762F5C0F-4414-1899-14BD-730F12F5C269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2-02T20:09:00.095" v="2356" actId="1076"/>
        <pc:sldMkLst>
          <pc:docMk/>
          <pc:sldMk cId="1677520056" sldId="901"/>
        </pc:sldMkLst>
        <pc:picChg chg="add del mod">
          <ac:chgData name="Jalila El Baraka" userId="ea93c961-285f-4edc-9e51-dff84fc1dbdc" providerId="ADAL" clId="{AF35D566-9458-4FCB-BB0C-F789683C5E1A}" dt="2026-02-02T20:08:50.579" v="2349" actId="478"/>
          <ac:picMkLst>
            <pc:docMk/>
            <pc:sldMk cId="1677520056" sldId="901"/>
            <ac:picMk id="3" creationId="{88B812B2-DACD-D392-9EDE-D22334DC424A}"/>
          </ac:picMkLst>
        </pc:picChg>
        <pc:picChg chg="add mod">
          <ac:chgData name="Jalila El Baraka" userId="ea93c961-285f-4edc-9e51-dff84fc1dbdc" providerId="ADAL" clId="{AF35D566-9458-4FCB-BB0C-F789683C5E1A}" dt="2026-02-02T20:09:00.095" v="2356" actId="1076"/>
          <ac:picMkLst>
            <pc:docMk/>
            <pc:sldMk cId="1677520056" sldId="901"/>
            <ac:picMk id="4" creationId="{60A59925-8CA8-EA4F-90D3-D93DA443BDA8}"/>
          </ac:picMkLst>
        </pc:picChg>
      </pc:sldChg>
      <pc:sldChg chg="modSp mod">
        <pc:chgData name="Jalila El Baraka" userId="ea93c961-285f-4edc-9e51-dff84fc1dbdc" providerId="ADAL" clId="{AF35D566-9458-4FCB-BB0C-F789683C5E1A}" dt="2026-02-02T17:44:03.487" v="2118" actId="14100"/>
        <pc:sldMkLst>
          <pc:docMk/>
          <pc:sldMk cId="1438051561" sldId="903"/>
        </pc:sldMkLst>
        <pc:spChg chg="mod">
          <ac:chgData name="Jalila El Baraka" userId="ea93c961-285f-4edc-9e51-dff84fc1dbdc" providerId="ADAL" clId="{AF35D566-9458-4FCB-BB0C-F789683C5E1A}" dt="2026-02-02T17:44:03.487" v="2118" actId="14100"/>
          <ac:spMkLst>
            <pc:docMk/>
            <pc:sldMk cId="1438051561" sldId="903"/>
            <ac:spMk id="3" creationId="{BAE80EA5-5EE9-C5DE-6B1E-574E8EC0135A}"/>
          </ac:spMkLst>
        </pc:spChg>
        <pc:spChg chg="mod">
          <ac:chgData name="Jalila El Baraka" userId="ea93c961-285f-4edc-9e51-dff84fc1dbdc" providerId="ADAL" clId="{AF35D566-9458-4FCB-BB0C-F789683C5E1A}" dt="2026-01-20T21:08:42.157" v="1780" actId="20577"/>
          <ac:spMkLst>
            <pc:docMk/>
            <pc:sldMk cId="1438051561" sldId="903"/>
            <ac:spMk id="15" creationId="{50775049-5AA6-3C3C-AC1F-D26795F1283B}"/>
          </ac:spMkLst>
        </pc:spChg>
        <pc:spChg chg="mod">
          <ac:chgData name="Jalila El Baraka" userId="ea93c961-285f-4edc-9e51-dff84fc1dbdc" providerId="ADAL" clId="{AF35D566-9458-4FCB-BB0C-F789683C5E1A}" dt="2026-01-20T21:09:24.101" v="1785" actId="20577"/>
          <ac:spMkLst>
            <pc:docMk/>
            <pc:sldMk cId="1438051561" sldId="903"/>
            <ac:spMk id="23" creationId="{CD1D35CE-25CC-A0FD-7661-397FE3C29C02}"/>
          </ac:spMkLst>
        </pc:spChg>
      </pc:sldChg>
      <pc:sldChg chg="modSp mod">
        <pc:chgData name="Jalila El Baraka" userId="ea93c961-285f-4edc-9e51-dff84fc1dbdc" providerId="ADAL" clId="{AF35D566-9458-4FCB-BB0C-F789683C5E1A}" dt="2026-01-20T21:09:34.469" v="1789" actId="20577"/>
        <pc:sldMkLst>
          <pc:docMk/>
          <pc:sldMk cId="340802282" sldId="905"/>
        </pc:sldMkLst>
        <pc:spChg chg="mod">
          <ac:chgData name="Jalila El Baraka" userId="ea93c961-285f-4edc-9e51-dff84fc1dbdc" providerId="ADAL" clId="{AF35D566-9458-4FCB-BB0C-F789683C5E1A}" dt="2026-01-20T21:08:28.157" v="1768" actId="20577"/>
          <ac:spMkLst>
            <pc:docMk/>
            <pc:sldMk cId="340802282" sldId="905"/>
            <ac:spMk id="13" creationId="{8CF12B68-AF26-E3BB-8DB7-B3663E56BECD}"/>
          </ac:spMkLst>
        </pc:spChg>
        <pc:spChg chg="mod">
          <ac:chgData name="Jalila El Baraka" userId="ea93c961-285f-4edc-9e51-dff84fc1dbdc" providerId="ADAL" clId="{AF35D566-9458-4FCB-BB0C-F789683C5E1A}" dt="2026-01-20T21:08:18.564" v="1746"/>
          <ac:spMkLst>
            <pc:docMk/>
            <pc:sldMk cId="340802282" sldId="905"/>
            <ac:spMk id="18" creationId="{4C977942-9398-0F77-B1F7-2A210F2F0D09}"/>
          </ac:spMkLst>
        </pc:spChg>
        <pc:spChg chg="mod">
          <ac:chgData name="Jalila El Baraka" userId="ea93c961-285f-4edc-9e51-dff84fc1dbdc" providerId="ADAL" clId="{AF35D566-9458-4FCB-BB0C-F789683C5E1A}" dt="2026-01-20T21:09:34.469" v="1789" actId="20577"/>
          <ac:spMkLst>
            <pc:docMk/>
            <pc:sldMk cId="340802282" sldId="905"/>
            <ac:spMk id="19" creationId="{DCD95EE1-7037-C376-BD96-AC169B0E0A18}"/>
          </ac:spMkLst>
        </pc:spChg>
      </pc:sldChg>
      <pc:sldChg chg="modSp mod">
        <pc:chgData name="Jalila El Baraka" userId="ea93c961-285f-4edc-9e51-dff84fc1dbdc" providerId="ADAL" clId="{AF35D566-9458-4FCB-BB0C-F789683C5E1A}" dt="2026-01-20T21:13:06.146" v="1813" actId="20577"/>
        <pc:sldMkLst>
          <pc:docMk/>
          <pc:sldMk cId="1129558479" sldId="907"/>
        </pc:sldMkLst>
        <pc:spChg chg="mod">
          <ac:chgData name="Jalila El Baraka" userId="ea93c961-285f-4edc-9e51-dff84fc1dbdc" providerId="ADAL" clId="{AF35D566-9458-4FCB-BB0C-F789683C5E1A}" dt="2026-01-20T21:12:52.255" v="1793" actId="1076"/>
          <ac:spMkLst>
            <pc:docMk/>
            <pc:sldMk cId="1129558479" sldId="907"/>
            <ac:spMk id="6" creationId="{E05A9E35-B28B-E6AD-B1E7-C3A6A7E05FDE}"/>
          </ac:spMkLst>
        </pc:spChg>
        <pc:spChg chg="mod">
          <ac:chgData name="Jalila El Baraka" userId="ea93c961-285f-4edc-9e51-dff84fc1dbdc" providerId="ADAL" clId="{AF35D566-9458-4FCB-BB0C-F789683C5E1A}" dt="2026-01-20T21:12:59.767" v="1808" actId="20577"/>
          <ac:spMkLst>
            <pc:docMk/>
            <pc:sldMk cId="1129558479" sldId="907"/>
            <ac:spMk id="21" creationId="{C580E934-FB56-6692-E2EF-F641CCC3B283}"/>
          </ac:spMkLst>
        </pc:spChg>
        <pc:spChg chg="mod">
          <ac:chgData name="Jalila El Baraka" userId="ea93c961-285f-4edc-9e51-dff84fc1dbdc" providerId="ADAL" clId="{AF35D566-9458-4FCB-BB0C-F789683C5E1A}" dt="2026-01-20T21:13:06.146" v="1813" actId="20577"/>
          <ac:spMkLst>
            <pc:docMk/>
            <pc:sldMk cId="1129558479" sldId="907"/>
            <ac:spMk id="32" creationId="{50316A4D-1C31-350A-3555-8B168EE87AFE}"/>
          </ac:spMkLst>
        </pc:spChg>
      </pc:sldChg>
      <pc:sldChg chg="modSp mod">
        <pc:chgData name="Jalila El Baraka" userId="ea93c961-285f-4edc-9e51-dff84fc1dbdc" providerId="ADAL" clId="{AF35D566-9458-4FCB-BB0C-F789683C5E1A}" dt="2026-01-20T20:03:39.095" v="427" actId="20577"/>
        <pc:sldMkLst>
          <pc:docMk/>
          <pc:sldMk cId="3894725599" sldId="1043"/>
        </pc:sldMkLst>
        <pc:spChg chg="mod">
          <ac:chgData name="Jalila El Baraka" userId="ea93c961-285f-4edc-9e51-dff84fc1dbdc" providerId="ADAL" clId="{AF35D566-9458-4FCB-BB0C-F789683C5E1A}" dt="2026-01-20T20:03:39.095" v="427" actId="20577"/>
          <ac:spMkLst>
            <pc:docMk/>
            <pc:sldMk cId="3894725599" sldId="1043"/>
            <ac:spMk id="3" creationId="{7E43ABAB-21E5-E70C-FEF4-442F21C09674}"/>
          </ac:spMkLst>
        </pc:spChg>
      </pc:sldChg>
      <pc:sldChg chg="modSp mod">
        <pc:chgData name="Jalila El Baraka" userId="ea93c961-285f-4edc-9e51-dff84fc1dbdc" providerId="ADAL" clId="{AF35D566-9458-4FCB-BB0C-F789683C5E1A}" dt="2026-01-20T20:05:04.501" v="574" actId="20577"/>
        <pc:sldMkLst>
          <pc:docMk/>
          <pc:sldMk cId="1812840603" sldId="1047"/>
        </pc:sldMkLst>
        <pc:spChg chg="mod">
          <ac:chgData name="Jalila El Baraka" userId="ea93c961-285f-4edc-9e51-dff84fc1dbdc" providerId="ADAL" clId="{AF35D566-9458-4FCB-BB0C-F789683C5E1A}" dt="2026-01-20T20:05:04.501" v="574" actId="20577"/>
          <ac:spMkLst>
            <pc:docMk/>
            <pc:sldMk cId="1812840603" sldId="1047"/>
            <ac:spMk id="5" creationId="{2AF6B229-31D7-A8C3-EA66-398CE19B875B}"/>
          </ac:spMkLst>
        </pc:spChg>
      </pc:sldChg>
      <pc:sldChg chg="addSp delSp modSp add mod">
        <pc:chgData name="Jalila El Baraka" userId="ea93c961-285f-4edc-9e51-dff84fc1dbdc" providerId="ADAL" clId="{AF35D566-9458-4FCB-BB0C-F789683C5E1A}" dt="2026-02-02T17:44:18.636" v="2120" actId="1076"/>
        <pc:sldMkLst>
          <pc:docMk/>
          <pc:sldMk cId="2461311806" sldId="1063"/>
        </pc:sldMkLst>
        <pc:spChg chg="mod">
          <ac:chgData name="Jalila El Baraka" userId="ea93c961-285f-4edc-9e51-dff84fc1dbdc" providerId="ADAL" clId="{AF35D566-9458-4FCB-BB0C-F789683C5E1A}" dt="2026-02-01T18:59:42.083" v="1996" actId="108"/>
          <ac:spMkLst>
            <pc:docMk/>
            <pc:sldMk cId="2461311806" sldId="1063"/>
            <ac:spMk id="2" creationId="{F2803D6A-9C20-B003-2B1C-5DEC74AA6E5E}"/>
          </ac:spMkLst>
        </pc:spChg>
        <pc:spChg chg="mod">
          <ac:chgData name="Jalila El Baraka" userId="ea93c961-285f-4edc-9e51-dff84fc1dbdc" providerId="ADAL" clId="{AF35D566-9458-4FCB-BB0C-F789683C5E1A}" dt="2026-02-02T17:44:16.977" v="2119" actId="1076"/>
          <ac:spMkLst>
            <pc:docMk/>
            <pc:sldMk cId="2461311806" sldId="1063"/>
            <ac:spMk id="29" creationId="{9700F55C-9D54-B3AC-CD7F-7F4C8B87DFDE}"/>
          </ac:spMkLst>
        </pc:spChg>
        <pc:spChg chg="mod">
          <ac:chgData name="Jalila El Baraka" userId="ea93c961-285f-4edc-9e51-dff84fc1dbdc" providerId="ADAL" clId="{AF35D566-9458-4FCB-BB0C-F789683C5E1A}" dt="2026-02-02T17:44:18.636" v="2120" actId="1076"/>
          <ac:spMkLst>
            <pc:docMk/>
            <pc:sldMk cId="2461311806" sldId="1063"/>
            <ac:spMk id="30" creationId="{8B59E30E-A9C9-3509-3C3D-294F269E2F3A}"/>
          </ac:spMkLst>
        </pc:spChg>
        <pc:grpChg chg="add mod">
          <ac:chgData name="Jalila El Baraka" userId="ea93c961-285f-4edc-9e51-dff84fc1dbdc" providerId="ADAL" clId="{AF35D566-9458-4FCB-BB0C-F789683C5E1A}" dt="2026-02-01T18:59:07.399" v="1993" actId="1076"/>
          <ac:grpSpMkLst>
            <pc:docMk/>
            <pc:sldMk cId="2461311806" sldId="1063"/>
            <ac:grpSpMk id="13" creationId="{01F9B55E-9EB7-6432-542C-AA43E47A5144}"/>
          </ac:grpSpMkLst>
        </pc:grpChg>
        <pc:picChg chg="mod">
          <ac:chgData name="Jalila El Baraka" userId="ea93c961-285f-4edc-9e51-dff84fc1dbdc" providerId="ADAL" clId="{AF35D566-9458-4FCB-BB0C-F789683C5E1A}" dt="2026-02-01T18:59:03.093" v="1990"/>
          <ac:picMkLst>
            <pc:docMk/>
            <pc:sldMk cId="2461311806" sldId="1063"/>
            <ac:picMk id="15" creationId="{02C536B3-66C1-FE67-7C11-F9B53FE2C88C}"/>
          </ac:picMkLst>
        </pc:picChg>
        <pc:picChg chg="mod">
          <ac:chgData name="Jalila El Baraka" userId="ea93c961-285f-4edc-9e51-dff84fc1dbdc" providerId="ADAL" clId="{AF35D566-9458-4FCB-BB0C-F789683C5E1A}" dt="2026-02-01T18:59:03.093" v="1990"/>
          <ac:picMkLst>
            <pc:docMk/>
            <pc:sldMk cId="2461311806" sldId="1063"/>
            <ac:picMk id="16" creationId="{84520391-473D-D083-4221-8C9B2750BA34}"/>
          </ac:picMkLst>
        </pc:picChg>
      </pc:sldChg>
      <pc:sldChg chg="modSp mod">
        <pc:chgData name="Jalila El Baraka" userId="ea93c961-285f-4edc-9e51-dff84fc1dbdc" providerId="ADAL" clId="{AF35D566-9458-4FCB-BB0C-F789683C5E1A}" dt="2026-01-20T21:14:00.216" v="1832" actId="14100"/>
        <pc:sldMkLst>
          <pc:docMk/>
          <pc:sldMk cId="2216681364" sldId="1071"/>
        </pc:sldMkLst>
        <pc:spChg chg="mod">
          <ac:chgData name="Jalila El Baraka" userId="ea93c961-285f-4edc-9e51-dff84fc1dbdc" providerId="ADAL" clId="{AF35D566-9458-4FCB-BB0C-F789683C5E1A}" dt="2026-01-20T21:14:00.216" v="1832" actId="14100"/>
          <ac:spMkLst>
            <pc:docMk/>
            <pc:sldMk cId="2216681364" sldId="1071"/>
            <ac:spMk id="2" creationId="{8D276C99-220B-4BBF-8FEB-E110392C0EC9}"/>
          </ac:spMkLst>
        </pc:spChg>
      </pc:sldChg>
      <pc:sldChg chg="modSp mod">
        <pc:chgData name="Jalila El Baraka" userId="ea93c961-285f-4edc-9e51-dff84fc1dbdc" providerId="ADAL" clId="{AF35D566-9458-4FCB-BB0C-F789683C5E1A}" dt="2026-01-20T21:13:31.220" v="1816" actId="20577"/>
        <pc:sldMkLst>
          <pc:docMk/>
          <pc:sldMk cId="774557552" sldId="1072"/>
        </pc:sldMkLst>
        <pc:spChg chg="mod">
          <ac:chgData name="Jalila El Baraka" userId="ea93c961-285f-4edc-9e51-dff84fc1dbdc" providerId="ADAL" clId="{AF35D566-9458-4FCB-BB0C-F789683C5E1A}" dt="2026-01-20T21:13:31.220" v="1816" actId="20577"/>
          <ac:spMkLst>
            <pc:docMk/>
            <pc:sldMk cId="774557552" sldId="1072"/>
            <ac:spMk id="4" creationId="{3666225F-6BC8-84C7-2D4E-FF5FFB108E7B}"/>
          </ac:spMkLst>
        </pc:spChg>
      </pc:sldChg>
      <pc:sldChg chg="addSp delSp modSp mod">
        <pc:chgData name="Jalila El Baraka" userId="ea93c961-285f-4edc-9e51-dff84fc1dbdc" providerId="ADAL" clId="{AF35D566-9458-4FCB-BB0C-F789683C5E1A}" dt="2026-01-20T21:23:22.251" v="1945" actId="207"/>
        <pc:sldMkLst>
          <pc:docMk/>
          <pc:sldMk cId="2388078800" sldId="1077"/>
        </pc:sldMkLst>
        <pc:spChg chg="add mod">
          <ac:chgData name="Jalila El Baraka" userId="ea93c961-285f-4edc-9e51-dff84fc1dbdc" providerId="ADAL" clId="{AF35D566-9458-4FCB-BB0C-F789683C5E1A}" dt="2026-01-20T21:21:30.376" v="1890" actId="207"/>
          <ac:spMkLst>
            <pc:docMk/>
            <pc:sldMk cId="2388078800" sldId="1077"/>
            <ac:spMk id="4" creationId="{453B642D-82D7-E20A-F216-FAA722F3A9FA}"/>
          </ac:spMkLst>
        </pc:spChg>
        <pc:spChg chg="mod">
          <ac:chgData name="Jalila El Baraka" userId="ea93c961-285f-4edc-9e51-dff84fc1dbdc" providerId="ADAL" clId="{AF35D566-9458-4FCB-BB0C-F789683C5E1A}" dt="2026-01-20T21:22:08.954" v="1917" actId="207"/>
          <ac:spMkLst>
            <pc:docMk/>
            <pc:sldMk cId="2388078800" sldId="1077"/>
            <ac:spMk id="10" creationId="{4398459B-F9BD-FD2D-7921-B167F5DCF855}"/>
          </ac:spMkLst>
        </pc:spChg>
        <pc:spChg chg="add mod">
          <ac:chgData name="Jalila El Baraka" userId="ea93c961-285f-4edc-9e51-dff84fc1dbdc" providerId="ADAL" clId="{AF35D566-9458-4FCB-BB0C-F789683C5E1A}" dt="2026-01-20T21:21:55.611" v="1901" actId="207"/>
          <ac:spMkLst>
            <pc:docMk/>
            <pc:sldMk cId="2388078800" sldId="1077"/>
            <ac:spMk id="11" creationId="{A3C61699-2BB1-4AFA-FA71-949335DD632D}"/>
          </ac:spMkLst>
        </pc:spChg>
        <pc:spChg chg="add mod">
          <ac:chgData name="Jalila El Baraka" userId="ea93c961-285f-4edc-9e51-dff84fc1dbdc" providerId="ADAL" clId="{AF35D566-9458-4FCB-BB0C-F789683C5E1A}" dt="2026-01-20T21:22:20.251" v="1924" actId="207"/>
          <ac:spMkLst>
            <pc:docMk/>
            <pc:sldMk cId="2388078800" sldId="1077"/>
            <ac:spMk id="12" creationId="{1CF3804C-F85C-C997-59EA-D220D8527698}"/>
          </ac:spMkLst>
        </pc:spChg>
        <pc:spChg chg="add mod">
          <ac:chgData name="Jalila El Baraka" userId="ea93c961-285f-4edc-9e51-dff84fc1dbdc" providerId="ADAL" clId="{AF35D566-9458-4FCB-BB0C-F789683C5E1A}" dt="2026-01-20T21:23:22.251" v="1945" actId="207"/>
          <ac:spMkLst>
            <pc:docMk/>
            <pc:sldMk cId="2388078800" sldId="1077"/>
            <ac:spMk id="13" creationId="{5D0A9085-9E0B-2385-10A7-6502046E5179}"/>
          </ac:spMkLst>
        </pc:spChg>
        <pc:spChg chg="add mod">
          <ac:chgData name="Jalila El Baraka" userId="ea93c961-285f-4edc-9e51-dff84fc1dbdc" providerId="ADAL" clId="{AF35D566-9458-4FCB-BB0C-F789683C5E1A}" dt="2026-01-20T21:23:01.253" v="1936" actId="207"/>
          <ac:spMkLst>
            <pc:docMk/>
            <pc:sldMk cId="2388078800" sldId="1077"/>
            <ac:spMk id="14" creationId="{ADD8195A-DDFE-57FF-EE0B-895FE7500678}"/>
          </ac:spMkLst>
        </pc:spChg>
      </pc:sldChg>
      <pc:sldChg chg="addSp modSp mod">
        <pc:chgData name="Jalila El Baraka" userId="ea93c961-285f-4edc-9e51-dff84fc1dbdc" providerId="ADAL" clId="{AF35D566-9458-4FCB-BB0C-F789683C5E1A}" dt="2026-02-02T19:48:26.811" v="2348" actId="14100"/>
        <pc:sldMkLst>
          <pc:docMk/>
          <pc:sldMk cId="69932602" sldId="1092"/>
        </pc:sldMkLst>
        <pc:spChg chg="add mod">
          <ac:chgData name="Jalila El Baraka" userId="ea93c961-285f-4edc-9e51-dff84fc1dbdc" providerId="ADAL" clId="{AF35D566-9458-4FCB-BB0C-F789683C5E1A}" dt="2026-02-02T19:48:26.811" v="2348" actId="14100"/>
          <ac:spMkLst>
            <pc:docMk/>
            <pc:sldMk cId="69932602" sldId="1092"/>
            <ac:spMk id="2" creationId="{D1CC4DC8-4F23-3AB8-D259-7CF19B74C16F}"/>
          </ac:spMkLst>
        </pc:spChg>
        <pc:spChg chg="mod">
          <ac:chgData name="Jalila El Baraka" userId="ea93c961-285f-4edc-9e51-dff84fc1dbdc" providerId="ADAL" clId="{AF35D566-9458-4FCB-BB0C-F789683C5E1A}" dt="2026-02-02T17:55:21.580" v="2190" actId="20577"/>
          <ac:spMkLst>
            <pc:docMk/>
            <pc:sldMk cId="69932602" sldId="1092"/>
            <ac:spMk id="12" creationId="{21A8927E-D3C1-E300-60C5-B06CCC1254E0}"/>
          </ac:spMkLst>
        </pc:spChg>
      </pc:sldChg>
      <pc:sldChg chg="addSp delSp modSp mod">
        <pc:chgData name="Jalila El Baraka" userId="ea93c961-285f-4edc-9e51-dff84fc1dbdc" providerId="ADAL" clId="{AF35D566-9458-4FCB-BB0C-F789683C5E1A}" dt="2026-01-20T20:05:43.157" v="603" actId="20577"/>
        <pc:sldMkLst>
          <pc:docMk/>
          <pc:sldMk cId="3243370556" sldId="1094"/>
        </pc:sldMkLst>
        <pc:spChg chg="add mod">
          <ac:chgData name="Jalila El Baraka" userId="ea93c961-285f-4edc-9e51-dff84fc1dbdc" providerId="ADAL" clId="{AF35D566-9458-4FCB-BB0C-F789683C5E1A}" dt="2026-01-20T20:05:43.157" v="603" actId="20577"/>
          <ac:spMkLst>
            <pc:docMk/>
            <pc:sldMk cId="3243370556" sldId="1094"/>
            <ac:spMk id="5" creationId="{90F342A3-8DB3-7894-A40D-AB3ADEF1F035}"/>
          </ac:spMkLst>
        </pc:spChg>
      </pc:sldChg>
      <pc:sldChg chg="addSp delSp modSp mod">
        <pc:chgData name="Jalila El Baraka" userId="ea93c961-285f-4edc-9e51-dff84fc1dbdc" providerId="ADAL" clId="{AF35D566-9458-4FCB-BB0C-F789683C5E1A}" dt="2026-02-02T17:48:00.794" v="2156" actId="20577"/>
        <pc:sldMkLst>
          <pc:docMk/>
          <pc:sldMk cId="1153734857" sldId="1095"/>
        </pc:sldMkLst>
        <pc:spChg chg="add mod">
          <ac:chgData name="Jalila El Baraka" userId="ea93c961-285f-4edc-9e51-dff84fc1dbdc" providerId="ADAL" clId="{AF35D566-9458-4FCB-BB0C-F789683C5E1A}" dt="2026-02-02T17:48:00.794" v="2156" actId="20577"/>
          <ac:spMkLst>
            <pc:docMk/>
            <pc:sldMk cId="1153734857" sldId="1095"/>
            <ac:spMk id="2" creationId="{DD2C731A-46C4-AD67-C8C9-5ED49CAABC71}"/>
          </ac:spMkLst>
        </pc:spChg>
        <pc:spChg chg="mod">
          <ac:chgData name="Jalila El Baraka" userId="ea93c961-285f-4edc-9e51-dff84fc1dbdc" providerId="ADAL" clId="{AF35D566-9458-4FCB-BB0C-F789683C5E1A}" dt="2026-02-01T19:08:57.880" v="2083" actId="20577"/>
          <ac:spMkLst>
            <pc:docMk/>
            <pc:sldMk cId="1153734857" sldId="1095"/>
            <ac:spMk id="3" creationId="{7D6AB768-3ED7-2838-59FB-A79F41471795}"/>
          </ac:spMkLst>
        </pc:spChg>
        <pc:spChg chg="mod">
          <ac:chgData name="Jalila El Baraka" userId="ea93c961-285f-4edc-9e51-dff84fc1dbdc" providerId="ADAL" clId="{AF35D566-9458-4FCB-BB0C-F789683C5E1A}" dt="2026-01-04T16:26:47.435" v="65" actId="1076"/>
          <ac:spMkLst>
            <pc:docMk/>
            <pc:sldMk cId="1153734857" sldId="1095"/>
            <ac:spMk id="5" creationId="{7646A201-D70D-F3A7-A5FE-A1B3C024A5D9}"/>
          </ac:spMkLst>
        </pc:spChg>
        <pc:picChg chg="add mod">
          <ac:chgData name="Jalila El Baraka" userId="ea93c961-285f-4edc-9e51-dff84fc1dbdc" providerId="ADAL" clId="{AF35D566-9458-4FCB-BB0C-F789683C5E1A}" dt="2026-02-01T19:09:14.608" v="2088" actId="14100"/>
          <ac:picMkLst>
            <pc:docMk/>
            <pc:sldMk cId="1153734857" sldId="1095"/>
            <ac:picMk id="13" creationId="{716F48B2-939F-CF2E-331B-F8A8E56EA713}"/>
          </ac:picMkLst>
        </pc:picChg>
        <pc:picChg chg="ord">
          <ac:chgData name="Jalila El Baraka" userId="ea93c961-285f-4edc-9e51-dff84fc1dbdc" providerId="ADAL" clId="{AF35D566-9458-4FCB-BB0C-F789683C5E1A}" dt="2026-02-01T19:09:04.168" v="2084" actId="167"/>
          <ac:picMkLst>
            <pc:docMk/>
            <pc:sldMk cId="1153734857" sldId="1095"/>
            <ac:picMk id="16" creationId="{80F4967E-86A7-95F2-0E7B-3F971DFFA87D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2-02T17:47:52.409" v="2151" actId="1076"/>
        <pc:sldMkLst>
          <pc:docMk/>
          <pc:sldMk cId="2427462898" sldId="1096"/>
        </pc:sldMkLst>
        <pc:spChg chg="mod">
          <ac:chgData name="Jalila El Baraka" userId="ea93c961-285f-4edc-9e51-dff84fc1dbdc" providerId="ADAL" clId="{AF35D566-9458-4FCB-BB0C-F789683C5E1A}" dt="2026-02-01T19:06:52.497" v="2016" actId="20577"/>
          <ac:spMkLst>
            <pc:docMk/>
            <pc:sldMk cId="2427462898" sldId="1096"/>
            <ac:spMk id="3" creationId="{2E7C82A2-FC55-EF9B-855B-337E920A10C3}"/>
          </ac:spMkLst>
        </pc:spChg>
        <pc:spChg chg="mod">
          <ac:chgData name="Jalila El Baraka" userId="ea93c961-285f-4edc-9e51-dff84fc1dbdc" providerId="ADAL" clId="{AF35D566-9458-4FCB-BB0C-F789683C5E1A}" dt="2026-02-02T17:47:52.409" v="2151" actId="1076"/>
          <ac:spMkLst>
            <pc:docMk/>
            <pc:sldMk cId="2427462898" sldId="1096"/>
            <ac:spMk id="4" creationId="{44A70CC2-4E59-CB9F-1DCA-05839F7B46DA}"/>
          </ac:spMkLst>
        </pc:spChg>
        <pc:picChg chg="add mod">
          <ac:chgData name="Jalila El Baraka" userId="ea93c961-285f-4edc-9e51-dff84fc1dbdc" providerId="ADAL" clId="{AF35D566-9458-4FCB-BB0C-F789683C5E1A}" dt="2026-02-01T19:06:53.538" v="2017" actId="1076"/>
          <ac:picMkLst>
            <pc:docMk/>
            <pc:sldMk cId="2427462898" sldId="1096"/>
            <ac:picMk id="9" creationId="{51FF46FA-2E4D-16E8-054B-C551A5DE6250}"/>
          </ac:picMkLst>
        </pc:picChg>
      </pc:sldChg>
      <pc:sldChg chg="modSp mod">
        <pc:chgData name="Jalila El Baraka" userId="ea93c961-285f-4edc-9e51-dff84fc1dbdc" providerId="ADAL" clId="{AF35D566-9458-4FCB-BB0C-F789683C5E1A}" dt="2026-01-20T21:13:38.762" v="1820" actId="20577"/>
        <pc:sldMkLst>
          <pc:docMk/>
          <pc:sldMk cId="3928788820" sldId="1098"/>
        </pc:sldMkLst>
        <pc:spChg chg="mod">
          <ac:chgData name="Jalila El Baraka" userId="ea93c961-285f-4edc-9e51-dff84fc1dbdc" providerId="ADAL" clId="{AF35D566-9458-4FCB-BB0C-F789683C5E1A}" dt="2026-01-20T21:13:38.762" v="1820" actId="20577"/>
          <ac:spMkLst>
            <pc:docMk/>
            <pc:sldMk cId="3928788820" sldId="1098"/>
            <ac:spMk id="4" creationId="{9C1F5DC5-E981-EB2E-C053-73640A752E67}"/>
          </ac:spMkLst>
        </pc:spChg>
      </pc:sldChg>
      <pc:sldChg chg="addSp modSp add mod">
        <pc:chgData name="Jalila El Baraka" userId="ea93c961-285f-4edc-9e51-dff84fc1dbdc" providerId="ADAL" clId="{AF35D566-9458-4FCB-BB0C-F789683C5E1A}" dt="2026-01-20T21:20:47.733" v="1876" actId="207"/>
        <pc:sldMkLst>
          <pc:docMk/>
          <pc:sldMk cId="3266177250" sldId="1102"/>
        </pc:sldMkLst>
        <pc:spChg chg="add mod">
          <ac:chgData name="Jalila El Baraka" userId="ea93c961-285f-4edc-9e51-dff84fc1dbdc" providerId="ADAL" clId="{AF35D566-9458-4FCB-BB0C-F789683C5E1A}" dt="2026-01-20T21:20:06.438" v="1871" actId="207"/>
          <ac:spMkLst>
            <pc:docMk/>
            <pc:sldMk cId="3266177250" sldId="1102"/>
            <ac:spMk id="3" creationId="{15DF09F0-E92D-D2D3-F10B-83615A6C51FC}"/>
          </ac:spMkLst>
        </pc:spChg>
        <pc:spChg chg="mod">
          <ac:chgData name="Jalila El Baraka" userId="ea93c961-285f-4edc-9e51-dff84fc1dbdc" providerId="ADAL" clId="{AF35D566-9458-4FCB-BB0C-F789683C5E1A}" dt="2026-01-20T21:20:47.733" v="1876" actId="207"/>
          <ac:spMkLst>
            <pc:docMk/>
            <pc:sldMk cId="3266177250" sldId="1102"/>
            <ac:spMk id="4" creationId="{1E2DED43-3DF9-2DDE-D4CD-FDB1838EC65D}"/>
          </ac:spMkLst>
        </pc:spChg>
      </pc:sldChg>
      <pc:sldChg chg="modSp add mod">
        <pc:chgData name="Jalila El Baraka" userId="ea93c961-285f-4edc-9e51-dff84fc1dbdc" providerId="ADAL" clId="{AF35D566-9458-4FCB-BB0C-F789683C5E1A}" dt="2026-02-02T17:55:40.455" v="2192" actId="1076"/>
        <pc:sldMkLst>
          <pc:docMk/>
          <pc:sldMk cId="1504717916" sldId="1104"/>
        </pc:sldMkLst>
        <pc:picChg chg="mod">
          <ac:chgData name="Jalila El Baraka" userId="ea93c961-285f-4edc-9e51-dff84fc1dbdc" providerId="ADAL" clId="{AF35D566-9458-4FCB-BB0C-F789683C5E1A}" dt="2026-02-02T17:55:40.455" v="2192" actId="1076"/>
          <ac:picMkLst>
            <pc:docMk/>
            <pc:sldMk cId="1504717916" sldId="1104"/>
            <ac:picMk id="5" creationId="{AA477D0B-415C-B65E-BB9D-4BC9542C2E42}"/>
          </ac:picMkLst>
        </pc:picChg>
      </pc:sldChg>
      <pc:sldChg chg="addSp delSp modSp add mod">
        <pc:chgData name="Jalila El Baraka" userId="ea93c961-285f-4edc-9e51-dff84fc1dbdc" providerId="ADAL" clId="{AF35D566-9458-4FCB-BB0C-F789683C5E1A}" dt="2026-02-02T17:48:31.918" v="2159" actId="1076"/>
        <pc:sldMkLst>
          <pc:docMk/>
          <pc:sldMk cId="1705527484" sldId="1105"/>
        </pc:sldMkLst>
        <pc:spChg chg="add mod">
          <ac:chgData name="Jalila El Baraka" userId="ea93c961-285f-4edc-9e51-dff84fc1dbdc" providerId="ADAL" clId="{AF35D566-9458-4FCB-BB0C-F789683C5E1A}" dt="2026-02-02T17:48:31.918" v="2159" actId="1076"/>
          <ac:spMkLst>
            <pc:docMk/>
            <pc:sldMk cId="1705527484" sldId="1105"/>
            <ac:spMk id="2" creationId="{24D080C9-BFBD-7828-257A-302D86E4473C}"/>
          </ac:spMkLst>
        </pc:spChg>
        <pc:spChg chg="mod">
          <ac:chgData name="Jalila El Baraka" userId="ea93c961-285f-4edc-9e51-dff84fc1dbdc" providerId="ADAL" clId="{AF35D566-9458-4FCB-BB0C-F789683C5E1A}" dt="2026-02-01T19:09:25.596" v="2093" actId="20577"/>
          <ac:spMkLst>
            <pc:docMk/>
            <pc:sldMk cId="1705527484" sldId="1105"/>
            <ac:spMk id="3" creationId="{A7EC971C-854F-B4CA-E77F-6FD3237EB800}"/>
          </ac:spMkLst>
        </pc:spChg>
        <pc:picChg chg="add mod">
          <ac:chgData name="Jalila El Baraka" userId="ea93c961-285f-4edc-9e51-dff84fc1dbdc" providerId="ADAL" clId="{AF35D566-9458-4FCB-BB0C-F789683C5E1A}" dt="2026-02-01T19:09:57.177" v="2106" actId="1076"/>
          <ac:picMkLst>
            <pc:docMk/>
            <pc:sldMk cId="1705527484" sldId="1105"/>
            <ac:picMk id="15" creationId="{AF1E3606-139F-9F7F-1273-D65D62F6B135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2-02T17:48:22.184" v="2158" actId="1076"/>
        <pc:sldMkLst>
          <pc:docMk/>
          <pc:sldMk cId="541827712" sldId="1106"/>
        </pc:sldMkLst>
        <pc:spChg chg="add mod">
          <ac:chgData name="Jalila El Baraka" userId="ea93c961-285f-4edc-9e51-dff84fc1dbdc" providerId="ADAL" clId="{AF35D566-9458-4FCB-BB0C-F789683C5E1A}" dt="2026-02-02T17:48:22.184" v="2158" actId="1076"/>
          <ac:spMkLst>
            <pc:docMk/>
            <pc:sldMk cId="541827712" sldId="1106"/>
            <ac:spMk id="2" creationId="{8D6B44F3-E2FF-1537-9BAF-44270DDCDBC9}"/>
          </ac:spMkLst>
        </pc:spChg>
        <pc:spChg chg="add del mod">
          <ac:chgData name="Jalila El Baraka" userId="ea93c961-285f-4edc-9e51-dff84fc1dbdc" providerId="ADAL" clId="{AF35D566-9458-4FCB-BB0C-F789683C5E1A}" dt="2026-02-01T19:10:45.019" v="2114" actId="20577"/>
          <ac:spMkLst>
            <pc:docMk/>
            <pc:sldMk cId="541827712" sldId="1106"/>
            <ac:spMk id="3" creationId="{9EF410B0-55ED-5D7E-FC95-34CAC2BF30F7}"/>
          </ac:spMkLst>
        </pc:spChg>
        <pc:picChg chg="add mod">
          <ac:chgData name="Jalila El Baraka" userId="ea93c961-285f-4edc-9e51-dff84fc1dbdc" providerId="ADAL" clId="{AF35D566-9458-4FCB-BB0C-F789683C5E1A}" dt="2026-02-01T19:10:47.537" v="2115" actId="1076"/>
          <ac:picMkLst>
            <pc:docMk/>
            <pc:sldMk cId="541827712" sldId="1106"/>
            <ac:picMk id="9" creationId="{D844880A-369E-EC4C-6C8F-BFEE5879F07D}"/>
          </ac:picMkLst>
        </pc:picChg>
      </pc:sldChg>
      <pc:sldChg chg="addSp delSp modSp add mod">
        <pc:chgData name="Jalila El Baraka" userId="ea93c961-285f-4edc-9e51-dff84fc1dbdc" providerId="ADAL" clId="{AF35D566-9458-4FCB-BB0C-F789683C5E1A}" dt="2026-01-20T21:21:04.267" v="1880"/>
        <pc:sldMkLst>
          <pc:docMk/>
          <pc:sldMk cId="1768781105" sldId="1109"/>
        </pc:sldMkLst>
        <pc:spChg chg="mod">
          <ac:chgData name="Jalila El Baraka" userId="ea93c961-285f-4edc-9e51-dff84fc1dbdc" providerId="ADAL" clId="{AF35D566-9458-4FCB-BB0C-F789683C5E1A}" dt="2026-01-20T21:21:04.267" v="1880"/>
          <ac:spMkLst>
            <pc:docMk/>
            <pc:sldMk cId="1768781105" sldId="1109"/>
            <ac:spMk id="2" creationId="{0577D96F-D81B-70F5-6203-DB8FC226F859}"/>
          </ac:spMkLst>
        </pc:spChg>
        <pc:picChg chg="add mod">
          <ac:chgData name="Jalila El Baraka" userId="ea93c961-285f-4edc-9e51-dff84fc1dbdc" providerId="ADAL" clId="{AF35D566-9458-4FCB-BB0C-F789683C5E1A}" dt="2026-01-20T21:20:56.328" v="1879"/>
          <ac:picMkLst>
            <pc:docMk/>
            <pc:sldMk cId="1768781105" sldId="1109"/>
            <ac:picMk id="5" creationId="{CB5CF0EE-CC7A-3331-D013-DDFBA97B2DF7}"/>
          </ac:picMkLst>
        </pc:picChg>
      </pc:sldChg>
      <pc:sldChg chg="addSp delSp modSp add mod">
        <pc:chgData name="Jalila El Baraka" userId="ea93c961-285f-4edc-9e51-dff84fc1dbdc" providerId="ADAL" clId="{AF35D566-9458-4FCB-BB0C-F789683C5E1A}" dt="2026-01-20T21:23:41.095" v="1949"/>
        <pc:sldMkLst>
          <pc:docMk/>
          <pc:sldMk cId="1439358727" sldId="1110"/>
        </pc:sldMkLst>
        <pc:spChg chg="mod">
          <ac:chgData name="Jalila El Baraka" userId="ea93c961-285f-4edc-9e51-dff84fc1dbdc" providerId="ADAL" clId="{AF35D566-9458-4FCB-BB0C-F789683C5E1A}" dt="2026-01-20T21:23:33.720" v="1947"/>
          <ac:spMkLst>
            <pc:docMk/>
            <pc:sldMk cId="1439358727" sldId="1110"/>
            <ac:spMk id="2" creationId="{5B15822A-27D1-CBA3-085D-80EC9705A735}"/>
          </ac:spMkLst>
        </pc:spChg>
        <pc:picChg chg="add mod">
          <ac:chgData name="Jalila El Baraka" userId="ea93c961-285f-4edc-9e51-dff84fc1dbdc" providerId="ADAL" clId="{AF35D566-9458-4FCB-BB0C-F789683C5E1A}" dt="2026-01-20T21:23:41.095" v="1949"/>
          <ac:picMkLst>
            <pc:docMk/>
            <pc:sldMk cId="1439358727" sldId="1110"/>
            <ac:picMk id="3" creationId="{DE203970-D8CF-B1BB-3D1A-378C54023967}"/>
          </ac:picMkLst>
        </pc:picChg>
      </pc:sldChg>
      <pc:sldChg chg="addSp delSp modSp add mod ord">
        <pc:chgData name="Jalila El Baraka" userId="ea93c961-285f-4edc-9e51-dff84fc1dbdc" providerId="ADAL" clId="{AF35D566-9458-4FCB-BB0C-F789683C5E1A}" dt="2026-02-01T18:57:40.022" v="1965"/>
        <pc:sldMkLst>
          <pc:docMk/>
          <pc:sldMk cId="2572705938" sldId="1111"/>
        </pc:sldMkLst>
        <pc:spChg chg="mod">
          <ac:chgData name="Jalila El Baraka" userId="ea93c961-285f-4edc-9e51-dff84fc1dbdc" providerId="ADAL" clId="{AF35D566-9458-4FCB-BB0C-F789683C5E1A}" dt="2026-02-01T18:57:36.277" v="1963" actId="108"/>
          <ac:spMkLst>
            <pc:docMk/>
            <pc:sldMk cId="2572705938" sldId="1111"/>
            <ac:spMk id="2" creationId="{CC0A3FF4-DC41-DA4D-069E-ACE54560258E}"/>
          </ac:spMkLst>
        </pc:spChg>
        <pc:grpChg chg="add mod">
          <ac:chgData name="Jalila El Baraka" userId="ea93c961-285f-4edc-9e51-dff84fc1dbdc" providerId="ADAL" clId="{AF35D566-9458-4FCB-BB0C-F789683C5E1A}" dt="2026-02-01T18:57:22.679" v="1962"/>
          <ac:grpSpMkLst>
            <pc:docMk/>
            <pc:sldMk cId="2572705938" sldId="1111"/>
            <ac:grpSpMk id="3" creationId="{5CF428BD-164C-DEBD-A0C7-102DF9532ED3}"/>
          </ac:grpSpMkLst>
        </pc:grpChg>
        <pc:picChg chg="mod">
          <ac:chgData name="Jalila El Baraka" userId="ea93c961-285f-4edc-9e51-dff84fc1dbdc" providerId="ADAL" clId="{AF35D566-9458-4FCB-BB0C-F789683C5E1A}" dt="2026-02-01T18:57:22.679" v="1962"/>
          <ac:picMkLst>
            <pc:docMk/>
            <pc:sldMk cId="2572705938" sldId="1111"/>
            <ac:picMk id="4" creationId="{8FAE6A99-2650-EF45-DB14-8D2761885727}"/>
          </ac:picMkLst>
        </pc:picChg>
        <pc:picChg chg="mod">
          <ac:chgData name="Jalila El Baraka" userId="ea93c961-285f-4edc-9e51-dff84fc1dbdc" providerId="ADAL" clId="{AF35D566-9458-4FCB-BB0C-F789683C5E1A}" dt="2026-02-01T18:57:22.679" v="1962"/>
          <ac:picMkLst>
            <pc:docMk/>
            <pc:sldMk cId="2572705938" sldId="1111"/>
            <ac:picMk id="6" creationId="{BAC56BF8-FDF3-13FA-AEEB-0ED322402269}"/>
          </ac:picMkLst>
        </pc:picChg>
      </pc:sldChg>
      <pc:sldChg chg="addSp delSp modSp add mod">
        <pc:chgData name="Jalila El Baraka" userId="ea93c961-285f-4edc-9e51-dff84fc1dbdc" providerId="ADAL" clId="{AF35D566-9458-4FCB-BB0C-F789683C5E1A}" dt="2026-02-01T18:58:36.344" v="1985" actId="478"/>
        <pc:sldMkLst>
          <pc:docMk/>
          <pc:sldMk cId="467998274" sldId="1112"/>
        </pc:sldMkLst>
        <pc:spChg chg="mod">
          <ac:chgData name="Jalila El Baraka" userId="ea93c961-285f-4edc-9e51-dff84fc1dbdc" providerId="ADAL" clId="{AF35D566-9458-4FCB-BB0C-F789683C5E1A}" dt="2026-02-01T18:58:13.691" v="1975"/>
          <ac:spMkLst>
            <pc:docMk/>
            <pc:sldMk cId="467998274" sldId="1112"/>
            <ac:spMk id="2" creationId="{BFBC1AD8-0F8C-1061-EEC7-4B3F786F481F}"/>
          </ac:spMkLst>
        </pc:spChg>
        <pc:picChg chg="add mod">
          <ac:chgData name="Jalila El Baraka" userId="ea93c961-285f-4edc-9e51-dff84fc1dbdc" providerId="ADAL" clId="{AF35D566-9458-4FCB-BB0C-F789683C5E1A}" dt="2026-02-01T18:57:56.045" v="1969"/>
          <ac:picMkLst>
            <pc:docMk/>
            <pc:sldMk cId="467998274" sldId="1112"/>
            <ac:picMk id="5" creationId="{8B61B894-7260-E808-5597-7870E3C68F21}"/>
          </ac:picMkLst>
        </pc:picChg>
      </pc:sldChg>
      <pc:sldChg chg="addSp delSp modSp add mod">
        <pc:chgData name="Jalila El Baraka" userId="ea93c961-285f-4edc-9e51-dff84fc1dbdc" providerId="ADAL" clId="{AF35D566-9458-4FCB-BB0C-F789683C5E1A}" dt="2026-02-01T19:00:24.575" v="2008" actId="478"/>
        <pc:sldMkLst>
          <pc:docMk/>
          <pc:sldMk cId="1553280222" sldId="1113"/>
        </pc:sldMkLst>
        <pc:spChg chg="mod">
          <ac:chgData name="Jalila El Baraka" userId="ea93c961-285f-4edc-9e51-dff84fc1dbdc" providerId="ADAL" clId="{AF35D566-9458-4FCB-BB0C-F789683C5E1A}" dt="2026-02-01T19:00:15.995" v="2001" actId="13926"/>
          <ac:spMkLst>
            <pc:docMk/>
            <pc:sldMk cId="1553280222" sldId="1113"/>
            <ac:spMk id="2" creationId="{9FDD4F64-0F71-6C7D-034B-1CE6D9D2DC10}"/>
          </ac:spMkLst>
        </pc:spChg>
        <pc:picChg chg="add mod">
          <ac:chgData name="Jalila El Baraka" userId="ea93c961-285f-4edc-9e51-dff84fc1dbdc" providerId="ADAL" clId="{AF35D566-9458-4FCB-BB0C-F789683C5E1A}" dt="2026-02-01T19:00:03.286" v="1999"/>
          <ac:picMkLst>
            <pc:docMk/>
            <pc:sldMk cId="1553280222" sldId="1113"/>
            <ac:picMk id="5" creationId="{B7E08738-8E46-5DE0-AF17-8E1D03124B22}"/>
          </ac:picMkLst>
        </pc:picChg>
      </pc:sldChg>
    </pc:docChg>
  </pc:docChgLst>
  <pc:docChgLst>
    <pc:chgData name="Jalila El Baraka" userId="ea93c961-285f-4edc-9e51-dff84fc1dbdc" providerId="ADAL" clId="{F2DB4326-1773-40AF-ABF6-454663976D9D}"/>
    <pc:docChg chg="undo custSel modSld">
      <pc:chgData name="Jalila El Baraka" userId="ea93c961-285f-4edc-9e51-dff84fc1dbdc" providerId="ADAL" clId="{F2DB4326-1773-40AF-ABF6-454663976D9D}" dt="2026-02-03T15:59:33.906" v="313" actId="20577"/>
      <pc:docMkLst>
        <pc:docMk/>
      </pc:docMkLst>
      <pc:sldChg chg="addSp delSp modSp mod">
        <pc:chgData name="Jalila El Baraka" userId="ea93c961-285f-4edc-9e51-dff84fc1dbdc" providerId="ADAL" clId="{F2DB4326-1773-40AF-ABF6-454663976D9D}" dt="2026-01-04T11:36:06.827" v="298" actId="14100"/>
        <pc:sldMkLst>
          <pc:docMk/>
          <pc:sldMk cId="25322569" sldId="256"/>
        </pc:sldMkLst>
      </pc:sldChg>
      <pc:sldChg chg="addSp delSp modSp mod delAnim modAnim">
        <pc:chgData name="Jalila El Baraka" userId="ea93c961-285f-4edc-9e51-dff84fc1dbdc" providerId="ADAL" clId="{F2DB4326-1773-40AF-ABF6-454663976D9D}" dt="2026-01-04T11:25:47.446" v="193" actId="1076"/>
        <pc:sldMkLst>
          <pc:docMk/>
          <pc:sldMk cId="1644084619" sldId="680"/>
        </pc:sldMkLst>
      </pc:sldChg>
      <pc:sldChg chg="addSp delSp modSp mod">
        <pc:chgData name="Jalila El Baraka" userId="ea93c961-285f-4edc-9e51-dff84fc1dbdc" providerId="ADAL" clId="{F2DB4326-1773-40AF-ABF6-454663976D9D}" dt="2026-01-04T11:26:21.146" v="200" actId="14100"/>
        <pc:sldMkLst>
          <pc:docMk/>
          <pc:sldMk cId="1808541968" sldId="831"/>
        </pc:sldMkLst>
        <pc:spChg chg="mod">
          <ac:chgData name="Jalila El Baraka" userId="ea93c961-285f-4edc-9e51-dff84fc1dbdc" providerId="ADAL" clId="{F2DB4326-1773-40AF-ABF6-454663976D9D}" dt="2026-01-04T11:26:21.146" v="200" actId="14100"/>
          <ac:spMkLst>
            <pc:docMk/>
            <pc:sldMk cId="1808541968" sldId="831"/>
            <ac:spMk id="10" creationId="{3C99C000-C6C4-1DD7-FF9E-D86502B89497}"/>
          </ac:spMkLst>
        </pc:spChg>
      </pc:sldChg>
      <pc:sldChg chg="addSp delSp modSp mod modAnim">
        <pc:chgData name="Jalila El Baraka" userId="ea93c961-285f-4edc-9e51-dff84fc1dbdc" providerId="ADAL" clId="{F2DB4326-1773-40AF-ABF6-454663976D9D}" dt="2026-01-04T11:18:54.011" v="12"/>
        <pc:sldMkLst>
          <pc:docMk/>
          <pc:sldMk cId="3207892773" sldId="849"/>
        </pc:sldMkLst>
        <pc:spChg chg="mod">
          <ac:chgData name="Jalila El Baraka" userId="ea93c961-285f-4edc-9e51-dff84fc1dbdc" providerId="ADAL" clId="{F2DB4326-1773-40AF-ABF6-454663976D9D}" dt="2026-01-04T11:18:24.666" v="11" actId="13926"/>
          <ac:spMkLst>
            <pc:docMk/>
            <pc:sldMk cId="3207892773" sldId="849"/>
            <ac:spMk id="3" creationId="{745AF8D4-BCBE-6E33-FC16-84FDB46E95DB}"/>
          </ac:spMkLst>
        </pc:spChg>
      </pc:sldChg>
      <pc:sldChg chg="addSp delSp modSp mod modAnim">
        <pc:chgData name="Jalila El Baraka" userId="ea93c961-285f-4edc-9e51-dff84fc1dbdc" providerId="ADAL" clId="{F2DB4326-1773-40AF-ABF6-454663976D9D}" dt="2026-01-04T11:17:11.511" v="10" actId="13926"/>
        <pc:sldMkLst>
          <pc:docMk/>
          <pc:sldMk cId="1924069788" sldId="884"/>
        </pc:sldMkLst>
        <pc:spChg chg="mod">
          <ac:chgData name="Jalila El Baraka" userId="ea93c961-285f-4edc-9e51-dff84fc1dbdc" providerId="ADAL" clId="{F2DB4326-1773-40AF-ABF6-454663976D9D}" dt="2026-01-04T11:17:11.511" v="10" actId="13926"/>
          <ac:spMkLst>
            <pc:docMk/>
            <pc:sldMk cId="1924069788" sldId="884"/>
            <ac:spMk id="4" creationId="{7AE76DBD-DBA9-930E-6A9E-B2725446DC8A}"/>
          </ac:spMkLst>
        </pc:spChg>
      </pc:sldChg>
      <pc:sldChg chg="addSp delSp modSp mod">
        <pc:chgData name="Jalila El Baraka" userId="ea93c961-285f-4edc-9e51-dff84fc1dbdc" providerId="ADAL" clId="{F2DB4326-1773-40AF-ABF6-454663976D9D}" dt="2026-02-03T15:59:33.906" v="313" actId="20577"/>
        <pc:sldMkLst>
          <pc:docMk/>
          <pc:sldMk cId="1143159255" sldId="889"/>
        </pc:sldMkLst>
        <pc:spChg chg="add mod">
          <ac:chgData name="Jalila El Baraka" userId="ea93c961-285f-4edc-9e51-dff84fc1dbdc" providerId="ADAL" clId="{F2DB4326-1773-40AF-ABF6-454663976D9D}" dt="2026-02-03T15:59:33.906" v="313" actId="20577"/>
          <ac:spMkLst>
            <pc:docMk/>
            <pc:sldMk cId="1143159255" sldId="889"/>
            <ac:spMk id="3" creationId="{B5B5091E-A0AE-12FA-3D3E-EEFF2E19DBEB}"/>
          </ac:spMkLst>
        </pc:spChg>
        <pc:spChg chg="del">
          <ac:chgData name="Jalila El Baraka" userId="ea93c961-285f-4edc-9e51-dff84fc1dbdc" providerId="ADAL" clId="{F2DB4326-1773-40AF-ABF6-454663976D9D}" dt="2026-02-03T15:59:13.934" v="307" actId="478"/>
          <ac:spMkLst>
            <pc:docMk/>
            <pc:sldMk cId="1143159255" sldId="889"/>
            <ac:spMk id="7" creationId="{6C813E79-AF50-C2E3-8756-0F78D701D84B}"/>
          </ac:spMkLst>
        </pc:spChg>
      </pc:sldChg>
      <pc:sldChg chg="addSp delSp modSp mod">
        <pc:chgData name="Jalila El Baraka" userId="ea93c961-285f-4edc-9e51-dff84fc1dbdc" providerId="ADAL" clId="{F2DB4326-1773-40AF-ABF6-454663976D9D}" dt="2026-01-04T11:14:46.923" v="5" actId="1076"/>
        <pc:sldMkLst>
          <pc:docMk/>
          <pc:sldMk cId="1677520056" sldId="901"/>
        </pc:sldMkLst>
      </pc:sldChg>
      <pc:sldChg chg="modSp mod">
        <pc:chgData name="Jalila El Baraka" userId="ea93c961-285f-4edc-9e51-dff84fc1dbdc" providerId="ADAL" clId="{F2DB4326-1773-40AF-ABF6-454663976D9D}" dt="2026-01-04T11:15:51.304" v="8" actId="108"/>
        <pc:sldMkLst>
          <pc:docMk/>
          <pc:sldMk cId="3894725599" sldId="1043"/>
        </pc:sldMkLst>
        <pc:spChg chg="mod">
          <ac:chgData name="Jalila El Baraka" userId="ea93c961-285f-4edc-9e51-dff84fc1dbdc" providerId="ADAL" clId="{F2DB4326-1773-40AF-ABF6-454663976D9D}" dt="2026-01-04T11:15:51.304" v="8" actId="108"/>
          <ac:spMkLst>
            <pc:docMk/>
            <pc:sldMk cId="3894725599" sldId="1043"/>
            <ac:spMk id="3" creationId="{7E43ABAB-21E5-E70C-FEF4-442F21C09674}"/>
          </ac:spMkLst>
        </pc:spChg>
      </pc:sldChg>
      <pc:sldChg chg="modSp mod">
        <pc:chgData name="Jalila El Baraka" userId="ea93c961-285f-4edc-9e51-dff84fc1dbdc" providerId="ADAL" clId="{F2DB4326-1773-40AF-ABF6-454663976D9D}" dt="2026-01-04T11:20:05.987" v="57" actId="20577"/>
        <pc:sldMkLst>
          <pc:docMk/>
          <pc:sldMk cId="1812840603" sldId="1047"/>
        </pc:sldMkLst>
        <pc:spChg chg="mod">
          <ac:chgData name="Jalila El Baraka" userId="ea93c961-285f-4edc-9e51-dff84fc1dbdc" providerId="ADAL" clId="{F2DB4326-1773-40AF-ABF6-454663976D9D}" dt="2026-01-04T11:20:05.987" v="57" actId="20577"/>
          <ac:spMkLst>
            <pc:docMk/>
            <pc:sldMk cId="1812840603" sldId="1047"/>
            <ac:spMk id="5" creationId="{2AF6B229-31D7-A8C3-EA66-398CE19B875B}"/>
          </ac:spMkLst>
        </pc:spChg>
      </pc:sldChg>
      <pc:sldChg chg="addSp modSp mod">
        <pc:chgData name="Jalila El Baraka" userId="ea93c961-285f-4edc-9e51-dff84fc1dbdc" providerId="ADAL" clId="{F2DB4326-1773-40AF-ABF6-454663976D9D}" dt="2026-01-04T11:35:40.257" v="291" actId="207"/>
        <pc:sldMkLst>
          <pc:docMk/>
          <pc:sldMk cId="2388078800" sldId="1077"/>
        </pc:sldMkLst>
      </pc:sldChg>
      <pc:sldChg chg="addSp delSp modSp mod delAnim modAnim">
        <pc:chgData name="Jalila El Baraka" userId="ea93c961-285f-4edc-9e51-dff84fc1dbdc" providerId="ADAL" clId="{F2DB4326-1773-40AF-ABF6-454663976D9D}" dt="2026-01-04T11:31:13.434" v="224" actId="13926"/>
        <pc:sldMkLst>
          <pc:docMk/>
          <pc:sldMk cId="69932602" sldId="1092"/>
        </pc:sldMkLst>
        <pc:spChg chg="mod">
          <ac:chgData name="Jalila El Baraka" userId="ea93c961-285f-4edc-9e51-dff84fc1dbdc" providerId="ADAL" clId="{F2DB4326-1773-40AF-ABF6-454663976D9D}" dt="2026-01-04T11:31:13.434" v="224" actId="13926"/>
          <ac:spMkLst>
            <pc:docMk/>
            <pc:sldMk cId="69932602" sldId="1092"/>
            <ac:spMk id="12" creationId="{21A8927E-D3C1-E300-60C5-B06CCC1254E0}"/>
          </ac:spMkLst>
        </pc:spChg>
      </pc:sldChg>
      <pc:sldChg chg="modSp mod">
        <pc:chgData name="Jalila El Baraka" userId="ea93c961-285f-4edc-9e51-dff84fc1dbdc" providerId="ADAL" clId="{F2DB4326-1773-40AF-ABF6-454663976D9D}" dt="2026-01-04T11:21:58.788" v="121" actId="20577"/>
        <pc:sldMkLst>
          <pc:docMk/>
          <pc:sldMk cId="3243370556" sldId="1094"/>
        </pc:sldMkLst>
      </pc:sldChg>
      <pc:sldChg chg="addSp modSp mod">
        <pc:chgData name="Jalila El Baraka" userId="ea93c961-285f-4edc-9e51-dff84fc1dbdc" providerId="ADAL" clId="{F2DB4326-1773-40AF-ABF6-454663976D9D}" dt="2026-01-04T11:23:52.810" v="156" actId="1076"/>
        <pc:sldMkLst>
          <pc:docMk/>
          <pc:sldMk cId="1153734857" sldId="1095"/>
        </pc:sldMkLst>
        <pc:spChg chg="mod">
          <ac:chgData name="Jalila El Baraka" userId="ea93c961-285f-4edc-9e51-dff84fc1dbdc" providerId="ADAL" clId="{F2DB4326-1773-40AF-ABF6-454663976D9D}" dt="2026-01-04T11:23:38.987" v="150" actId="20577"/>
          <ac:spMkLst>
            <pc:docMk/>
            <pc:sldMk cId="1153734857" sldId="1095"/>
            <ac:spMk id="3" creationId="{7D6AB768-3ED7-2838-59FB-A79F41471795}"/>
          </ac:spMkLst>
        </pc:spChg>
      </pc:sldChg>
      <pc:sldChg chg="addSp delSp modSp mod">
        <pc:chgData name="Jalila El Baraka" userId="ea93c961-285f-4edc-9e51-dff84fc1dbdc" providerId="ADAL" clId="{F2DB4326-1773-40AF-ABF6-454663976D9D}" dt="2026-01-04T11:22:53.110" v="134" actId="1076"/>
        <pc:sldMkLst>
          <pc:docMk/>
          <pc:sldMk cId="2427462898" sldId="1096"/>
        </pc:sldMkLst>
      </pc:sldChg>
      <pc:sldChg chg="modSp mod">
        <pc:chgData name="Jalila El Baraka" userId="ea93c961-285f-4edc-9e51-dff84fc1dbdc" providerId="ADAL" clId="{F2DB4326-1773-40AF-ABF6-454663976D9D}" dt="2026-02-03T15:57:40.411" v="306" actId="1076"/>
        <pc:sldMkLst>
          <pc:docMk/>
          <pc:sldMk cId="467998274" sldId="1112"/>
        </pc:sldMkLst>
        <pc:picChg chg="mod">
          <ac:chgData name="Jalila El Baraka" userId="ea93c961-285f-4edc-9e51-dff84fc1dbdc" providerId="ADAL" clId="{F2DB4326-1773-40AF-ABF6-454663976D9D}" dt="2026-02-03T15:57:33.386" v="302" actId="14100"/>
          <ac:picMkLst>
            <pc:docMk/>
            <pc:sldMk cId="467998274" sldId="1112"/>
            <ac:picMk id="13" creationId="{2841AFB3-2A1F-CD09-7D5F-B33820A8FA83}"/>
          </ac:picMkLst>
        </pc:picChg>
        <pc:picChg chg="mod">
          <ac:chgData name="Jalila El Baraka" userId="ea93c961-285f-4edc-9e51-dff84fc1dbdc" providerId="ADAL" clId="{F2DB4326-1773-40AF-ABF6-454663976D9D}" dt="2026-02-03T15:57:30.130" v="301" actId="14100"/>
          <ac:picMkLst>
            <pc:docMk/>
            <pc:sldMk cId="467998274" sldId="1112"/>
            <ac:picMk id="14" creationId="{453D4A9F-C360-7437-8655-4FD12944BE94}"/>
          </ac:picMkLst>
        </pc:picChg>
        <pc:picChg chg="mod">
          <ac:chgData name="Jalila El Baraka" userId="ea93c961-285f-4edc-9e51-dff84fc1dbdc" providerId="ADAL" clId="{F2DB4326-1773-40AF-ABF6-454663976D9D}" dt="2026-02-03T15:57:36.552" v="303" actId="14100"/>
          <ac:picMkLst>
            <pc:docMk/>
            <pc:sldMk cId="467998274" sldId="1112"/>
            <ac:picMk id="17" creationId="{A298DF73-041C-BA9C-1ED8-41CB00087F39}"/>
          </ac:picMkLst>
        </pc:picChg>
        <pc:picChg chg="mod">
          <ac:chgData name="Jalila El Baraka" userId="ea93c961-285f-4edc-9e51-dff84fc1dbdc" providerId="ADAL" clId="{F2DB4326-1773-40AF-ABF6-454663976D9D}" dt="2026-02-03T15:57:40.411" v="306" actId="1076"/>
          <ac:picMkLst>
            <pc:docMk/>
            <pc:sldMk cId="467998274" sldId="1112"/>
            <ac:picMk id="20" creationId="{B3B1849E-595E-BB7F-3AB0-B7CC82D5DFF8}"/>
          </ac:picMkLst>
        </pc:picChg>
        <pc:picChg chg="mod">
          <ac:chgData name="Jalila El Baraka" userId="ea93c961-285f-4edc-9e51-dff84fc1dbdc" providerId="ADAL" clId="{F2DB4326-1773-40AF-ABF6-454663976D9D}" dt="2026-02-03T15:57:39.164" v="305" actId="1076"/>
          <ac:picMkLst>
            <pc:docMk/>
            <pc:sldMk cId="467998274" sldId="1112"/>
            <ac:picMk id="21" creationId="{984B1D8F-20AE-537D-7400-E517199A570A}"/>
          </ac:picMkLst>
        </pc:picChg>
        <pc:picChg chg="mod">
          <ac:chgData name="Jalila El Baraka" userId="ea93c961-285f-4edc-9e51-dff84fc1dbdc" providerId="ADAL" clId="{F2DB4326-1773-40AF-ABF6-454663976D9D}" dt="2026-02-03T15:57:37.858" v="304" actId="1076"/>
          <ac:picMkLst>
            <pc:docMk/>
            <pc:sldMk cId="467998274" sldId="1112"/>
            <ac:picMk id="22" creationId="{67D9E457-3F77-1FBD-61CF-241D054841D8}"/>
          </ac:picMkLst>
        </pc:pic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08/02/2026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0D39CC5-C565-B3A0-06A2-7EE2E423BDC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4919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342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342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38692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7874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0775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5768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1614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2701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75986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0151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50651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0322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63355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98461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33348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52012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600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34633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7159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987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024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47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402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297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1C412-D467-44DE-9B63-27651881A3DE}" type="datetimeFigureOut">
              <a:rPr lang="fr-MA" smtClean="0"/>
              <a:t>08/02/2026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ADC5-0DCA-4AB5-99C1-069859331CAF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344576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1C412-D467-44DE-9B63-27651881A3DE}" type="datetimeFigureOut">
              <a:rPr lang="fr-MA" smtClean="0"/>
              <a:t>08/02/2026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ADC5-0DCA-4AB5-99C1-069859331CAF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2761030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1C412-D467-44DE-9B63-27651881A3DE}" type="datetimeFigureOut">
              <a:rPr lang="fr-MA" smtClean="0"/>
              <a:t>08/02/2026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ADC5-0DCA-4AB5-99C1-069859331CAF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1513022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1C412-D467-44DE-9B63-27651881A3DE}" type="datetimeFigureOut">
              <a:rPr lang="fr-MA" smtClean="0"/>
              <a:t>08/02/2026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ADC5-0DCA-4AB5-99C1-069859331CAF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14062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1C412-D467-44DE-9B63-27651881A3DE}" type="datetimeFigureOut">
              <a:rPr lang="fr-MA" smtClean="0"/>
              <a:t>08/02/2026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ADC5-0DCA-4AB5-99C1-069859331CAF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5376001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1C412-D467-44DE-9B63-27651881A3DE}" type="datetimeFigureOut">
              <a:rPr lang="fr-MA" smtClean="0"/>
              <a:t>08/02/2026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ADC5-0DCA-4AB5-99C1-069859331CAF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8266481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1C412-D467-44DE-9B63-27651881A3DE}" type="datetimeFigureOut">
              <a:rPr lang="fr-MA" smtClean="0"/>
              <a:t>08/02/2026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ADC5-0DCA-4AB5-99C1-069859331CAF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532697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1C412-D467-44DE-9B63-27651881A3DE}" type="datetimeFigureOut">
              <a:rPr lang="fr-MA" smtClean="0"/>
              <a:t>08/02/2026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ADC5-0DCA-4AB5-99C1-069859331CAF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072369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1C412-D467-44DE-9B63-27651881A3DE}" type="datetimeFigureOut">
              <a:rPr lang="fr-MA" smtClean="0"/>
              <a:t>08/02/2026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ADC5-0DCA-4AB5-99C1-069859331CAF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7925785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1C412-D467-44DE-9B63-27651881A3DE}" type="datetimeFigureOut">
              <a:rPr lang="fr-MA" smtClean="0"/>
              <a:t>08/02/2026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ADC5-0DCA-4AB5-99C1-069859331CAF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466965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1C412-D467-44DE-9B63-27651881A3DE}" type="datetimeFigureOut">
              <a:rPr lang="fr-MA" smtClean="0"/>
              <a:t>08/02/2026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ADC5-0DCA-4AB5-99C1-069859331CAF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03044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8.jpg"/><Relationship Id="rId3" Type="http://schemas.openxmlformats.org/officeDocument/2006/relationships/slideLayout" Target="../slideLayouts/slideLayout12.xml"/><Relationship Id="rId21" Type="http://schemas.openxmlformats.org/officeDocument/2006/relationships/image" Target="../media/image11.png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25.xml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image" Target="../media/image12.jpg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31.xml"/><Relationship Id="rId15" Type="http://schemas.openxmlformats.org/officeDocument/2006/relationships/image" Target="../media/image11.png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image" Target="../media/image10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41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1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image" Target="../media/image12.jpg"/><Relationship Id="rId5" Type="http://schemas.openxmlformats.org/officeDocument/2006/relationships/slideLayout" Target="../slideLayouts/slideLayout50.xml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image" Target="../media/image1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59.xml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image" Target="../media/image11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5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73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8" y="209734"/>
            <a:ext cx="141848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  <p:sldLayoutId id="2147483778" r:id="rId15"/>
    <p:sldLayoutId id="2147483806" r:id="rId16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50591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2852926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50591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2240377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2217349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9F1C412-D467-44DE-9B63-27651881A3DE}" type="datetimeFigureOut">
              <a:rPr lang="fr-MA" smtClean="0"/>
              <a:t>08/02/2026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7C8ADC5-0DCA-4AB5-99C1-069859331CAF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53854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0.png"/><Relationship Id="rId5" Type="http://schemas.openxmlformats.org/officeDocument/2006/relationships/slideLayout" Target="../slideLayouts/slideLayout11.xml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25.jpg"/><Relationship Id="rId7" Type="http://schemas.openxmlformats.org/officeDocument/2006/relationships/image" Target="../media/image29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4" Type="http://schemas.openxmlformats.org/officeDocument/2006/relationships/image" Target="../media/image26.jpg"/><Relationship Id="rId9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jpg"/><Relationship Id="rId7" Type="http://schemas.openxmlformats.org/officeDocument/2006/relationships/image" Target="../media/image29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32.jpg"/><Relationship Id="rId7" Type="http://schemas.openxmlformats.org/officeDocument/2006/relationships/image" Target="../media/image36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5.jpg"/><Relationship Id="rId5" Type="http://schemas.openxmlformats.org/officeDocument/2006/relationships/image" Target="../media/image34.jpg"/><Relationship Id="rId4" Type="http://schemas.openxmlformats.org/officeDocument/2006/relationships/image" Target="../media/image33.jpg"/><Relationship Id="rId9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g"/><Relationship Id="rId3" Type="http://schemas.openxmlformats.org/officeDocument/2006/relationships/image" Target="../media/image31.jpg"/><Relationship Id="rId7" Type="http://schemas.openxmlformats.org/officeDocument/2006/relationships/image" Target="../media/image35.jp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4.jpg"/><Relationship Id="rId5" Type="http://schemas.openxmlformats.org/officeDocument/2006/relationships/image" Target="../media/image33.jpg"/><Relationship Id="rId4" Type="http://schemas.openxmlformats.org/officeDocument/2006/relationships/image" Target="../media/image32.jpg"/><Relationship Id="rId9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0.png"/><Relationship Id="rId5" Type="http://schemas.openxmlformats.org/officeDocument/2006/relationships/image" Target="../media/image37.gif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gif"/><Relationship Id="rId3" Type="http://schemas.microsoft.com/office/2007/relationships/media" Target="../media/media5.mp4"/><Relationship Id="rId7" Type="http://schemas.openxmlformats.org/officeDocument/2006/relationships/image" Target="../media/image39.png"/><Relationship Id="rId2" Type="http://schemas.microsoft.com/office/2007/relationships/media" Target="../media/media4.mp4"/><Relationship Id="rId1" Type="http://schemas.openxmlformats.org/officeDocument/2006/relationships/video" Target="NULL" TargetMode="External"/><Relationship Id="rId6" Type="http://schemas.openxmlformats.org/officeDocument/2006/relationships/image" Target="../media/image42.png"/><Relationship Id="rId5" Type="http://schemas.openxmlformats.org/officeDocument/2006/relationships/slideLayout" Target="../slideLayouts/slideLayout12.xml"/><Relationship Id="rId4" Type="http://schemas.openxmlformats.org/officeDocument/2006/relationships/video" Target="../media/media5.mp4"/><Relationship Id="rId9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6.jp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5.jp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9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6.jp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0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5.jp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1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6.png"/><Relationship Id="rId5" Type="http://schemas.openxmlformats.org/officeDocument/2006/relationships/image" Target="../media/image47.png"/><Relationship Id="rId4" Type="http://schemas.openxmlformats.org/officeDocument/2006/relationships/image" Target="../media/image5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54.png"/><Relationship Id="rId5" Type="http://schemas.openxmlformats.org/officeDocument/2006/relationships/image" Target="../media/image37.gif"/><Relationship Id="rId4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2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7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42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7" Type="http://schemas.openxmlformats.org/officeDocument/2006/relationships/image" Target="../media/image57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53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61.png"/><Relationship Id="rId4" Type="http://schemas.openxmlformats.org/officeDocument/2006/relationships/image" Target="../media/image18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7" Type="http://schemas.openxmlformats.org/officeDocument/2006/relationships/image" Target="../media/image230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35.xml"/><Relationship Id="rId6" Type="http://schemas.openxmlformats.org/officeDocument/2006/relationships/customXml" Target="../ink/ink4.xml"/><Relationship Id="rId5" Type="http://schemas.openxmlformats.org/officeDocument/2006/relationships/image" Target="../media/image220.png"/><Relationship Id="rId10" Type="http://schemas.openxmlformats.org/officeDocument/2006/relationships/image" Target="../media/image62.png"/><Relationship Id="rId9" Type="http://schemas.openxmlformats.org/officeDocument/2006/relationships/image" Target="../media/image2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63.png"/><Relationship Id="rId5" Type="http://schemas.openxmlformats.org/officeDocument/2006/relationships/image" Target="../media/image39.png"/><Relationship Id="rId4" Type="http://schemas.openxmlformats.org/officeDocument/2006/relationships/image" Target="../media/image37.gi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0.png"/><Relationship Id="rId4" Type="http://schemas.openxmlformats.org/officeDocument/2006/relationships/image" Target="../media/image6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15BD4F0-ED3F-8C39-8E97-ED39620E64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25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4194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8798B87-ACD7-5B2C-A764-90C2F061330D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9137C7-E550-5A92-91B8-0E4A94A8CBF7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131734-4580-1F17-EA9B-8E7C57AD8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A1339CC-F3E4-C863-2C16-CE40052C4C1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1B4CFA6-F847-8AD0-B41B-CBAA28F1601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54EBD59-A30D-A09D-FBD6-229E4460D2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20E803C9-555C-3000-B4E7-15E79582503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4" name="Image 3" descr="Une image contenant texte, menu, conception&#10;&#10;Le contenu généré par l’IA peut être incorrect.">
            <a:extLst>
              <a:ext uri="{FF2B5EF4-FFF2-40B4-BE49-F238E27FC236}">
                <a16:creationId xmlns:a16="http://schemas.microsoft.com/office/drawing/2014/main" id="{60A59925-8CA8-EA4F-90D3-D93DA443BD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821" y="2502564"/>
            <a:ext cx="8310852" cy="2669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520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300" y="107658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Organisation de la semaine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3339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08649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Oral  - Acte de parole  2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Écriture – Point de langue 2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Lecture – Graphèmes et mots 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Dialogue</a:t>
            </a:r>
          </a:p>
          <a:p>
            <a:r>
              <a:rPr lang="fr-FR" dirty="0"/>
              <a:t>Lecture – Phrases</a:t>
            </a:r>
          </a:p>
          <a:p>
            <a:r>
              <a:rPr lang="fr-FR" dirty="0"/>
              <a:t>Écriture – Mots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456000" cy="750908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 Prise de parole</a:t>
            </a:r>
          </a:p>
          <a:p>
            <a:r>
              <a:rPr lang="fr-FR" dirty="0"/>
              <a:t>Lecture – Compréhension de phrases</a:t>
            </a:r>
          </a:p>
          <a:p>
            <a:r>
              <a:rPr lang="fr-FR" dirty="0"/>
              <a:t>Écriture – Phrases 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DA898C6-E65A-6A95-7C64-D3F3F593B612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07BC1A12-F4DD-53EE-7F78-F9C6A1D7B666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Oral – Dialogue</a:t>
            </a:r>
          </a:p>
          <a:p>
            <a:r>
              <a:rPr lang="fr-FR" dirty="0"/>
              <a:t>Lecture - Lettre a - A</a:t>
            </a:r>
          </a:p>
          <a:p>
            <a:r>
              <a:rPr lang="fr-FR" dirty="0"/>
              <a:t>Ecriture - Lettre a - A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5EC0F1F5-0EE7-554A-0A7A-73F6F4DC0BB0}"/>
              </a:ext>
            </a:extLst>
          </p:cNvPr>
          <p:cNvSpPr/>
          <p:nvPr/>
        </p:nvSpPr>
        <p:spPr>
          <a:xfrm>
            <a:off x="628649" y="3691639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5" name="Organigramme : Terminateur 14">
            <a:extLst>
              <a:ext uri="{FF2B5EF4-FFF2-40B4-BE49-F238E27FC236}">
                <a16:creationId xmlns:a16="http://schemas.microsoft.com/office/drawing/2014/main" id="{DC71F454-E28E-61B8-086A-41C36D5CEC88}"/>
              </a:ext>
            </a:extLst>
          </p:cNvPr>
          <p:cNvSpPr/>
          <p:nvPr/>
        </p:nvSpPr>
        <p:spPr>
          <a:xfrm>
            <a:off x="857457" y="3437892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24D7B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6442E319-D127-56D8-B722-BA645FACB8B6}"/>
              </a:ext>
            </a:extLst>
          </p:cNvPr>
          <p:cNvSpPr/>
          <p:nvPr/>
        </p:nvSpPr>
        <p:spPr>
          <a:xfrm>
            <a:off x="828000" y="3904371"/>
            <a:ext cx="3412875" cy="783350"/>
          </a:xfrm>
          <a:prstGeom prst="roundRect">
            <a:avLst/>
          </a:prstGeom>
          <a:solidFill>
            <a:srgbClr val="EAF8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74935896-364D-0375-7E44-3756433B5CBA}"/>
              </a:ext>
            </a:extLst>
          </p:cNvPr>
          <p:cNvSpPr txBox="1">
            <a:spLocks/>
          </p:cNvSpPr>
          <p:nvPr/>
        </p:nvSpPr>
        <p:spPr>
          <a:xfrm>
            <a:off x="857457" y="3895721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accent1">
                    <a:lumMod val="50000"/>
                  </a:schemeClr>
                </a:solidFill>
              </a:rPr>
              <a:t>Oral – Acte de parole 1</a:t>
            </a:r>
          </a:p>
          <a:p>
            <a:r>
              <a:rPr lang="fr-FR" dirty="0">
                <a:solidFill>
                  <a:schemeClr val="accent1">
                    <a:lumMod val="50000"/>
                  </a:schemeClr>
                </a:solidFill>
              </a:rPr>
              <a:t>Écriture – Point de langue 1</a:t>
            </a:r>
          </a:p>
          <a:p>
            <a:r>
              <a:rPr lang="fr-FR" dirty="0">
                <a:solidFill>
                  <a:schemeClr val="accent1">
                    <a:lumMod val="50000"/>
                  </a:schemeClr>
                </a:solidFill>
              </a:rPr>
              <a:t>Lecture – Graphèmes et mots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6A2283E5-1336-C9B4-700C-B97AFDEA0BA2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D33C5E2-9E1D-3735-922A-BA011F67688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1C024821-212C-0C2B-6A04-A037C686E71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2" name="Titre 53">
              <a:extLst>
                <a:ext uri="{FF2B5EF4-FFF2-40B4-BE49-F238E27FC236}">
                  <a16:creationId xmlns:a16="http://schemas.microsoft.com/office/drawing/2014/main" id="{F62DAC31-9041-8758-6C23-719A5982E9E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23" name="Espace réservé du texte 5">
            <a:extLst>
              <a:ext uri="{FF2B5EF4-FFF2-40B4-BE49-F238E27FC236}">
                <a16:creationId xmlns:a16="http://schemas.microsoft.com/office/drawing/2014/main" id="{56CFF3AE-848D-A4E5-9E42-201B9AA9E8A7}"/>
              </a:ext>
            </a:extLst>
          </p:cNvPr>
          <p:cNvSpPr txBox="1">
            <a:spLocks/>
          </p:cNvSpPr>
          <p:nvPr/>
        </p:nvSpPr>
        <p:spPr>
          <a:xfrm>
            <a:off x="828000" y="2396012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Présentation du vocabulaire </a:t>
            </a:r>
          </a:p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Exploitation du vocabulaire</a:t>
            </a:r>
          </a:p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Travail sur livret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79941" y="4995349"/>
            <a:ext cx="540000" cy="54000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79941" y="3488135"/>
            <a:ext cx="540000" cy="540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245716" y="2156862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Acte de parole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221200" y="251686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Poser la question : « Comment ça va ? » 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FBDBFE65-F4C9-6FDF-25BC-CC094D414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25432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AC7BE4-DD51-D044-61FA-10D172ABB770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ABD516-1996-19C9-BBAB-D73765A0E1A8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9DC79B1-1704-F0E7-E55C-A3EF5C9877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4059" y="2078238"/>
            <a:ext cx="6411220" cy="1409897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EE86C26F-C557-2C1B-6E2E-7A9D90E59D9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5FDA0A5-21B4-04C4-97DF-CB8AC305407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EA226FB-5780-B7F4-2256-62C93B04369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CA965265-0FB9-E3FC-4908-A5790B00F17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BAE80EA5-5EE9-C5DE-6B1E-574E8EC0135A}"/>
              </a:ext>
            </a:extLst>
          </p:cNvPr>
          <p:cNvSpPr txBox="1">
            <a:spLocks/>
          </p:cNvSpPr>
          <p:nvPr/>
        </p:nvSpPr>
        <p:spPr>
          <a:xfrm>
            <a:off x="2069952" y="2717046"/>
            <a:ext cx="5230129" cy="487344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Acte de parole 1 : «  demander et dire où sont ses frères et sœurs ».</a:t>
            </a:r>
          </a:p>
        </p:txBody>
      </p:sp>
      <p:sp>
        <p:nvSpPr>
          <p:cNvPr id="15" name="Espace réservé du texte 12">
            <a:extLst>
              <a:ext uri="{FF2B5EF4-FFF2-40B4-BE49-F238E27FC236}">
                <a16:creationId xmlns:a16="http://schemas.microsoft.com/office/drawing/2014/main" id="{50775049-5AA6-3C3C-AC1F-D26795F1283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192797" y="4028135"/>
            <a:ext cx="4960805" cy="756000"/>
          </a:xfrm>
        </p:spPr>
        <p:txBody>
          <a:bodyPr/>
          <a:lstStyle/>
          <a:p>
            <a:r>
              <a:rPr lang="fr-FR" sz="1400" dirty="0"/>
              <a:t>Utiliser le passé récent.</a:t>
            </a:r>
          </a:p>
        </p:txBody>
      </p:sp>
      <p:sp>
        <p:nvSpPr>
          <p:cNvPr id="23" name="Espace réservé du texte 13">
            <a:extLst>
              <a:ext uri="{FF2B5EF4-FFF2-40B4-BE49-F238E27FC236}">
                <a16:creationId xmlns:a16="http://schemas.microsoft.com/office/drawing/2014/main" id="{CD1D35CE-25CC-A0FD-7661-397FE3C29C0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Lecture des graphèmes ( </a:t>
            </a:r>
            <a:r>
              <a:rPr lang="fr-FR" sz="1400" dirty="0" err="1"/>
              <a:t>qu</a:t>
            </a:r>
            <a:r>
              <a:rPr lang="fr-FR" sz="1400" dirty="0"/>
              <a:t> = q ).</a:t>
            </a:r>
          </a:p>
        </p:txBody>
      </p:sp>
      <p:pic>
        <p:nvPicPr>
          <p:cNvPr id="6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BC76EBD-27EC-EEF0-ACAA-D0B035FA75E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300081" y="1998092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38051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 Soyez attentifs.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2" name="Nada-Wave">
            <a:hlinkClick r:id="" action="ppaction://media"/>
            <a:extLst>
              <a:ext uri="{FF2B5EF4-FFF2-40B4-BE49-F238E27FC236}">
                <a16:creationId xmlns:a16="http://schemas.microsoft.com/office/drawing/2014/main" id="{EE26FAA5-6259-C104-64CE-230C0A637148}"/>
              </a:ext>
            </a:extLst>
          </p:cNvPr>
          <p:cNvPicPr>
            <a:picLocks noGrp="1" noChangeAspect="1"/>
          </p:cNvPicPr>
          <p:nvPr>
            <p:ph type="media" sz="quarter" idx="14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75746" y="2156059"/>
            <a:ext cx="2319092" cy="3703624"/>
          </a:xfrm>
        </p:spPr>
      </p:pic>
      <p:pic>
        <p:nvPicPr>
          <p:cNvPr id="23" name="majd_wave">
            <a:hlinkClick r:id="" action="ppaction://media"/>
            <a:extLst>
              <a:ext uri="{FF2B5EF4-FFF2-40B4-BE49-F238E27FC236}">
                <a16:creationId xmlns:a16="http://schemas.microsoft.com/office/drawing/2014/main" id="{D569264A-9290-1B68-CD02-EEC4C348478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3380"/>
          <a:stretch>
            <a:fillRect/>
          </a:stretch>
        </p:blipFill>
        <p:spPr>
          <a:xfrm>
            <a:off x="2459433" y="2156059"/>
            <a:ext cx="2112567" cy="3628724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6A67ECBB-FDD8-F7B2-85AF-5539ED974F5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100381A6-D6A4-DD8E-53AE-E45370FA980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FC17D57-A2A3-D7A1-18F1-9ACACF4A1E4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2E513C-5BBF-1AC2-7DF9-A59F32941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0A3FF4-DC41-DA4D-069E-ACE545602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Le salon – La chambre à coucher – La salle de bain – La cuisine – Le balcon – Le placard.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3C8EABE-85BE-3B30-7BFB-8F9B894B34D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0660" y="3498403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Le</a:t>
            </a:r>
            <a:r>
              <a:rPr lang="fr-MA" dirty="0">
                <a:solidFill>
                  <a:srgbClr val="424D7B"/>
                </a:solidFill>
                <a:latin typeface="Dosis SemiBold" pitchFamily="2" charset="0"/>
              </a:rPr>
              <a:t> salon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1F2E79D1-3619-FA09-E571-38F027A3238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371325" y="6102001"/>
            <a:ext cx="2317622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Le</a:t>
            </a:r>
            <a:r>
              <a:rPr lang="fr-MA" dirty="0">
                <a:latin typeface="Dosis SemiBold" pitchFamily="2" charset="0"/>
              </a:rPr>
              <a:t> balcon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2A5E274-7436-AEE2-757F-21AB73FDAF0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83340" y="6102001"/>
            <a:ext cx="1800000" cy="360000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Le</a:t>
            </a:r>
            <a:r>
              <a:rPr lang="fr-FR" dirty="0">
                <a:latin typeface="Dosis SemiBold" pitchFamily="2" charset="0"/>
              </a:rPr>
              <a:t> placard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830C1302-9F4B-4CE4-1C0D-E773E58EB23F}"/>
              </a:ext>
            </a:extLst>
          </p:cNvPr>
          <p:cNvSpPr txBox="1">
            <a:spLocks/>
          </p:cNvSpPr>
          <p:nvPr/>
        </p:nvSpPr>
        <p:spPr>
          <a:xfrm>
            <a:off x="594624" y="6115154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EE2AD7"/>
                </a:solidFill>
                <a:effectLst/>
                <a:uLnTx/>
                <a:uFillTx/>
                <a:latin typeface="Dosis SemiBold" pitchFamily="2" charset="0"/>
              </a:rPr>
              <a:t>La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</a:rPr>
              <a:t> cuisine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37329020-32B5-086D-C0D3-5ADBF683BED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6646" y="3481781"/>
            <a:ext cx="3579962" cy="453766"/>
          </a:xfrm>
        </p:spPr>
        <p:txBody>
          <a:bodyPr/>
          <a:lstStyle/>
          <a:p>
            <a:r>
              <a:rPr lang="fr-MA" dirty="0">
                <a:solidFill>
                  <a:srgbClr val="EE2AD7"/>
                </a:solidFill>
                <a:latin typeface="Dosis SemiBold" pitchFamily="2" charset="0"/>
              </a:rPr>
              <a:t>La</a:t>
            </a:r>
            <a:r>
              <a:rPr lang="fr-MA" dirty="0">
                <a:latin typeface="Dosis SemiBold" pitchFamily="2" charset="0"/>
              </a:rPr>
              <a:t> chambre à coucher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37835F4-3A0B-A91B-3D3A-DABD08ABBA5A}"/>
              </a:ext>
            </a:extLst>
          </p:cNvPr>
          <p:cNvSpPr txBox="1">
            <a:spLocks/>
          </p:cNvSpPr>
          <p:nvPr/>
        </p:nvSpPr>
        <p:spPr>
          <a:xfrm>
            <a:off x="6180935" y="354113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dirty="0">
                <a:solidFill>
                  <a:srgbClr val="EE2AD7"/>
                </a:solidFill>
                <a:latin typeface="Dosis SemiBold" pitchFamily="2" charset="0"/>
              </a:rPr>
              <a:t>La</a:t>
            </a:r>
            <a:r>
              <a:rPr lang="fr-MA" dirty="0">
                <a:latin typeface="Dosis SemiBold" pitchFamily="2" charset="0"/>
              </a:rPr>
              <a:t> salle de bain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13" name="Image 12" descr="Une image contenant meubles, intérieur, décoration d’intérieur, rideau&#10;&#10;Le contenu généré par l’IA peut être incorrect.">
            <a:extLst>
              <a:ext uri="{FF2B5EF4-FFF2-40B4-BE49-F238E27FC236}">
                <a16:creationId xmlns:a16="http://schemas.microsoft.com/office/drawing/2014/main" id="{789F8C2C-1B11-83F6-14C9-C032B7E95F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571" y="1799655"/>
            <a:ext cx="1478264" cy="1617232"/>
          </a:xfrm>
          <a:prstGeom prst="rect">
            <a:avLst/>
          </a:prstGeom>
        </p:spPr>
      </p:pic>
      <p:pic>
        <p:nvPicPr>
          <p:cNvPr id="14" name="Image 13" descr="Une image contenant pièce, lit, meubles, chambre&#10;&#10;Le contenu généré par l’IA peut être incorrect.">
            <a:extLst>
              <a:ext uri="{FF2B5EF4-FFF2-40B4-BE49-F238E27FC236}">
                <a16:creationId xmlns:a16="http://schemas.microsoft.com/office/drawing/2014/main" id="{54DF04FC-D808-DD1A-EF56-FF2E074BB9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592" y="1799655"/>
            <a:ext cx="1517970" cy="1660671"/>
          </a:xfrm>
          <a:prstGeom prst="rect">
            <a:avLst/>
          </a:prstGeom>
        </p:spPr>
      </p:pic>
      <p:pic>
        <p:nvPicPr>
          <p:cNvPr id="17" name="Image 16" descr="Une image contenant mur, intérieur, Appareil sanitaire, Accessoire de salle de bain&#10;&#10;Le contenu généré par l’IA peut être incorrect.">
            <a:extLst>
              <a:ext uri="{FF2B5EF4-FFF2-40B4-BE49-F238E27FC236}">
                <a16:creationId xmlns:a16="http://schemas.microsoft.com/office/drawing/2014/main" id="{7DBA3C8E-B223-4D00-2C8F-C92C205373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460" y="1791438"/>
            <a:ext cx="1517970" cy="1660669"/>
          </a:xfrm>
          <a:prstGeom prst="rect">
            <a:avLst/>
          </a:prstGeom>
        </p:spPr>
      </p:pic>
      <p:pic>
        <p:nvPicPr>
          <p:cNvPr id="20" name="Image 19" descr="Une image contenant Électroménager, Cabinet, Comptoir, évier&#10;&#10;Le contenu généré par l’IA peut être incorrect.">
            <a:extLst>
              <a:ext uri="{FF2B5EF4-FFF2-40B4-BE49-F238E27FC236}">
                <a16:creationId xmlns:a16="http://schemas.microsoft.com/office/drawing/2014/main" id="{381622C3-64F1-9A12-7D46-794113239D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124" y="4184865"/>
            <a:ext cx="1648931" cy="1803942"/>
          </a:xfrm>
          <a:prstGeom prst="rect">
            <a:avLst/>
          </a:prstGeom>
        </p:spPr>
      </p:pic>
      <p:pic>
        <p:nvPicPr>
          <p:cNvPr id="21" name="Image 20" descr="Une image contenant bâtiment, fenêtre, maison, maison de poupée&#10;&#10;Le contenu généré par l’IA peut être incorrect.">
            <a:extLst>
              <a:ext uri="{FF2B5EF4-FFF2-40B4-BE49-F238E27FC236}">
                <a16:creationId xmlns:a16="http://schemas.microsoft.com/office/drawing/2014/main" id="{867EA19C-D2E6-33AE-523D-83F50CDF772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7534" y="4184866"/>
            <a:ext cx="1648931" cy="1803941"/>
          </a:xfrm>
          <a:prstGeom prst="rect">
            <a:avLst/>
          </a:prstGeom>
        </p:spPr>
      </p:pic>
      <p:pic>
        <p:nvPicPr>
          <p:cNvPr id="22" name="Image 21" descr="Une image contenant meubles, armoire, placard, intérieur&#10;&#10;Le contenu généré par l’IA peut être incorrect.">
            <a:extLst>
              <a:ext uri="{FF2B5EF4-FFF2-40B4-BE49-F238E27FC236}">
                <a16:creationId xmlns:a16="http://schemas.microsoft.com/office/drawing/2014/main" id="{1329EDDE-2FA0-D40C-4574-3EB854EB9F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409" y="4184865"/>
            <a:ext cx="1648931" cy="1803943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5CF428BD-164C-DEBD-A0C7-102DF9532ED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8FAE6A99-2650-EF45-DB14-8D276188572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AC56BF8-FDF3-13FA-AEEB-0ED32240226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72705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46905E-A81B-9B52-AC07-FA95DE47AF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BC1AD8-0F8C-1061-EEC7-4B3F786F4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nommer les images ? </a:t>
            </a:r>
          </a:p>
        </p:txBody>
      </p:sp>
      <p:pic>
        <p:nvPicPr>
          <p:cNvPr id="13" name="Image 12" descr="Une image contenant meubles, intérieur, décoration d’intérieur, rideau&#10;&#10;Le contenu généré par l’IA peut être incorrect.">
            <a:extLst>
              <a:ext uri="{FF2B5EF4-FFF2-40B4-BE49-F238E27FC236}">
                <a16:creationId xmlns:a16="http://schemas.microsoft.com/office/drawing/2014/main" id="{2841AFB3-2A1F-CD09-7D5F-B33820A8FA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570" y="1799654"/>
            <a:ext cx="1648929" cy="1803941"/>
          </a:xfrm>
          <a:prstGeom prst="rect">
            <a:avLst/>
          </a:prstGeom>
        </p:spPr>
      </p:pic>
      <p:pic>
        <p:nvPicPr>
          <p:cNvPr id="14" name="Image 13" descr="Une image contenant pièce, lit, meubles, chambre&#10;&#10;Le contenu généré par l’IA peut être incorrect.">
            <a:extLst>
              <a:ext uri="{FF2B5EF4-FFF2-40B4-BE49-F238E27FC236}">
                <a16:creationId xmlns:a16="http://schemas.microsoft.com/office/drawing/2014/main" id="{453D4A9F-C360-7437-8655-4FD12944BE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591" y="1799655"/>
            <a:ext cx="1648931" cy="1803943"/>
          </a:xfrm>
          <a:prstGeom prst="rect">
            <a:avLst/>
          </a:prstGeom>
        </p:spPr>
      </p:pic>
      <p:pic>
        <p:nvPicPr>
          <p:cNvPr id="17" name="Image 16" descr="Une image contenant mur, intérieur, Appareil sanitaire, Accessoire de salle de bain&#10;&#10;Le contenu généré par l’IA peut être incorrect.">
            <a:extLst>
              <a:ext uri="{FF2B5EF4-FFF2-40B4-BE49-F238E27FC236}">
                <a16:creationId xmlns:a16="http://schemas.microsoft.com/office/drawing/2014/main" id="{A298DF73-041C-BA9C-1ED8-41CB00087F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459" y="1791438"/>
            <a:ext cx="1648931" cy="1803941"/>
          </a:xfrm>
          <a:prstGeom prst="rect">
            <a:avLst/>
          </a:prstGeom>
        </p:spPr>
      </p:pic>
      <p:pic>
        <p:nvPicPr>
          <p:cNvPr id="20" name="Image 19" descr="Une image contenant Électroménager, Cabinet, Comptoir, évier&#10;&#10;Le contenu généré par l’IA peut être incorrect.">
            <a:extLst>
              <a:ext uri="{FF2B5EF4-FFF2-40B4-BE49-F238E27FC236}">
                <a16:creationId xmlns:a16="http://schemas.microsoft.com/office/drawing/2014/main" id="{B3B1849E-595E-BB7F-3AB0-B7CC82D5DF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496" y="4184864"/>
            <a:ext cx="1648931" cy="1803942"/>
          </a:xfrm>
          <a:prstGeom prst="rect">
            <a:avLst/>
          </a:prstGeom>
        </p:spPr>
      </p:pic>
      <p:pic>
        <p:nvPicPr>
          <p:cNvPr id="21" name="Image 20" descr="Une image contenant bâtiment, fenêtre, maison, maison de poupée&#10;&#10;Le contenu généré par l’IA peut être incorrect.">
            <a:extLst>
              <a:ext uri="{FF2B5EF4-FFF2-40B4-BE49-F238E27FC236}">
                <a16:creationId xmlns:a16="http://schemas.microsoft.com/office/drawing/2014/main" id="{984B1D8F-20AE-537D-7400-E517199A570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7534" y="4184865"/>
            <a:ext cx="1648931" cy="1803941"/>
          </a:xfrm>
          <a:prstGeom prst="rect">
            <a:avLst/>
          </a:prstGeom>
        </p:spPr>
      </p:pic>
      <p:pic>
        <p:nvPicPr>
          <p:cNvPr id="22" name="Image 21" descr="Une image contenant meubles, armoire, placard, intérieur&#10;&#10;Le contenu généré par l’IA peut être incorrect.">
            <a:extLst>
              <a:ext uri="{FF2B5EF4-FFF2-40B4-BE49-F238E27FC236}">
                <a16:creationId xmlns:a16="http://schemas.microsoft.com/office/drawing/2014/main" id="{67D9E457-3F77-1FBD-61CF-241D054841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459" y="4184863"/>
            <a:ext cx="1648931" cy="1803943"/>
          </a:xfrm>
          <a:prstGeom prst="rect">
            <a:avLst/>
          </a:prstGeom>
        </p:spPr>
      </p:pic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B61B894-7260-E808-5597-7870E3C68F2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67998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F8585-31A4-CB61-3F41-3FD9F0217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F2803D6A-9C20-B003-2B1C-5DEC74AA6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Le lit – À gauche de  - À droite de – À côté de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– Sortir – Entrer.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3D8743A4-1D89-0BB1-0E49-8B54ED1AA158}"/>
              </a:ext>
            </a:extLst>
          </p:cNvPr>
          <p:cNvSpPr txBox="1">
            <a:spLocks/>
          </p:cNvSpPr>
          <p:nvPr/>
        </p:nvSpPr>
        <p:spPr>
          <a:xfrm>
            <a:off x="653748" y="3476955"/>
            <a:ext cx="2952244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0070C0"/>
                </a:solidFill>
                <a:latin typeface="Dosis SemiBold" pitchFamily="2" charset="0"/>
              </a:rPr>
              <a:t>Le</a:t>
            </a:r>
            <a:r>
              <a:rPr lang="fr-MA" sz="2400" b="1" dirty="0">
                <a:ln w="0"/>
                <a:solidFill>
                  <a:srgbClr val="565F88"/>
                </a:solidFill>
                <a:latin typeface="Dosis SemiBold" pitchFamily="2" charset="0"/>
              </a:rPr>
              <a:t> lit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3D564DA-8995-9214-EDCA-DECA41F540A2}"/>
              </a:ext>
            </a:extLst>
          </p:cNvPr>
          <p:cNvSpPr txBox="1"/>
          <p:nvPr/>
        </p:nvSpPr>
        <p:spPr>
          <a:xfrm>
            <a:off x="2502127" y="3481032"/>
            <a:ext cx="45720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FR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À gauche de</a:t>
            </a:r>
            <a:endParaRPr lang="fr-MA" sz="2400" b="1" dirty="0">
              <a:ln w="0"/>
              <a:solidFill>
                <a:srgbClr val="474F71"/>
              </a:solidFill>
              <a:latin typeface="Dosis SemiBold" pitchFamily="2" charset="0"/>
            </a:endParaRPr>
          </a:p>
        </p:txBody>
      </p:sp>
      <p:sp>
        <p:nvSpPr>
          <p:cNvPr id="23" name="Espace réservé du texte 8">
            <a:extLst>
              <a:ext uri="{FF2B5EF4-FFF2-40B4-BE49-F238E27FC236}">
                <a16:creationId xmlns:a16="http://schemas.microsoft.com/office/drawing/2014/main" id="{FEF53909-190C-8A56-6122-384F4DC209CA}"/>
              </a:ext>
            </a:extLst>
          </p:cNvPr>
          <p:cNvSpPr txBox="1">
            <a:spLocks/>
          </p:cNvSpPr>
          <p:nvPr/>
        </p:nvSpPr>
        <p:spPr>
          <a:xfrm>
            <a:off x="5978931" y="3545764"/>
            <a:ext cx="251132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>
                <a:latin typeface="Dosis SemiBold" pitchFamily="2" charset="0"/>
              </a:rPr>
              <a:t>À droite de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FB6A1AFB-EB3D-86A5-7983-CEE098F806C7}"/>
              </a:ext>
            </a:extLst>
          </p:cNvPr>
          <p:cNvSpPr txBox="1">
            <a:spLocks/>
          </p:cNvSpPr>
          <p:nvPr/>
        </p:nvSpPr>
        <p:spPr>
          <a:xfrm>
            <a:off x="578491" y="5818161"/>
            <a:ext cx="2971354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>
                <a:latin typeface="Dosis SemiBold" pitchFamily="2" charset="0"/>
              </a:rPr>
              <a:t>À côté de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29" name="Espace réservé du texte 8">
            <a:extLst>
              <a:ext uri="{FF2B5EF4-FFF2-40B4-BE49-F238E27FC236}">
                <a16:creationId xmlns:a16="http://schemas.microsoft.com/office/drawing/2014/main" id="{9700F55C-9D54-B3AC-CD7F-7F4C8B87DFDE}"/>
              </a:ext>
            </a:extLst>
          </p:cNvPr>
          <p:cNvSpPr txBox="1">
            <a:spLocks/>
          </p:cNvSpPr>
          <p:nvPr/>
        </p:nvSpPr>
        <p:spPr>
          <a:xfrm>
            <a:off x="3549845" y="5788461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dirty="0">
                <a:solidFill>
                  <a:srgbClr val="565F88"/>
                </a:solidFill>
                <a:latin typeface="Dosis SemiBold" pitchFamily="2" charset="0"/>
              </a:rPr>
              <a:t>Sortir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565F88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30" name="Espace réservé du texte 8">
            <a:extLst>
              <a:ext uri="{FF2B5EF4-FFF2-40B4-BE49-F238E27FC236}">
                <a16:creationId xmlns:a16="http://schemas.microsoft.com/office/drawing/2014/main" id="{8B59E30E-A9C9-3509-3C3D-294F269E2F3A}"/>
              </a:ext>
            </a:extLst>
          </p:cNvPr>
          <p:cNvSpPr txBox="1">
            <a:spLocks/>
          </p:cNvSpPr>
          <p:nvPr/>
        </p:nvSpPr>
        <p:spPr>
          <a:xfrm>
            <a:off x="5987307" y="5788461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MA" dirty="0">
                <a:latin typeface="Dosis SemiBold" pitchFamily="2" charset="0"/>
              </a:rPr>
              <a:t>Entrer</a:t>
            </a:r>
          </a:p>
        </p:txBody>
      </p:sp>
      <p:pic>
        <p:nvPicPr>
          <p:cNvPr id="3" name="Image 2" descr="Une image contenant lit, literie, chambre, Cadre de lit&#10;&#10;Le contenu généré par l’IA peut être incorrect.">
            <a:extLst>
              <a:ext uri="{FF2B5EF4-FFF2-40B4-BE49-F238E27FC236}">
                <a16:creationId xmlns:a16="http://schemas.microsoft.com/office/drawing/2014/main" id="{7FEBAA40-54AA-05B0-BC9B-3F79C0B94B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438" y="1949561"/>
            <a:ext cx="1302827" cy="1425303"/>
          </a:xfrm>
          <a:prstGeom prst="rect">
            <a:avLst/>
          </a:prstGeom>
        </p:spPr>
      </p:pic>
      <p:pic>
        <p:nvPicPr>
          <p:cNvPr id="4" name="Image 3" descr="Une image contenant balle, dessin humoristique, Dessin animé, Animation&#10;&#10;Le contenu généré par l’IA peut être incorrect.">
            <a:extLst>
              <a:ext uri="{FF2B5EF4-FFF2-40B4-BE49-F238E27FC236}">
                <a16:creationId xmlns:a16="http://schemas.microsoft.com/office/drawing/2014/main" id="{D754FB1A-4EDA-E303-274A-B24D48F496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0115" y="1909704"/>
            <a:ext cx="1302828" cy="1425303"/>
          </a:xfrm>
          <a:prstGeom prst="rect">
            <a:avLst/>
          </a:prstGeom>
        </p:spPr>
      </p:pic>
      <p:pic>
        <p:nvPicPr>
          <p:cNvPr id="6" name="Image 5" descr="Une image contenant balle, dessin humoristique, football&#10;&#10;Le contenu généré par l’IA peut être incorrect.">
            <a:extLst>
              <a:ext uri="{FF2B5EF4-FFF2-40B4-BE49-F238E27FC236}">
                <a16:creationId xmlns:a16="http://schemas.microsoft.com/office/drawing/2014/main" id="{4E95D348-00FA-A494-F036-745966D2C6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3338" y="1900468"/>
            <a:ext cx="1339258" cy="1465157"/>
          </a:xfrm>
          <a:prstGeom prst="rect">
            <a:avLst/>
          </a:prstGeom>
        </p:spPr>
      </p:pic>
      <p:pic>
        <p:nvPicPr>
          <p:cNvPr id="10" name="Image 9" descr="Une image contenant balle, dessin humoristique, football, fille&#10;&#10;Le contenu généré par l’IA peut être incorrect.">
            <a:extLst>
              <a:ext uri="{FF2B5EF4-FFF2-40B4-BE49-F238E27FC236}">
                <a16:creationId xmlns:a16="http://schemas.microsoft.com/office/drawing/2014/main" id="{EC936DC7-B186-7B1B-DDAE-93F2144F23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438" y="4118531"/>
            <a:ext cx="1379962" cy="1509688"/>
          </a:xfrm>
          <a:prstGeom prst="rect">
            <a:avLst/>
          </a:prstGeom>
        </p:spPr>
      </p:pic>
      <p:pic>
        <p:nvPicPr>
          <p:cNvPr id="12" name="Image 11" descr="Une image contenant dessin humoristique, porte, garçon, jouet&#10;&#10;Le contenu généré par l’IA peut être incorrect.">
            <a:extLst>
              <a:ext uri="{FF2B5EF4-FFF2-40B4-BE49-F238E27FC236}">
                <a16:creationId xmlns:a16="http://schemas.microsoft.com/office/drawing/2014/main" id="{DF36C4A2-7AA8-71EB-EF17-3D0778CF31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8646" y="4118531"/>
            <a:ext cx="1379962" cy="1509688"/>
          </a:xfrm>
          <a:prstGeom prst="rect">
            <a:avLst/>
          </a:prstGeom>
        </p:spPr>
      </p:pic>
      <p:pic>
        <p:nvPicPr>
          <p:cNvPr id="14" name="Image 13" descr="Une image contenant porte, dessin humoristique, jouet&#10;&#10;Le contenu généré par l’IA peut être incorrect.">
            <a:extLst>
              <a:ext uri="{FF2B5EF4-FFF2-40B4-BE49-F238E27FC236}">
                <a16:creationId xmlns:a16="http://schemas.microsoft.com/office/drawing/2014/main" id="{2B63DB4A-986F-E580-FBD4-3BE6A5BBC6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6955" y="4118531"/>
            <a:ext cx="1445641" cy="1581541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01F9B55E-9EB7-6432-542C-AA43E47A5144}"/>
              </a:ext>
            </a:extLst>
          </p:cNvPr>
          <p:cNvGrpSpPr/>
          <p:nvPr/>
        </p:nvGrpSpPr>
        <p:grpSpPr>
          <a:xfrm>
            <a:off x="0" y="571601"/>
            <a:ext cx="1147140" cy="980797"/>
            <a:chOff x="113769" y="634753"/>
            <a:chExt cx="1147140" cy="980797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02C536B3-66C1-FE67-7C11-F9B53FE2C88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4520391-473D-D083-4221-8C9B2750BA3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61311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7267FF-FF4F-AC40-97F6-3C11124BF7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9FDD4F64-0F71-6C7D-034B-1CE6D9D2D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nommer les images ? </a:t>
            </a:r>
          </a:p>
        </p:txBody>
      </p:sp>
      <p:pic>
        <p:nvPicPr>
          <p:cNvPr id="25" name="Image 2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4F2318E-F49A-62F3-9AA2-2103F75BE2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Image 2" descr="Une image contenant lit, literie, chambre, Cadre de lit&#10;&#10;Le contenu généré par l’IA peut être incorrect.">
            <a:extLst>
              <a:ext uri="{FF2B5EF4-FFF2-40B4-BE49-F238E27FC236}">
                <a16:creationId xmlns:a16="http://schemas.microsoft.com/office/drawing/2014/main" id="{EE798D96-E687-1A6A-9E61-CA9CCEC91A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438" y="1949561"/>
            <a:ext cx="1302827" cy="1425303"/>
          </a:xfrm>
          <a:prstGeom prst="rect">
            <a:avLst/>
          </a:prstGeom>
        </p:spPr>
      </p:pic>
      <p:pic>
        <p:nvPicPr>
          <p:cNvPr id="4" name="Image 3" descr="Une image contenant balle, dessin humoristique, Dessin animé, Animation&#10;&#10;Le contenu généré par l’IA peut être incorrect.">
            <a:extLst>
              <a:ext uri="{FF2B5EF4-FFF2-40B4-BE49-F238E27FC236}">
                <a16:creationId xmlns:a16="http://schemas.microsoft.com/office/drawing/2014/main" id="{9CD37EC2-7B59-E2ED-DF02-17FF3C0E82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0115" y="1909704"/>
            <a:ext cx="1302828" cy="1425303"/>
          </a:xfrm>
          <a:prstGeom prst="rect">
            <a:avLst/>
          </a:prstGeom>
        </p:spPr>
      </p:pic>
      <p:pic>
        <p:nvPicPr>
          <p:cNvPr id="6" name="Image 5" descr="Une image contenant balle, dessin humoristique, football&#10;&#10;Le contenu généré par l’IA peut être incorrect.">
            <a:extLst>
              <a:ext uri="{FF2B5EF4-FFF2-40B4-BE49-F238E27FC236}">
                <a16:creationId xmlns:a16="http://schemas.microsoft.com/office/drawing/2014/main" id="{DDBF183B-E7D9-E230-D473-D0BAD95564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3338" y="1900468"/>
            <a:ext cx="1339258" cy="1465157"/>
          </a:xfrm>
          <a:prstGeom prst="rect">
            <a:avLst/>
          </a:prstGeom>
        </p:spPr>
      </p:pic>
      <p:pic>
        <p:nvPicPr>
          <p:cNvPr id="10" name="Image 9" descr="Une image contenant balle, dessin humoristique, football, fille&#10;&#10;Le contenu généré par l’IA peut être incorrect.">
            <a:extLst>
              <a:ext uri="{FF2B5EF4-FFF2-40B4-BE49-F238E27FC236}">
                <a16:creationId xmlns:a16="http://schemas.microsoft.com/office/drawing/2014/main" id="{EF274A75-66C2-9003-BF9B-87AB0496F77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438" y="4118531"/>
            <a:ext cx="1379962" cy="1509688"/>
          </a:xfrm>
          <a:prstGeom prst="rect">
            <a:avLst/>
          </a:prstGeom>
        </p:spPr>
      </p:pic>
      <p:pic>
        <p:nvPicPr>
          <p:cNvPr id="12" name="Image 11" descr="Une image contenant dessin humoristique, porte, garçon, jouet&#10;&#10;Le contenu généré par l’IA peut être incorrect.">
            <a:extLst>
              <a:ext uri="{FF2B5EF4-FFF2-40B4-BE49-F238E27FC236}">
                <a16:creationId xmlns:a16="http://schemas.microsoft.com/office/drawing/2014/main" id="{AFFB3EAA-3CA0-D710-F2CB-9E13460DA5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8646" y="4118531"/>
            <a:ext cx="1379962" cy="1509688"/>
          </a:xfrm>
          <a:prstGeom prst="rect">
            <a:avLst/>
          </a:prstGeom>
        </p:spPr>
      </p:pic>
      <p:pic>
        <p:nvPicPr>
          <p:cNvPr id="14" name="Image 13" descr="Une image contenant porte, dessin humoristique, jouet&#10;&#10;Le contenu généré par l’IA peut être incorrect.">
            <a:extLst>
              <a:ext uri="{FF2B5EF4-FFF2-40B4-BE49-F238E27FC236}">
                <a16:creationId xmlns:a16="http://schemas.microsoft.com/office/drawing/2014/main" id="{3BD5DCA4-C8D8-D685-F4CE-ADF983D5A77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6955" y="4118531"/>
            <a:ext cx="1445641" cy="1581541"/>
          </a:xfrm>
          <a:prstGeom prst="rect">
            <a:avLst/>
          </a:prstGeom>
        </p:spPr>
      </p:pic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7E08738-8E46-5DE0-AF17-8E1D03124B2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53280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3FE7AFC-ECB0-1948-EBB7-1EAE232AC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Aujourd’hui, nous allons apprendre à poser une question avec </a:t>
            </a:r>
            <a:r>
              <a:rPr lang="fr-MA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Majd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et Nada.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D477D9DE-896F-D2B9-0CE4-36B189CB6FD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EA9986E-78CA-2D4E-3F8E-DCBEF68ACA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65AA253-7F2F-6FA9-CE36-B883519640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A91E3632-8C3C-5BDE-1786-994F8A8DD2C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51026" y="2243667"/>
            <a:ext cx="4615273" cy="371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37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7AE76DBD-DBA9-930E-6A9E-B2725446D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9EF8EE5-1AE4-1C66-E78A-3E44E79596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88" y="6078822"/>
            <a:ext cx="812539" cy="812539"/>
          </a:xfrm>
          <a:prstGeom prst="rect">
            <a:avLst/>
          </a:prstGeom>
        </p:spPr>
      </p:pic>
      <p:pic>
        <p:nvPicPr>
          <p:cNvPr id="7" name="N3 S2 ADP1">
            <a:hlinkClick r:id="" action="ppaction://media"/>
            <a:extLst>
              <a:ext uri="{FF2B5EF4-FFF2-40B4-BE49-F238E27FC236}">
                <a16:creationId xmlns:a16="http://schemas.microsoft.com/office/drawing/2014/main" id="{B49C52E6-CD9F-8D5E-571F-1F6DB52D6A0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81000" y="2054781"/>
            <a:ext cx="7767264" cy="3480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069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86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986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0FB4BC-4BEB-74DD-4ABD-1F4BB4471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5DD6B8EA-1230-7393-8B6A-4531F6B9C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 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4E66F81-8F0E-C786-E7F8-FF8A400799CB}"/>
              </a:ext>
            </a:extLst>
          </p:cNvPr>
          <p:cNvSpPr/>
          <p:nvPr/>
        </p:nvSpPr>
        <p:spPr>
          <a:xfrm>
            <a:off x="1338550" y="2356941"/>
            <a:ext cx="5910550" cy="2451921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E43ABAB-21E5-E70C-FEF4-442F21C09674}"/>
              </a:ext>
            </a:extLst>
          </p:cNvPr>
          <p:cNvSpPr txBox="1"/>
          <p:nvPr/>
        </p:nvSpPr>
        <p:spPr>
          <a:xfrm>
            <a:off x="2112883" y="2356942"/>
            <a:ext cx="5565874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Où est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ton frère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?</a:t>
            </a: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Où est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 ta sœur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?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4D573D7-27A8-4B35-CA94-21A1E230E2C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12E2BD4C-8801-647D-33BD-54C2E00DC5A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73BDFBA-BD64-B0BE-E2DF-045433B617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94725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A2622C-72F2-832C-6A49-077B232EB3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FE51F8C-1F35-9CC8-FA29-27998F956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5699" y="769328"/>
            <a:ext cx="7404532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apprendre à répondre aux questions :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« Où est ton frère ? », « Où est ta sœur ? ».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226095B-721D-3CC5-01CB-26DF99B572F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54683" y="2358190"/>
            <a:ext cx="4640996" cy="3816356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E71152CF-E31C-98AC-2A59-D32EBA39B35A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07BBD7B1-4675-80C2-E759-7D99E583D4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5CF8B29-1718-D04A-6589-90FA2AE82D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24347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312F0F-D332-AA51-27AF-18490DC81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cte de parole_3AP_Sem3_ Sc02">
            <a:hlinkClick r:id="" action="ppaction://media"/>
            <a:extLst>
              <a:ext uri="{FF2B5EF4-FFF2-40B4-BE49-F238E27FC236}">
                <a16:creationId xmlns:a16="http://schemas.microsoft.com/office/drawing/2014/main" id="{53216CEA-39A9-B2A5-59F6-45903C1363E7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23892" end="0.3333"/>
                </p14:media>
              </p:ext>
            </p:extLst>
          </p:nvPr>
        </p:nvPicPr>
        <p:blipFill>
          <a:blip r:embed="rId6"/>
          <a:srcRect t="41394"/>
          <a:stretch>
            <a:fillRect/>
          </a:stretch>
        </p:blipFill>
        <p:spPr>
          <a:xfrm>
            <a:off x="1114184" y="3799490"/>
            <a:ext cx="7038975" cy="2320323"/>
          </a:xfrm>
          <a:prstGeom prst="rect">
            <a:avLst/>
          </a:prstGeom>
        </p:spPr>
      </p:pic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DEB9905B-7243-9E77-45A9-5D61D4D7FCC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/>
      </p:pic>
      <p:sp>
        <p:nvSpPr>
          <p:cNvPr id="3" name="Titre 8">
            <a:extLst>
              <a:ext uri="{FF2B5EF4-FFF2-40B4-BE49-F238E27FC236}">
                <a16:creationId xmlns:a16="http://schemas.microsoft.com/office/drawing/2014/main" id="{745AF8D4-BCBE-6E33-FC16-84FDB46E95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1" name="Image 2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F55EA39-E3ED-ECAD-2CBD-CEF93669570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6" name="FR_N3_P3_W2_S2_AdP_P02 (1)">
            <a:hlinkClick r:id="" action="ppaction://media"/>
            <a:extLst>
              <a:ext uri="{FF2B5EF4-FFF2-40B4-BE49-F238E27FC236}">
                <a16:creationId xmlns:a16="http://schemas.microsoft.com/office/drawing/2014/main" id="{A9F713F2-8632-FB50-DC25-BDFED3324A7E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92163" y="2498725"/>
            <a:ext cx="7559675" cy="3281363"/>
          </a:xfrm>
        </p:spPr>
      </p:pic>
    </p:spTree>
    <p:extLst>
      <p:ext uri="{BB962C8B-B14F-4D97-AF65-F5344CB8AC3E}">
        <p14:creationId xmlns:p14="http://schemas.microsoft.com/office/powerpoint/2010/main" val="3207892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31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0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56C0B5-049E-C830-646D-482864E1A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61E06F52-3310-094E-AEF0-4FD17BD62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les réponses de Nada et de Majd.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1B55D7F-5A31-E7AC-3BFA-575C10FC9E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B271DD8-0CB2-8F9D-51E2-787973E61B53}"/>
              </a:ext>
            </a:extLst>
          </p:cNvPr>
          <p:cNvSpPr/>
          <p:nvPr/>
        </p:nvSpPr>
        <p:spPr>
          <a:xfrm>
            <a:off x="1183126" y="2425554"/>
            <a:ext cx="6840001" cy="2301765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AF6B229-31D7-A8C3-EA66-398CE19B875B}"/>
              </a:ext>
            </a:extLst>
          </p:cNvPr>
          <p:cNvSpPr txBox="1"/>
          <p:nvPr/>
        </p:nvSpPr>
        <p:spPr>
          <a:xfrm>
            <a:off x="1501504" y="2804788"/>
            <a:ext cx="70304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Mon frère vient d’entrer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dans sa chambre.</a:t>
            </a:r>
            <a:endParaRPr lang="fr-FR" sz="2800" b="1" dirty="0">
              <a:solidFill>
                <a:srgbClr val="424D7B"/>
              </a:solidFill>
              <a:latin typeface="Dosis SemiBold" pitchFamily="2" charset="0"/>
            </a:endParaRPr>
          </a:p>
          <a:p>
            <a:pPr lvl="0">
              <a:defRPr/>
            </a:pP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 </a:t>
            </a:r>
          </a:p>
          <a:p>
            <a:pPr lvl="0">
              <a:defRPr/>
            </a:pP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Ma sœur vient de sortir </a:t>
            </a: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de la cuisine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3F5FA17-054D-A4BE-A3DC-1D36E1C0664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06BADE1-0577-DF49-C296-ECA329A5698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816756D-71CC-91E8-4219-1A149C359F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12840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C1D406-4BA5-1D1E-135F-A9E6096460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3585593D-8B3E-FD4D-DDEE-D826BDB7A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Voici d’autres exemples.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0126CC1-0AD9-4F52-915D-55DE528109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2E450CA-17CF-4379-B9FD-E868F9ED91FD}"/>
              </a:ext>
            </a:extLst>
          </p:cNvPr>
          <p:cNvSpPr/>
          <p:nvPr/>
        </p:nvSpPr>
        <p:spPr>
          <a:xfrm>
            <a:off x="1183126" y="2425554"/>
            <a:ext cx="6840001" cy="2301765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8B739CD-A8A5-6C31-0077-6C4ACC07FF7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2511623-0262-BFAD-5B49-33F2983855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CFC0DDA-2391-4EE9-E716-BFD969BCBB5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90F342A3-8DB3-7894-A40D-AB3ADEF1F035}"/>
              </a:ext>
            </a:extLst>
          </p:cNvPr>
          <p:cNvSpPr txBox="1"/>
          <p:nvPr/>
        </p:nvSpPr>
        <p:spPr>
          <a:xfrm>
            <a:off x="1501504" y="2804788"/>
            <a:ext cx="70304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Mon père vient d’entrer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dans la salle de bain.</a:t>
            </a:r>
            <a:endParaRPr lang="fr-FR" sz="2800" b="1" dirty="0">
              <a:solidFill>
                <a:srgbClr val="424D7B"/>
              </a:solidFill>
              <a:latin typeface="Dosis SemiBold" pitchFamily="2" charset="0"/>
            </a:endParaRPr>
          </a:p>
          <a:p>
            <a:pPr lvl="0">
              <a:defRPr/>
            </a:pP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 </a:t>
            </a:r>
          </a:p>
          <a:p>
            <a:pPr lvl="0">
              <a:defRPr/>
            </a:pP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Ma mère vient de sortir </a:t>
            </a: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du salon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243370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7A1D8C-46E0-C089-7C1C-23CC831C05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CFCB9DC-0DC5-A36B-A4E1-701B8721144E}"/>
              </a:ext>
            </a:extLst>
          </p:cNvPr>
          <p:cNvSpPr/>
          <p:nvPr/>
        </p:nvSpPr>
        <p:spPr>
          <a:xfrm>
            <a:off x="5921566" y="3075155"/>
            <a:ext cx="2720278" cy="2525715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1020F6F0-4618-5CC0-899E-741B0D69F30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1907923" y="2730407"/>
            <a:ext cx="4625081" cy="3083388"/>
          </a:xfrm>
          <a:prstGeom prst="rect">
            <a:avLst/>
          </a:prstGeom>
        </p:spPr>
      </p:pic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306D8B4-252F-17F6-5FC6-344AC56A136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1" name="AutoShape 6" descr="Image générée">
            <a:extLst>
              <a:ext uri="{FF2B5EF4-FFF2-40B4-BE49-F238E27FC236}">
                <a16:creationId xmlns:a16="http://schemas.microsoft.com/office/drawing/2014/main" id="{A9715C2C-1EFD-49BF-D164-D00D1AD6E87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6487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itre 8">
            <a:extLst>
              <a:ext uri="{FF2B5EF4-FFF2-40B4-BE49-F238E27FC236}">
                <a16:creationId xmlns:a16="http://schemas.microsoft.com/office/drawing/2014/main" id="{0925A65D-A77C-F71D-B87F-9CFA10981D7A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Qui veut passer au tableau pour jouer la scène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36D7B16-8363-B620-D9B5-4906BB5018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6921" y="2012526"/>
            <a:ext cx="1066949" cy="97168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B1097CD-D70F-18B4-198C-DF8500A06D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6406" y="1881423"/>
            <a:ext cx="1218404" cy="11027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E7C82A2-FC55-EF9B-855B-337E920A10C3}"/>
              </a:ext>
            </a:extLst>
          </p:cNvPr>
          <p:cNvSpPr txBox="1"/>
          <p:nvPr/>
        </p:nvSpPr>
        <p:spPr>
          <a:xfrm>
            <a:off x="6057216" y="3227683"/>
            <a:ext cx="26295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8D6F91"/>
                </a:solidFill>
                <a:latin typeface="Dosis SemiBold" pitchFamily="2" charset="0"/>
              </a:rPr>
              <a:t>Mon frère vient _________ dans _________________ 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8D6F9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4A70CC2-4E59-CB9F-1DCA-05839F7B46DA}"/>
              </a:ext>
            </a:extLst>
          </p:cNvPr>
          <p:cNvSpPr txBox="1"/>
          <p:nvPr/>
        </p:nvSpPr>
        <p:spPr>
          <a:xfrm>
            <a:off x="457200" y="3302068"/>
            <a:ext cx="187863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Où est ton frère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? </a:t>
            </a:r>
          </a:p>
        </p:txBody>
      </p:sp>
      <p:pic>
        <p:nvPicPr>
          <p:cNvPr id="9" name="Image 8" descr="Une image contenant mur, intérieur, Appareil sanitaire, baignoire&#10;&#10;Le contenu généré par l’IA peut être incorrect.">
            <a:extLst>
              <a:ext uri="{FF2B5EF4-FFF2-40B4-BE49-F238E27FC236}">
                <a16:creationId xmlns:a16="http://schemas.microsoft.com/office/drawing/2014/main" id="{51FF46FA-2E4D-16E8-054B-C551A5DE625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7729" y="4272101"/>
            <a:ext cx="791995" cy="897594"/>
          </a:xfrm>
          <a:prstGeom prst="rect">
            <a:avLst/>
          </a:prstGeom>
        </p:spPr>
      </p:pic>
      <p:pic>
        <p:nvPicPr>
          <p:cNvPr id="12" name="Image 11" descr="Une image contenant porte, dessin humoristique, jouet&#10;&#10;Le contenu généré par l’IA peut être incorrect.">
            <a:extLst>
              <a:ext uri="{FF2B5EF4-FFF2-40B4-BE49-F238E27FC236}">
                <a16:creationId xmlns:a16="http://schemas.microsoft.com/office/drawing/2014/main" id="{2CB08FFF-5A5D-9A78-DB95-F1701B4743EB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5182" y="4184712"/>
            <a:ext cx="1096595" cy="1199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462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925CCF-5762-ADCA-07D1-2381D41621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80F4967E-86A7-95F2-0E7B-3F971DFFA87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1692000" y="2642498"/>
            <a:ext cx="4625081" cy="308338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DFED3DE-E911-7ADD-2D6A-D4E248391F2D}"/>
              </a:ext>
            </a:extLst>
          </p:cNvPr>
          <p:cNvSpPr/>
          <p:nvPr/>
        </p:nvSpPr>
        <p:spPr>
          <a:xfrm>
            <a:off x="5767330" y="3075155"/>
            <a:ext cx="2874514" cy="2525715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A965E57-C072-464D-7404-1A497FC5DA5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1" name="AutoShape 6" descr="Image générée">
            <a:extLst>
              <a:ext uri="{FF2B5EF4-FFF2-40B4-BE49-F238E27FC236}">
                <a16:creationId xmlns:a16="http://schemas.microsoft.com/office/drawing/2014/main" id="{C179F648-3FAA-69AB-1DD9-56907C27A58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6487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itre 8">
            <a:extLst>
              <a:ext uri="{FF2B5EF4-FFF2-40B4-BE49-F238E27FC236}">
                <a16:creationId xmlns:a16="http://schemas.microsoft.com/office/drawing/2014/main" id="{CDCAF755-6F5D-A819-A4B8-1EF9684D02A1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Qui veut passer au tableau pour jouer la scène ? 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AE932FB-ED8F-E79B-E7F2-3ACB96ECA7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8946" y="2010018"/>
            <a:ext cx="1066949" cy="97168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BF4BE5B-6FF2-88CD-5F76-4382F31697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3186" y="1739352"/>
            <a:ext cx="1218404" cy="11027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D6AB768-3ED7-2838-59FB-A79F41471795}"/>
              </a:ext>
            </a:extLst>
          </p:cNvPr>
          <p:cNvSpPr txBox="1"/>
          <p:nvPr/>
        </p:nvSpPr>
        <p:spPr>
          <a:xfrm>
            <a:off x="5844448" y="3262057"/>
            <a:ext cx="24725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8D6F91"/>
                </a:solidFill>
                <a:latin typeface="Dosis SemiBold" pitchFamily="2" charset="0"/>
              </a:rPr>
              <a:t>Ma sœur vient de ______ de _______ .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8D6F9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D2C731A-46C4-AD67-C8C9-5ED49CAABC71}"/>
              </a:ext>
            </a:extLst>
          </p:cNvPr>
          <p:cNvSpPr txBox="1"/>
          <p:nvPr/>
        </p:nvSpPr>
        <p:spPr>
          <a:xfrm>
            <a:off x="508575" y="3313834"/>
            <a:ext cx="180108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Où est ta sœur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? </a:t>
            </a:r>
          </a:p>
        </p:txBody>
      </p:sp>
      <p:pic>
        <p:nvPicPr>
          <p:cNvPr id="13" name="Image 12" descr="Une image contenant Cabinet, meubles, sol, Comptoir&#10;&#10;Le contenu généré par l’IA peut être incorrect.">
            <a:extLst>
              <a:ext uri="{FF2B5EF4-FFF2-40B4-BE49-F238E27FC236}">
                <a16:creationId xmlns:a16="http://schemas.microsoft.com/office/drawing/2014/main" id="{716F48B2-939F-CF2E-331B-F8A8E56EA7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0506" y="4144831"/>
            <a:ext cx="892670" cy="1011694"/>
          </a:xfrm>
          <a:prstGeom prst="rect">
            <a:avLst/>
          </a:prstGeom>
        </p:spPr>
      </p:pic>
      <p:pic>
        <p:nvPicPr>
          <p:cNvPr id="4" name="Image 3" descr="Une image contenant dessin humoristique, porte, garçon, jouet&#10;&#10;Le contenu généré par l’IA peut être incorrect.">
            <a:extLst>
              <a:ext uri="{FF2B5EF4-FFF2-40B4-BE49-F238E27FC236}">
                <a16:creationId xmlns:a16="http://schemas.microsoft.com/office/drawing/2014/main" id="{52DD3352-89A6-C187-E979-0B7E16B187B7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4690" y="4078501"/>
            <a:ext cx="1046021" cy="1144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734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AE754-14A0-5F6F-E3EE-C04F2B77EF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2DF06A4-C9B8-E22C-BE0C-FDE27852DD01}"/>
              </a:ext>
            </a:extLst>
          </p:cNvPr>
          <p:cNvSpPr/>
          <p:nvPr/>
        </p:nvSpPr>
        <p:spPr>
          <a:xfrm>
            <a:off x="5921566" y="3075155"/>
            <a:ext cx="2720278" cy="2525715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71577FE-3770-F108-394E-3B11382542A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1907923" y="2730407"/>
            <a:ext cx="4625081" cy="3083388"/>
          </a:xfrm>
          <a:prstGeom prst="rect">
            <a:avLst/>
          </a:prstGeom>
        </p:spPr>
      </p:pic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B391DC4-5F57-456C-53B4-8A38867D32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1" name="AutoShape 6" descr="Image générée">
            <a:extLst>
              <a:ext uri="{FF2B5EF4-FFF2-40B4-BE49-F238E27FC236}">
                <a16:creationId xmlns:a16="http://schemas.microsoft.com/office/drawing/2014/main" id="{C9E7D80C-57F3-D9EB-591E-7CAC8479805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6487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itre 8">
            <a:extLst>
              <a:ext uri="{FF2B5EF4-FFF2-40B4-BE49-F238E27FC236}">
                <a16:creationId xmlns:a16="http://schemas.microsoft.com/office/drawing/2014/main" id="{4B9C7D6D-1527-C658-095B-633C54CABE90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Qui veut passer au tableau pour jouer la scène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538EE38-3458-3157-610B-6F491CA526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6921" y="2012526"/>
            <a:ext cx="1066949" cy="97168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EF30DF7-020C-86B8-7269-C338333AD8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6406" y="1881423"/>
            <a:ext cx="1218404" cy="11027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EAE15FB-F51F-940C-713A-7E35E3AE1D94}"/>
              </a:ext>
            </a:extLst>
          </p:cNvPr>
          <p:cNvSpPr txBox="1"/>
          <p:nvPr/>
        </p:nvSpPr>
        <p:spPr>
          <a:xfrm>
            <a:off x="6057216" y="3227683"/>
            <a:ext cx="26295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8D6F91"/>
                </a:solidFill>
                <a:latin typeface="Dosis SemiBold" pitchFamily="2" charset="0"/>
              </a:rPr>
              <a:t>Mon frère vient ________ dans _________________ 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8D6F9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BF74DD5-8A17-794C-45D6-716944B2F99A}"/>
              </a:ext>
            </a:extLst>
          </p:cNvPr>
          <p:cNvSpPr txBox="1"/>
          <p:nvPr/>
        </p:nvSpPr>
        <p:spPr>
          <a:xfrm>
            <a:off x="457200" y="3302068"/>
            <a:ext cx="187863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Où est ton frère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? </a:t>
            </a:r>
          </a:p>
        </p:txBody>
      </p:sp>
      <p:pic>
        <p:nvPicPr>
          <p:cNvPr id="2" name="Image 1" descr="Une image contenant intérieur, décoration d’intérieur, mur, Draps&#10;&#10;Le contenu généré par l’IA peut être incorrect.">
            <a:extLst>
              <a:ext uri="{FF2B5EF4-FFF2-40B4-BE49-F238E27FC236}">
                <a16:creationId xmlns:a16="http://schemas.microsoft.com/office/drawing/2014/main" id="{A19CBC92-D2D2-E665-CB91-B4EB588599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3283" y="4338012"/>
            <a:ext cx="711137" cy="805955"/>
          </a:xfrm>
          <a:prstGeom prst="rect">
            <a:avLst/>
          </a:prstGeom>
        </p:spPr>
      </p:pic>
      <p:pic>
        <p:nvPicPr>
          <p:cNvPr id="9" name="Image 8" descr="Une image contenant porte, dessin humoristique, jouet&#10;&#10;Le contenu généré par l’IA peut être incorrect.">
            <a:extLst>
              <a:ext uri="{FF2B5EF4-FFF2-40B4-BE49-F238E27FC236}">
                <a16:creationId xmlns:a16="http://schemas.microsoft.com/office/drawing/2014/main" id="{29F3981D-EFFF-9837-4D5E-275667C5A8A3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5182" y="4184712"/>
            <a:ext cx="1096595" cy="1199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804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D96E5-CA1C-8C92-4289-1A8EF1684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C74C0B79-9C14-534C-8F3F-7262764D205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1692000" y="2642498"/>
            <a:ext cx="4625081" cy="308338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434BB8C-6AAC-4011-031B-EA02B212A99A}"/>
              </a:ext>
            </a:extLst>
          </p:cNvPr>
          <p:cNvSpPr/>
          <p:nvPr/>
        </p:nvSpPr>
        <p:spPr>
          <a:xfrm>
            <a:off x="5767330" y="3075155"/>
            <a:ext cx="2874514" cy="2525715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2B8188D-A750-548A-6DCF-5D7F313C1A2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1" name="AutoShape 6" descr="Image générée">
            <a:extLst>
              <a:ext uri="{FF2B5EF4-FFF2-40B4-BE49-F238E27FC236}">
                <a16:creationId xmlns:a16="http://schemas.microsoft.com/office/drawing/2014/main" id="{D1CE1769-945F-D46C-193E-906AE0FAF28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6487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itre 8">
            <a:extLst>
              <a:ext uri="{FF2B5EF4-FFF2-40B4-BE49-F238E27FC236}">
                <a16:creationId xmlns:a16="http://schemas.microsoft.com/office/drawing/2014/main" id="{6BC789CF-1045-F92E-7BF2-6D4E4DC85278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Qui veut passer au tableau pour jouer la scène ? 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B922AA8-BA53-D603-BA0D-06A03D022B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8946" y="2010018"/>
            <a:ext cx="1066949" cy="97168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FBC5B73-7746-70C6-DC5D-ED1C6EDF70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3186" y="1739352"/>
            <a:ext cx="1218404" cy="11027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4FEE6F5-AFFD-25CC-DDA7-D70F337D63A3}"/>
              </a:ext>
            </a:extLst>
          </p:cNvPr>
          <p:cNvSpPr txBox="1"/>
          <p:nvPr/>
        </p:nvSpPr>
        <p:spPr>
          <a:xfrm>
            <a:off x="5844448" y="3262057"/>
            <a:ext cx="24725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8D6F91"/>
                </a:solidFill>
                <a:latin typeface="Dosis SemiBold" pitchFamily="2" charset="0"/>
              </a:rPr>
              <a:t>Ma sœur vient de _______ de _______ .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8D6F9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358D8A9-F751-5942-CCFA-05E4F5047D16}"/>
              </a:ext>
            </a:extLst>
          </p:cNvPr>
          <p:cNvSpPr txBox="1"/>
          <p:nvPr/>
        </p:nvSpPr>
        <p:spPr>
          <a:xfrm>
            <a:off x="508575" y="3313834"/>
            <a:ext cx="180108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Où est ta sœur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? </a:t>
            </a:r>
          </a:p>
        </p:txBody>
      </p:sp>
      <p:pic>
        <p:nvPicPr>
          <p:cNvPr id="4" name="Image 3" descr="Une image contenant meubles, lit, intérieur, mur&#10;&#10;Le contenu généré par l’IA peut être incorrect.">
            <a:extLst>
              <a:ext uri="{FF2B5EF4-FFF2-40B4-BE49-F238E27FC236}">
                <a16:creationId xmlns:a16="http://schemas.microsoft.com/office/drawing/2014/main" id="{6A5B6101-45CE-55F7-62F6-93AFF29DF7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000" y="4183898"/>
            <a:ext cx="851652" cy="965206"/>
          </a:xfrm>
          <a:prstGeom prst="rect">
            <a:avLst/>
          </a:prstGeom>
        </p:spPr>
      </p:pic>
      <p:pic>
        <p:nvPicPr>
          <p:cNvPr id="9" name="Image 8" descr="Une image contenant dessin humoristique, porte, garçon, jouet&#10;&#10;Le contenu généré par l’IA peut être incorrect.">
            <a:extLst>
              <a:ext uri="{FF2B5EF4-FFF2-40B4-BE49-F238E27FC236}">
                <a16:creationId xmlns:a16="http://schemas.microsoft.com/office/drawing/2014/main" id="{F68DF808-C350-74BC-E02C-EC206B68D68D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8566" y="4144831"/>
            <a:ext cx="1046021" cy="1144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002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5D328-3A69-5A4F-E4BF-AACB1B355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B87C98-02C6-1062-B406-7D9D8AAB9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Chacun joue le dialogue avec son voisin.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8554010C-6F2E-929F-88A0-9D562BE4818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8EA0E314-1312-B4AD-8C68-DBE0E9C79DD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F91ABA2-FCCF-1EC8-954D-5CBE862A5B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817BD6D1-7EBA-D29F-1C3F-5824EEB38D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448514" y="2892312"/>
            <a:ext cx="3955983" cy="263732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EB81BC6-A0C1-3A1E-769D-C2110B1802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41240" y="2203570"/>
            <a:ext cx="1218404" cy="110278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71FE475-901F-0B9E-4012-B18987E506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56007" y="2189256"/>
            <a:ext cx="1066949" cy="971686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05AC04A-D08C-1364-1294-6E4FAB249E4E}"/>
              </a:ext>
            </a:extLst>
          </p:cNvPr>
          <p:cNvSpPr txBox="1"/>
          <p:nvPr/>
        </p:nvSpPr>
        <p:spPr>
          <a:xfrm>
            <a:off x="5889481" y="3648554"/>
            <a:ext cx="283770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200" b="1" dirty="0">
                <a:solidFill>
                  <a:srgbClr val="8D6F91"/>
                </a:solidFill>
                <a:latin typeface="Dosis" pitchFamily="2" charset="0"/>
              </a:rPr>
              <a:t>______________ </a:t>
            </a: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8D6F9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7BE59DE-6B1C-FCAA-D278-802E6C988738}"/>
              </a:ext>
            </a:extLst>
          </p:cNvPr>
          <p:cNvSpPr txBox="1"/>
          <p:nvPr/>
        </p:nvSpPr>
        <p:spPr>
          <a:xfrm>
            <a:off x="252151" y="3517120"/>
            <a:ext cx="31840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Où est __________ ? </a:t>
            </a:r>
          </a:p>
        </p:txBody>
      </p:sp>
    </p:spTree>
    <p:extLst>
      <p:ext uri="{BB962C8B-B14F-4D97-AF65-F5344CB8AC3E}">
        <p14:creationId xmlns:p14="http://schemas.microsoft.com/office/powerpoint/2010/main" val="155599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252D5-F896-94F0-41CE-999AE4066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ZoneTexte 15">
            <a:extLst>
              <a:ext uri="{FF2B5EF4-FFF2-40B4-BE49-F238E27FC236}">
                <a16:creationId xmlns:a16="http://schemas.microsoft.com/office/drawing/2014/main" id="{B92CC315-257D-CF1F-EEDA-1A4565366C62}"/>
              </a:ext>
            </a:extLst>
          </p:cNvPr>
          <p:cNvSpPr txBox="1"/>
          <p:nvPr/>
        </p:nvSpPr>
        <p:spPr>
          <a:xfrm>
            <a:off x="2245716" y="2156862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1.  Acte de parole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CFA778FE-0FB3-24AB-2E58-A6E3E0C0E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25432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74453A0-21F2-E244-9FFE-C5EDB11F3A06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B67B763-8789-51AB-CCF1-C977D25E04AF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BB069819-A666-8F82-46C9-245E49E66ED6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B24CEAB-72CD-5BB6-1442-451A534EC5E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9992722-71F2-694E-8668-E41F875B19C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32AB3496-89D0-65A2-5D78-27DBC1B44B45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227CC840-C897-CEC6-D859-2E3E9F91C4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6090" y="3485267"/>
            <a:ext cx="6254069" cy="1446177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8CF12B68-AF26-E3BB-8DB7-B3663E56BECD}"/>
              </a:ext>
            </a:extLst>
          </p:cNvPr>
          <p:cNvSpPr txBox="1">
            <a:spLocks/>
          </p:cNvSpPr>
          <p:nvPr/>
        </p:nvSpPr>
        <p:spPr>
          <a:xfrm>
            <a:off x="2139722" y="4097281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Utiliser le passé récent.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6DC65FA-1DC7-D157-D563-E75D4C4E0D6C}"/>
              </a:ext>
            </a:extLst>
          </p:cNvPr>
          <p:cNvSpPr txBox="1"/>
          <p:nvPr/>
        </p:nvSpPr>
        <p:spPr>
          <a:xfrm>
            <a:off x="2201410" y="3641804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4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7FB24A20-F3C1-F938-1747-C541BD1FD42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79941" y="4995349"/>
            <a:ext cx="540000" cy="540000"/>
          </a:xfrm>
          <a:prstGeom prst="rect">
            <a:avLst/>
          </a:prstGeom>
          <a:noFill/>
        </p:spPr>
      </p:pic>
      <p:pic>
        <p:nvPicPr>
          <p:cNvPr id="25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4C8CAFF1-2CAA-310E-5DA4-A4E76D0353A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79941" y="3488135"/>
            <a:ext cx="540000" cy="540000"/>
          </a:xfrm>
          <a:prstGeom prst="rect">
            <a:avLst/>
          </a:prstGeom>
          <a:noFill/>
        </p:spPr>
      </p:pic>
      <p:pic>
        <p:nvPicPr>
          <p:cNvPr id="7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4C61B87-1032-44FD-49EC-8E06152E067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79941" y="1910996"/>
            <a:ext cx="540000" cy="540000"/>
          </a:xfrm>
          <a:prstGeom prst="rect">
            <a:avLst/>
          </a:prstGeom>
          <a:noFill/>
        </p:spPr>
      </p:pic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DCD95EE1-7037-C376-BD96-AC169B0E0A18}"/>
              </a:ext>
            </a:extLst>
          </p:cNvPr>
          <p:cNvSpPr txBox="1">
            <a:spLocks/>
          </p:cNvSpPr>
          <p:nvPr/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Lecture des graphèmes ( </a:t>
            </a:r>
            <a:r>
              <a:rPr lang="fr-FR" sz="1400" dirty="0" err="1"/>
              <a:t>qu</a:t>
            </a:r>
            <a:r>
              <a:rPr lang="fr-FR" sz="1400" dirty="0"/>
              <a:t> = q ).</a:t>
            </a:r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4C977942-9398-0F77-B1F7-2A210F2F0D09}"/>
              </a:ext>
            </a:extLst>
          </p:cNvPr>
          <p:cNvSpPr txBox="1">
            <a:spLocks/>
          </p:cNvSpPr>
          <p:nvPr/>
        </p:nvSpPr>
        <p:spPr>
          <a:xfrm>
            <a:off x="2111482" y="2581958"/>
            <a:ext cx="5438459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Acte de parole 1 : «  demander et dire où sont ses frères et sœurs ».</a:t>
            </a:r>
          </a:p>
          <a:p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340802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4B0CC2-B73A-ED67-AA84-FA67AF3FD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apprendre à utiliser le passé récent.</a:t>
            </a:r>
            <a:endParaRPr lang="a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9F960AF-7F5B-145B-60BB-014EB8070538}"/>
              </a:ext>
            </a:extLst>
          </p:cNvPr>
          <p:cNvSpPr txBox="1"/>
          <p:nvPr/>
        </p:nvSpPr>
        <p:spPr>
          <a:xfrm>
            <a:off x="1152000" y="3255779"/>
            <a:ext cx="6840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5400" b="1" dirty="0">
                <a:ln w="0"/>
                <a:solidFill>
                  <a:srgbClr val="474F71"/>
                </a:solidFill>
                <a:latin typeface="Dosis" pitchFamily="2" charset="0"/>
              </a:rPr>
              <a:t>Le passé récent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F22F39A-6060-20E1-8D2D-97721607BB51}"/>
              </a:ext>
            </a:extLst>
          </p:cNvPr>
          <p:cNvGrpSpPr/>
          <p:nvPr/>
        </p:nvGrpSpPr>
        <p:grpSpPr>
          <a:xfrm>
            <a:off x="136933" y="621425"/>
            <a:ext cx="1067140" cy="996421"/>
            <a:chOff x="620259" y="1078625"/>
            <a:chExt cx="1067140" cy="996421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6EEC40CA-68E2-28C1-87B5-9CB2655B60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869251" y="1152000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8C33690-9FEC-0648-2ABB-E0B7748456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620259" y="1078625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05058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5BF17FD-7605-CDAE-E83A-26CA9F890B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sp>
        <p:nvSpPr>
          <p:cNvPr id="3" name="Titre 8">
            <a:extLst>
              <a:ext uri="{FF2B5EF4-FFF2-40B4-BE49-F238E27FC236}">
                <a16:creationId xmlns:a16="http://schemas.microsoft.com/office/drawing/2014/main" id="{DB71BDC8-601B-25B4-5945-1C3CCA766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50000"/>
                    <a:lumOff val="50000"/>
                  </a:schemeClr>
                </a:solidFill>
                <a:latin typeface="Dosis Medium" pitchFamily="2" charset="0"/>
              </a:rPr>
              <a:t>Lecture de la vidéo </a:t>
            </a:r>
            <a:endParaRPr lang="fr-MA" dirty="0">
              <a:solidFill>
                <a:schemeClr val="tx1">
                  <a:lumMod val="50000"/>
                  <a:lumOff val="50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E5316F1-FCFE-3E92-79E6-B5B3778248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036" y="5939386"/>
            <a:ext cx="812539" cy="812539"/>
          </a:xfrm>
          <a:prstGeom prst="rect">
            <a:avLst/>
          </a:prstGeom>
        </p:spPr>
      </p:pic>
      <p:pic>
        <p:nvPicPr>
          <p:cNvPr id="4" name="le passé récent">
            <a:hlinkClick r:id="" action="ppaction://media"/>
            <a:extLst>
              <a:ext uri="{FF2B5EF4-FFF2-40B4-BE49-F238E27FC236}">
                <a16:creationId xmlns:a16="http://schemas.microsoft.com/office/drawing/2014/main" id="{CCE263D0-23BA-B124-2132-4127014E2C1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21307" y="1915901"/>
            <a:ext cx="7463836" cy="4198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084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56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0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EA4E09-8EDD-EDDF-272C-E6FE61DE9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D0029036-1A85-3053-1AD7-1EF8453CCA0B}"/>
              </a:ext>
            </a:extLst>
          </p:cNvPr>
          <p:cNvSpPr txBox="1"/>
          <p:nvPr/>
        </p:nvSpPr>
        <p:spPr>
          <a:xfrm>
            <a:off x="4830930" y="1955231"/>
            <a:ext cx="3367863" cy="36822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200000"/>
              </a:lnSpc>
              <a:defRPr/>
            </a:pPr>
            <a:r>
              <a:rPr lang="fr-FR" sz="2400" b="1" dirty="0">
                <a:solidFill>
                  <a:srgbClr val="424D7B"/>
                </a:solidFill>
              </a:rPr>
              <a:t>Nous </a:t>
            </a:r>
            <a:r>
              <a:rPr lang="fr-FR" sz="2400" b="1" dirty="0">
                <a:solidFill>
                  <a:srgbClr val="00ACA4"/>
                </a:solidFill>
              </a:rPr>
              <a:t>venons</a:t>
            </a:r>
            <a:r>
              <a:rPr lang="fr-FR" sz="2400" b="1" dirty="0">
                <a:solidFill>
                  <a:srgbClr val="424D7B"/>
                </a:solidFill>
              </a:rPr>
              <a:t> </a:t>
            </a:r>
            <a:r>
              <a:rPr lang="fr-FR" sz="2400" b="1" dirty="0">
                <a:solidFill>
                  <a:schemeClr val="accent2"/>
                </a:solidFill>
              </a:rPr>
              <a:t>de </a:t>
            </a:r>
            <a:r>
              <a:rPr lang="fr-FR" sz="2400" b="1" dirty="0">
                <a:solidFill>
                  <a:srgbClr val="424D7B"/>
                </a:solidFill>
              </a:rPr>
              <a:t>sortir</a:t>
            </a:r>
          </a:p>
          <a:p>
            <a:pPr>
              <a:lnSpc>
                <a:spcPct val="200000"/>
              </a:lnSpc>
              <a:defRPr/>
            </a:pPr>
            <a:r>
              <a:rPr lang="fr-FR" sz="2400" b="1" dirty="0">
                <a:solidFill>
                  <a:srgbClr val="424D7B"/>
                </a:solidFill>
              </a:rPr>
              <a:t>Vous </a:t>
            </a:r>
            <a:r>
              <a:rPr lang="fr-FR" sz="2400" b="1" dirty="0">
                <a:solidFill>
                  <a:srgbClr val="00ACA4"/>
                </a:solidFill>
              </a:rPr>
              <a:t>venez</a:t>
            </a:r>
            <a:r>
              <a:rPr lang="fr-FR" sz="2400" b="1" dirty="0">
                <a:solidFill>
                  <a:srgbClr val="424D7B"/>
                </a:solidFill>
              </a:rPr>
              <a:t> </a:t>
            </a:r>
            <a:r>
              <a:rPr lang="fr-FR" sz="2400" b="1" dirty="0">
                <a:solidFill>
                  <a:schemeClr val="accent2"/>
                </a:solidFill>
              </a:rPr>
              <a:t>de </a:t>
            </a:r>
            <a:r>
              <a:rPr lang="fr-FR" sz="2400" b="1" dirty="0">
                <a:solidFill>
                  <a:srgbClr val="424D7B"/>
                </a:solidFill>
              </a:rPr>
              <a:t>sortir</a:t>
            </a:r>
          </a:p>
          <a:p>
            <a:pPr>
              <a:lnSpc>
                <a:spcPct val="200000"/>
              </a:lnSpc>
              <a:defRPr/>
            </a:pPr>
            <a:r>
              <a:rPr lang="fr-FR" sz="2400" b="1" dirty="0">
                <a:solidFill>
                  <a:srgbClr val="424D7B"/>
                </a:solidFill>
              </a:rPr>
              <a:t>Ils </a:t>
            </a:r>
            <a:r>
              <a:rPr lang="fr-FR" sz="2400" b="1" dirty="0">
                <a:solidFill>
                  <a:srgbClr val="00ACA4"/>
                </a:solidFill>
              </a:rPr>
              <a:t>viennent</a:t>
            </a:r>
            <a:r>
              <a:rPr lang="fr-FR" sz="2400" b="1" dirty="0">
                <a:solidFill>
                  <a:srgbClr val="424D7B"/>
                </a:solidFill>
              </a:rPr>
              <a:t> </a:t>
            </a:r>
            <a:r>
              <a:rPr lang="fr-FR" sz="2400" b="1" dirty="0">
                <a:solidFill>
                  <a:schemeClr val="accent2"/>
                </a:solidFill>
              </a:rPr>
              <a:t>de </a:t>
            </a:r>
            <a:r>
              <a:rPr lang="fr-FR" sz="2400" b="1" dirty="0">
                <a:solidFill>
                  <a:srgbClr val="424D7B"/>
                </a:solidFill>
              </a:rPr>
              <a:t>sortir</a:t>
            </a:r>
          </a:p>
          <a:p>
            <a:pPr>
              <a:lnSpc>
                <a:spcPct val="200000"/>
              </a:lnSpc>
              <a:defRPr/>
            </a:pPr>
            <a:r>
              <a:rPr lang="fr-FR" sz="2400" b="1" dirty="0">
                <a:solidFill>
                  <a:srgbClr val="424D7B"/>
                </a:solidFill>
              </a:rPr>
              <a:t>Elles </a:t>
            </a:r>
            <a:r>
              <a:rPr lang="fr-FR" sz="2400" b="1" dirty="0">
                <a:solidFill>
                  <a:srgbClr val="00ACA4"/>
                </a:solidFill>
              </a:rPr>
              <a:t>viennent</a:t>
            </a:r>
            <a:r>
              <a:rPr lang="fr-FR" sz="2400" b="1" dirty="0">
                <a:solidFill>
                  <a:srgbClr val="424D7B"/>
                </a:solidFill>
              </a:rPr>
              <a:t> </a:t>
            </a:r>
            <a:r>
              <a:rPr lang="fr-FR" sz="2400" b="1" dirty="0">
                <a:solidFill>
                  <a:schemeClr val="accent2"/>
                </a:solidFill>
              </a:rPr>
              <a:t>de </a:t>
            </a:r>
            <a:r>
              <a:rPr lang="fr-FR" sz="2400" b="1" dirty="0">
                <a:solidFill>
                  <a:srgbClr val="424D7B"/>
                </a:solidFill>
              </a:rPr>
              <a:t>sortir</a:t>
            </a:r>
          </a:p>
          <a:p>
            <a:pPr lvl="0">
              <a:lnSpc>
                <a:spcPct val="200000"/>
              </a:lnSpc>
              <a:defRPr/>
            </a:pPr>
            <a:endParaRPr lang="fr-FR" sz="2400" b="1" dirty="0">
              <a:solidFill>
                <a:srgbClr val="424D7B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D1E2C9C-897F-B619-AE6A-2B2115F37FB7}"/>
              </a:ext>
            </a:extLst>
          </p:cNvPr>
          <p:cNvSpPr txBox="1"/>
          <p:nvPr/>
        </p:nvSpPr>
        <p:spPr>
          <a:xfrm>
            <a:off x="1183946" y="1980110"/>
            <a:ext cx="3013285" cy="36822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200000"/>
              </a:lnSpc>
              <a:defRPr/>
            </a:pPr>
            <a:r>
              <a:rPr lang="fr-FR" sz="2400" b="1" dirty="0">
                <a:solidFill>
                  <a:srgbClr val="424D7B"/>
                </a:solidFill>
              </a:rPr>
              <a:t>Je </a:t>
            </a:r>
            <a:r>
              <a:rPr lang="fr-FR" sz="2400" b="1" dirty="0">
                <a:solidFill>
                  <a:srgbClr val="00ACA4"/>
                </a:solidFill>
              </a:rPr>
              <a:t>viens</a:t>
            </a:r>
            <a:r>
              <a:rPr lang="fr-FR" sz="2400" b="1" dirty="0">
                <a:solidFill>
                  <a:srgbClr val="424D7B"/>
                </a:solidFill>
              </a:rPr>
              <a:t> </a:t>
            </a:r>
            <a:r>
              <a:rPr lang="fr-FR" sz="2400" b="1" dirty="0">
                <a:solidFill>
                  <a:schemeClr val="accent2"/>
                </a:solidFill>
              </a:rPr>
              <a:t>de</a:t>
            </a:r>
            <a:r>
              <a:rPr lang="fr-FR" sz="2400" b="1" dirty="0">
                <a:solidFill>
                  <a:srgbClr val="00ACA4"/>
                </a:solidFill>
              </a:rPr>
              <a:t> </a:t>
            </a:r>
            <a:r>
              <a:rPr lang="fr-FR" sz="2400" b="1" dirty="0">
                <a:solidFill>
                  <a:srgbClr val="424D7B"/>
                </a:solidFill>
              </a:rPr>
              <a:t>sortir</a:t>
            </a:r>
          </a:p>
          <a:p>
            <a:pPr lvl="0">
              <a:lnSpc>
                <a:spcPct val="200000"/>
              </a:lnSpc>
              <a:defRPr/>
            </a:pPr>
            <a:r>
              <a:rPr lang="fr-FR" sz="2400" b="1" dirty="0">
                <a:solidFill>
                  <a:srgbClr val="424D7B"/>
                </a:solidFill>
              </a:rPr>
              <a:t>Tu </a:t>
            </a:r>
            <a:r>
              <a:rPr lang="fr-FR" sz="2400" b="1" dirty="0">
                <a:solidFill>
                  <a:srgbClr val="00ACA4"/>
                </a:solidFill>
              </a:rPr>
              <a:t>viens</a:t>
            </a:r>
            <a:r>
              <a:rPr lang="fr-FR" sz="2400" b="1" dirty="0">
                <a:solidFill>
                  <a:srgbClr val="424D7B"/>
                </a:solidFill>
              </a:rPr>
              <a:t> </a:t>
            </a:r>
            <a:r>
              <a:rPr lang="fr-FR" sz="2400" b="1" dirty="0">
                <a:solidFill>
                  <a:schemeClr val="accent2"/>
                </a:solidFill>
              </a:rPr>
              <a:t>de</a:t>
            </a:r>
            <a:r>
              <a:rPr lang="fr-FR" sz="2400" b="1" dirty="0">
                <a:solidFill>
                  <a:srgbClr val="00ACA4"/>
                </a:solidFill>
              </a:rPr>
              <a:t> </a:t>
            </a:r>
            <a:r>
              <a:rPr lang="fr-FR" sz="2400" b="1" dirty="0">
                <a:solidFill>
                  <a:srgbClr val="424D7B"/>
                </a:solidFill>
              </a:rPr>
              <a:t>sortir</a:t>
            </a:r>
          </a:p>
          <a:p>
            <a:pPr>
              <a:lnSpc>
                <a:spcPct val="200000"/>
              </a:lnSpc>
              <a:defRPr/>
            </a:pPr>
            <a:r>
              <a:rPr lang="fr-FR" sz="2400" b="1" dirty="0">
                <a:solidFill>
                  <a:srgbClr val="424D7B"/>
                </a:solidFill>
              </a:rPr>
              <a:t>Il </a:t>
            </a:r>
            <a:r>
              <a:rPr lang="fr-FR" sz="2400" b="1" dirty="0">
                <a:solidFill>
                  <a:srgbClr val="00ACA4"/>
                </a:solidFill>
              </a:rPr>
              <a:t>vient</a:t>
            </a:r>
            <a:r>
              <a:rPr lang="fr-FR" sz="2400" b="1" dirty="0">
                <a:solidFill>
                  <a:srgbClr val="424D7B"/>
                </a:solidFill>
              </a:rPr>
              <a:t> </a:t>
            </a:r>
            <a:r>
              <a:rPr lang="fr-FR" sz="2400" b="1" dirty="0">
                <a:solidFill>
                  <a:schemeClr val="accent2"/>
                </a:solidFill>
              </a:rPr>
              <a:t>de</a:t>
            </a:r>
            <a:r>
              <a:rPr lang="fr-FR" sz="2400" b="1" dirty="0">
                <a:solidFill>
                  <a:srgbClr val="00ACA4"/>
                </a:solidFill>
              </a:rPr>
              <a:t> </a:t>
            </a:r>
            <a:r>
              <a:rPr lang="fr-FR" sz="2400" b="1" dirty="0">
                <a:solidFill>
                  <a:srgbClr val="424D7B"/>
                </a:solidFill>
              </a:rPr>
              <a:t>sortir</a:t>
            </a:r>
          </a:p>
          <a:p>
            <a:pPr>
              <a:lnSpc>
                <a:spcPct val="200000"/>
              </a:lnSpc>
              <a:defRPr/>
            </a:pPr>
            <a:r>
              <a:rPr lang="fr-FR" sz="2400" b="1" dirty="0">
                <a:solidFill>
                  <a:srgbClr val="424D7B"/>
                </a:solidFill>
              </a:rPr>
              <a:t>Elle </a:t>
            </a:r>
            <a:r>
              <a:rPr lang="fr-FR" sz="2400" b="1" dirty="0">
                <a:solidFill>
                  <a:srgbClr val="00ACA4"/>
                </a:solidFill>
              </a:rPr>
              <a:t>vient</a:t>
            </a:r>
            <a:r>
              <a:rPr lang="fr-FR" sz="2400" b="1" dirty="0">
                <a:solidFill>
                  <a:srgbClr val="424D7B"/>
                </a:solidFill>
              </a:rPr>
              <a:t> </a:t>
            </a:r>
            <a:r>
              <a:rPr lang="fr-FR" sz="2400" b="1" dirty="0">
                <a:solidFill>
                  <a:schemeClr val="accent2"/>
                </a:solidFill>
              </a:rPr>
              <a:t>de</a:t>
            </a:r>
            <a:r>
              <a:rPr lang="fr-FR" sz="2400" b="1" dirty="0">
                <a:solidFill>
                  <a:srgbClr val="00ACA4"/>
                </a:solidFill>
              </a:rPr>
              <a:t> </a:t>
            </a:r>
            <a:r>
              <a:rPr lang="fr-FR" sz="2400" b="1" dirty="0">
                <a:solidFill>
                  <a:srgbClr val="424D7B"/>
                </a:solidFill>
              </a:rPr>
              <a:t>sortir</a:t>
            </a:r>
          </a:p>
          <a:p>
            <a:pPr>
              <a:lnSpc>
                <a:spcPct val="200000"/>
              </a:lnSpc>
              <a:defRPr/>
            </a:pPr>
            <a:endParaRPr lang="fr-FR" sz="2400" b="1" dirty="0">
              <a:solidFill>
                <a:srgbClr val="00ACA4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4DE2A7A-BCBA-40C8-081B-4E7F451EE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 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CBFE94A8-317C-1DAD-F357-802FD766DECE}"/>
              </a:ext>
            </a:extLst>
          </p:cNvPr>
          <p:cNvGrpSpPr/>
          <p:nvPr/>
        </p:nvGrpSpPr>
        <p:grpSpPr>
          <a:xfrm>
            <a:off x="38430" y="658814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986282F1-F78C-55F5-0F57-2F387398D45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29AAA4D-1E62-DA62-337B-CB43495461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EB604154-946B-7568-00A5-61252F3C2C24}"/>
              </a:ext>
            </a:extLst>
          </p:cNvPr>
          <p:cNvCxnSpPr>
            <a:cxnSpLocks/>
          </p:cNvCxnSpPr>
          <p:nvPr/>
        </p:nvCxnSpPr>
        <p:spPr>
          <a:xfrm>
            <a:off x="2005441" y="2642835"/>
            <a:ext cx="28604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3548644F-C239-EDB7-EB50-31CCDB99C75B}"/>
              </a:ext>
            </a:extLst>
          </p:cNvPr>
          <p:cNvCxnSpPr>
            <a:cxnSpLocks/>
          </p:cNvCxnSpPr>
          <p:nvPr/>
        </p:nvCxnSpPr>
        <p:spPr>
          <a:xfrm>
            <a:off x="2014103" y="3410508"/>
            <a:ext cx="35646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F864054F-14E7-64BE-C8EC-73C7D9488358}"/>
              </a:ext>
            </a:extLst>
          </p:cNvPr>
          <p:cNvCxnSpPr>
            <a:cxnSpLocks/>
          </p:cNvCxnSpPr>
          <p:nvPr/>
        </p:nvCxnSpPr>
        <p:spPr>
          <a:xfrm flipH="1">
            <a:off x="1938993" y="4149454"/>
            <a:ext cx="28835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CDB59D00-2CDE-5DB6-AFF2-A29878D15B77}"/>
              </a:ext>
            </a:extLst>
          </p:cNvPr>
          <p:cNvCxnSpPr>
            <a:cxnSpLocks/>
          </p:cNvCxnSpPr>
          <p:nvPr/>
        </p:nvCxnSpPr>
        <p:spPr>
          <a:xfrm>
            <a:off x="6067052" y="2641079"/>
            <a:ext cx="44676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8424A027-6A56-582C-6F23-2E71D6626C55}"/>
              </a:ext>
            </a:extLst>
          </p:cNvPr>
          <p:cNvCxnSpPr>
            <a:cxnSpLocks/>
          </p:cNvCxnSpPr>
          <p:nvPr/>
        </p:nvCxnSpPr>
        <p:spPr>
          <a:xfrm>
            <a:off x="6067052" y="3410421"/>
            <a:ext cx="27440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E66D81D1-3E4E-058A-7D5F-D3353D8AF619}"/>
              </a:ext>
            </a:extLst>
          </p:cNvPr>
          <p:cNvCxnSpPr>
            <a:cxnSpLocks/>
          </p:cNvCxnSpPr>
          <p:nvPr/>
        </p:nvCxnSpPr>
        <p:spPr>
          <a:xfrm>
            <a:off x="5936533" y="4149454"/>
            <a:ext cx="42594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3794557E-2D2E-3813-C2EA-801A3B71B2E6}"/>
              </a:ext>
            </a:extLst>
          </p:cNvPr>
          <p:cNvCxnSpPr>
            <a:cxnSpLocks/>
          </p:cNvCxnSpPr>
          <p:nvPr/>
        </p:nvCxnSpPr>
        <p:spPr>
          <a:xfrm flipH="1">
            <a:off x="2192333" y="4891180"/>
            <a:ext cx="35646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7881F1BF-8869-4AAA-6760-A8F7E361C68C}"/>
              </a:ext>
            </a:extLst>
          </p:cNvPr>
          <p:cNvCxnSpPr>
            <a:cxnSpLocks/>
          </p:cNvCxnSpPr>
          <p:nvPr/>
        </p:nvCxnSpPr>
        <p:spPr>
          <a:xfrm>
            <a:off x="6204255" y="4849026"/>
            <a:ext cx="42594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0076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2A914A-A3C5-2768-ED88-6935D7E40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374D0C-9491-6652-DA3E-2CB32434A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compléter la phrase avec la bonne forme du verbe sortir au passé récent ? Levez la main</a:t>
            </a:r>
            <a:r>
              <a:rPr lang="fr-FR" dirty="0">
                <a:latin typeface="Dosis Medium" pitchFamily="2" charset="0"/>
              </a:rPr>
              <a:t>.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E1FDCD7-4D1B-42F0-FAA8-1C52E2738659}"/>
              </a:ext>
            </a:extLst>
          </p:cNvPr>
          <p:cNvSpPr txBox="1"/>
          <p:nvPr/>
        </p:nvSpPr>
        <p:spPr>
          <a:xfrm>
            <a:off x="916330" y="3876393"/>
            <a:ext cx="761567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cs typeface="Arial" panose="020B0604020202020204" pitchFamily="34" charset="0"/>
              </a:rPr>
              <a:t>Ma sœur </a:t>
            </a:r>
            <a:r>
              <a:rPr lang="fr-FR" sz="4000" b="1" dirty="0">
                <a:solidFill>
                  <a:srgbClr val="00ACA4"/>
                </a:solidFill>
                <a:latin typeface="Dosis" pitchFamily="2" charset="0"/>
                <a:cs typeface="Arial" panose="020B0604020202020204" pitchFamily="34" charset="0"/>
              </a:rPr>
              <a:t>_______________ </a:t>
            </a:r>
            <a:r>
              <a:rPr lang="fr-FR" sz="4000" b="1" dirty="0">
                <a:solidFill>
                  <a:srgbClr val="424D7B"/>
                </a:solidFill>
                <a:latin typeface="Dosis Medium" pitchFamily="2" charset="0"/>
                <a:cs typeface="Arial" panose="020B0604020202020204" pitchFamily="34" charset="0"/>
              </a:rPr>
              <a:t>de sa chambre</a:t>
            </a:r>
            <a:r>
              <a:rPr lang="fr-FR" sz="4000" dirty="0">
                <a:solidFill>
                  <a:srgbClr val="424D7B"/>
                </a:solidFill>
                <a:latin typeface="Dosis Medium" pitchFamily="2" charset="0"/>
                <a:cs typeface="Arial" panose="020B0604020202020204" pitchFamily="34" charset="0"/>
              </a:rPr>
              <a:t>.  </a:t>
            </a:r>
            <a:endParaRPr lang="fr-MA" sz="4000" dirty="0">
              <a:solidFill>
                <a:srgbClr val="424D7B"/>
              </a:solidFill>
              <a:latin typeface="Dosis Medium" pitchFamily="2" charset="0"/>
              <a:cs typeface="Arial" panose="020B0604020202020204" pitchFamily="34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478731F-1EDB-667D-C13D-E23AEBAC4CF4}"/>
              </a:ext>
            </a:extLst>
          </p:cNvPr>
          <p:cNvSpPr/>
          <p:nvPr/>
        </p:nvSpPr>
        <p:spPr>
          <a:xfrm>
            <a:off x="1450428" y="2369608"/>
            <a:ext cx="2995448" cy="612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viens de sortir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3244C1A-9886-6F2D-4617-73FC23AE7CBC}"/>
              </a:ext>
            </a:extLst>
          </p:cNvPr>
          <p:cNvSpPr/>
          <p:nvPr/>
        </p:nvSpPr>
        <p:spPr>
          <a:xfrm>
            <a:off x="5054770" y="2369608"/>
            <a:ext cx="3477230" cy="612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609660"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vient de sortir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8A83A3C-35AE-4A47-BE2A-6491F56F54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92507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B60E23-C8BC-885C-3F08-0EC096588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8307DA-9783-42E3-89E3-7EF1C13C4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 sœur vient de sortir de sa chambre.</a:t>
            </a:r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F74E8D3-EF42-CE7E-37B5-8344D75F75E9}"/>
              </a:ext>
            </a:extLst>
          </p:cNvPr>
          <p:cNvGrpSpPr/>
          <p:nvPr/>
        </p:nvGrpSpPr>
        <p:grpSpPr>
          <a:xfrm>
            <a:off x="38430" y="571601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80EE87A7-940E-DDAA-948F-8901ECEBAD2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7EFEA3C-1A3D-CD70-07C6-60ACCA3BF3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7BACF15F-6999-EFF9-02EE-4846B009922B}"/>
              </a:ext>
            </a:extLst>
          </p:cNvPr>
          <p:cNvSpPr txBox="1"/>
          <p:nvPr/>
        </p:nvSpPr>
        <p:spPr>
          <a:xfrm>
            <a:off x="646109" y="3429000"/>
            <a:ext cx="8104033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cs typeface="Arial" panose="020B0604020202020204" pitchFamily="34" charset="0"/>
              </a:rPr>
              <a:t>Ma sœur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Medium" pitchFamily="2" charset="0"/>
                <a:cs typeface="Arial" panose="020B0604020202020204" pitchFamily="34" charset="0"/>
              </a:rPr>
              <a:t>vient de sortir </a:t>
            </a:r>
            <a:r>
              <a:rPr lang="fr-FR" sz="4000" dirty="0">
                <a:solidFill>
                  <a:srgbClr val="424D7B"/>
                </a:solidFill>
                <a:latin typeface="Dosis Medium" pitchFamily="2" charset="0"/>
                <a:cs typeface="Arial" panose="020B0604020202020204" pitchFamily="34" charset="0"/>
              </a:rPr>
              <a:t>de sa chambre.  </a:t>
            </a:r>
            <a:endParaRPr lang="fr-MA" sz="4000" dirty="0">
              <a:solidFill>
                <a:srgbClr val="424D7B"/>
              </a:solidFill>
              <a:latin typeface="Dosis Medium" pitchFamily="2" charset="0"/>
              <a:cs typeface="Arial" panose="020B060402020202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3BE69D2-BE2C-A2EA-87A9-1A2EBF137EF9}"/>
              </a:ext>
            </a:extLst>
          </p:cNvPr>
          <p:cNvSpPr/>
          <p:nvPr/>
        </p:nvSpPr>
        <p:spPr>
          <a:xfrm>
            <a:off x="5054770" y="2369608"/>
            <a:ext cx="3477230" cy="612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609660"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vient de sortir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2A05479A-7758-038B-D601-A52385F52413}"/>
              </a:ext>
            </a:extLst>
          </p:cNvPr>
          <p:cNvSpPr/>
          <p:nvPr/>
        </p:nvSpPr>
        <p:spPr>
          <a:xfrm>
            <a:off x="1412181" y="2369608"/>
            <a:ext cx="2464230" cy="61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 SemiBold" pitchFamily="2" charset="0"/>
              </a:rPr>
              <a:t>viens de sortir</a:t>
            </a:r>
            <a:endParaRPr lang="fr-MA" sz="2400" b="1" dirty="0">
              <a:solidFill>
                <a:schemeClr val="bg1">
                  <a:lumMod val="75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5374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687190-3643-16E8-D73C-D7466A1D8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8B4322-556F-44B6-229F-AB4A150D7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compléter la phrase avec la bonne forme du verbe entrer au passé récent ? Levez la main</a:t>
            </a:r>
            <a:r>
              <a:rPr lang="fr-FR" dirty="0">
                <a:latin typeface="Dosis Medium" pitchFamily="2" charset="0"/>
              </a:rPr>
              <a:t>. </a:t>
            </a:r>
            <a:endParaRPr lang="fr-FR" dirty="0"/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F5C2723-1CE1-5AD1-026C-DE9839394D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65951" y="568229"/>
            <a:ext cx="1250140" cy="987542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B389A3C-EA04-E252-92CC-E0954A7DE08F}"/>
              </a:ext>
            </a:extLst>
          </p:cNvPr>
          <p:cNvSpPr txBox="1"/>
          <p:nvPr/>
        </p:nvSpPr>
        <p:spPr>
          <a:xfrm>
            <a:off x="885469" y="3429000"/>
            <a:ext cx="8090668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Medium" pitchFamily="2" charset="0"/>
                <a:cs typeface="Arial" panose="020B0604020202020204" pitchFamily="34" charset="0"/>
              </a:rPr>
              <a:t>Je </a:t>
            </a:r>
            <a:r>
              <a:rPr lang="fr-FR" sz="4000" b="1" dirty="0">
                <a:solidFill>
                  <a:srgbClr val="00ACA4"/>
                </a:solidFill>
                <a:latin typeface="Dosis Medium" pitchFamily="2" charset="0"/>
                <a:cs typeface="Arial" panose="020B0604020202020204" pitchFamily="34" charset="0"/>
              </a:rPr>
              <a:t>______________ 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dans le salon.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6AD9459-E231-23E1-625E-536283725D34}"/>
              </a:ext>
            </a:extLst>
          </p:cNvPr>
          <p:cNvSpPr/>
          <p:nvPr/>
        </p:nvSpPr>
        <p:spPr>
          <a:xfrm>
            <a:off x="1316091" y="2216079"/>
            <a:ext cx="2958421" cy="612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viens d’entrer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5B5091E-A0AE-12FA-3D3E-EEFF2E19DBEB}"/>
              </a:ext>
            </a:extLst>
          </p:cNvPr>
          <p:cNvSpPr/>
          <p:nvPr/>
        </p:nvSpPr>
        <p:spPr>
          <a:xfrm>
            <a:off x="5112000" y="2216079"/>
            <a:ext cx="2958421" cy="612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venez d’entrer</a:t>
            </a:r>
          </a:p>
        </p:txBody>
      </p:sp>
    </p:spTree>
    <p:extLst>
      <p:ext uri="{BB962C8B-B14F-4D97-AF65-F5344CB8AC3E}">
        <p14:creationId xmlns:p14="http://schemas.microsoft.com/office/powerpoint/2010/main" val="1143159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2D1EDE-2769-6689-6D5A-A9FB1C4FB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DAA4C9-79A2-053B-DF92-8B73F62E9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Je viens d’entrer dans le salon.</a:t>
            </a:r>
            <a:endParaRPr lang="fr-FR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43B7FB-50B7-3263-D263-0758C62A04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8613" b="7585"/>
          <a:stretch>
            <a:fillRect/>
          </a:stretch>
        </p:blipFill>
        <p:spPr>
          <a:xfrm>
            <a:off x="421310" y="600477"/>
            <a:ext cx="818148" cy="923046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49859156-7C51-4E7C-C0CB-F9C568C307D3}"/>
              </a:ext>
            </a:extLst>
          </p:cNvPr>
          <p:cNvSpPr txBox="1"/>
          <p:nvPr/>
        </p:nvSpPr>
        <p:spPr>
          <a:xfrm>
            <a:off x="830384" y="3355383"/>
            <a:ext cx="8090668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Medium" pitchFamily="2" charset="0"/>
                <a:cs typeface="Arial" panose="020B0604020202020204" pitchFamily="34" charset="0"/>
              </a:rPr>
              <a:t>Je </a:t>
            </a:r>
            <a:r>
              <a:rPr lang="fr-FR" sz="4000" b="1" dirty="0">
                <a:solidFill>
                  <a:srgbClr val="00ACA4"/>
                </a:solidFill>
                <a:latin typeface="Dosis Medium" pitchFamily="2" charset="0"/>
                <a:cs typeface="Arial" panose="020B0604020202020204" pitchFamily="34" charset="0"/>
              </a:rPr>
              <a:t>viens d’entrer 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dans le salon.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A6B92DB-20C4-B7A7-E379-F815F834DDC0}"/>
              </a:ext>
            </a:extLst>
          </p:cNvPr>
          <p:cNvSpPr/>
          <p:nvPr/>
        </p:nvSpPr>
        <p:spPr>
          <a:xfrm>
            <a:off x="1239458" y="2361535"/>
            <a:ext cx="2958421" cy="612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viens d’entrer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28E600D8-2FC2-BC9B-51AF-7F01C380BE1B}"/>
              </a:ext>
            </a:extLst>
          </p:cNvPr>
          <p:cNvSpPr/>
          <p:nvPr/>
        </p:nvSpPr>
        <p:spPr>
          <a:xfrm>
            <a:off x="5301136" y="2361535"/>
            <a:ext cx="2958420" cy="61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 SemiBold" pitchFamily="2" charset="0"/>
              </a:rPr>
              <a:t>venez d’entrer</a:t>
            </a:r>
            <a:endParaRPr lang="fr-MA" sz="2400" b="1" dirty="0">
              <a:solidFill>
                <a:schemeClr val="bg1">
                  <a:lumMod val="75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9272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8487E-540E-DA88-BD04-F731FCE66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capture d’écran, menu&#10;&#10;Le contenu généré par l’IA peut être incorrect.">
            <a:extLst>
              <a:ext uri="{FF2B5EF4-FFF2-40B4-BE49-F238E27FC236}">
                <a16:creationId xmlns:a16="http://schemas.microsoft.com/office/drawing/2014/main" id="{65E368BC-C5A6-8145-66E4-65F3861DB5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3045" y="1552398"/>
            <a:ext cx="3338689" cy="5121089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824D3E88-5257-906F-53A3-FEE7687E4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69.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1EEA6A3-A24E-ED91-20B5-24D06222A8CF}"/>
              </a:ext>
            </a:extLst>
          </p:cNvPr>
          <p:cNvGrpSpPr/>
          <p:nvPr/>
        </p:nvGrpSpPr>
        <p:grpSpPr>
          <a:xfrm>
            <a:off x="38430" y="571601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0A9C401F-894F-FE2C-77B2-DE6139C461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C50D4FF-E887-9364-04A6-634F9DED65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C99C000-C6C4-1DD7-FF9E-D86502B89497}"/>
              </a:ext>
            </a:extLst>
          </p:cNvPr>
          <p:cNvSpPr/>
          <p:nvPr/>
        </p:nvSpPr>
        <p:spPr>
          <a:xfrm>
            <a:off x="2338298" y="2410637"/>
            <a:ext cx="2868184" cy="1018363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8541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28F2C4-792F-4847-2878-23FBF059F6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762F5C0F-4414-1899-14BD-730F12F5C2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427" y="2377274"/>
            <a:ext cx="5586743" cy="236989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E978493C-B759-1FEC-C5FC-10BB0C04B67F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E978493C-B759-1FEC-C5FC-10BB0C04B67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33D3E28B-D79E-6CBF-D657-E00925FA0667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92CA679-2008-B4B1-3F77-B0877331BD31}"/>
              </a:ext>
            </a:extLst>
          </p:cNvPr>
          <p:cNvGrpSpPr/>
          <p:nvPr/>
        </p:nvGrpSpPr>
        <p:grpSpPr>
          <a:xfrm>
            <a:off x="80765" y="643788"/>
            <a:ext cx="1136810" cy="1056643"/>
            <a:chOff x="113769" y="634753"/>
            <a:chExt cx="1136810" cy="1056643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2EA2B2C-CCDD-2B21-16CE-25A4CB76233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32431" y="768350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F56874E-A397-A56C-7678-CF7BB88A05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29CCEED0-71CE-9727-CCEE-E6719E798D3E}"/>
              </a:ext>
            </a:extLst>
          </p:cNvPr>
          <p:cNvSpPr txBox="1"/>
          <p:nvPr/>
        </p:nvSpPr>
        <p:spPr>
          <a:xfrm>
            <a:off x="1685957" y="777385"/>
            <a:ext cx="670129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Vous allez faire l’activité 1.  Je vais expliquer la consigne et passer entre les rangs pour vous aider. </a:t>
            </a:r>
            <a:endParaRPr lang="fr-FR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77FAB02-395F-DA20-33A7-ADE07C39A05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594" y="1917394"/>
            <a:ext cx="3289659" cy="3289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76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99D43-3449-7748-F872-1C33F407D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00826B7-AF23-C15C-AAB0-5C8A140CABE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00826B7-AF23-C15C-AAB0-5C8A140CABE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EBAF27E3-974C-8D28-7BB0-112295C0845B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  <a:p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960C7A6-A0AE-B873-6584-F3B83952B8DF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082544B2-12ED-3AF6-033B-D1AF2F6AA01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53AB5A6-6265-C6A0-24BD-79BECE9929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5BA51437-2C09-67A3-2448-170B365B343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7944" y="1784170"/>
            <a:ext cx="3289659" cy="3289659"/>
          </a:xfrm>
          <a:prstGeom prst="rect">
            <a:avLst/>
          </a:prstGeom>
        </p:spPr>
      </p:pic>
      <p:pic>
        <p:nvPicPr>
          <p:cNvPr id="10" name="Image 9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741476B7-5194-DAFC-718D-D4A4C9A63E4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2951" y="2019370"/>
            <a:ext cx="4852112" cy="3684170"/>
          </a:xfrm>
          <a:prstGeom prst="rect">
            <a:avLst/>
          </a:prstGeom>
        </p:spPr>
      </p:pic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8ECC1763-FD3B-40DB-32E5-4764568C580C}"/>
              </a:ext>
            </a:extLst>
          </p:cNvPr>
          <p:cNvCxnSpPr/>
          <p:nvPr/>
        </p:nvCxnSpPr>
        <p:spPr>
          <a:xfrm>
            <a:off x="1630559" y="2820318"/>
            <a:ext cx="1231238" cy="2027104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7DDBFB41-E98D-7A29-A059-61FFC4490120}"/>
              </a:ext>
            </a:extLst>
          </p:cNvPr>
          <p:cNvCxnSpPr>
            <a:cxnSpLocks/>
          </p:cNvCxnSpPr>
          <p:nvPr/>
        </p:nvCxnSpPr>
        <p:spPr>
          <a:xfrm>
            <a:off x="1579785" y="3534578"/>
            <a:ext cx="1332786" cy="1942829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D92901EC-2B7C-E965-C93B-D79929B561A0}"/>
              </a:ext>
            </a:extLst>
          </p:cNvPr>
          <p:cNvCxnSpPr>
            <a:cxnSpLocks/>
          </p:cNvCxnSpPr>
          <p:nvPr/>
        </p:nvCxnSpPr>
        <p:spPr>
          <a:xfrm flipV="1">
            <a:off x="1579785" y="3534578"/>
            <a:ext cx="1332786" cy="614285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05472EB6-710E-535F-56B4-C0275BAF0B93}"/>
              </a:ext>
            </a:extLst>
          </p:cNvPr>
          <p:cNvCxnSpPr>
            <a:cxnSpLocks/>
          </p:cNvCxnSpPr>
          <p:nvPr/>
        </p:nvCxnSpPr>
        <p:spPr>
          <a:xfrm flipV="1">
            <a:off x="1579785" y="4185729"/>
            <a:ext cx="1332786" cy="661693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4BD81407-4128-1065-B624-4BF9FBA265DD}"/>
              </a:ext>
            </a:extLst>
          </p:cNvPr>
          <p:cNvCxnSpPr>
            <a:cxnSpLocks/>
          </p:cNvCxnSpPr>
          <p:nvPr/>
        </p:nvCxnSpPr>
        <p:spPr>
          <a:xfrm flipV="1">
            <a:off x="1579785" y="2820318"/>
            <a:ext cx="1332786" cy="2741364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8679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84D66-959C-85BC-C6C4-D6339CCEC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ZoneTexte 15">
            <a:extLst>
              <a:ext uri="{FF2B5EF4-FFF2-40B4-BE49-F238E27FC236}">
                <a16:creationId xmlns:a16="http://schemas.microsoft.com/office/drawing/2014/main" id="{591F6567-8EB2-C760-7DD8-C57981512482}"/>
              </a:ext>
            </a:extLst>
          </p:cNvPr>
          <p:cNvSpPr txBox="1"/>
          <p:nvPr/>
        </p:nvSpPr>
        <p:spPr>
          <a:xfrm>
            <a:off x="2245716" y="2156862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Dosis ExtraBold" pitchFamily="2" charset="0"/>
              </a:rPr>
              <a:t>1.  Acte de parole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40ABBD41-55DD-1FB6-0DCB-25E3CBB7497A}"/>
              </a:ext>
            </a:extLst>
          </p:cNvPr>
          <p:cNvSpPr txBox="1">
            <a:spLocks/>
          </p:cNvSpPr>
          <p:nvPr/>
        </p:nvSpPr>
        <p:spPr>
          <a:xfrm>
            <a:off x="2221200" y="251686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Poser la question : « Comment ça va ? » 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EEAF48C1-965A-C15C-31F2-505661D90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25432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3FEFE99-5B8E-47A6-6001-C64D84774B46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E52A3AB-E5F5-863C-B1E3-88F2B76B391E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8BFD2E38-A047-3D29-BBEC-22082B0137A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37A84DE-BD87-CA9A-BFAD-7061DD910F9A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92E5470-DD8E-D077-4213-E845A899DE9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055AF720-C26E-CF88-0EE1-17CC9479065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755C2C9D-CD14-1F79-5E56-3665A7C59143}"/>
              </a:ext>
            </a:extLst>
          </p:cNvPr>
          <p:cNvSpPr txBox="1">
            <a:spLocks/>
          </p:cNvSpPr>
          <p:nvPr/>
        </p:nvSpPr>
        <p:spPr>
          <a:xfrm>
            <a:off x="2280238" y="2522915"/>
            <a:ext cx="4960805" cy="75600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1400" dirty="0"/>
          </a:p>
        </p:txBody>
      </p:sp>
      <p:sp>
        <p:nvSpPr>
          <p:cNvPr id="21" name="Espace réservé du texte 12">
            <a:extLst>
              <a:ext uri="{FF2B5EF4-FFF2-40B4-BE49-F238E27FC236}">
                <a16:creationId xmlns:a16="http://schemas.microsoft.com/office/drawing/2014/main" id="{C580E934-FB56-6692-E2EF-F641CCC3B28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192797" y="4028135"/>
            <a:ext cx="4960805" cy="756000"/>
          </a:xfrm>
        </p:spPr>
        <p:txBody>
          <a:bodyPr/>
          <a:lstStyle/>
          <a:p>
            <a:r>
              <a:rPr lang="fr-FR" sz="1400" dirty="0"/>
              <a:t>Utiliser le passé récent.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8AAB811-2953-825F-130C-2BAC02AC3A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5047" y="4981395"/>
            <a:ext cx="6415249" cy="1426688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CD4A7ABF-44F6-F266-AF5C-7A31B82A9C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2323" y="5603675"/>
            <a:ext cx="2043811" cy="556493"/>
          </a:xfrm>
          <a:prstGeom prst="rect">
            <a:avLst/>
          </a:prstGeom>
        </p:spPr>
      </p:pic>
      <p:sp>
        <p:nvSpPr>
          <p:cNvPr id="32" name="Espace réservé du texte 5">
            <a:extLst>
              <a:ext uri="{FF2B5EF4-FFF2-40B4-BE49-F238E27FC236}">
                <a16:creationId xmlns:a16="http://schemas.microsoft.com/office/drawing/2014/main" id="{50316A4D-1C31-350A-3555-8B168EE87AFE}"/>
              </a:ext>
            </a:extLst>
          </p:cNvPr>
          <p:cNvSpPr txBox="1">
            <a:spLocks/>
          </p:cNvSpPr>
          <p:nvPr/>
        </p:nvSpPr>
        <p:spPr>
          <a:xfrm>
            <a:off x="2280238" y="5533355"/>
            <a:ext cx="4960805" cy="75600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Lecture des graphèmes ( </a:t>
            </a:r>
            <a:r>
              <a:rPr lang="fr-FR" sz="1400" dirty="0" err="1"/>
              <a:t>qu</a:t>
            </a:r>
            <a:r>
              <a:rPr lang="fr-FR" sz="1400" dirty="0"/>
              <a:t> = q ).</a:t>
            </a:r>
          </a:p>
        </p:txBody>
      </p:sp>
      <p:pic>
        <p:nvPicPr>
          <p:cNvPr id="35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4A4703CD-CBC5-C316-EF7B-A8AF840E774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63633" y="3506157"/>
            <a:ext cx="540000" cy="540000"/>
          </a:xfrm>
          <a:prstGeom prst="rect">
            <a:avLst/>
          </a:prstGeom>
          <a:noFill/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E8CE85B-0BD5-F4FD-1B28-59BC4D635D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0623" y="5181165"/>
            <a:ext cx="847843" cy="223003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FCC0185-DA18-5D84-17D0-B9CEDF1A7EF5}"/>
              </a:ext>
            </a:extLst>
          </p:cNvPr>
          <p:cNvSpPr txBox="1"/>
          <p:nvPr/>
        </p:nvSpPr>
        <p:spPr>
          <a:xfrm>
            <a:off x="2470845" y="5146500"/>
            <a:ext cx="867545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700" b="1" dirty="0">
                <a:solidFill>
                  <a:srgbClr val="414C7A"/>
                </a:solidFill>
                <a:latin typeface="Dosis" pitchFamily="2" charset="0"/>
              </a:rPr>
              <a:t>Lecture</a:t>
            </a:r>
          </a:p>
        </p:txBody>
      </p:sp>
      <p:pic>
        <p:nvPicPr>
          <p:cNvPr id="18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D95E0D8-9AF0-6E9D-46AF-0AE7DCB785C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20074" y="4981395"/>
            <a:ext cx="540000" cy="540000"/>
          </a:xfrm>
          <a:prstGeom prst="rect">
            <a:avLst/>
          </a:prstGeom>
          <a:noFill/>
        </p:spPr>
      </p:pic>
      <p:pic>
        <p:nvPicPr>
          <p:cNvPr id="22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76699D-594D-0316-39AD-714196A6D94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79941" y="1910996"/>
            <a:ext cx="540000" cy="540000"/>
          </a:xfrm>
          <a:prstGeom prst="rect">
            <a:avLst/>
          </a:prstGeom>
          <a:noFill/>
        </p:spPr>
      </p:pic>
      <p:sp>
        <p:nvSpPr>
          <p:cNvPr id="6" name="Espace réservé du texte 12">
            <a:extLst>
              <a:ext uri="{FF2B5EF4-FFF2-40B4-BE49-F238E27FC236}">
                <a16:creationId xmlns:a16="http://schemas.microsoft.com/office/drawing/2014/main" id="{E05A9E35-B28B-E6AD-B1E7-C3A6A7E05FDE}"/>
              </a:ext>
            </a:extLst>
          </p:cNvPr>
          <p:cNvSpPr txBox="1">
            <a:spLocks/>
          </p:cNvSpPr>
          <p:nvPr/>
        </p:nvSpPr>
        <p:spPr>
          <a:xfrm>
            <a:off x="2192323" y="2600576"/>
            <a:ext cx="5475858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Acte de parole 1 : «  demander et dire où sont ses frères et sœurs ».</a:t>
            </a:r>
          </a:p>
          <a:p>
            <a:pPr marL="0" indent="0">
              <a:buNone/>
            </a:pP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1129558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276C99-220B-4BBF-8FEB-E110392C0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7427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faire de la lecture. On va apprendre à lire les sons «</a:t>
            </a:r>
            <a:r>
              <a:rPr lang="fr-FR" dirty="0"/>
              <a:t>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 » - « q ». Soyez attentifs.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74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171" y="833545"/>
                <a:ext cx="2736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7" name="Groupe 6">
            <a:extLst>
              <a:ext uri="{FF2B5EF4-FFF2-40B4-BE49-F238E27FC236}">
                <a16:creationId xmlns:a16="http://schemas.microsoft.com/office/drawing/2014/main" id="{72A7EE96-3B12-DBB7-8161-82E7D7031028}"/>
              </a:ext>
            </a:extLst>
          </p:cNvPr>
          <p:cNvGrpSpPr/>
          <p:nvPr/>
        </p:nvGrpSpPr>
        <p:grpSpPr>
          <a:xfrm>
            <a:off x="125530" y="592986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879EB66E-CABC-F290-42E0-436D8B613C0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E671A01-A40E-D62E-E087-35B91E0E51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38E51D8F-31A5-9CF3-F5B3-F8F202B8146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51846" y="2290811"/>
            <a:ext cx="4532297" cy="3021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681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62504-4826-815B-F549-E98996276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Shape 4" descr="Image générée">
            <a:extLst>
              <a:ext uri="{FF2B5EF4-FFF2-40B4-BE49-F238E27FC236}">
                <a16:creationId xmlns:a16="http://schemas.microsoft.com/office/drawing/2014/main" id="{29DC821D-BCD6-4B0A-A861-8D1EEE80055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2" name="Titre 8">
            <a:extLst>
              <a:ext uri="{FF2B5EF4-FFF2-40B4-BE49-F238E27FC236}">
                <a16:creationId xmlns:a16="http://schemas.microsoft.com/office/drawing/2014/main" id="{21A8927E-D3C1-E300-60C5-B06CCC125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62F291F-99D3-0A84-EFD6-12BAF1B8D1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2887" y="6110355"/>
            <a:ext cx="812539" cy="812539"/>
          </a:xfrm>
          <a:prstGeom prst="rect">
            <a:avLst/>
          </a:prstGeom>
        </p:spPr>
      </p:pic>
      <p:pic>
        <p:nvPicPr>
          <p:cNvPr id="9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A95A951-1197-D246-0B5F-C2621AD67A4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pic>
        <p:nvPicPr>
          <p:cNvPr id="4" name="Lecture N3 SEM2">
            <a:hlinkClick r:id="" action="ppaction://media"/>
            <a:extLst>
              <a:ext uri="{FF2B5EF4-FFF2-40B4-BE49-F238E27FC236}">
                <a16:creationId xmlns:a16="http://schemas.microsoft.com/office/drawing/2014/main" id="{C7FDBB26-8F8A-9937-031D-908CB479F63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04234" y="1958371"/>
            <a:ext cx="7030732" cy="3964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3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56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9568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F0E928-3932-AE50-AE0E-2C26D25A3A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DAC276-0305-7D70-DDB0-44593002C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0828" y="778363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Lisons ensemble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A86DD861-981B-C948-256D-BD9002247605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4E3B301-82FA-A1D4-2AD6-70025B9377E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E91308A-203B-9C86-6362-6905B751EB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3666225F-6BC8-84C7-2D4E-FF5FFB108E7B}"/>
              </a:ext>
            </a:extLst>
          </p:cNvPr>
          <p:cNvSpPr txBox="1"/>
          <p:nvPr/>
        </p:nvSpPr>
        <p:spPr>
          <a:xfrm>
            <a:off x="-157954" y="2828835"/>
            <a:ext cx="93019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7200" b="1" dirty="0" err="1">
                <a:solidFill>
                  <a:srgbClr val="424D7B"/>
                </a:solidFill>
                <a:latin typeface="Dosis SemiBold" pitchFamily="2" charset="0"/>
              </a:rPr>
              <a:t>qu</a:t>
            </a:r>
            <a:r>
              <a:rPr lang="fr-FR" sz="7200" b="1" dirty="0">
                <a:solidFill>
                  <a:srgbClr val="424D7B"/>
                </a:solidFill>
                <a:latin typeface="Dosis SemiBold" pitchFamily="2" charset="0"/>
              </a:rPr>
              <a:t>          q</a:t>
            </a:r>
            <a:endParaRPr kumimoji="0" lang="fr-FR" sz="7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4557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1BB7A7-5741-39B7-89D2-56408DCAE4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C470C9-254E-767A-10D0-D0523917C7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0828" y="778363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haute voix ?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C1F5DC5-E981-EB2E-C053-73640A752E67}"/>
              </a:ext>
            </a:extLst>
          </p:cNvPr>
          <p:cNvSpPr txBox="1"/>
          <p:nvPr/>
        </p:nvSpPr>
        <p:spPr>
          <a:xfrm>
            <a:off x="-157954" y="2828835"/>
            <a:ext cx="93019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7200" b="1" dirty="0" err="1">
                <a:solidFill>
                  <a:srgbClr val="424D7B"/>
                </a:solidFill>
                <a:latin typeface="Dosis SemiBold" pitchFamily="2" charset="0"/>
              </a:rPr>
              <a:t>qu</a:t>
            </a:r>
            <a:r>
              <a:rPr lang="fr-FR" sz="7200" b="1" dirty="0">
                <a:solidFill>
                  <a:srgbClr val="424D7B"/>
                </a:solidFill>
                <a:latin typeface="Dosis SemiBold" pitchFamily="2" charset="0"/>
              </a:rPr>
              <a:t>       q</a:t>
            </a:r>
            <a:endParaRPr kumimoji="0" lang="fr-FR" sz="7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1DA47B0-BB96-ACB7-3B78-C11C97CA3C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65951" y="568229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928788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C80217-C1FD-93B0-EC38-769493B82A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D5AC11-A04F-3625-CE1E-693652CDF5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0828" y="778363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Lisons ensemble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F6AB35F2-ED80-3C3C-1725-2CC55F038B95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7C6848A-C349-95DA-EFA2-47679AA5020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2759F3A-86EE-41DE-1AA0-FC13346E84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1E2DED43-3DF9-2DDE-D4CD-FDB1838EC65D}"/>
              </a:ext>
            </a:extLst>
          </p:cNvPr>
          <p:cNvSpPr txBox="1"/>
          <p:nvPr/>
        </p:nvSpPr>
        <p:spPr>
          <a:xfrm>
            <a:off x="-278270" y="2146940"/>
            <a:ext cx="93019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qu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a 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     </a:t>
            </a:r>
            <a:r>
              <a:rPr lang="fr-FR" sz="5400" b="1" dirty="0" err="1"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5400" b="1" dirty="0" err="1">
                <a:solidFill>
                  <a:srgbClr val="424D7B"/>
                </a:solidFill>
                <a:latin typeface="Dosis SemiBold" pitchFamily="2" charset="0"/>
              </a:rPr>
              <a:t>ou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      </a:t>
            </a:r>
            <a:r>
              <a:rPr lang="fr-FR" sz="5400" b="1" dirty="0" err="1"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5400" b="1" dirty="0" err="1">
                <a:solidFill>
                  <a:srgbClr val="424D7B"/>
                </a:solidFill>
                <a:latin typeface="Dosis SemiBold" pitchFamily="2" charset="0"/>
              </a:rPr>
              <a:t>é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      </a:t>
            </a:r>
            <a:r>
              <a:rPr lang="fr-FR" sz="5400" b="1" dirty="0"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5400" b="1" dirty="0">
                <a:solidFill>
                  <a:srgbClr val="424D7B"/>
                </a:solidFill>
                <a:latin typeface="Dosis SemiBold" pitchFamily="2" charset="0"/>
              </a:rPr>
              <a:t>oi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5DF09F0-E92D-D2D3-F10B-83615A6C51FC}"/>
              </a:ext>
            </a:extLst>
          </p:cNvPr>
          <p:cNvSpPr txBox="1"/>
          <p:nvPr/>
        </p:nvSpPr>
        <p:spPr>
          <a:xfrm>
            <a:off x="-506870" y="3826847"/>
            <a:ext cx="93019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kumimoji="0" lang="fr-FR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qu</a:t>
            </a:r>
            <a:r>
              <a:rPr kumimoji="0" lang="fr-FR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er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      </a:t>
            </a:r>
            <a:r>
              <a:rPr lang="fr-FR" sz="5400" b="1" dirty="0"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5400" b="1" dirty="0">
                <a:solidFill>
                  <a:srgbClr val="424D7B"/>
                </a:solidFill>
                <a:latin typeface="Dosis SemiBold" pitchFamily="2" charset="0"/>
              </a:rPr>
              <a:t>i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      </a:t>
            </a:r>
            <a:r>
              <a:rPr kumimoji="0" lang="fr-FR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qu</a:t>
            </a:r>
            <a:r>
              <a:rPr kumimoji="0" lang="fr-FR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et</a:t>
            </a:r>
            <a:r>
              <a:rPr lang="fr-FR" sz="5400" b="1" dirty="0">
                <a:solidFill>
                  <a:srgbClr val="424D7B"/>
                </a:solidFill>
                <a:latin typeface="Dosis SemiBold" pitchFamily="2" charset="0"/>
              </a:rPr>
              <a:t>     </a:t>
            </a:r>
            <a:r>
              <a:rPr lang="fr-FR" sz="5400" b="1" dirty="0"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5400" b="1" dirty="0">
                <a:solidFill>
                  <a:srgbClr val="424D7B"/>
                </a:solidFill>
                <a:latin typeface="Dosis SemiBold" pitchFamily="2" charset="0"/>
              </a:rPr>
              <a:t>e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6177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EA662A-7E4C-637E-17C8-6D10EE8874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77D96F-D81B-70F5-6203-DB8FC226F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0828" y="778363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haute voix ?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9FB3B55-C2DA-27FF-9DCE-1388C3CBDFD1}"/>
              </a:ext>
            </a:extLst>
          </p:cNvPr>
          <p:cNvSpPr txBox="1"/>
          <p:nvPr/>
        </p:nvSpPr>
        <p:spPr>
          <a:xfrm>
            <a:off x="-278270" y="2146940"/>
            <a:ext cx="93019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qu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a 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     </a:t>
            </a:r>
            <a:r>
              <a:rPr lang="fr-FR" sz="5400" b="1" dirty="0" err="1"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5400" b="1" dirty="0" err="1">
                <a:solidFill>
                  <a:srgbClr val="424D7B"/>
                </a:solidFill>
                <a:latin typeface="Dosis SemiBold" pitchFamily="2" charset="0"/>
              </a:rPr>
              <a:t>ou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      </a:t>
            </a:r>
            <a:r>
              <a:rPr lang="fr-FR" sz="5400" b="1" dirty="0" err="1"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5400" b="1" dirty="0" err="1">
                <a:solidFill>
                  <a:srgbClr val="424D7B"/>
                </a:solidFill>
                <a:latin typeface="Dosis SemiBold" pitchFamily="2" charset="0"/>
              </a:rPr>
              <a:t>é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      </a:t>
            </a:r>
            <a:r>
              <a:rPr lang="fr-FR" sz="5400" b="1" dirty="0"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5400" b="1" dirty="0">
                <a:solidFill>
                  <a:srgbClr val="424D7B"/>
                </a:solidFill>
                <a:latin typeface="Dosis SemiBold" pitchFamily="2" charset="0"/>
              </a:rPr>
              <a:t>oi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86A75DD-A233-F774-4B8A-F5878043A1DB}"/>
              </a:ext>
            </a:extLst>
          </p:cNvPr>
          <p:cNvSpPr txBox="1"/>
          <p:nvPr/>
        </p:nvSpPr>
        <p:spPr>
          <a:xfrm>
            <a:off x="-506870" y="3826847"/>
            <a:ext cx="93019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kumimoji="0" lang="fr-FR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qu</a:t>
            </a:r>
            <a:r>
              <a:rPr kumimoji="0" lang="fr-FR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er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      </a:t>
            </a:r>
            <a:r>
              <a:rPr lang="fr-FR" sz="5400" b="1" dirty="0"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5400" b="1" dirty="0">
                <a:solidFill>
                  <a:srgbClr val="424D7B"/>
                </a:solidFill>
                <a:latin typeface="Dosis SemiBold" pitchFamily="2" charset="0"/>
              </a:rPr>
              <a:t>i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      </a:t>
            </a:r>
            <a:r>
              <a:rPr kumimoji="0" lang="fr-FR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qu</a:t>
            </a:r>
            <a:r>
              <a:rPr kumimoji="0" lang="fr-FR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et</a:t>
            </a:r>
            <a:r>
              <a:rPr lang="fr-FR" sz="5400" b="1" dirty="0">
                <a:solidFill>
                  <a:srgbClr val="424D7B"/>
                </a:solidFill>
                <a:latin typeface="Dosis SemiBold" pitchFamily="2" charset="0"/>
              </a:rPr>
              <a:t>     </a:t>
            </a:r>
            <a:r>
              <a:rPr lang="fr-FR" sz="5400" b="1" dirty="0"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5400" b="1" dirty="0">
                <a:solidFill>
                  <a:srgbClr val="424D7B"/>
                </a:solidFill>
                <a:latin typeface="Dosis SemiBold" pitchFamily="2" charset="0"/>
              </a:rPr>
              <a:t>e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B5CF0EE-CC7A-3331-D013-DDFBA97B2D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65951" y="568229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68781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739624-EE1D-49C1-4C24-93EF7647C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01D034-1273-981C-8924-D2A787834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mots en silence.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840B314-5123-C070-62D5-703F1EE2713C}"/>
              </a:ext>
            </a:extLst>
          </p:cNvPr>
          <p:cNvGrpSpPr/>
          <p:nvPr/>
        </p:nvGrpSpPr>
        <p:grpSpPr>
          <a:xfrm>
            <a:off x="38430" y="571601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1919B0A-20FB-4BDB-1A21-510B1EB5545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009CE50-7CD6-DBDB-233B-73B0C1A86D1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4398459B-F9BD-FD2D-7921-B167F5DCF855}"/>
              </a:ext>
            </a:extLst>
          </p:cNvPr>
          <p:cNvSpPr txBox="1"/>
          <p:nvPr/>
        </p:nvSpPr>
        <p:spPr>
          <a:xfrm>
            <a:off x="905804" y="3429000"/>
            <a:ext cx="2891854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p</a:t>
            </a:r>
            <a:r>
              <a:rPr kumimoji="0" lang="fr-FR" sz="4000" b="1" i="0" u="none" strike="noStrike" kern="1200" cap="none" spc="0" normalizeH="0" baseline="0" noProof="0" dirty="0" err="1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</a:t>
            </a:r>
            <a:r>
              <a:rPr kumimoji="0" lang="fr-FR" sz="4000" b="1" i="0" u="none" strike="noStrike" kern="1200" cap="none" spc="0" normalizeH="0" baseline="0" noProof="0" dirty="0" err="1">
                <a:ln w="0"/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</a:t>
            </a:r>
            <a:r>
              <a:rPr kumimoji="0" lang="fr-FR" sz="4000" b="1" i="0" u="none" strike="noStrike" kern="1200" cap="none" spc="0" normalizeH="0" baseline="0" noProof="0" dirty="0" err="1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e-ni</a:t>
            </a:r>
            <a:r>
              <a:rPr kumimoji="0" lang="fr-FR" sz="4000" b="1" i="0" u="none" strike="noStrike" kern="1200" cap="none" spc="0" normalizeH="0" baseline="0" noProof="0" dirty="0" err="1">
                <a:ln w="0"/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</a:t>
            </a:r>
            <a:r>
              <a:rPr kumimoji="0" lang="fr-FR" sz="4000" b="1" i="0" u="none" strike="noStrike" kern="1200" cap="none" spc="0" normalizeH="0" baseline="0" noProof="0" dirty="0" err="1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</a:t>
            </a:r>
            <a:endParaRPr kumimoji="0" lang="fr-FR" sz="4000" b="1" i="0" u="none" strike="noStrike" kern="1200" cap="none" spc="0" normalizeH="0" baseline="0" noProof="0" dirty="0">
              <a:ln w="0"/>
              <a:solidFill>
                <a:srgbClr val="00ACA4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CF3804C-F85C-C997-59EA-D220D8527698}"/>
              </a:ext>
            </a:extLst>
          </p:cNvPr>
          <p:cNvSpPr txBox="1"/>
          <p:nvPr/>
        </p:nvSpPr>
        <p:spPr>
          <a:xfrm>
            <a:off x="3394334" y="3429000"/>
            <a:ext cx="2891855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cin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q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D0A9085-9E0B-2385-10A7-6502046E5179}"/>
              </a:ext>
            </a:extLst>
          </p:cNvPr>
          <p:cNvSpPr txBox="1"/>
          <p:nvPr/>
        </p:nvSpPr>
        <p:spPr>
          <a:xfrm>
            <a:off x="5738939" y="3423313"/>
            <a:ext cx="2571994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    mos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ée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 </a:t>
            </a:r>
            <a:endParaRPr lang="fr-FR" sz="4000" b="1" dirty="0">
              <a:ln w="0"/>
              <a:solidFill>
                <a:srgbClr val="424D7B"/>
              </a:solidFill>
              <a:latin typeface="Dosis SemiBold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53B642D-82D7-E20A-F216-FAA722F3A9FA}"/>
              </a:ext>
            </a:extLst>
          </p:cNvPr>
          <p:cNvSpPr txBox="1"/>
          <p:nvPr/>
        </p:nvSpPr>
        <p:spPr>
          <a:xfrm>
            <a:off x="639749" y="2075788"/>
            <a:ext cx="2891854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3C61699-2BB1-4AFA-FA71-949335DD632D}"/>
              </a:ext>
            </a:extLst>
          </p:cNvPr>
          <p:cNvSpPr txBox="1"/>
          <p:nvPr/>
        </p:nvSpPr>
        <p:spPr>
          <a:xfrm>
            <a:off x="3166945" y="2081475"/>
            <a:ext cx="2891854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atre</a:t>
            </a:r>
            <a:endParaRPr kumimoji="0" lang="fr-FR" sz="4000" b="1" i="0" u="none" strike="noStrike" kern="1200" cap="none" spc="0" normalizeH="0" baseline="0" noProof="0" dirty="0">
              <a:ln w="0"/>
              <a:solidFill>
                <a:srgbClr val="00ACA4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DD8195A-DDFE-57FF-EE0B-895FE7500678}"/>
              </a:ext>
            </a:extLst>
          </p:cNvPr>
          <p:cNvSpPr txBox="1"/>
          <p:nvPr/>
        </p:nvSpPr>
        <p:spPr>
          <a:xfrm>
            <a:off x="5738938" y="2084319"/>
            <a:ext cx="2891854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oi</a:t>
            </a:r>
          </a:p>
        </p:txBody>
      </p:sp>
    </p:spTree>
    <p:extLst>
      <p:ext uri="{BB962C8B-B14F-4D97-AF65-F5344CB8AC3E}">
        <p14:creationId xmlns:p14="http://schemas.microsoft.com/office/powerpoint/2010/main" val="2388078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63B867-E887-7679-8DD6-F0A2E1946D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15822A-27D1-CBA3-085D-80EC9705A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haute voix ?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3715E75-FD8C-E7B9-0A44-48D9DA1C265E}"/>
              </a:ext>
            </a:extLst>
          </p:cNvPr>
          <p:cNvSpPr txBox="1"/>
          <p:nvPr/>
        </p:nvSpPr>
        <p:spPr>
          <a:xfrm>
            <a:off x="905804" y="3429000"/>
            <a:ext cx="2891854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p</a:t>
            </a:r>
            <a:r>
              <a:rPr kumimoji="0" lang="fr-FR" sz="4000" b="1" i="0" u="none" strike="noStrike" kern="1200" cap="none" spc="0" normalizeH="0" baseline="0" noProof="0" dirty="0" err="1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</a:t>
            </a:r>
            <a:r>
              <a:rPr kumimoji="0" lang="fr-FR" sz="4000" b="1" i="0" u="none" strike="noStrike" kern="1200" cap="none" spc="0" normalizeH="0" baseline="0" noProof="0" dirty="0" err="1">
                <a:ln w="0"/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</a:t>
            </a:r>
            <a:r>
              <a:rPr kumimoji="0" lang="fr-FR" sz="4000" b="1" i="0" u="none" strike="noStrike" kern="1200" cap="none" spc="0" normalizeH="0" baseline="0" noProof="0" dirty="0" err="1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e-ni</a:t>
            </a:r>
            <a:r>
              <a:rPr kumimoji="0" lang="fr-FR" sz="4000" b="1" i="0" u="none" strike="noStrike" kern="1200" cap="none" spc="0" normalizeH="0" baseline="0" noProof="0" dirty="0" err="1">
                <a:ln w="0"/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</a:t>
            </a:r>
            <a:r>
              <a:rPr kumimoji="0" lang="fr-FR" sz="4000" b="1" i="0" u="none" strike="noStrike" kern="1200" cap="none" spc="0" normalizeH="0" baseline="0" noProof="0" dirty="0" err="1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</a:t>
            </a:r>
            <a:endParaRPr kumimoji="0" lang="fr-FR" sz="4000" b="1" i="0" u="none" strike="noStrike" kern="1200" cap="none" spc="0" normalizeH="0" baseline="0" noProof="0" dirty="0">
              <a:ln w="0"/>
              <a:solidFill>
                <a:srgbClr val="00ACA4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4440BA4-4969-ECEF-28C9-17C46C98F2A6}"/>
              </a:ext>
            </a:extLst>
          </p:cNvPr>
          <p:cNvSpPr txBox="1"/>
          <p:nvPr/>
        </p:nvSpPr>
        <p:spPr>
          <a:xfrm>
            <a:off x="3394334" y="3429000"/>
            <a:ext cx="2891855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cin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q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F7AD56B-5DBC-7FD2-5E1C-E333A2C1C031}"/>
              </a:ext>
            </a:extLst>
          </p:cNvPr>
          <p:cNvSpPr txBox="1"/>
          <p:nvPr/>
        </p:nvSpPr>
        <p:spPr>
          <a:xfrm>
            <a:off x="5738939" y="3423313"/>
            <a:ext cx="2571994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    mos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ée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 </a:t>
            </a:r>
            <a:endParaRPr lang="fr-FR" sz="4000" b="1" dirty="0">
              <a:ln w="0"/>
              <a:solidFill>
                <a:srgbClr val="424D7B"/>
              </a:solidFill>
              <a:latin typeface="Dosis SemiBold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16D692F-D118-2624-D0DC-A448BF9A6542}"/>
              </a:ext>
            </a:extLst>
          </p:cNvPr>
          <p:cNvSpPr txBox="1"/>
          <p:nvPr/>
        </p:nvSpPr>
        <p:spPr>
          <a:xfrm>
            <a:off x="639749" y="2075788"/>
            <a:ext cx="2891854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EBF166A-2FDA-CACC-A439-7573C9290989}"/>
              </a:ext>
            </a:extLst>
          </p:cNvPr>
          <p:cNvSpPr txBox="1"/>
          <p:nvPr/>
        </p:nvSpPr>
        <p:spPr>
          <a:xfrm>
            <a:off x="3166945" y="2081475"/>
            <a:ext cx="2891854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atre</a:t>
            </a:r>
            <a:endParaRPr kumimoji="0" lang="fr-FR" sz="4000" b="1" i="0" u="none" strike="noStrike" kern="1200" cap="none" spc="0" normalizeH="0" baseline="0" noProof="0" dirty="0">
              <a:ln w="0"/>
              <a:solidFill>
                <a:srgbClr val="00ACA4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50646B0-334C-2799-5B08-84E827A6C2B8}"/>
              </a:ext>
            </a:extLst>
          </p:cNvPr>
          <p:cNvSpPr txBox="1"/>
          <p:nvPr/>
        </p:nvSpPr>
        <p:spPr>
          <a:xfrm>
            <a:off x="5738938" y="2084319"/>
            <a:ext cx="2891854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oi</a:t>
            </a: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E203970-D8CF-B1BB-3D1A-378C540239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65951" y="568229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439358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leçon d’aujourd’hui est terminée.  À bientôt. 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A477D0B-415C-B65E-BB9D-4BC9542C2E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99152" y="549853"/>
            <a:ext cx="1393241" cy="1024294"/>
          </a:xfrm>
          <a:prstGeom prst="ellipse">
            <a:avLst/>
          </a:prstGeom>
        </p:spPr>
      </p:pic>
      <p:pic>
        <p:nvPicPr>
          <p:cNvPr id="6" name="Nada-Wave">
            <a:hlinkClick r:id="" action="ppaction://media"/>
            <a:extLst>
              <a:ext uri="{FF2B5EF4-FFF2-40B4-BE49-F238E27FC236}">
                <a16:creationId xmlns:a16="http://schemas.microsoft.com/office/drawing/2014/main" id="{9C7963CB-53AE-D73D-2C0C-39B9B662A42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117215" y="2161049"/>
            <a:ext cx="2319092" cy="3703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717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10728</TotalTime>
  <Words>934</Words>
  <Application>Microsoft Office PowerPoint</Application>
  <PresentationFormat>Affichage à l'écran (4:3)</PresentationFormat>
  <Paragraphs>163</Paragraphs>
  <Slides>44</Slides>
  <Notes>1</Notes>
  <HiddenSlides>0</HiddenSlides>
  <MMClips>8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9</vt:i4>
      </vt:variant>
      <vt:variant>
        <vt:lpstr>Titres des diapositives</vt:lpstr>
      </vt:variant>
      <vt:variant>
        <vt:i4>44</vt:i4>
      </vt:variant>
    </vt:vector>
  </HeadingPairs>
  <TitlesOfParts>
    <vt:vector size="62" baseType="lpstr">
      <vt:lpstr>Dosis ExtraBold</vt:lpstr>
      <vt:lpstr>Wingdings</vt:lpstr>
      <vt:lpstr>Calibri</vt:lpstr>
      <vt:lpstr>Arial</vt:lpstr>
      <vt:lpstr>Dosis Medium</vt:lpstr>
      <vt:lpstr>Dosis</vt:lpstr>
      <vt:lpstr>Aptos Display</vt:lpstr>
      <vt:lpstr>Dosis SemiBold</vt:lpstr>
      <vt:lpstr>Aptos</vt:lpstr>
      <vt:lpstr>2_Conception personnalisée</vt:lpstr>
      <vt:lpstr>00_Env-Enseignant</vt:lpstr>
      <vt:lpstr>Oral</vt:lpstr>
      <vt:lpstr>3_Lecture</vt:lpstr>
      <vt:lpstr>1_Ecriture</vt:lpstr>
      <vt:lpstr>Lecture</vt:lpstr>
      <vt:lpstr>Ecriture</vt:lpstr>
      <vt:lpstr>1_Lecture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2</vt:lpstr>
      <vt:lpstr>Bonjour les enfants !  La leçon de français commence maintenant. Soyez attentifs.</vt:lpstr>
      <vt:lpstr>Répétons ensemble : Le salon – La chambre à coucher – La salle de bain – La cuisine – Le balcon – Le placard.</vt:lpstr>
      <vt:lpstr>Qui veut passer au tableau pour nommer les images ? </vt:lpstr>
      <vt:lpstr>Répétons ensemble : Le lit – À gauche de  - À droite de – À côté de  – Sortir – Entrer.</vt:lpstr>
      <vt:lpstr>Qui veut passer au tableau pour nommer les images ? </vt:lpstr>
      <vt:lpstr>Aujourd’hui, nous allons apprendre à poser une question avec Majd et Nada. </vt:lpstr>
      <vt:lpstr>Lecture de la vidéo. </vt:lpstr>
      <vt:lpstr>Répétons ensemble. </vt:lpstr>
      <vt:lpstr>Maintenant, nous allons apprendre à répondre aux questions :  « Où est ton frère ? », « Où est ta sœur ? ».</vt:lpstr>
      <vt:lpstr>Lecture de la vidéo.</vt:lpstr>
      <vt:lpstr>Répétons ensemble les réponses de Nada et de Majd. </vt:lpstr>
      <vt:lpstr>Voici d’autres exemples. </vt:lpstr>
      <vt:lpstr>Présentation PowerPoint</vt:lpstr>
      <vt:lpstr>Présentation PowerPoint</vt:lpstr>
      <vt:lpstr>Présentation PowerPoint</vt:lpstr>
      <vt:lpstr>Présentation PowerPoint</vt:lpstr>
      <vt:lpstr>Chacun joue le dialogue avec son voisin. </vt:lpstr>
      <vt:lpstr>Plan de la séance 2</vt:lpstr>
      <vt:lpstr>Maintenant, on va apprendre à utiliser le passé récent.</vt:lpstr>
      <vt:lpstr>Lecture de la vidéo </vt:lpstr>
      <vt:lpstr>Répétons ensemble. </vt:lpstr>
      <vt:lpstr>Qui veut compléter la phrase avec la bonne forme du verbe sortir au passé récent ? Levez la main. </vt:lpstr>
      <vt:lpstr>Ma sœur vient de sortir de sa chambre.</vt:lpstr>
      <vt:lpstr>Qui veut compléter la phrase avec la bonne forme du verbe entrer au passé récent ? Levez la main. </vt:lpstr>
      <vt:lpstr>Je viens d’entrer dans le salon.</vt:lpstr>
      <vt:lpstr>Prenez vos livrets à la page 69.</vt:lpstr>
      <vt:lpstr>Présentation PowerPoint</vt:lpstr>
      <vt:lpstr>Présentation PowerPoint</vt:lpstr>
      <vt:lpstr>Plan de la séance 2</vt:lpstr>
      <vt:lpstr>Maintenant, nous allons faire de la lecture. On va apprendre à lire les sons « qu » - « q ». Soyez attentifs.</vt:lpstr>
      <vt:lpstr>Lecture de la vidéo. </vt:lpstr>
      <vt:lpstr>Lisons ensemble.</vt:lpstr>
      <vt:lpstr>Qui veut lire à haute voix ?</vt:lpstr>
      <vt:lpstr>Lisons ensemble.</vt:lpstr>
      <vt:lpstr>Qui veut lire à haute voix ?</vt:lpstr>
      <vt:lpstr>Lisez ces mots en silence.</vt:lpstr>
      <vt:lpstr>Qui veut lire à haute voix ? </vt:lpstr>
      <vt:lpstr>La leçon d’aujourd’hui est terminée.  À bientôt.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Jalila</dc:creator>
  <cp:lastModifiedBy>KHALID.RAMNI</cp:lastModifiedBy>
  <cp:revision>16</cp:revision>
  <cp:lastPrinted>2025-08-13T10:11:39Z</cp:lastPrinted>
  <dcterms:created xsi:type="dcterms:W3CDTF">2025-08-01T12:31:49Z</dcterms:created>
  <dcterms:modified xsi:type="dcterms:W3CDTF">2026-02-08T17:36:50Z</dcterms:modified>
</cp:coreProperties>
</file>