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</p:sldMasterIdLst>
  <p:notesMasterIdLst>
    <p:notesMasterId r:id="rId82"/>
  </p:notesMasterIdLst>
  <p:sldIdLst>
    <p:sldId id="257" r:id="rId12"/>
    <p:sldId id="1029" r:id="rId13"/>
    <p:sldId id="705" r:id="rId14"/>
    <p:sldId id="1030" r:id="rId15"/>
    <p:sldId id="798" r:id="rId16"/>
    <p:sldId id="1098" r:id="rId17"/>
    <p:sldId id="1041" r:id="rId18"/>
    <p:sldId id="1040" r:id="rId19"/>
    <p:sldId id="1229" r:id="rId20"/>
    <p:sldId id="1230" r:id="rId21"/>
    <p:sldId id="940" r:id="rId22"/>
    <p:sldId id="1227" r:id="rId23"/>
    <p:sldId id="1228" r:id="rId24"/>
    <p:sldId id="1092" r:id="rId25"/>
    <p:sldId id="1234" r:id="rId26"/>
    <p:sldId id="1235" r:id="rId27"/>
    <p:sldId id="1236" r:id="rId28"/>
    <p:sldId id="1237" r:id="rId29"/>
    <p:sldId id="1149" r:id="rId30"/>
    <p:sldId id="1238" r:id="rId31"/>
    <p:sldId id="1239" r:id="rId32"/>
    <p:sldId id="1240" r:id="rId33"/>
    <p:sldId id="1241" r:id="rId34"/>
    <p:sldId id="1095" r:id="rId35"/>
    <p:sldId id="1126" r:id="rId36"/>
    <p:sldId id="1102" r:id="rId37"/>
    <p:sldId id="1101" r:id="rId38"/>
    <p:sldId id="1127" r:id="rId39"/>
    <p:sldId id="1128" r:id="rId40"/>
    <p:sldId id="1129" r:id="rId41"/>
    <p:sldId id="1130" r:id="rId42"/>
    <p:sldId id="1062" r:id="rId43"/>
    <p:sldId id="1063" r:id="rId44"/>
    <p:sldId id="1077" r:id="rId45"/>
    <p:sldId id="1065" r:id="rId46"/>
    <p:sldId id="1107" r:id="rId47"/>
    <p:sldId id="1108" r:id="rId48"/>
    <p:sldId id="1109" r:id="rId49"/>
    <p:sldId id="779" r:id="rId50"/>
    <p:sldId id="1085" r:id="rId51"/>
    <p:sldId id="1138" r:id="rId52"/>
    <p:sldId id="1137" r:id="rId53"/>
    <p:sldId id="1215" r:id="rId54"/>
    <p:sldId id="1112" r:id="rId55"/>
    <p:sldId id="1113" r:id="rId56"/>
    <p:sldId id="1191" r:id="rId57"/>
    <p:sldId id="1035" r:id="rId58"/>
    <p:sldId id="1151" r:id="rId59"/>
    <p:sldId id="1206" r:id="rId60"/>
    <p:sldId id="1177" r:id="rId61"/>
    <p:sldId id="1231" r:id="rId62"/>
    <p:sldId id="1192" r:id="rId63"/>
    <p:sldId id="1233" r:id="rId64"/>
    <p:sldId id="1232" r:id="rId65"/>
    <p:sldId id="1103" r:id="rId66"/>
    <p:sldId id="1105" r:id="rId67"/>
    <p:sldId id="1242" r:id="rId68"/>
    <p:sldId id="664" r:id="rId69"/>
    <p:sldId id="1157" r:id="rId70"/>
    <p:sldId id="1090" r:id="rId71"/>
    <p:sldId id="1050" r:id="rId72"/>
    <p:sldId id="1037" r:id="rId73"/>
    <p:sldId id="1052" r:id="rId74"/>
    <p:sldId id="1225" r:id="rId75"/>
    <p:sldId id="1226" r:id="rId76"/>
    <p:sldId id="1091" r:id="rId77"/>
    <p:sldId id="1039" r:id="rId78"/>
    <p:sldId id="1056" r:id="rId79"/>
    <p:sldId id="1057" r:id="rId80"/>
    <p:sldId id="689" r:id="rId81"/>
  </p:sldIdLst>
  <p:sldSz cx="9144000" cy="6858000" type="screen4x3"/>
  <p:notesSz cx="6735763" cy="9866313"/>
  <p:embeddedFontLs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Dosis SemiBold" pitchFamily="2" charset="0"/>
      <p:bold r:id="rId87"/>
    </p:embeddedFont>
    <p:embeddedFont>
      <p:font typeface="Mistral" panose="03090702030407020403" pitchFamily="66" charset="0"/>
      <p:regular r:id="rId8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EF2987"/>
    <a:srgbClr val="424D7B"/>
    <a:srgbClr val="565F88"/>
    <a:srgbClr val="2AB6D7"/>
    <a:srgbClr val="55B7DE"/>
    <a:srgbClr val="A1A6BC"/>
    <a:srgbClr val="4B5377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B34ECD-F488-4456-92A3-AAFDF9CA5BD1}" v="10" dt="2026-01-31T15:07:10.932"/>
    <p1510:client id="{9FD455DB-80D1-45C8-A84B-2DA593286168}" v="6" dt="2026-01-31T18:52:01.2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84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8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76" Type="http://schemas.openxmlformats.org/officeDocument/2006/relationships/slide" Target="slides/slide65.xml"/><Relationship Id="rId84" Type="http://schemas.openxmlformats.org/officeDocument/2006/relationships/font" Target="fonts/font2.fntdata"/><Relationship Id="rId89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87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82" Type="http://schemas.openxmlformats.org/officeDocument/2006/relationships/notesMaster" Target="notesMasters/notesMaster1.xml"/><Relationship Id="rId90" Type="http://schemas.openxmlformats.org/officeDocument/2006/relationships/viewProps" Target="viewProps.xml"/><Relationship Id="rId95" Type="http://schemas.microsoft.com/office/2018/10/relationships/authors" Target="authors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slide" Target="slides/slide6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slide" Target="slides/slide69.xml"/><Relationship Id="rId85" Type="http://schemas.openxmlformats.org/officeDocument/2006/relationships/font" Target="fonts/font3.fntdata"/><Relationship Id="rId9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font" Target="fonts/font4.fntdata"/><Relationship Id="rId94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1-19T20:00:16.420" v="3828" actId="13926"/>
      <pc:docMkLst>
        <pc:docMk/>
      </pc:docMkLst>
      <pc:sldChg chg="addSp delSp modSp mod">
        <pc:chgData name="Jalila El Baraka" userId="ea93c961-285f-4edc-9e51-dff84fc1dbdc" providerId="ADAL" clId="{57C2819A-E835-47AA-9356-3BB7B51E441F}" dt="2026-01-19T18:06:59.020" v="2685" actId="478"/>
        <pc:sldMkLst>
          <pc:docMk/>
          <pc:sldMk cId="3885549888" sldId="1063"/>
        </pc:sldMkLst>
        <pc:spChg chg="mod">
          <ac:chgData name="Jalila El Baraka" userId="ea93c961-285f-4edc-9e51-dff84fc1dbdc" providerId="ADAL" clId="{57C2819A-E835-47AA-9356-3BB7B51E441F}" dt="2026-01-19T18:06:56.682" v="2683" actId="20577"/>
          <ac:spMkLst>
            <pc:docMk/>
            <pc:sldMk cId="3885549888" sldId="1063"/>
            <ac:spMk id="2" creationId="{F0524304-4050-05AE-B3C1-B7B0AC7DA8B2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8:07:25.884" v="2725" actId="207"/>
        <pc:sldMkLst>
          <pc:docMk/>
          <pc:sldMk cId="2755180706" sldId="1065"/>
        </pc:sldMkLst>
        <pc:spChg chg="mod">
          <ac:chgData name="Jalila El Baraka" userId="ea93c961-285f-4edc-9e51-dff84fc1dbdc" providerId="ADAL" clId="{57C2819A-E835-47AA-9356-3BB7B51E441F}" dt="2026-01-19T18:07:25.884" v="2725" actId="207"/>
          <ac:spMkLst>
            <pc:docMk/>
            <pc:sldMk cId="2755180706" sldId="1065"/>
            <ac:spMk id="2" creationId="{FAEB1F0E-2EDF-8809-AE2C-2631DDA46B50}"/>
          </ac:spMkLst>
        </pc:spChg>
        <pc:picChg chg="add mod">
          <ac:chgData name="Jalila El Baraka" userId="ea93c961-285f-4edc-9e51-dff84fc1dbdc" providerId="ADAL" clId="{57C2819A-E835-47AA-9356-3BB7B51E441F}" dt="2026-01-19T18:07:22.852" v="2724" actId="1076"/>
          <ac:picMkLst>
            <pc:docMk/>
            <pc:sldMk cId="2755180706" sldId="1065"/>
            <ac:picMk id="3" creationId="{39B3CC9F-F709-CD78-02DE-F3F95F5DFC0B}"/>
          </ac:picMkLst>
        </pc:picChg>
      </pc:sldChg>
      <pc:sldChg chg="modSp mod">
        <pc:chgData name="Jalila El Baraka" userId="ea93c961-285f-4edc-9e51-dff84fc1dbdc" providerId="ADAL" clId="{57C2819A-E835-47AA-9356-3BB7B51E441F}" dt="2026-01-19T18:33:40.292" v="3064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57C2819A-E835-47AA-9356-3BB7B51E441F}" dt="2026-01-19T18:32:51.640" v="2999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57C2819A-E835-47AA-9356-3BB7B51E441F}" dt="2026-01-19T18:33:40.292" v="3064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3:29:59.102" v="2218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57C2819A-E835-47AA-9356-3BB7B51E441F}" dt="2026-01-19T13:29:59.102" v="2218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8:02:14.075" v="2323" actId="207"/>
        <pc:sldMkLst>
          <pc:docMk/>
          <pc:sldMk cId="3750647072" sldId="1101"/>
        </pc:sldMkLst>
        <pc:spChg chg="mod">
          <ac:chgData name="Jalila El Baraka" userId="ea93c961-285f-4edc-9e51-dff84fc1dbdc" providerId="ADAL" clId="{57C2819A-E835-47AA-9356-3BB7B51E441F}" dt="2026-01-19T18:02:06.277" v="2322" actId="2057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Jalila El Baraka" userId="ea93c961-285f-4edc-9e51-dff84fc1dbdc" providerId="ADAL" clId="{57C2819A-E835-47AA-9356-3BB7B51E441F}" dt="2026-01-19T18:02:14.075" v="2323" actId="207"/>
          <ac:spMkLst>
            <pc:docMk/>
            <pc:sldMk cId="3750647072" sldId="1101"/>
            <ac:spMk id="7" creationId="{936734CC-27EF-D04C-998D-DD57F29E7CA2}"/>
          </ac:spMkLst>
        </pc:spChg>
        <pc:spChg chg="add mod">
          <ac:chgData name="Jalila El Baraka" userId="ea93c961-285f-4edc-9e51-dff84fc1dbdc" providerId="ADAL" clId="{57C2819A-E835-47AA-9356-3BB7B51E441F}" dt="2026-01-19T18:01:52.498" v="2288"/>
          <ac:spMkLst>
            <pc:docMk/>
            <pc:sldMk cId="3750647072" sldId="1101"/>
            <ac:spMk id="9" creationId="{952D63F2-EC45-69D6-A2BE-974231B67A79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3:30:48.123" v="2284"/>
        <pc:sldMkLst>
          <pc:docMk/>
          <pc:sldMk cId="989522169" sldId="1102"/>
        </pc:sldMkLst>
        <pc:spChg chg="add mod">
          <ac:chgData name="Jalila El Baraka" userId="ea93c961-285f-4edc-9e51-dff84fc1dbdc" providerId="ADAL" clId="{57C2819A-E835-47AA-9356-3BB7B51E441F}" dt="2026-01-19T13:30:18.819" v="2222"/>
          <ac:spMkLst>
            <pc:docMk/>
            <pc:sldMk cId="989522169" sldId="1102"/>
            <ac:spMk id="7" creationId="{BDB9F27C-EECD-52F2-5043-CFE003CD2044}"/>
          </ac:spMkLst>
        </pc:spChg>
        <pc:spChg chg="mod">
          <ac:chgData name="Jalila El Baraka" userId="ea93c961-285f-4edc-9e51-dff84fc1dbdc" providerId="ADAL" clId="{57C2819A-E835-47AA-9356-3BB7B51E441F}" dt="2026-01-19T13:30:48.123" v="2284"/>
          <ac:spMkLst>
            <pc:docMk/>
            <pc:sldMk cId="989522169" sldId="1102"/>
            <ac:spMk id="10" creationId="{DAF6F7BE-3B59-66B8-4229-41321504A99E}"/>
          </ac:spMkLst>
        </pc:spChg>
      </pc:sldChg>
      <pc:sldChg chg="modSp mod">
        <pc:chgData name="Jalila El Baraka" userId="ea93c961-285f-4edc-9e51-dff84fc1dbdc" providerId="ADAL" clId="{57C2819A-E835-47AA-9356-3BB7B51E441F}" dt="2026-01-19T20:00:16.420" v="3828" actId="13926"/>
        <pc:sldMkLst>
          <pc:docMk/>
          <pc:sldMk cId="1804390391" sldId="1105"/>
        </pc:sldMkLst>
        <pc:spChg chg="mod">
          <ac:chgData name="Jalila El Baraka" userId="ea93c961-285f-4edc-9e51-dff84fc1dbdc" providerId="ADAL" clId="{57C2819A-E835-47AA-9356-3BB7B51E441F}" dt="2026-01-19T20:00:16.420" v="3828" actId="13926"/>
          <ac:spMkLst>
            <pc:docMk/>
            <pc:sldMk cId="1804390391" sldId="1105"/>
            <ac:spMk id="9" creationId="{ED5C58F0-7F90-8215-2DCC-5114FE1296C5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8:29:00.777" v="2805" actId="1076"/>
        <pc:sldMkLst>
          <pc:docMk/>
          <pc:sldMk cId="2477685694" sldId="1107"/>
        </pc:sldMkLst>
        <pc:spChg chg="mod">
          <ac:chgData name="Jalila El Baraka" userId="ea93c961-285f-4edc-9e51-dff84fc1dbdc" providerId="ADAL" clId="{57C2819A-E835-47AA-9356-3BB7B51E441F}" dt="2026-01-19T18:28:57.633" v="2804" actId="20577"/>
          <ac:spMkLst>
            <pc:docMk/>
            <pc:sldMk cId="2477685694" sldId="1107"/>
            <ac:spMk id="2" creationId="{A5138600-B7B7-4115-79B2-0838ADC0F767}"/>
          </ac:spMkLst>
        </pc:spChg>
        <pc:picChg chg="add mod">
          <ac:chgData name="Jalila El Baraka" userId="ea93c961-285f-4edc-9e51-dff84fc1dbdc" providerId="ADAL" clId="{57C2819A-E835-47AA-9356-3BB7B51E441F}" dt="2026-01-19T18:29:00.777" v="2805" actId="1076"/>
          <ac:picMkLst>
            <pc:docMk/>
            <pc:sldMk cId="2477685694" sldId="1107"/>
            <ac:picMk id="10" creationId="{0FB9C1F8-835E-C7FA-4528-533100C1C3B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1-19T18:30:28.991" v="2882" actId="1036"/>
        <pc:sldMkLst>
          <pc:docMk/>
          <pc:sldMk cId="574874629" sldId="1109"/>
        </pc:sldMkLst>
        <pc:spChg chg="mod">
          <ac:chgData name="Jalila El Baraka" userId="ea93c961-285f-4edc-9e51-dff84fc1dbdc" providerId="ADAL" clId="{57C2819A-E835-47AA-9356-3BB7B51E441F}" dt="2026-01-19T18:29:52.585" v="2878" actId="20577"/>
          <ac:spMkLst>
            <pc:docMk/>
            <pc:sldMk cId="574874629" sldId="1109"/>
            <ac:spMk id="6" creationId="{7E89FF29-49F6-C684-2DA7-9D8EF4FB7015}"/>
          </ac:spMkLst>
        </pc:spChg>
        <pc:picChg chg="mod">
          <ac:chgData name="Jalila El Baraka" userId="ea93c961-285f-4edc-9e51-dff84fc1dbdc" providerId="ADAL" clId="{57C2819A-E835-47AA-9356-3BB7B51E441F}" dt="2026-01-19T18:30:28.991" v="2882" actId="1036"/>
          <ac:picMkLst>
            <pc:docMk/>
            <pc:sldMk cId="574874629" sldId="1109"/>
            <ac:picMk id="7" creationId="{D22804B1-8708-5BFC-095F-D8DB9130EF96}"/>
          </ac:picMkLst>
        </pc:picChg>
      </pc:sldChg>
      <pc:sldChg chg="delSp modSp mod">
        <pc:chgData name="Jalila El Baraka" userId="ea93c961-285f-4edc-9e51-dff84fc1dbdc" providerId="ADAL" clId="{57C2819A-E835-47AA-9356-3BB7B51E441F}" dt="2026-01-19T19:28:06.288" v="3194" actId="1076"/>
        <pc:sldMkLst>
          <pc:docMk/>
          <pc:sldMk cId="3533272347" sldId="1112"/>
        </pc:sldMkLst>
        <pc:spChg chg="mod">
          <ac:chgData name="Jalila El Baraka" userId="ea93c961-285f-4edc-9e51-dff84fc1dbdc" providerId="ADAL" clId="{57C2819A-E835-47AA-9356-3BB7B51E441F}" dt="2026-01-19T19:28:06.288" v="3194" actId="1076"/>
          <ac:spMkLst>
            <pc:docMk/>
            <pc:sldMk cId="3533272347" sldId="1112"/>
            <ac:spMk id="5" creationId="{266577CD-071B-2B5E-A0C7-1455C37D5BE5}"/>
          </ac:spMkLst>
        </pc:spChg>
        <pc:picChg chg="mod">
          <ac:chgData name="Jalila El Baraka" userId="ea93c961-285f-4edc-9e51-dff84fc1dbdc" providerId="ADAL" clId="{57C2819A-E835-47AA-9356-3BB7B51E441F}" dt="2026-01-19T19:28:03.268" v="3193" actId="1076"/>
          <ac:picMkLst>
            <pc:docMk/>
            <pc:sldMk cId="3533272347" sldId="1112"/>
            <ac:picMk id="2" creationId="{9E0A69F4-D065-9500-EB1E-FF5015686178}"/>
          </ac:picMkLst>
        </pc:picChg>
      </pc:sldChg>
      <pc:sldChg chg="modSp mod">
        <pc:chgData name="Jalila El Baraka" userId="ea93c961-285f-4edc-9e51-dff84fc1dbdc" providerId="ADAL" clId="{57C2819A-E835-47AA-9356-3BB7B51E441F}" dt="2026-01-19T19:36:51.907" v="3278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57C2819A-E835-47AA-9356-3BB7B51E441F}" dt="2026-01-19T19:36:51.907" v="3278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57C2819A-E835-47AA-9356-3BB7B51E441F}" dt="2026-01-19T19:28:22.258" v="3219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3:30:13.385" v="2220"/>
        <pc:sldMkLst>
          <pc:docMk/>
          <pc:sldMk cId="1128191912" sldId="1126"/>
        </pc:sldMkLst>
        <pc:spChg chg="add mod">
          <ac:chgData name="Jalila El Baraka" userId="ea93c961-285f-4edc-9e51-dff84fc1dbdc" providerId="ADAL" clId="{57C2819A-E835-47AA-9356-3BB7B51E441F}" dt="2026-01-19T13:30:13.385" v="2220"/>
          <ac:spMkLst>
            <pc:docMk/>
            <pc:sldMk cId="1128191912" sldId="1126"/>
            <ac:spMk id="4" creationId="{527753AE-35DB-F145-4922-7926246B251E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8:02:56.238" v="2423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57C2819A-E835-47AA-9356-3BB7B51E441F}" dt="2026-01-19T18:02:56.238" v="2423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8:03:05.843" v="2426" actId="1076"/>
        <pc:sldMkLst>
          <pc:docMk/>
          <pc:sldMk cId="1506598639" sldId="1128"/>
        </pc:sldMkLst>
        <pc:spChg chg="add mod">
          <ac:chgData name="Jalila El Baraka" userId="ea93c961-285f-4edc-9e51-dff84fc1dbdc" providerId="ADAL" clId="{57C2819A-E835-47AA-9356-3BB7B51E441F}" dt="2026-01-19T18:03:05.843" v="2426" actId="1076"/>
          <ac:spMkLst>
            <pc:docMk/>
            <pc:sldMk cId="1506598639" sldId="1128"/>
            <ac:spMk id="4" creationId="{CC9A674F-81CB-8045-71FB-D38C660DC704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8:03:27.105" v="2476" actId="20577"/>
        <pc:sldMkLst>
          <pc:docMk/>
          <pc:sldMk cId="2553980169" sldId="1129"/>
        </pc:sldMkLst>
        <pc:spChg chg="mod">
          <ac:chgData name="Jalila El Baraka" userId="ea93c961-285f-4edc-9e51-dff84fc1dbdc" providerId="ADAL" clId="{57C2819A-E835-47AA-9356-3BB7B51E441F}" dt="2026-01-19T18:03:27.105" v="2476" actId="20577"/>
          <ac:spMkLst>
            <pc:docMk/>
            <pc:sldMk cId="2553980169" sldId="1129"/>
            <ac:spMk id="5" creationId="{C690C133-967A-DF59-D2C5-133188B6B4E6}"/>
          </ac:spMkLst>
        </pc:spChg>
        <pc:spChg chg="add mod">
          <ac:chgData name="Jalila El Baraka" userId="ea93c961-285f-4edc-9e51-dff84fc1dbdc" providerId="ADAL" clId="{57C2819A-E835-47AA-9356-3BB7B51E441F}" dt="2026-01-19T18:03:15.458" v="2428"/>
          <ac:spMkLst>
            <pc:docMk/>
            <pc:sldMk cId="2553980169" sldId="1129"/>
            <ac:spMk id="8" creationId="{2BE93DA8-A0C2-0606-9B08-5E8AFE984211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19T18:05:46.402" v="2636" actId="207"/>
        <pc:sldMkLst>
          <pc:docMk/>
          <pc:sldMk cId="434921383" sldId="1130"/>
        </pc:sldMkLst>
        <pc:spChg chg="mod">
          <ac:chgData name="Jalila El Baraka" userId="ea93c961-285f-4edc-9e51-dff84fc1dbdc" providerId="ADAL" clId="{57C2819A-E835-47AA-9356-3BB7B51E441F}" dt="2026-01-19T18:03:50.145" v="2520" actId="20577"/>
          <ac:spMkLst>
            <pc:docMk/>
            <pc:sldMk cId="434921383" sldId="1130"/>
            <ac:spMk id="7" creationId="{0DC5AE55-831E-E326-DB0D-AD6E10BC433A}"/>
          </ac:spMkLst>
        </pc:spChg>
        <pc:spChg chg="mod">
          <ac:chgData name="Jalila El Baraka" userId="ea93c961-285f-4edc-9e51-dff84fc1dbdc" providerId="ADAL" clId="{57C2819A-E835-47AA-9356-3BB7B51E441F}" dt="2026-01-19T18:04:01.945" v="2569" actId="20577"/>
          <ac:spMkLst>
            <pc:docMk/>
            <pc:sldMk cId="434921383" sldId="1130"/>
            <ac:spMk id="8" creationId="{9EDBD1BC-B931-1C62-4C8D-42491CF3B3C1}"/>
          </ac:spMkLst>
        </pc:spChg>
        <pc:spChg chg="add mod">
          <ac:chgData name="Jalila El Baraka" userId="ea93c961-285f-4edc-9e51-dff84fc1dbdc" providerId="ADAL" clId="{57C2819A-E835-47AA-9356-3BB7B51E441F}" dt="2026-01-19T18:05:46.402" v="2636" actId="207"/>
          <ac:spMkLst>
            <pc:docMk/>
            <pc:sldMk cId="434921383" sldId="1130"/>
            <ac:spMk id="9" creationId="{EBB98D29-690D-B469-D36C-94B0408C9D74}"/>
          </ac:spMkLst>
        </pc:spChg>
      </pc:sldChg>
      <pc:sldChg chg="modSp mod">
        <pc:chgData name="Jalila El Baraka" userId="ea93c961-285f-4edc-9e51-dff84fc1dbdc" providerId="ADAL" clId="{57C2819A-E835-47AA-9356-3BB7B51E441F}" dt="2026-01-19T18:38:25.459" v="3112" actId="20577"/>
        <pc:sldMkLst>
          <pc:docMk/>
          <pc:sldMk cId="929565556" sldId="1137"/>
        </pc:sldMkLst>
        <pc:spChg chg="mod">
          <ac:chgData name="Jalila El Baraka" userId="ea93c961-285f-4edc-9e51-dff84fc1dbdc" providerId="ADAL" clId="{57C2819A-E835-47AA-9356-3BB7B51E441F}" dt="2026-01-19T18:37:57.746" v="3093" actId="20577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57C2819A-E835-47AA-9356-3BB7B51E441F}" dt="2026-01-19T18:38:18.531" v="3110" actId="20577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57C2819A-E835-47AA-9356-3BB7B51E441F}" dt="2026-01-19T18:38:25.459" v="3112" actId="20577"/>
          <ac:spMkLst>
            <pc:docMk/>
            <pc:sldMk cId="929565556" sldId="1137"/>
            <ac:spMk id="10" creationId="{94218937-F94E-0753-FF46-3875B199857B}"/>
          </ac:spMkLst>
        </pc:spChg>
      </pc:sldChg>
      <pc:sldChg chg="modSp mod">
        <pc:chgData name="Jalila El Baraka" userId="ea93c961-285f-4edc-9e51-dff84fc1dbdc" providerId="ADAL" clId="{57C2819A-E835-47AA-9356-3BB7B51E441F}" dt="2026-01-19T18:33:31.238" v="3035" actId="20577"/>
        <pc:sldMkLst>
          <pc:docMk/>
          <pc:sldMk cId="2667277456" sldId="1138"/>
        </pc:sldMkLst>
        <pc:spChg chg="mod">
          <ac:chgData name="Jalila El Baraka" userId="ea93c961-285f-4edc-9e51-dff84fc1dbdc" providerId="ADAL" clId="{57C2819A-E835-47AA-9356-3BB7B51E441F}" dt="2026-01-19T18:33:31.238" v="3035" actId="20577"/>
          <ac:spMkLst>
            <pc:docMk/>
            <pc:sldMk cId="2667277456" sldId="1138"/>
            <ac:spMk id="3" creationId="{18F5D802-FB00-FD8E-FB68-FA609AC6E9ED}"/>
          </ac:spMkLst>
        </pc:spChg>
      </pc:sldChg>
      <pc:sldChg chg="modSp mod">
        <pc:chgData name="Jalila El Baraka" userId="ea93c961-285f-4edc-9e51-dff84fc1dbdc" providerId="ADAL" clId="{57C2819A-E835-47AA-9356-3BB7B51E441F}" dt="2026-01-19T19:54:06.548" v="3771" actId="1076"/>
        <pc:sldMkLst>
          <pc:docMk/>
          <pc:sldMk cId="3711472626" sldId="1151"/>
        </pc:sldMkLst>
        <pc:spChg chg="mod">
          <ac:chgData name="Jalila El Baraka" userId="ea93c961-285f-4edc-9e51-dff84fc1dbdc" providerId="ADAL" clId="{57C2819A-E835-47AA-9356-3BB7B51E441F}" dt="2026-01-19T19:38:51.957" v="3397" actId="20577"/>
          <ac:spMkLst>
            <pc:docMk/>
            <pc:sldMk cId="3711472626" sldId="1151"/>
            <ac:spMk id="2" creationId="{C6B1A674-0120-1D37-27D4-80B8943F91E3}"/>
          </ac:spMkLst>
        </pc:spChg>
        <pc:spChg chg="mod">
          <ac:chgData name="Jalila El Baraka" userId="ea93c961-285f-4edc-9e51-dff84fc1dbdc" providerId="ADAL" clId="{57C2819A-E835-47AA-9356-3BB7B51E441F}" dt="2026-01-19T19:54:06.548" v="3771" actId="1076"/>
          <ac:spMkLst>
            <pc:docMk/>
            <pc:sldMk cId="3711472626" sldId="1151"/>
            <ac:spMk id="3" creationId="{2A80B723-9B1D-0375-85C5-CB5E55E55506}"/>
          </ac:spMkLst>
        </pc:spChg>
      </pc:sldChg>
      <pc:sldChg chg="modSp mod">
        <pc:chgData name="Jalila El Baraka" userId="ea93c961-285f-4edc-9e51-dff84fc1dbdc" providerId="ADAL" clId="{57C2819A-E835-47AA-9356-3BB7B51E441F}" dt="2026-01-19T19:39:38.531" v="3481" actId="20577"/>
        <pc:sldMkLst>
          <pc:docMk/>
          <pc:sldMk cId="3649931272" sldId="1177"/>
        </pc:sldMkLst>
        <pc:spChg chg="mod">
          <ac:chgData name="Jalila El Baraka" userId="ea93c961-285f-4edc-9e51-dff84fc1dbdc" providerId="ADAL" clId="{57C2819A-E835-47AA-9356-3BB7B51E441F}" dt="2026-01-19T19:39:16.646" v="3449" actId="20577"/>
          <ac:spMkLst>
            <pc:docMk/>
            <pc:sldMk cId="3649931272" sldId="1177"/>
            <ac:spMk id="2" creationId="{C6FDD10A-F3A5-8A26-4BFD-175672876E71}"/>
          </ac:spMkLst>
        </pc:spChg>
        <pc:spChg chg="mod">
          <ac:chgData name="Jalila El Baraka" userId="ea93c961-285f-4edc-9e51-dff84fc1dbdc" providerId="ADAL" clId="{57C2819A-E835-47AA-9356-3BB7B51E441F}" dt="2026-01-19T19:39:38.531" v="3481" actId="20577"/>
          <ac:spMkLst>
            <pc:docMk/>
            <pc:sldMk cId="3649931272" sldId="1177"/>
            <ac:spMk id="3" creationId="{2ED8B759-5752-D7B6-8C77-3847D3C48564}"/>
          </ac:spMkLst>
        </pc:spChg>
      </pc:sldChg>
      <pc:sldChg chg="modSp mod">
        <pc:chgData name="Jalila El Baraka" userId="ea93c961-285f-4edc-9e51-dff84fc1dbdc" providerId="ADAL" clId="{57C2819A-E835-47AA-9356-3BB7B51E441F}" dt="2026-01-19T19:37:18.776" v="3304" actId="20577"/>
        <pc:sldMkLst>
          <pc:docMk/>
          <pc:sldMk cId="733821822" sldId="1191"/>
        </pc:sldMkLst>
        <pc:spChg chg="mod">
          <ac:chgData name="Jalila El Baraka" userId="ea93c961-285f-4edc-9e51-dff84fc1dbdc" providerId="ADAL" clId="{57C2819A-E835-47AA-9356-3BB7B51E441F}" dt="2026-01-19T19:37:18.776" v="3304" actId="20577"/>
          <ac:spMkLst>
            <pc:docMk/>
            <pc:sldMk cId="733821822" sldId="1191"/>
            <ac:spMk id="4" creationId="{C9BF6E33-9FC0-372C-9AA4-699D866E29C3}"/>
          </ac:spMkLst>
        </pc:spChg>
      </pc:sldChg>
      <pc:sldChg chg="modSp mod">
        <pc:chgData name="Jalila El Baraka" userId="ea93c961-285f-4edc-9e51-dff84fc1dbdc" providerId="ADAL" clId="{57C2819A-E835-47AA-9356-3BB7B51E441F}" dt="2026-01-19T19:44:59.932" v="3694" actId="20577"/>
        <pc:sldMkLst>
          <pc:docMk/>
          <pc:sldMk cId="257743272" sldId="1192"/>
        </pc:sldMkLst>
        <pc:spChg chg="mod">
          <ac:chgData name="Jalila El Baraka" userId="ea93c961-285f-4edc-9e51-dff84fc1dbdc" providerId="ADAL" clId="{57C2819A-E835-47AA-9356-3BB7B51E441F}" dt="2026-01-19T19:44:59.932" v="3694" actId="20577"/>
          <ac:spMkLst>
            <pc:docMk/>
            <pc:sldMk cId="257743272" sldId="1192"/>
            <ac:spMk id="2" creationId="{8E845512-1584-7DF7-E917-6AF8B934EFDE}"/>
          </ac:spMkLst>
        </pc:spChg>
        <pc:spChg chg="mod">
          <ac:chgData name="Jalila El Baraka" userId="ea93c961-285f-4edc-9e51-dff84fc1dbdc" providerId="ADAL" clId="{57C2819A-E835-47AA-9356-3BB7B51E441F}" dt="2026-01-19T19:41:53.071" v="3692" actId="20577"/>
          <ac:spMkLst>
            <pc:docMk/>
            <pc:sldMk cId="257743272" sldId="1192"/>
            <ac:spMk id="3" creationId="{A1D1B7C1-CC4E-6475-5FFC-8513066BA8E6}"/>
          </ac:spMkLst>
        </pc:spChg>
      </pc:sldChg>
      <pc:sldChg chg="modSp mod ord">
        <pc:chgData name="Jalila El Baraka" userId="ea93c961-285f-4edc-9e51-dff84fc1dbdc" providerId="ADAL" clId="{57C2819A-E835-47AA-9356-3BB7B51E441F}" dt="2026-01-19T19:53:51.388" v="3770" actId="1076"/>
        <pc:sldMkLst>
          <pc:docMk/>
          <pc:sldMk cId="2343976870" sldId="1206"/>
        </pc:sldMkLst>
        <pc:spChg chg="mod">
          <ac:chgData name="Jalila El Baraka" userId="ea93c961-285f-4edc-9e51-dff84fc1dbdc" providerId="ADAL" clId="{57C2819A-E835-47AA-9356-3BB7B51E441F}" dt="2026-01-19T19:53:43.622" v="3761" actId="20577"/>
          <ac:spMkLst>
            <pc:docMk/>
            <pc:sldMk cId="2343976870" sldId="1206"/>
            <ac:spMk id="2" creationId="{E2F01DF8-6197-3C10-C2BA-7D69BEC4319E}"/>
          </ac:spMkLst>
        </pc:spChg>
        <pc:spChg chg="mod">
          <ac:chgData name="Jalila El Baraka" userId="ea93c961-285f-4edc-9e51-dff84fc1dbdc" providerId="ADAL" clId="{57C2819A-E835-47AA-9356-3BB7B51E441F}" dt="2026-01-19T19:53:51.388" v="3770" actId="1076"/>
          <ac:spMkLst>
            <pc:docMk/>
            <pc:sldMk cId="2343976870" sldId="1206"/>
            <ac:spMk id="3" creationId="{A9609DF9-0566-BE7B-8757-4FADB681F82D}"/>
          </ac:spMkLst>
        </pc:spChg>
      </pc:sldChg>
      <pc:sldChg chg="modSp add mod">
        <pc:chgData name="Jalila El Baraka" userId="ea93c961-285f-4edc-9e51-dff84fc1dbdc" providerId="ADAL" clId="{57C2819A-E835-47AA-9356-3BB7B51E441F}" dt="2026-01-19T18:38:39.788" v="3140" actId="20577"/>
        <pc:sldMkLst>
          <pc:docMk/>
          <pc:sldMk cId="529457713" sldId="1215"/>
        </pc:sldMkLst>
        <pc:spChg chg="mod">
          <ac:chgData name="Jalila El Baraka" userId="ea93c961-285f-4edc-9e51-dff84fc1dbdc" providerId="ADAL" clId="{57C2819A-E835-47AA-9356-3BB7B51E441F}" dt="2026-01-19T18:38:03.610" v="3097" actId="20577"/>
          <ac:spMkLst>
            <pc:docMk/>
            <pc:sldMk cId="529457713" sldId="1215"/>
            <ac:spMk id="5" creationId="{9B36D9E9-26EA-7ACD-C79A-ACE76E6E3EEF}"/>
          </ac:spMkLst>
        </pc:spChg>
        <pc:spChg chg="mod">
          <ac:chgData name="Jalila El Baraka" userId="ea93c961-285f-4edc-9e51-dff84fc1dbdc" providerId="ADAL" clId="{57C2819A-E835-47AA-9356-3BB7B51E441F}" dt="2026-01-19T18:38:11.975" v="3108" actId="20577"/>
          <ac:spMkLst>
            <pc:docMk/>
            <pc:sldMk cId="529457713" sldId="1215"/>
            <ac:spMk id="7" creationId="{27C9F5B3-E42F-D58B-FA2A-28DE74AFB155}"/>
          </ac:spMkLst>
        </pc:spChg>
        <pc:spChg chg="mod">
          <ac:chgData name="Jalila El Baraka" userId="ea93c961-285f-4edc-9e51-dff84fc1dbdc" providerId="ADAL" clId="{57C2819A-E835-47AA-9356-3BB7B51E441F}" dt="2026-01-19T18:38:39.788" v="3140" actId="20577"/>
          <ac:spMkLst>
            <pc:docMk/>
            <pc:sldMk cId="529457713" sldId="1215"/>
            <ac:spMk id="10" creationId="{47157CB2-081D-9009-7600-28C29E7EDDE0}"/>
          </ac:spMkLst>
        </pc:spChg>
      </pc:sldChg>
      <pc:sldChg chg="modSp add mod">
        <pc:chgData name="Jalila El Baraka" userId="ea93c961-285f-4edc-9e51-dff84fc1dbdc" providerId="ADAL" clId="{57C2819A-E835-47AA-9356-3BB7B51E441F}" dt="2026-01-19T19:40:00.231" v="3527" actId="20577"/>
        <pc:sldMkLst>
          <pc:docMk/>
          <pc:sldMk cId="2324447700" sldId="1231"/>
        </pc:sldMkLst>
        <pc:spChg chg="mod">
          <ac:chgData name="Jalila El Baraka" userId="ea93c961-285f-4edc-9e51-dff84fc1dbdc" providerId="ADAL" clId="{57C2819A-E835-47AA-9356-3BB7B51E441F}" dt="2026-01-19T19:39:51.852" v="3501" actId="313"/>
          <ac:spMkLst>
            <pc:docMk/>
            <pc:sldMk cId="2324447700" sldId="1231"/>
            <ac:spMk id="2" creationId="{4E6F7F27-FF6A-DE0A-567E-5454956BDD7B}"/>
          </ac:spMkLst>
        </pc:spChg>
        <pc:spChg chg="mod">
          <ac:chgData name="Jalila El Baraka" userId="ea93c961-285f-4edc-9e51-dff84fc1dbdc" providerId="ADAL" clId="{57C2819A-E835-47AA-9356-3BB7B51E441F}" dt="2026-01-19T19:40:00.231" v="3527" actId="20577"/>
          <ac:spMkLst>
            <pc:docMk/>
            <pc:sldMk cId="2324447700" sldId="1231"/>
            <ac:spMk id="3" creationId="{544C361D-B19C-C6E4-5CCB-30ADAF24B5B1}"/>
          </ac:spMkLst>
        </pc:spChg>
      </pc:sldChg>
      <pc:sldChg chg="modSp add mod">
        <pc:chgData name="Jalila El Baraka" userId="ea93c961-285f-4edc-9e51-dff84fc1dbdc" providerId="ADAL" clId="{57C2819A-E835-47AA-9356-3BB7B51E441F}" dt="2026-01-19T19:52:03.820" v="3729" actId="20577"/>
        <pc:sldMkLst>
          <pc:docMk/>
          <pc:sldMk cId="3869886633" sldId="1232"/>
        </pc:sldMkLst>
        <pc:spChg chg="mod">
          <ac:chgData name="Jalila El Baraka" userId="ea93c961-285f-4edc-9e51-dff84fc1dbdc" providerId="ADAL" clId="{57C2819A-E835-47AA-9356-3BB7B51E441F}" dt="2026-01-19T19:52:03.820" v="3729" actId="20577"/>
          <ac:spMkLst>
            <pc:docMk/>
            <pc:sldMk cId="3869886633" sldId="1232"/>
            <ac:spMk id="2" creationId="{D8DDAEF4-83FC-9F5E-3DE3-1264B385555A}"/>
          </ac:spMkLst>
        </pc:spChg>
      </pc:sldChg>
      <pc:sldChg chg="modSp add mod">
        <pc:chgData name="Jalila El Baraka" userId="ea93c961-285f-4edc-9e51-dff84fc1dbdc" providerId="ADAL" clId="{57C2819A-E835-47AA-9356-3BB7B51E441F}" dt="2026-01-19T19:51:34.051" v="3727" actId="313"/>
        <pc:sldMkLst>
          <pc:docMk/>
          <pc:sldMk cId="2803310425" sldId="1233"/>
        </pc:sldMkLst>
        <pc:spChg chg="mod">
          <ac:chgData name="Jalila El Baraka" userId="ea93c961-285f-4edc-9e51-dff84fc1dbdc" providerId="ADAL" clId="{57C2819A-E835-47AA-9356-3BB7B51E441F}" dt="2026-01-19T19:51:31.224" v="3726" actId="313"/>
          <ac:spMkLst>
            <pc:docMk/>
            <pc:sldMk cId="2803310425" sldId="1233"/>
            <ac:spMk id="2" creationId="{42B5B97B-1281-B268-63CE-E5C72BA9C7E7}"/>
          </ac:spMkLst>
        </pc:spChg>
        <pc:spChg chg="mod">
          <ac:chgData name="Jalila El Baraka" userId="ea93c961-285f-4edc-9e51-dff84fc1dbdc" providerId="ADAL" clId="{57C2819A-E835-47AA-9356-3BB7B51E441F}" dt="2026-01-19T19:51:34.051" v="3727" actId="313"/>
          <ac:spMkLst>
            <pc:docMk/>
            <pc:sldMk cId="2803310425" sldId="1233"/>
            <ac:spMk id="3" creationId="{ADDFC97D-867F-9DE0-7EC4-B1F3DCA9478A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addMainMaster delMainMaster">
      <pc:chgData name="Jalila El Baraka" userId="ea93c961-285f-4edc-9e51-dff84fc1dbdc" providerId="ADAL" clId="{AF35D566-9458-4FCB-BB0C-F789683C5E1A}" dt="2026-01-31T18:52:46.164" v="6801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1-21T20:25:07.879" v="6498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AF35D566-9458-4FCB-BB0C-F789683C5E1A}" dt="2026-01-21T20:25:07.879" v="6498" actId="26606"/>
          <ac:spMkLst>
            <pc:docMk/>
            <pc:sldMk cId="56895326" sldId="257"/>
            <ac:spMk id="40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1-21T20:25:07.879" v="6498" actId="26606"/>
          <ac:picMkLst>
            <pc:docMk/>
            <pc:sldMk cId="56895326" sldId="257"/>
            <ac:picMk id="3" creationId="{CA408026-A1BD-5ACE-E7DF-A295739AE251}"/>
          </ac:picMkLst>
        </pc:picChg>
      </pc:sldChg>
      <pc:sldChg chg="addSp modSp">
        <pc:chgData name="Jalila El Baraka" userId="ea93c961-285f-4edc-9e51-dff84fc1dbdc" providerId="ADAL" clId="{AF35D566-9458-4FCB-BB0C-F789683C5E1A}" dt="2026-01-21T20:25:31.270" v="6499"/>
        <pc:sldMkLst>
          <pc:docMk/>
          <pc:sldMk cId="1677520056" sldId="1030"/>
        </pc:sldMkLst>
        <pc:picChg chg="add mod">
          <ac:chgData name="Jalila El Baraka" userId="ea93c961-285f-4edc-9e51-dff84fc1dbdc" providerId="ADAL" clId="{AF35D566-9458-4FCB-BB0C-F789683C5E1A}" dt="2026-01-21T20:25:31.270" v="6499"/>
          <ac:picMkLst>
            <pc:docMk/>
            <pc:sldMk cId="1677520056" sldId="1030"/>
            <ac:picMk id="2" creationId="{512E3B19-EC56-0912-A422-3EFBDCB29957}"/>
          </ac:picMkLst>
        </pc:picChg>
      </pc:sldChg>
      <pc:sldChg chg="modSp mod">
        <pc:chgData name="Jalila El Baraka" userId="ea93c961-285f-4edc-9e51-dff84fc1dbdc" providerId="ADAL" clId="{AF35D566-9458-4FCB-BB0C-F789683C5E1A}" dt="2026-01-07T19:52:25.768" v="6420" actId="20577"/>
        <pc:sldMkLst>
          <pc:docMk/>
          <pc:sldMk cId="2581047650" sldId="1037"/>
        </pc:sldMkLst>
        <pc:spChg chg="mod">
          <ac:chgData name="Jalila El Baraka" userId="ea93c961-285f-4edc-9e51-dff84fc1dbdc" providerId="ADAL" clId="{AF35D566-9458-4FCB-BB0C-F789683C5E1A}" dt="2026-01-07T19:52:25.768" v="6420" actId="20577"/>
          <ac:spMkLst>
            <pc:docMk/>
            <pc:sldMk cId="2581047650" sldId="1037"/>
            <ac:spMk id="7" creationId="{9996066A-6591-E373-A250-3457E8F637BD}"/>
          </ac:spMkLst>
        </pc:spChg>
      </pc:sldChg>
      <pc:sldChg chg="modSp mod">
        <pc:chgData name="Jalila El Baraka" userId="ea93c961-285f-4edc-9e51-dff84fc1dbdc" providerId="ADAL" clId="{AF35D566-9458-4FCB-BB0C-F789683C5E1A}" dt="2026-01-31T18:51:52.350" v="6701" actId="20577"/>
        <pc:sldMkLst>
          <pc:docMk/>
          <pc:sldMk cId="1285101221" sldId="1039"/>
        </pc:sldMkLst>
        <pc:spChg chg="mod">
          <ac:chgData name="Jalila El Baraka" userId="ea93c961-285f-4edc-9e51-dff84fc1dbdc" providerId="ADAL" clId="{AF35D566-9458-4FCB-BB0C-F789683C5E1A}" dt="2026-01-31T18:51:52.350" v="6701" actId="20577"/>
          <ac:spMkLst>
            <pc:docMk/>
            <pc:sldMk cId="1285101221" sldId="1039"/>
            <ac:spMk id="4" creationId="{36A9DEE3-9979-6109-FB91-45E5FCBE1876}"/>
          </ac:spMkLst>
        </pc:spChg>
        <pc:spChg chg="mod">
          <ac:chgData name="Jalila El Baraka" userId="ea93c961-285f-4edc-9e51-dff84fc1dbdc" providerId="ADAL" clId="{AF35D566-9458-4FCB-BB0C-F789683C5E1A}" dt="2026-01-31T18:51:48.224" v="6693" actId="20577"/>
          <ac:spMkLst>
            <pc:docMk/>
            <pc:sldMk cId="1285101221" sldId="1039"/>
            <ac:spMk id="7" creationId="{BC688EB2-CB5F-25F2-1BD7-7F7853AE0785}"/>
          </ac:spMkLst>
        </pc:spChg>
      </pc:sldChg>
      <pc:sldChg chg="addSp delSp modSp mod">
        <pc:chgData name="Jalila El Baraka" userId="ea93c961-285f-4edc-9e51-dff84fc1dbdc" providerId="ADAL" clId="{AF35D566-9458-4FCB-BB0C-F789683C5E1A}" dt="2026-01-31T18:52:22.390" v="6747" actId="14100"/>
        <pc:sldMkLst>
          <pc:docMk/>
          <pc:sldMk cId="165185905" sldId="1056"/>
        </pc:sldMkLst>
        <pc:spChg chg="add mod">
          <ac:chgData name="Jalila El Baraka" userId="ea93c961-285f-4edc-9e51-dff84fc1dbdc" providerId="ADAL" clId="{AF35D566-9458-4FCB-BB0C-F789683C5E1A}" dt="2026-01-31T18:52:22.390" v="6747" actId="14100"/>
          <ac:spMkLst>
            <pc:docMk/>
            <pc:sldMk cId="165185905" sldId="1056"/>
            <ac:spMk id="2" creationId="{6FD74E2F-8F6F-8C73-2FB8-9D410341B9C9}"/>
          </ac:spMkLst>
        </pc:spChg>
        <pc:spChg chg="mod">
          <ac:chgData name="Jalila El Baraka" userId="ea93c961-285f-4edc-9e51-dff84fc1dbdc" providerId="ADAL" clId="{AF35D566-9458-4FCB-BB0C-F789683C5E1A}" dt="2026-01-07T20:31:05.062" v="6494" actId="20577"/>
          <ac:spMkLst>
            <pc:docMk/>
            <pc:sldMk cId="165185905" sldId="1056"/>
            <ac:spMk id="9" creationId="{82D1671D-9CD1-1589-2B54-03E06E9EAED1}"/>
          </ac:spMkLst>
        </pc:spChg>
        <pc:picChg chg="del">
          <ac:chgData name="Jalila El Baraka" userId="ea93c961-285f-4edc-9e51-dff84fc1dbdc" providerId="ADAL" clId="{AF35D566-9458-4FCB-BB0C-F789683C5E1A}" dt="2026-01-31T18:51:57.994" v="6702" actId="478"/>
          <ac:picMkLst>
            <pc:docMk/>
            <pc:sldMk cId="165185905" sldId="1056"/>
            <ac:picMk id="7" creationId="{7688087A-48C9-BEEC-5ABF-E13396CFFE72}"/>
          </ac:picMkLst>
        </pc:picChg>
      </pc:sldChg>
      <pc:sldChg chg="modSp mod">
        <pc:chgData name="Jalila El Baraka" userId="ea93c961-285f-4edc-9e51-dff84fc1dbdc" providerId="ADAL" clId="{AF35D566-9458-4FCB-BB0C-F789683C5E1A}" dt="2026-01-31T18:52:46.164" v="6801" actId="20577"/>
        <pc:sldMkLst>
          <pc:docMk/>
          <pc:sldMk cId="1108896941" sldId="1057"/>
        </pc:sldMkLst>
        <pc:spChg chg="mod">
          <ac:chgData name="Jalila El Baraka" userId="ea93c961-285f-4edc-9e51-dff84fc1dbdc" providerId="ADAL" clId="{AF35D566-9458-4FCB-BB0C-F789683C5E1A}" dt="2026-01-31T18:52:46.164" v="6801" actId="20577"/>
          <ac:spMkLst>
            <pc:docMk/>
            <pc:sldMk cId="1108896941" sldId="1057"/>
            <ac:spMk id="7" creationId="{91C7BE2F-FA70-F13C-C22C-CE2804FDF5FA}"/>
          </ac:spMkLst>
        </pc:spChg>
      </pc:sldChg>
      <pc:sldChg chg="addSp modSp">
        <pc:chgData name="Jalila El Baraka" userId="ea93c961-285f-4edc-9e51-dff84fc1dbdc" providerId="ADAL" clId="{AF35D566-9458-4FCB-BB0C-F789683C5E1A}" dt="2026-01-31T18:49:12.514" v="6678"/>
        <pc:sldMkLst>
          <pc:docMk/>
          <pc:sldMk cId="3885549888" sldId="1063"/>
        </pc:sldMkLst>
        <pc:picChg chg="add mod">
          <ac:chgData name="Jalila El Baraka" userId="ea93c961-285f-4edc-9e51-dff84fc1dbdc" providerId="ADAL" clId="{AF35D566-9458-4FCB-BB0C-F789683C5E1A}" dt="2026-01-31T18:49:12.514" v="6678"/>
          <ac:picMkLst>
            <pc:docMk/>
            <pc:sldMk cId="3885549888" sldId="1063"/>
            <ac:picMk id="3" creationId="{70EE29FF-4C9A-16F1-B660-AC437AE2BE41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1-31T18:49:06.110" v="6677" actId="1076"/>
        <pc:sldMkLst>
          <pc:docMk/>
          <pc:sldMk cId="2755180706" sldId="1065"/>
        </pc:sldMkLst>
        <pc:picChg chg="del">
          <ac:chgData name="Jalila El Baraka" userId="ea93c961-285f-4edc-9e51-dff84fc1dbdc" providerId="ADAL" clId="{AF35D566-9458-4FCB-BB0C-F789683C5E1A}" dt="2026-01-31T18:48:58.842" v="6672" actId="478"/>
          <ac:picMkLst>
            <pc:docMk/>
            <pc:sldMk cId="2755180706" sldId="1065"/>
            <ac:picMk id="3" creationId="{39B3CC9F-F709-CD78-02DE-F3F95F5DFC0B}"/>
          </ac:picMkLst>
        </pc:picChg>
        <pc:picChg chg="add mod">
          <ac:chgData name="Jalila El Baraka" userId="ea93c961-285f-4edc-9e51-dff84fc1dbdc" providerId="ADAL" clId="{AF35D566-9458-4FCB-BB0C-F789683C5E1A}" dt="2026-01-31T18:49:06.110" v="6677" actId="1076"/>
          <ac:picMkLst>
            <pc:docMk/>
            <pc:sldMk cId="2755180706" sldId="1065"/>
            <ac:picMk id="5" creationId="{21F9EFE6-6C6D-6450-E64D-78D1E7DC14E7}"/>
          </ac:picMkLst>
        </pc:picChg>
      </pc:sldChg>
      <pc:sldChg chg="modSp mod">
        <pc:chgData name="Jalila El Baraka" userId="ea93c961-285f-4edc-9e51-dff84fc1dbdc" providerId="ADAL" clId="{AF35D566-9458-4FCB-BB0C-F789683C5E1A}" dt="2026-01-07T19:52:15.890" v="6419" actId="20577"/>
        <pc:sldMkLst>
          <pc:docMk/>
          <pc:sldMk cId="1830111078" sldId="1090"/>
        </pc:sldMkLst>
        <pc:spChg chg="mod">
          <ac:chgData name="Jalila El Baraka" userId="ea93c961-285f-4edc-9e51-dff84fc1dbdc" providerId="ADAL" clId="{AF35D566-9458-4FCB-BB0C-F789683C5E1A}" dt="2026-01-07T19:52:15.890" v="6419" actId="20577"/>
          <ac:spMkLst>
            <pc:docMk/>
            <pc:sldMk cId="1830111078" sldId="1090"/>
            <ac:spMk id="7" creationId="{5E8646D8-E7E2-AEFF-2F46-02D2B7ED3538}"/>
          </ac:spMkLst>
        </pc:spChg>
      </pc:sldChg>
      <pc:sldChg chg="modSp mod">
        <pc:chgData name="Jalila El Baraka" userId="ea93c961-285f-4edc-9e51-dff84fc1dbdc" providerId="ADAL" clId="{AF35D566-9458-4FCB-BB0C-F789683C5E1A}" dt="2026-01-31T18:48:19.002" v="6671" actId="313"/>
        <pc:sldMkLst>
          <pc:docMk/>
          <pc:sldMk cId="3750647072" sldId="1101"/>
        </pc:sldMkLst>
        <pc:spChg chg="mod">
          <ac:chgData name="Jalila El Baraka" userId="ea93c961-285f-4edc-9e51-dff84fc1dbdc" providerId="ADAL" clId="{AF35D566-9458-4FCB-BB0C-F789683C5E1A}" dt="2026-01-31T18:48:19.002" v="6671" actId="313"/>
          <ac:spMkLst>
            <pc:docMk/>
            <pc:sldMk cId="3750647072" sldId="1101"/>
            <ac:spMk id="4" creationId="{56D6602D-2371-AA79-8738-13B10F0453E8}"/>
          </ac:spMkLst>
        </pc:spChg>
      </pc:sldChg>
      <pc:sldChg chg="modSp mod">
        <pc:chgData name="Jalila El Baraka" userId="ea93c961-285f-4edc-9e51-dff84fc1dbdc" providerId="ADAL" clId="{AF35D566-9458-4FCB-BB0C-F789683C5E1A}" dt="2026-01-21T20:33:22.857" v="6660" actId="1076"/>
        <pc:sldMkLst>
          <pc:docMk/>
          <pc:sldMk cId="989522169" sldId="1102"/>
        </pc:sldMkLst>
        <pc:spChg chg="mod">
          <ac:chgData name="Jalila El Baraka" userId="ea93c961-285f-4edc-9e51-dff84fc1dbdc" providerId="ADAL" clId="{AF35D566-9458-4FCB-BB0C-F789683C5E1A}" dt="2026-01-21T20:33:22.857" v="6660" actId="1076"/>
          <ac:spMkLst>
            <pc:docMk/>
            <pc:sldMk cId="989522169" sldId="1102"/>
            <ac:spMk id="7" creationId="{BDB9F27C-EECD-52F2-5043-CFE003CD2044}"/>
          </ac:spMkLst>
        </pc:spChg>
      </pc:sldChg>
      <pc:sldChg chg="modSp">
        <pc:chgData name="Jalila El Baraka" userId="ea93c961-285f-4edc-9e51-dff84fc1dbdc" providerId="ADAL" clId="{AF35D566-9458-4FCB-BB0C-F789683C5E1A}" dt="2026-01-31T18:51:07.037" v="6685" actId="11530"/>
        <pc:sldMkLst>
          <pc:docMk/>
          <pc:sldMk cId="1804390391" sldId="1105"/>
        </pc:sldMkLst>
        <pc:picChg chg="mod">
          <ac:chgData name="Jalila El Baraka" userId="ea93c961-285f-4edc-9e51-dff84fc1dbdc" providerId="ADAL" clId="{AF35D566-9458-4FCB-BB0C-F789683C5E1A}" dt="2026-01-31T18:51:07.037" v="6685" actId="11530"/>
          <ac:picMkLst>
            <pc:docMk/>
            <pc:sldMk cId="1804390391" sldId="1105"/>
            <ac:picMk id="3" creationId="{366A6127-48AB-EDAA-5C63-96117105916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1-31T18:49:43.340" v="6684"/>
        <pc:sldMkLst>
          <pc:docMk/>
          <pc:sldMk cId="2477685694" sldId="1107"/>
        </pc:sldMkLst>
        <pc:picChg chg="add mod">
          <ac:chgData name="Jalila El Baraka" userId="ea93c961-285f-4edc-9e51-dff84fc1dbdc" providerId="ADAL" clId="{AF35D566-9458-4FCB-BB0C-F789683C5E1A}" dt="2026-01-31T18:49:43.340" v="6684"/>
          <ac:picMkLst>
            <pc:docMk/>
            <pc:sldMk cId="2477685694" sldId="1107"/>
            <ac:picMk id="3" creationId="{45261B66-ECC2-D783-AE2F-1FEA7AAD60BD}"/>
          </ac:picMkLst>
        </pc:picChg>
        <pc:picChg chg="del">
          <ac:chgData name="Jalila El Baraka" userId="ea93c961-285f-4edc-9e51-dff84fc1dbdc" providerId="ADAL" clId="{AF35D566-9458-4FCB-BB0C-F789683C5E1A}" dt="2026-01-31T18:49:18.994" v="6679" actId="478"/>
          <ac:picMkLst>
            <pc:docMk/>
            <pc:sldMk cId="2477685694" sldId="1107"/>
            <ac:picMk id="10" creationId="{0FB9C1F8-835E-C7FA-4528-533100C1C3B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1-31T18:49:37.401" v="6683" actId="1076"/>
        <pc:sldMkLst>
          <pc:docMk/>
          <pc:sldMk cId="574874629" sldId="1109"/>
        </pc:sldMkLst>
        <pc:picChg chg="add mod">
          <ac:chgData name="Jalila El Baraka" userId="ea93c961-285f-4edc-9e51-dff84fc1dbdc" providerId="ADAL" clId="{AF35D566-9458-4FCB-BB0C-F789683C5E1A}" dt="2026-01-31T18:49:37.401" v="6683" actId="1076"/>
          <ac:picMkLst>
            <pc:docMk/>
            <pc:sldMk cId="574874629" sldId="1109"/>
            <ac:picMk id="2" creationId="{ECE3E775-8661-0968-9AAD-8C3B7DB4FD86}"/>
          </ac:picMkLst>
        </pc:picChg>
        <pc:picChg chg="del">
          <ac:chgData name="Jalila El Baraka" userId="ea93c961-285f-4edc-9e51-dff84fc1dbdc" providerId="ADAL" clId="{AF35D566-9458-4FCB-BB0C-F789683C5E1A}" dt="2026-01-31T18:49:32.537" v="6680" actId="478"/>
          <ac:picMkLst>
            <pc:docMk/>
            <pc:sldMk cId="574874629" sldId="1109"/>
            <ac:picMk id="7" creationId="{D22804B1-8708-5BFC-095F-D8DB9130EF96}"/>
          </ac:picMkLst>
        </pc:picChg>
      </pc:sldChg>
      <pc:sldChg chg="modSp mod">
        <pc:chgData name="Jalila El Baraka" userId="ea93c961-285f-4edc-9e51-dff84fc1dbdc" providerId="ADAL" clId="{AF35D566-9458-4FCB-BB0C-F789683C5E1A}" dt="2026-01-07T19:30:29.813" v="6403" actId="1076"/>
        <pc:sldMkLst>
          <pc:docMk/>
          <pc:sldMk cId="299309008" sldId="1127"/>
        </pc:sldMkLst>
        <pc:spChg chg="mod">
          <ac:chgData name="Jalila El Baraka" userId="ea93c961-285f-4edc-9e51-dff84fc1dbdc" providerId="ADAL" clId="{AF35D566-9458-4FCB-BB0C-F789683C5E1A}" dt="2026-01-07T19:30:29.813" v="6403" actId="1076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AF35D566-9458-4FCB-BB0C-F789683C5E1A}" dt="2026-01-21T20:33:34.471" v="6661" actId="1076"/>
        <pc:sldMkLst>
          <pc:docMk/>
          <pc:sldMk cId="1506598639" sldId="1128"/>
        </pc:sldMkLst>
        <pc:spChg chg="mod">
          <ac:chgData name="Jalila El Baraka" userId="ea93c961-285f-4edc-9e51-dff84fc1dbdc" providerId="ADAL" clId="{AF35D566-9458-4FCB-BB0C-F789683C5E1A}" dt="2026-01-21T20:33:34.471" v="6661" actId="1076"/>
          <ac:spMkLst>
            <pc:docMk/>
            <pc:sldMk cId="1506598639" sldId="1128"/>
            <ac:spMk id="4" creationId="{CC9A674F-81CB-8045-71FB-D38C660DC704}"/>
          </ac:spMkLst>
        </pc:spChg>
        <pc:spChg chg="mod">
          <ac:chgData name="Jalila El Baraka" userId="ea93c961-285f-4edc-9e51-dff84fc1dbdc" providerId="ADAL" clId="{AF35D566-9458-4FCB-BB0C-F789683C5E1A}" dt="2026-01-07T19:30:49.484" v="6410" actId="20577"/>
          <ac:spMkLst>
            <pc:docMk/>
            <pc:sldMk cId="1506598639" sldId="1128"/>
            <ac:spMk id="8" creationId="{6738BCDE-EB82-256C-0DAE-B80ECA3E9351}"/>
          </ac:spMkLst>
        </pc:spChg>
      </pc:sldChg>
      <pc:sldChg chg="addSp delSp modSp mod">
        <pc:chgData name="Jalila El Baraka" userId="ea93c961-285f-4edc-9e51-dff84fc1dbdc" providerId="ADAL" clId="{AF35D566-9458-4FCB-BB0C-F789683C5E1A}" dt="2026-01-21T20:33:40.470" v="6663" actId="1076"/>
        <pc:sldMkLst>
          <pc:docMk/>
          <pc:sldMk cId="2553980169" sldId="1129"/>
        </pc:sldMkLst>
        <pc:spChg chg="mod">
          <ac:chgData name="Jalila El Baraka" userId="ea93c961-285f-4edc-9e51-dff84fc1dbdc" providerId="ADAL" clId="{AF35D566-9458-4FCB-BB0C-F789683C5E1A}" dt="2026-01-21T20:33:38.455" v="6662" actId="1076"/>
          <ac:spMkLst>
            <pc:docMk/>
            <pc:sldMk cId="2553980169" sldId="1129"/>
            <ac:spMk id="5" creationId="{C690C133-967A-DF59-D2C5-133188B6B4E6}"/>
          </ac:spMkLst>
        </pc:spChg>
        <pc:spChg chg="mod">
          <ac:chgData name="Jalila El Baraka" userId="ea93c961-285f-4edc-9e51-dff84fc1dbdc" providerId="ADAL" clId="{AF35D566-9458-4FCB-BB0C-F789683C5E1A}" dt="2026-01-21T20:33:40.470" v="6663" actId="1076"/>
          <ac:spMkLst>
            <pc:docMk/>
            <pc:sldMk cId="2553980169" sldId="1129"/>
            <ac:spMk id="8" creationId="{2BE93DA8-A0C2-0606-9B08-5E8AFE984211}"/>
          </ac:spMkLst>
        </pc:spChg>
      </pc:sldChg>
      <pc:sldChg chg="addSp delSp modSp mod">
        <pc:chgData name="Jalila El Baraka" userId="ea93c961-285f-4edc-9e51-dff84fc1dbdc" providerId="ADAL" clId="{AF35D566-9458-4FCB-BB0C-F789683C5E1A}" dt="2026-01-21T20:33:46.267" v="6665" actId="1076"/>
        <pc:sldMkLst>
          <pc:docMk/>
          <pc:sldMk cId="434921383" sldId="1130"/>
        </pc:sldMkLst>
        <pc:spChg chg="mod">
          <ac:chgData name="Jalila El Baraka" userId="ea93c961-285f-4edc-9e51-dff84fc1dbdc" providerId="ADAL" clId="{AF35D566-9458-4FCB-BB0C-F789683C5E1A}" dt="2026-01-21T20:33:44.923" v="6664" actId="1076"/>
          <ac:spMkLst>
            <pc:docMk/>
            <pc:sldMk cId="434921383" sldId="1130"/>
            <ac:spMk id="8" creationId="{9EDBD1BC-B931-1C62-4C8D-42491CF3B3C1}"/>
          </ac:spMkLst>
        </pc:spChg>
        <pc:spChg chg="mod">
          <ac:chgData name="Jalila El Baraka" userId="ea93c961-285f-4edc-9e51-dff84fc1dbdc" providerId="ADAL" clId="{AF35D566-9458-4FCB-BB0C-F789683C5E1A}" dt="2026-01-21T20:33:46.267" v="6665" actId="1076"/>
          <ac:spMkLst>
            <pc:docMk/>
            <pc:sldMk cId="434921383" sldId="1130"/>
            <ac:spMk id="9" creationId="{EBB98D29-690D-B469-D36C-94B0408C9D74}"/>
          </ac:spMkLst>
        </pc:spChg>
      </pc:sldChg>
      <pc:sldChg chg="modSp mod">
        <pc:chgData name="Jalila El Baraka" userId="ea93c961-285f-4edc-9e51-dff84fc1dbdc" providerId="ADAL" clId="{AF35D566-9458-4FCB-BB0C-F789683C5E1A}" dt="2026-01-21T20:33:59.224" v="6666" actId="20577"/>
        <pc:sldMkLst>
          <pc:docMk/>
          <pc:sldMk cId="529457713" sldId="1215"/>
        </pc:sldMkLst>
        <pc:spChg chg="mod">
          <ac:chgData name="Jalila El Baraka" userId="ea93c961-285f-4edc-9e51-dff84fc1dbdc" providerId="ADAL" clId="{AF35D566-9458-4FCB-BB0C-F789683C5E1A}" dt="2026-01-21T20:33:59.224" v="6666" actId="20577"/>
          <ac:spMkLst>
            <pc:docMk/>
            <pc:sldMk cId="529457713" sldId="1215"/>
            <ac:spMk id="5" creationId="{9B36D9E9-26EA-7ACD-C79A-ACE76E6E3EEF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1-21T20:26:32.171" v="6502"/>
        <pc:sldMkLst>
          <pc:docMk/>
          <pc:sldMk cId="3894266153" sldId="1234"/>
        </pc:sldMkLst>
        <pc:grpChg chg="add mod">
          <ac:chgData name="Jalila El Baraka" userId="ea93c961-285f-4edc-9e51-dff84fc1dbdc" providerId="ADAL" clId="{AF35D566-9458-4FCB-BB0C-F789683C5E1A}" dt="2026-01-21T20:26:32.171" v="6502"/>
          <ac:grpSpMkLst>
            <pc:docMk/>
            <pc:sldMk cId="3894266153" sldId="1234"/>
            <ac:grpSpMk id="3" creationId="{C4546DDE-A868-D007-6C5E-CD3336722AFE}"/>
          </ac:grpSpMkLst>
        </pc:grpChg>
        <pc:picChg chg="mod">
          <ac:chgData name="Jalila El Baraka" userId="ea93c961-285f-4edc-9e51-dff84fc1dbdc" providerId="ADAL" clId="{AF35D566-9458-4FCB-BB0C-F789683C5E1A}" dt="2026-01-21T20:26:32.171" v="6502"/>
          <ac:picMkLst>
            <pc:docMk/>
            <pc:sldMk cId="3894266153" sldId="1234"/>
            <ac:picMk id="4" creationId="{F44FB4EF-9F79-436A-2998-6628A8EC42F3}"/>
          </ac:picMkLst>
        </pc:picChg>
        <pc:picChg chg="mod">
          <ac:chgData name="Jalila El Baraka" userId="ea93c961-285f-4edc-9e51-dff84fc1dbdc" providerId="ADAL" clId="{AF35D566-9458-4FCB-BB0C-F789683C5E1A}" dt="2026-01-21T20:26:32.171" v="6502"/>
          <ac:picMkLst>
            <pc:docMk/>
            <pc:sldMk cId="3894266153" sldId="1234"/>
            <ac:picMk id="6" creationId="{5AE59B29-A434-82F5-3BA9-A113A90600E5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1-21T20:27:34.516" v="6516" actId="478"/>
        <pc:sldMkLst>
          <pc:docMk/>
          <pc:sldMk cId="2222803738" sldId="1235"/>
        </pc:sldMkLst>
        <pc:spChg chg="mod">
          <ac:chgData name="Jalila El Baraka" userId="ea93c961-285f-4edc-9e51-dff84fc1dbdc" providerId="ADAL" clId="{AF35D566-9458-4FCB-BB0C-F789683C5E1A}" dt="2026-01-21T20:27:09.556" v="6505"/>
          <ac:spMkLst>
            <pc:docMk/>
            <pc:sldMk cId="2222803738" sldId="1235"/>
            <ac:spMk id="2" creationId="{AF54CB0F-1B10-B5D3-305E-160A5F304EF3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1-21T20:28:27.041" v="6525" actId="1076"/>
        <pc:sldMkLst>
          <pc:docMk/>
          <pc:sldMk cId="390525049" sldId="1236"/>
        </pc:sldMkLst>
        <pc:spChg chg="mod">
          <ac:chgData name="Jalila El Baraka" userId="ea93c961-285f-4edc-9e51-dff84fc1dbdc" providerId="ADAL" clId="{AF35D566-9458-4FCB-BB0C-F789683C5E1A}" dt="2026-01-21T20:27:56.456" v="6518"/>
          <ac:spMkLst>
            <pc:docMk/>
            <pc:sldMk cId="390525049" sldId="1236"/>
            <ac:spMk id="2" creationId="{D87C70A5-9E78-ABDE-7EDC-C5FE108324B9}"/>
          </ac:spMkLst>
        </pc:spChg>
        <pc:spChg chg="add mod">
          <ac:chgData name="Jalila El Baraka" userId="ea93c961-285f-4edc-9e51-dff84fc1dbdc" providerId="ADAL" clId="{AF35D566-9458-4FCB-BB0C-F789683C5E1A}" dt="2026-01-21T20:28:13.924" v="6521" actId="1076"/>
          <ac:spMkLst>
            <pc:docMk/>
            <pc:sldMk cId="390525049" sldId="1236"/>
            <ac:spMk id="5" creationId="{151A85D8-AE8B-0CB4-9094-23B82B10DDB6}"/>
          </ac:spMkLst>
        </pc:spChg>
        <pc:spChg chg="add mod">
          <ac:chgData name="Jalila El Baraka" userId="ea93c961-285f-4edc-9e51-dff84fc1dbdc" providerId="ADAL" clId="{AF35D566-9458-4FCB-BB0C-F789683C5E1A}" dt="2026-01-21T20:28:21.509" v="6524" actId="1076"/>
          <ac:spMkLst>
            <pc:docMk/>
            <pc:sldMk cId="390525049" sldId="1236"/>
            <ac:spMk id="7" creationId="{318EB783-2C42-329B-5E1F-D6F09B305CC1}"/>
          </ac:spMkLst>
        </pc:spChg>
        <pc:picChg chg="mod">
          <ac:chgData name="Jalila El Baraka" userId="ea93c961-285f-4edc-9e51-dff84fc1dbdc" providerId="ADAL" clId="{AF35D566-9458-4FCB-BB0C-F789683C5E1A}" dt="2026-01-21T20:28:27.041" v="6525" actId="1076"/>
          <ac:picMkLst>
            <pc:docMk/>
            <pc:sldMk cId="390525049" sldId="1236"/>
            <ac:picMk id="14" creationId="{CF4C0D1B-7D56-F01A-F390-25B013713D02}"/>
          </ac:picMkLst>
        </pc:picChg>
      </pc:sldChg>
      <pc:sldChg chg="addSp modSp add mod">
        <pc:chgData name="Jalila El Baraka" userId="ea93c961-285f-4edc-9e51-dff84fc1dbdc" providerId="ADAL" clId="{AF35D566-9458-4FCB-BB0C-F789683C5E1A}" dt="2026-01-21T20:29:45.848" v="6574" actId="14100"/>
        <pc:sldMkLst>
          <pc:docMk/>
          <pc:sldMk cId="437596506" sldId="1237"/>
        </pc:sldMkLst>
        <pc:spChg chg="mod">
          <ac:chgData name="Jalila El Baraka" userId="ea93c961-285f-4edc-9e51-dff84fc1dbdc" providerId="ADAL" clId="{AF35D566-9458-4FCB-BB0C-F789683C5E1A}" dt="2026-01-21T20:29:02.220" v="6563" actId="20577"/>
          <ac:spMkLst>
            <pc:docMk/>
            <pc:sldMk cId="437596506" sldId="1237"/>
            <ac:spMk id="2" creationId="{8212E28B-3974-1C8D-2FF4-ABC39F2954E1}"/>
          </ac:spMkLst>
        </pc:spChg>
        <pc:spChg chg="add mod">
          <ac:chgData name="Jalila El Baraka" userId="ea93c961-285f-4edc-9e51-dff84fc1dbdc" providerId="ADAL" clId="{AF35D566-9458-4FCB-BB0C-F789683C5E1A}" dt="2026-01-21T20:29:25.688" v="6569" actId="14100"/>
          <ac:spMkLst>
            <pc:docMk/>
            <pc:sldMk cId="437596506" sldId="1237"/>
            <ac:spMk id="5" creationId="{B24848AF-297B-59D8-C0CF-1A20A001C706}"/>
          </ac:spMkLst>
        </pc:spChg>
        <pc:spChg chg="add mod">
          <ac:chgData name="Jalila El Baraka" userId="ea93c961-285f-4edc-9e51-dff84fc1dbdc" providerId="ADAL" clId="{AF35D566-9458-4FCB-BB0C-F789683C5E1A}" dt="2026-01-21T20:29:45.848" v="6574" actId="14100"/>
          <ac:spMkLst>
            <pc:docMk/>
            <pc:sldMk cId="437596506" sldId="1237"/>
            <ac:spMk id="7" creationId="{5BF9D75E-F51A-2D7C-F378-1B6E125B54F0}"/>
          </ac:spMkLst>
        </pc:spChg>
        <pc:picChg chg="mod">
          <ac:chgData name="Jalila El Baraka" userId="ea93c961-285f-4edc-9e51-dff84fc1dbdc" providerId="ADAL" clId="{AF35D566-9458-4FCB-BB0C-F789683C5E1A}" dt="2026-01-21T20:29:40.702" v="6573" actId="14100"/>
          <ac:picMkLst>
            <pc:docMk/>
            <pc:sldMk cId="437596506" sldId="1237"/>
            <ac:picMk id="13" creationId="{912DA858-30EE-A16B-A99C-76084F6D7AB1}"/>
          </ac:picMkLst>
        </pc:picChg>
        <pc:picChg chg="mod">
          <ac:chgData name="Jalila El Baraka" userId="ea93c961-285f-4edc-9e51-dff84fc1dbdc" providerId="ADAL" clId="{AF35D566-9458-4FCB-BB0C-F789683C5E1A}" dt="2026-01-21T20:29:22.667" v="6568" actId="14100"/>
          <ac:picMkLst>
            <pc:docMk/>
            <pc:sldMk cId="437596506" sldId="1237"/>
            <ac:picMk id="19" creationId="{15311190-2839-8EE5-1FDC-FA5001687ADE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1-31T18:47:56.779" v="6670" actId="1076"/>
        <pc:sldMkLst>
          <pc:docMk/>
          <pc:sldMk cId="1967438335" sldId="1238"/>
        </pc:sldMkLst>
        <pc:spChg chg="mod">
          <ac:chgData name="Jalila El Baraka" userId="ea93c961-285f-4edc-9e51-dff84fc1dbdc" providerId="ADAL" clId="{AF35D566-9458-4FCB-BB0C-F789683C5E1A}" dt="2026-01-31T18:47:56.779" v="6670" actId="1076"/>
          <ac:spMkLst>
            <pc:docMk/>
            <pc:sldMk cId="1967438335" sldId="1238"/>
            <ac:spMk id="26" creationId="{FB6A1AFB-EB3D-86A5-7983-CEE098F806C7}"/>
          </ac:spMkLst>
        </pc:spChg>
        <pc:spChg chg="mod">
          <ac:chgData name="Jalila El Baraka" userId="ea93c961-285f-4edc-9e51-dff84fc1dbdc" providerId="ADAL" clId="{AF35D566-9458-4FCB-BB0C-F789683C5E1A}" dt="2026-01-31T18:47:50.856" v="6669" actId="1076"/>
          <ac:spMkLst>
            <pc:docMk/>
            <pc:sldMk cId="1967438335" sldId="1238"/>
            <ac:spMk id="29" creationId="{9700F55C-9D54-B3AC-CD7F-7F4C8B87DFDE}"/>
          </ac:spMkLst>
        </pc:spChg>
        <pc:spChg chg="mod">
          <ac:chgData name="Jalila El Baraka" userId="ea93c961-285f-4edc-9e51-dff84fc1dbdc" providerId="ADAL" clId="{AF35D566-9458-4FCB-BB0C-F789683C5E1A}" dt="2026-01-31T18:47:48.278" v="6668" actId="1076"/>
          <ac:spMkLst>
            <pc:docMk/>
            <pc:sldMk cId="1967438335" sldId="1238"/>
            <ac:spMk id="30" creationId="{8B59E30E-A9C9-3509-3C3D-294F269E2F3A}"/>
          </ac:spMkLst>
        </pc:spChg>
        <pc:grpChg chg="add mod">
          <ac:chgData name="Jalila El Baraka" userId="ea93c961-285f-4edc-9e51-dff84fc1dbdc" providerId="ADAL" clId="{AF35D566-9458-4FCB-BB0C-F789683C5E1A}" dt="2026-01-21T20:30:27.206" v="6580"/>
          <ac:grpSpMkLst>
            <pc:docMk/>
            <pc:sldMk cId="1967438335" sldId="1238"/>
            <ac:grpSpMk id="10" creationId="{01ED5E5F-E057-B343-F852-573D5A8D345A}"/>
          </ac:grpSpMkLst>
        </pc:grpChg>
        <pc:picChg chg="mod">
          <ac:chgData name="Jalila El Baraka" userId="ea93c961-285f-4edc-9e51-dff84fc1dbdc" providerId="ADAL" clId="{AF35D566-9458-4FCB-BB0C-F789683C5E1A}" dt="2026-01-21T20:30:27.206" v="6580"/>
          <ac:picMkLst>
            <pc:docMk/>
            <pc:sldMk cId="1967438335" sldId="1238"/>
            <ac:picMk id="13" creationId="{77F28137-54EF-96BD-66E0-F2EB8D7745CA}"/>
          </ac:picMkLst>
        </pc:picChg>
        <pc:picChg chg="mod">
          <ac:chgData name="Jalila El Baraka" userId="ea93c961-285f-4edc-9e51-dff84fc1dbdc" providerId="ADAL" clId="{AF35D566-9458-4FCB-BB0C-F789683C5E1A}" dt="2026-01-21T20:30:27.206" v="6580"/>
          <ac:picMkLst>
            <pc:docMk/>
            <pc:sldMk cId="1967438335" sldId="1238"/>
            <ac:picMk id="14" creationId="{4F799C28-3E88-AB7F-CA86-C0F4132E0869}"/>
          </ac:picMkLst>
        </pc:picChg>
        <pc:picChg chg="mod">
          <ac:chgData name="Jalila El Baraka" userId="ea93c961-285f-4edc-9e51-dff84fc1dbdc" providerId="ADAL" clId="{AF35D566-9458-4FCB-BB0C-F789683C5E1A}" dt="2026-01-31T18:47:45.419" v="6667" actId="1076"/>
          <ac:picMkLst>
            <pc:docMk/>
            <pc:sldMk cId="1967438335" sldId="1238"/>
            <ac:picMk id="20" creationId="{D9506608-8753-E227-C04A-D8365494A379}"/>
          </ac:picMkLst>
        </pc:picChg>
      </pc:sldChg>
      <pc:sldChg chg="delSp modSp add mod">
        <pc:chgData name="Jalila El Baraka" userId="ea93c961-285f-4edc-9e51-dff84fc1dbdc" providerId="ADAL" clId="{AF35D566-9458-4FCB-BB0C-F789683C5E1A}" dt="2026-01-21T20:31:23.056" v="6591" actId="1076"/>
        <pc:sldMkLst>
          <pc:docMk/>
          <pc:sldMk cId="3124887579" sldId="1239"/>
        </pc:sldMkLst>
        <pc:spChg chg="mod">
          <ac:chgData name="Jalila El Baraka" userId="ea93c961-285f-4edc-9e51-dff84fc1dbdc" providerId="ADAL" clId="{AF35D566-9458-4FCB-BB0C-F789683C5E1A}" dt="2026-01-21T20:31:05.781" v="6584" actId="14100"/>
          <ac:spMkLst>
            <pc:docMk/>
            <pc:sldMk cId="3124887579" sldId="1239"/>
            <ac:spMk id="2" creationId="{8E58DCE9-A4B4-133C-61E2-8350995116D5}"/>
          </ac:spMkLst>
        </pc:spChg>
        <pc:picChg chg="mod">
          <ac:chgData name="Jalila El Baraka" userId="ea93c961-285f-4edc-9e51-dff84fc1dbdc" providerId="ADAL" clId="{AF35D566-9458-4FCB-BB0C-F789683C5E1A}" dt="2026-01-21T20:31:23.056" v="6591" actId="1076"/>
          <ac:picMkLst>
            <pc:docMk/>
            <pc:sldMk cId="3124887579" sldId="1239"/>
            <ac:picMk id="20" creationId="{3C0F1D66-4736-5496-F5A6-602113C0758E}"/>
          </ac:picMkLst>
        </pc:picChg>
      </pc:sldChg>
      <pc:sldChg chg="modSp add mod">
        <pc:chgData name="Jalila El Baraka" userId="ea93c961-285f-4edc-9e51-dff84fc1dbdc" providerId="ADAL" clId="{AF35D566-9458-4FCB-BB0C-F789683C5E1A}" dt="2026-01-21T20:32:05.841" v="6601" actId="1076"/>
        <pc:sldMkLst>
          <pc:docMk/>
          <pc:sldMk cId="1085965089" sldId="1240"/>
        </pc:sldMkLst>
        <pc:spChg chg="mod">
          <ac:chgData name="Jalila El Baraka" userId="ea93c961-285f-4edc-9e51-dff84fc1dbdc" providerId="ADAL" clId="{AF35D566-9458-4FCB-BB0C-F789683C5E1A}" dt="2026-01-21T20:31:46.451" v="6594"/>
          <ac:spMkLst>
            <pc:docMk/>
            <pc:sldMk cId="1085965089" sldId="1240"/>
            <ac:spMk id="2" creationId="{EDED9430-29D3-76E4-99D4-06F45046078F}"/>
          </ac:spMkLst>
        </pc:spChg>
        <pc:picChg chg="mod">
          <ac:chgData name="Jalila El Baraka" userId="ea93c961-285f-4edc-9e51-dff84fc1dbdc" providerId="ADAL" clId="{AF35D566-9458-4FCB-BB0C-F789683C5E1A}" dt="2026-01-21T20:32:01.382" v="6598" actId="14100"/>
          <ac:picMkLst>
            <pc:docMk/>
            <pc:sldMk cId="1085965089" sldId="1240"/>
            <ac:picMk id="3" creationId="{0153B187-AA14-58C0-8FC6-A89AFAE70361}"/>
          </ac:picMkLst>
        </pc:picChg>
        <pc:picChg chg="mod">
          <ac:chgData name="Jalila El Baraka" userId="ea93c961-285f-4edc-9e51-dff84fc1dbdc" providerId="ADAL" clId="{AF35D566-9458-4FCB-BB0C-F789683C5E1A}" dt="2026-01-21T20:32:04.554" v="6600" actId="14100"/>
          <ac:picMkLst>
            <pc:docMk/>
            <pc:sldMk cId="1085965089" sldId="1240"/>
            <ac:picMk id="6" creationId="{2394443F-C7FA-775D-A8BF-1A81E330355F}"/>
          </ac:picMkLst>
        </pc:picChg>
        <pc:picChg chg="mod">
          <ac:chgData name="Jalila El Baraka" userId="ea93c961-285f-4edc-9e51-dff84fc1dbdc" providerId="ADAL" clId="{AF35D566-9458-4FCB-BB0C-F789683C5E1A}" dt="2026-01-21T20:32:05.841" v="6601" actId="1076"/>
          <ac:picMkLst>
            <pc:docMk/>
            <pc:sldMk cId="1085965089" sldId="1240"/>
            <ac:picMk id="15" creationId="{B155D80E-DE49-4194-AB2A-5AB19A34A123}"/>
          </ac:picMkLst>
        </pc:picChg>
      </pc:sldChg>
      <pc:sldChg chg="addSp modSp add mod">
        <pc:chgData name="Jalila El Baraka" userId="ea93c961-285f-4edc-9e51-dff84fc1dbdc" providerId="ADAL" clId="{AF35D566-9458-4FCB-BB0C-F789683C5E1A}" dt="2026-01-21T20:33:13.383" v="6659" actId="20577"/>
        <pc:sldMkLst>
          <pc:docMk/>
          <pc:sldMk cId="844910796" sldId="1241"/>
        </pc:sldMkLst>
        <pc:spChg chg="mod">
          <ac:chgData name="Jalila El Baraka" userId="ea93c961-285f-4edc-9e51-dff84fc1dbdc" providerId="ADAL" clId="{AF35D566-9458-4FCB-BB0C-F789683C5E1A}" dt="2026-01-21T20:33:13.383" v="6659" actId="20577"/>
          <ac:spMkLst>
            <pc:docMk/>
            <pc:sldMk cId="844910796" sldId="1241"/>
            <ac:spMk id="2" creationId="{98C5B974-F8A1-DE70-F628-021EE3D54561}"/>
          </ac:spMkLst>
        </pc:spChg>
        <pc:spChg chg="add mod">
          <ac:chgData name="Jalila El Baraka" userId="ea93c961-285f-4edc-9e51-dff84fc1dbdc" providerId="ADAL" clId="{AF35D566-9458-4FCB-BB0C-F789683C5E1A}" dt="2026-01-21T20:32:46.760" v="6652"/>
          <ac:spMkLst>
            <pc:docMk/>
            <pc:sldMk cId="844910796" sldId="1241"/>
            <ac:spMk id="5" creationId="{DC32B51D-3574-DEBE-CDC9-B1DC9F77384D}"/>
          </ac:spMkLst>
        </pc:spChg>
        <pc:spChg chg="add mod">
          <ac:chgData name="Jalila El Baraka" userId="ea93c961-285f-4edc-9e51-dff84fc1dbdc" providerId="ADAL" clId="{AF35D566-9458-4FCB-BB0C-F789683C5E1A}" dt="2026-01-21T20:32:52.759" v="6654" actId="1076"/>
          <ac:spMkLst>
            <pc:docMk/>
            <pc:sldMk cId="844910796" sldId="1241"/>
            <ac:spMk id="7" creationId="{8580DC64-FDBB-482A-C6FE-6E40FDCC2AA5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1-31T15:14:47.436" v="1367" actId="20577"/>
      <pc:docMkLst>
        <pc:docMk/>
      </pc:docMkLst>
      <pc:sldChg chg="addSp delSp modSp add mod">
        <pc:chgData name="Jalila El Baraka" userId="ea93c961-285f-4edc-9e51-dff84fc1dbdc" providerId="ADAL" clId="{F2DB4326-1773-40AF-ABF6-454663976D9D}" dt="2026-01-17T16:35:16.075" v="772" actId="478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F2DB4326-1773-40AF-ABF6-454663976D9D}" dt="2026-01-17T16:35:19.047" v="773" actId="478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F2DB4326-1773-40AF-ABF6-454663976D9D}" dt="2026-01-31T14:34:28.074" v="982" actId="1076"/>
        <pc:sldMkLst>
          <pc:docMk/>
          <pc:sldMk cId="2581047650" sldId="1037"/>
        </pc:sldMkLst>
        <pc:spChg chg="mod">
          <ac:chgData name="Jalila El Baraka" userId="ea93c961-285f-4edc-9e51-dff84fc1dbdc" providerId="ADAL" clId="{F2DB4326-1773-40AF-ABF6-454663976D9D}" dt="2026-01-31T14:34:07.635" v="974" actId="20577"/>
          <ac:spMkLst>
            <pc:docMk/>
            <pc:sldMk cId="2581047650" sldId="1037"/>
            <ac:spMk id="7" creationId="{9996066A-6591-E373-A250-3457E8F637BD}"/>
          </ac:spMkLst>
        </pc:spChg>
        <pc:picChg chg="add del mod">
          <ac:chgData name="Jalila El Baraka" userId="ea93c961-285f-4edc-9e51-dff84fc1dbdc" providerId="ADAL" clId="{F2DB4326-1773-40AF-ABF6-454663976D9D}" dt="2026-01-31T14:34:09.177" v="975" actId="478"/>
          <ac:picMkLst>
            <pc:docMk/>
            <pc:sldMk cId="2581047650" sldId="1037"/>
            <ac:picMk id="3" creationId="{47F11449-6259-2DA7-E45F-5B5AF875925E}"/>
          </ac:picMkLst>
        </pc:picChg>
        <pc:picChg chg="add mod">
          <ac:chgData name="Jalila El Baraka" userId="ea93c961-285f-4edc-9e51-dff84fc1dbdc" providerId="ADAL" clId="{F2DB4326-1773-40AF-ABF6-454663976D9D}" dt="2026-01-31T14:34:28.074" v="982" actId="1076"/>
          <ac:picMkLst>
            <pc:docMk/>
            <pc:sldMk cId="2581047650" sldId="1037"/>
            <ac:picMk id="4" creationId="{B4C205ED-CF95-D29C-C9BD-4389CA178714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31T15:09:49.948" v="1329" actId="313"/>
        <pc:sldMkLst>
          <pc:docMk/>
          <pc:sldMk cId="1285101221" sldId="1039"/>
        </pc:sldMkLst>
        <pc:spChg chg="mod">
          <ac:chgData name="Jalila El Baraka" userId="ea93c961-285f-4edc-9e51-dff84fc1dbdc" providerId="ADAL" clId="{F2DB4326-1773-40AF-ABF6-454663976D9D}" dt="2026-01-31T15:09:49.948" v="1329" actId="313"/>
          <ac:spMkLst>
            <pc:docMk/>
            <pc:sldMk cId="1285101221" sldId="1039"/>
            <ac:spMk id="4" creationId="{36A9DEE3-9979-6109-FB91-45E5FCBE1876}"/>
          </ac:spMkLst>
        </pc:spChg>
        <pc:spChg chg="mod">
          <ac:chgData name="Jalila El Baraka" userId="ea93c961-285f-4edc-9e51-dff84fc1dbdc" providerId="ADAL" clId="{F2DB4326-1773-40AF-ABF6-454663976D9D}" dt="2026-01-31T15:09:31.414" v="1278" actId="5793"/>
          <ac:spMkLst>
            <pc:docMk/>
            <pc:sldMk cId="1285101221" sldId="1039"/>
            <ac:spMk id="7" creationId="{BC688EB2-CB5F-25F2-1BD7-7F7853AE0785}"/>
          </ac:spMkLst>
        </pc:spChg>
        <pc:picChg chg="add del mod">
          <ac:chgData name="Jalila El Baraka" userId="ea93c961-285f-4edc-9e51-dff84fc1dbdc" providerId="ADAL" clId="{F2DB4326-1773-40AF-ABF6-454663976D9D}" dt="2026-01-31T15:07:10.581" v="1227" actId="478"/>
          <ac:picMkLst>
            <pc:docMk/>
            <pc:sldMk cId="1285101221" sldId="1039"/>
            <ac:picMk id="2" creationId="{F95CFB46-B78A-9495-86F7-DD769A3C0F79}"/>
          </ac:picMkLst>
        </pc:picChg>
        <pc:picChg chg="add mod">
          <ac:chgData name="Jalila El Baraka" userId="ea93c961-285f-4edc-9e51-dff84fc1dbdc" providerId="ADAL" clId="{F2DB4326-1773-40AF-ABF6-454663976D9D}" dt="2026-01-31T15:07:13.699" v="1230" actId="1076"/>
          <ac:picMkLst>
            <pc:docMk/>
            <pc:sldMk cId="1285101221" sldId="1039"/>
            <ac:picMk id="3" creationId="{1D8C2FAE-C038-BA2D-4097-D8E24BF1524F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31T14:33:29.948" v="940" actId="20577"/>
        <pc:sldMkLst>
          <pc:docMk/>
          <pc:sldMk cId="2719844062" sldId="1050"/>
        </pc:sldMkLst>
        <pc:spChg chg="mod">
          <ac:chgData name="Jalila El Baraka" userId="ea93c961-285f-4edc-9e51-dff84fc1dbdc" providerId="ADAL" clId="{F2DB4326-1773-40AF-ABF6-454663976D9D}" dt="2026-01-31T14:33:29.948" v="940" actId="20577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Jalila El Baraka" userId="ea93c961-285f-4edc-9e51-dff84fc1dbdc" providerId="ADAL" clId="{F2DB4326-1773-40AF-ABF6-454663976D9D}" dt="2026-01-31T14:33:20.737" v="915" actId="20577"/>
          <ac:spMkLst>
            <pc:docMk/>
            <pc:sldMk cId="2719844062" sldId="1050"/>
            <ac:spMk id="7" creationId="{F7A80D38-8E5A-0993-296A-EC9025FD0013}"/>
          </ac:spMkLst>
        </pc:spChg>
        <pc:picChg chg="add del mod">
          <ac:chgData name="Jalila El Baraka" userId="ea93c961-285f-4edc-9e51-dff84fc1dbdc" providerId="ADAL" clId="{F2DB4326-1773-40AF-ABF6-454663976D9D}" dt="2026-01-31T14:33:04.155" v="877" actId="478"/>
          <ac:picMkLst>
            <pc:docMk/>
            <pc:sldMk cId="2719844062" sldId="1050"/>
            <ac:picMk id="4" creationId="{29EC9D5C-F790-AAFE-49CC-6B8406154176}"/>
          </ac:picMkLst>
        </pc:picChg>
        <pc:picChg chg="add mod">
          <ac:chgData name="Jalila El Baraka" userId="ea93c961-285f-4edc-9e51-dff84fc1dbdc" providerId="ADAL" clId="{F2DB4326-1773-40AF-ABF6-454663976D9D}" dt="2026-01-31T14:33:10.682" v="882" actId="1076"/>
          <ac:picMkLst>
            <pc:docMk/>
            <pc:sldMk cId="2719844062" sldId="1050"/>
            <ac:picMk id="5" creationId="{10563801-3D59-8F65-BEEF-CFCFBC594231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31T14:35:27.274" v="1032" actId="1076"/>
        <pc:sldMkLst>
          <pc:docMk/>
          <pc:sldMk cId="1283958556" sldId="1052"/>
        </pc:sldMkLst>
        <pc:spChg chg="mod">
          <ac:chgData name="Jalila El Baraka" userId="ea93c961-285f-4edc-9e51-dff84fc1dbdc" providerId="ADAL" clId="{F2DB4326-1773-40AF-ABF6-454663976D9D}" dt="2026-01-31T14:35:00.747" v="1005" actId="20577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F2DB4326-1773-40AF-ABF6-454663976D9D}" dt="2026-01-31T14:35:13.604" v="1028" actId="20577"/>
          <ac:spMkLst>
            <pc:docMk/>
            <pc:sldMk cId="1283958556" sldId="1052"/>
            <ac:spMk id="7" creationId="{7D7A6C91-85DB-C8BC-C042-3C5CB20AC5B0}"/>
          </ac:spMkLst>
        </pc:spChg>
        <pc:picChg chg="add mod">
          <ac:chgData name="Jalila El Baraka" userId="ea93c961-285f-4edc-9e51-dff84fc1dbdc" providerId="ADAL" clId="{F2DB4326-1773-40AF-ABF6-454663976D9D}" dt="2026-01-31T14:35:27.274" v="1032" actId="1076"/>
          <ac:picMkLst>
            <pc:docMk/>
            <pc:sldMk cId="1283958556" sldId="1052"/>
            <ac:picMk id="3" creationId="{D0369A3A-E37C-AAF8-8CEE-B6753DE2C6D8}"/>
          </ac:picMkLst>
        </pc:picChg>
        <pc:picChg chg="add del mod">
          <ac:chgData name="Jalila El Baraka" userId="ea93c961-285f-4edc-9e51-dff84fc1dbdc" providerId="ADAL" clId="{F2DB4326-1773-40AF-ABF6-454663976D9D}" dt="2026-01-31T14:35:21.264" v="1029" actId="478"/>
          <ac:picMkLst>
            <pc:docMk/>
            <pc:sldMk cId="1283958556" sldId="1052"/>
            <ac:picMk id="8" creationId="{F661CBE5-F502-279D-9B3F-3E79CF2AF724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07T13:21:07.440" v="718" actId="1076"/>
        <pc:sldMkLst>
          <pc:docMk/>
          <pc:sldMk cId="165185905" sldId="1056"/>
        </pc:sldMkLst>
        <pc:picChg chg="add mod">
          <ac:chgData name="Jalila El Baraka" userId="ea93c961-285f-4edc-9e51-dff84fc1dbdc" providerId="ADAL" clId="{F2DB4326-1773-40AF-ABF6-454663976D9D}" dt="2026-01-07T13:21:07.440" v="718" actId="1076"/>
          <ac:picMkLst>
            <pc:docMk/>
            <pc:sldMk cId="165185905" sldId="1056"/>
            <ac:picMk id="7" creationId="{7688087A-48C9-BEEC-5ABF-E13396CFFE72}"/>
          </ac:picMkLst>
        </pc:picChg>
      </pc:sldChg>
      <pc:sldChg chg="modSp mod">
        <pc:chgData name="Jalila El Baraka" userId="ea93c961-285f-4edc-9e51-dff84fc1dbdc" providerId="ADAL" clId="{F2DB4326-1773-40AF-ABF6-454663976D9D}" dt="2026-01-07T13:21:40.360" v="763" actId="114"/>
        <pc:sldMkLst>
          <pc:docMk/>
          <pc:sldMk cId="1108896941" sldId="1057"/>
        </pc:sldMkLst>
        <pc:spChg chg="mod">
          <ac:chgData name="Jalila El Baraka" userId="ea93c961-285f-4edc-9e51-dff84fc1dbdc" providerId="ADAL" clId="{F2DB4326-1773-40AF-ABF6-454663976D9D}" dt="2026-01-07T13:21:40.360" v="763" actId="114"/>
          <ac:spMkLst>
            <pc:docMk/>
            <pc:sldMk cId="1108896941" sldId="1057"/>
            <ac:spMk id="7" creationId="{91C7BE2F-FA70-F13C-C22C-CE2804FDF5FA}"/>
          </ac:spMkLst>
        </pc:spChg>
      </pc:sldChg>
      <pc:sldChg chg="addSp delSp modSp mod">
        <pc:chgData name="Jalila El Baraka" userId="ea93c961-285f-4edc-9e51-dff84fc1dbdc" providerId="ADAL" clId="{F2DB4326-1773-40AF-ABF6-454663976D9D}" dt="2026-01-31T14:32:58.758" v="876" actId="1076"/>
        <pc:sldMkLst>
          <pc:docMk/>
          <pc:sldMk cId="1830111078" sldId="1090"/>
        </pc:sldMkLst>
        <pc:spChg chg="add del mod">
          <ac:chgData name="Jalila El Baraka" userId="ea93c961-285f-4edc-9e51-dff84fc1dbdc" providerId="ADAL" clId="{F2DB4326-1773-40AF-ABF6-454663976D9D}" dt="2026-01-31T14:31:28.874" v="871" actId="20577"/>
          <ac:spMkLst>
            <pc:docMk/>
            <pc:sldMk cId="1830111078" sldId="1090"/>
            <ac:spMk id="7" creationId="{5E8646D8-E7E2-AEFF-2F46-02D2B7ED3538}"/>
          </ac:spMkLst>
        </pc:spChg>
        <pc:picChg chg="add mod">
          <ac:chgData name="Jalila El Baraka" userId="ea93c961-285f-4edc-9e51-dff84fc1dbdc" providerId="ADAL" clId="{F2DB4326-1773-40AF-ABF6-454663976D9D}" dt="2026-01-31T14:32:58.758" v="876" actId="1076"/>
          <ac:picMkLst>
            <pc:docMk/>
            <pc:sldMk cId="1830111078" sldId="1090"/>
            <ac:picMk id="3" creationId="{3210C730-0BBA-EA31-0B8E-7446244F0322}"/>
          </ac:picMkLst>
        </pc:picChg>
        <pc:picChg chg="add del mod">
          <ac:chgData name="Jalila El Baraka" userId="ea93c961-285f-4edc-9e51-dff84fc1dbdc" providerId="ADAL" clId="{F2DB4326-1773-40AF-ABF6-454663976D9D}" dt="2026-01-31T14:30:56.675" v="850" actId="478"/>
          <ac:picMkLst>
            <pc:docMk/>
            <pc:sldMk cId="1830111078" sldId="1090"/>
            <ac:picMk id="10" creationId="{9D34B55A-4A7E-C292-9DE2-A7368F2B1916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31T14:47:05.158" v="1226" actId="20577"/>
        <pc:sldMkLst>
          <pc:docMk/>
          <pc:sldMk cId="3029743374" sldId="1091"/>
        </pc:sldMkLst>
        <pc:spChg chg="mod">
          <ac:chgData name="Jalila El Baraka" userId="ea93c961-285f-4edc-9e51-dff84fc1dbdc" providerId="ADAL" clId="{F2DB4326-1773-40AF-ABF6-454663976D9D}" dt="2026-01-31T14:47:05.158" v="1226" actId="20577"/>
          <ac:spMkLst>
            <pc:docMk/>
            <pc:sldMk cId="3029743374" sldId="1091"/>
            <ac:spMk id="7" creationId="{CEC01871-FAA9-15F5-7377-856DB620AA2C}"/>
          </ac:spMkLst>
        </pc:spChg>
        <pc:picChg chg="add mod">
          <ac:chgData name="Jalila El Baraka" userId="ea93c961-285f-4edc-9e51-dff84fc1dbdc" providerId="ADAL" clId="{F2DB4326-1773-40AF-ABF6-454663976D9D}" dt="2026-01-31T14:43:40.076" v="1193" actId="1076"/>
          <ac:picMkLst>
            <pc:docMk/>
            <pc:sldMk cId="3029743374" sldId="1091"/>
            <ac:picMk id="3" creationId="{F1360374-DD7F-68B9-0770-7139172AA676}"/>
          </ac:picMkLst>
        </pc:picChg>
        <pc:picChg chg="add del mod">
          <ac:chgData name="Jalila El Baraka" userId="ea93c961-285f-4edc-9e51-dff84fc1dbdc" providerId="ADAL" clId="{F2DB4326-1773-40AF-ABF6-454663976D9D}" dt="2026-01-31T14:43:32.233" v="1186" actId="478"/>
          <ac:picMkLst>
            <pc:docMk/>
            <pc:sldMk cId="3029743374" sldId="1091"/>
            <ac:picMk id="4" creationId="{DE7A5B74-AEE6-7382-06DC-9716F3B59C86}"/>
          </ac:picMkLst>
        </pc:picChg>
      </pc:sldChg>
      <pc:sldChg chg="modSp mod">
        <pc:chgData name="Jalila El Baraka" userId="ea93c961-285f-4edc-9e51-dff84fc1dbdc" providerId="ADAL" clId="{F2DB4326-1773-40AF-ABF6-454663976D9D}" dt="2026-01-07T12:56:05.834" v="3" actId="1076"/>
        <pc:sldMkLst>
          <pc:docMk/>
          <pc:sldMk cId="1884112402" sldId="1095"/>
        </pc:sldMkLst>
        <pc:spChg chg="mod">
          <ac:chgData name="Jalila El Baraka" userId="ea93c961-285f-4edc-9e51-dff84fc1dbdc" providerId="ADAL" clId="{F2DB4326-1773-40AF-ABF6-454663976D9D}" dt="2026-01-07T12:56:05.834" v="3" actId="1076"/>
          <ac:spMkLst>
            <pc:docMk/>
            <pc:sldMk cId="1884112402" sldId="1095"/>
            <ac:spMk id="16" creationId="{308190A8-9C33-8347-6E2E-E7BFC119F023}"/>
          </ac:spMkLst>
        </pc:spChg>
      </pc:sldChg>
      <pc:sldChg chg="modSp mod">
        <pc:chgData name="Jalila El Baraka" userId="ea93c961-285f-4edc-9e51-dff84fc1dbdc" providerId="ADAL" clId="{F2DB4326-1773-40AF-ABF6-454663976D9D}" dt="2026-01-31T15:14:30.203" v="1348" actId="20577"/>
        <pc:sldMkLst>
          <pc:docMk/>
          <pc:sldMk cId="323507763" sldId="1098"/>
        </pc:sldMkLst>
        <pc:spChg chg="mod">
          <ac:chgData name="Jalila El Baraka" userId="ea93c961-285f-4edc-9e51-dff84fc1dbdc" providerId="ADAL" clId="{F2DB4326-1773-40AF-ABF6-454663976D9D}" dt="2026-01-31T15:14:30.203" v="1348" actId="20577"/>
          <ac:spMkLst>
            <pc:docMk/>
            <pc:sldMk cId="323507763" sldId="1098"/>
            <ac:spMk id="3" creationId="{82312729-2D44-6B04-DDB7-8AA17384CDFB}"/>
          </ac:spMkLst>
        </pc:spChg>
      </pc:sldChg>
      <pc:sldChg chg="modSp mod">
        <pc:chgData name="Jalila El Baraka" userId="ea93c961-285f-4edc-9e51-dff84fc1dbdc" providerId="ADAL" clId="{F2DB4326-1773-40AF-ABF6-454663976D9D}" dt="2026-01-07T12:56:36.902" v="6" actId="20577"/>
        <pc:sldMkLst>
          <pc:docMk/>
          <pc:sldMk cId="3750647072" sldId="1101"/>
        </pc:sldMkLst>
      </pc:sldChg>
      <pc:sldChg chg="modSp mod">
        <pc:chgData name="Jalila El Baraka" userId="ea93c961-285f-4edc-9e51-dff84fc1dbdc" providerId="ADAL" clId="{F2DB4326-1773-40AF-ABF6-454663976D9D}" dt="2026-01-07T12:56:17.740" v="5" actId="20577"/>
        <pc:sldMkLst>
          <pc:docMk/>
          <pc:sldMk cId="989522169" sldId="1102"/>
        </pc:sldMkLst>
        <pc:spChg chg="mod">
          <ac:chgData name="Jalila El Baraka" userId="ea93c961-285f-4edc-9e51-dff84fc1dbdc" providerId="ADAL" clId="{F2DB4326-1773-40AF-ABF6-454663976D9D}" dt="2026-01-07T12:56:17.740" v="5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modSp mod">
        <pc:chgData name="Jalila El Baraka" userId="ea93c961-285f-4edc-9e51-dff84fc1dbdc" providerId="ADAL" clId="{F2DB4326-1773-40AF-ABF6-454663976D9D}" dt="2026-01-31T15:14:47.436" v="1367" actId="20577"/>
        <pc:sldMkLst>
          <pc:docMk/>
          <pc:sldMk cId="4133189049" sldId="1103"/>
        </pc:sldMkLst>
        <pc:spChg chg="mod">
          <ac:chgData name="Jalila El Baraka" userId="ea93c961-285f-4edc-9e51-dff84fc1dbdc" providerId="ADAL" clId="{F2DB4326-1773-40AF-ABF6-454663976D9D}" dt="2026-01-31T15:14:47.436" v="1367" actId="20577"/>
          <ac:spMkLst>
            <pc:docMk/>
            <pc:sldMk cId="4133189049" sldId="1103"/>
            <ac:spMk id="3" creationId="{877D935B-2B72-44E8-B720-D30DB2705283}"/>
          </ac:spMkLst>
        </pc:spChg>
      </pc:sldChg>
      <pc:sldChg chg="addSp delSp modSp mod">
        <pc:chgData name="Jalila El Baraka" userId="ea93c961-285f-4edc-9e51-dff84fc1dbdc" providerId="ADAL" clId="{F2DB4326-1773-40AF-ABF6-454663976D9D}" dt="2026-01-31T14:29:40.961" v="841" actId="1076"/>
        <pc:sldMkLst>
          <pc:docMk/>
          <pc:sldMk cId="1804390391" sldId="1105"/>
        </pc:sldMkLst>
        <pc:spChg chg="mod">
          <ac:chgData name="Jalila El Baraka" userId="ea93c961-285f-4edc-9e51-dff84fc1dbdc" providerId="ADAL" clId="{F2DB4326-1773-40AF-ABF6-454663976D9D}" dt="2026-01-31T14:27:02.671" v="834" actId="13926"/>
          <ac:spMkLst>
            <pc:docMk/>
            <pc:sldMk cId="1804390391" sldId="1105"/>
            <ac:spMk id="9" creationId="{ED5C58F0-7F90-8215-2DCC-5114FE1296C5}"/>
          </ac:spMkLst>
        </pc:spChg>
        <pc:picChg chg="add mod">
          <ac:chgData name="Jalila El Baraka" userId="ea93c961-285f-4edc-9e51-dff84fc1dbdc" providerId="ADAL" clId="{F2DB4326-1773-40AF-ABF6-454663976D9D}" dt="2026-01-31T14:29:40.961" v="841" actId="1076"/>
          <ac:picMkLst>
            <pc:docMk/>
            <pc:sldMk cId="1804390391" sldId="1105"/>
            <ac:picMk id="3" creationId="{366A6127-48AB-EDAA-5C63-961171059162}"/>
          </ac:picMkLst>
        </pc:picChg>
        <pc:picChg chg="add del mod">
          <ac:chgData name="Jalila El Baraka" userId="ea93c961-285f-4edc-9e51-dff84fc1dbdc" providerId="ADAL" clId="{F2DB4326-1773-40AF-ABF6-454663976D9D}" dt="2026-01-31T14:26:46.889" v="813" actId="478"/>
          <ac:picMkLst>
            <pc:docMk/>
            <pc:sldMk cId="1804390391" sldId="1105"/>
            <ac:picMk id="4" creationId="{561464C3-D926-4F3C-333B-6757C6CB5B91}"/>
          </ac:picMkLst>
        </pc:picChg>
      </pc:sldChg>
      <pc:sldChg chg="addSp delSp modSp mod delAnim modAnim">
        <pc:chgData name="Jalila El Baraka" userId="ea93c961-285f-4edc-9e51-dff84fc1dbdc" providerId="ADAL" clId="{F2DB4326-1773-40AF-ABF6-454663976D9D}" dt="2026-01-31T14:30:10.319" v="845" actId="1076"/>
        <pc:sldMkLst>
          <pc:docMk/>
          <pc:sldMk cId="688470795" sldId="1106"/>
        </pc:sldMkLst>
        <pc:spChg chg="mod">
          <ac:chgData name="Jalila El Baraka" userId="ea93c961-285f-4edc-9e51-dff84fc1dbdc" providerId="ADAL" clId="{F2DB4326-1773-40AF-ABF6-454663976D9D}" dt="2026-01-07T13:09:49.881" v="91" actId="13926"/>
          <ac:spMkLst>
            <pc:docMk/>
            <pc:sldMk cId="688470795" sldId="1106"/>
            <ac:spMk id="4" creationId="{93AD21CA-1AFE-433F-B560-E7831A303F32}"/>
          </ac:spMkLst>
        </pc:spChg>
        <pc:picChg chg="add del mod">
          <ac:chgData name="Jalila El Baraka" userId="ea93c961-285f-4edc-9e51-dff84fc1dbdc" providerId="ADAL" clId="{F2DB4326-1773-40AF-ABF6-454663976D9D}" dt="2026-01-31T14:29:43.358" v="842" actId="478"/>
          <ac:picMkLst>
            <pc:docMk/>
            <pc:sldMk cId="688470795" sldId="1106"/>
            <ac:picMk id="3" creationId="{CA30B530-D361-4C30-2091-14BA4DAED89A}"/>
          </ac:picMkLst>
        </pc:picChg>
        <pc:picChg chg="add mod">
          <ac:chgData name="Jalila El Baraka" userId="ea93c961-285f-4edc-9e51-dff84fc1dbdc" providerId="ADAL" clId="{F2DB4326-1773-40AF-ABF6-454663976D9D}" dt="2026-01-31T14:30:10.319" v="845" actId="1076"/>
          <ac:picMkLst>
            <pc:docMk/>
            <pc:sldMk cId="688470795" sldId="1106"/>
            <ac:picMk id="6" creationId="{D438D898-9F34-04B9-3855-F9DB35A152A2}"/>
          </ac:picMkLst>
        </pc:picChg>
      </pc:sldChg>
      <pc:sldChg chg="modSp mod">
        <pc:chgData name="Jalila El Baraka" userId="ea93c961-285f-4edc-9e51-dff84fc1dbdc" providerId="ADAL" clId="{F2DB4326-1773-40AF-ABF6-454663976D9D}" dt="2026-01-07T12:59:04.980" v="66" actId="1076"/>
        <pc:sldMkLst>
          <pc:docMk/>
          <pc:sldMk cId="2477685694" sldId="1107"/>
        </pc:sldMkLst>
        <pc:spChg chg="mod">
          <ac:chgData name="Jalila El Baraka" userId="ea93c961-285f-4edc-9e51-dff84fc1dbdc" providerId="ADAL" clId="{F2DB4326-1773-40AF-ABF6-454663976D9D}" dt="2026-01-07T12:59:02.838" v="65" actId="20577"/>
          <ac:spMkLst>
            <pc:docMk/>
            <pc:sldMk cId="2477685694" sldId="1107"/>
            <ac:spMk id="2" creationId="{A5138600-B7B7-4115-79B2-0838ADC0F767}"/>
          </ac:spMkLst>
        </pc:spChg>
        <pc:picChg chg="mod">
          <ac:chgData name="Jalila El Baraka" userId="ea93c961-285f-4edc-9e51-dff84fc1dbdc" providerId="ADAL" clId="{F2DB4326-1773-40AF-ABF6-454663976D9D}" dt="2026-01-07T12:59:04.980" v="66" actId="1076"/>
          <ac:picMkLst>
            <pc:docMk/>
            <pc:sldMk cId="2477685694" sldId="1107"/>
            <ac:picMk id="10" creationId="{0FB9C1F8-835E-C7FA-4528-533100C1C3B9}"/>
          </ac:picMkLst>
        </pc:picChg>
      </pc:sldChg>
      <pc:sldChg chg="modSp mod">
        <pc:chgData name="Jalila El Baraka" userId="ea93c961-285f-4edc-9e51-dff84fc1dbdc" providerId="ADAL" clId="{F2DB4326-1773-40AF-ABF6-454663976D9D}" dt="2026-01-07T12:59:29.269" v="84" actId="1076"/>
        <pc:sldMkLst>
          <pc:docMk/>
          <pc:sldMk cId="574874629" sldId="1109"/>
        </pc:sldMkLst>
      </pc:sldChg>
      <pc:sldChg chg="modSp mod">
        <pc:chgData name="Jalila El Baraka" userId="ea93c961-285f-4edc-9e51-dff84fc1dbdc" providerId="ADAL" clId="{F2DB4326-1773-40AF-ABF6-454663976D9D}" dt="2026-01-07T12:56:09.100" v="4" actId="1076"/>
        <pc:sldMkLst>
          <pc:docMk/>
          <pc:sldMk cId="1128191912" sldId="1126"/>
        </pc:sldMkLst>
      </pc:sldChg>
      <pc:sldChg chg="modSp mod">
        <pc:chgData name="Jalila El Baraka" userId="ea93c961-285f-4edc-9e51-dff84fc1dbdc" providerId="ADAL" clId="{F2DB4326-1773-40AF-ABF6-454663976D9D}" dt="2026-01-07T12:56:46.191" v="8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F2DB4326-1773-40AF-ABF6-454663976D9D}" dt="2026-01-07T12:56:46.191" v="8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modSp mod">
        <pc:chgData name="Jalila El Baraka" userId="ea93c961-285f-4edc-9e51-dff84fc1dbdc" providerId="ADAL" clId="{F2DB4326-1773-40AF-ABF6-454663976D9D}" dt="2026-01-07T12:56:50.599" v="9" actId="20577"/>
        <pc:sldMkLst>
          <pc:docMk/>
          <pc:sldMk cId="1506598639" sldId="1128"/>
        </pc:sldMkLst>
      </pc:sldChg>
      <pc:sldChg chg="modSp mod">
        <pc:chgData name="Jalila El Baraka" userId="ea93c961-285f-4edc-9e51-dff84fc1dbdc" providerId="ADAL" clId="{F2DB4326-1773-40AF-ABF6-454663976D9D}" dt="2026-01-07T12:56:59.029" v="10" actId="20577"/>
        <pc:sldMkLst>
          <pc:docMk/>
          <pc:sldMk cId="2553980169" sldId="1129"/>
        </pc:sldMkLst>
      </pc:sldChg>
      <pc:sldChg chg="modSp mod">
        <pc:chgData name="Jalila El Baraka" userId="ea93c961-285f-4edc-9e51-dff84fc1dbdc" providerId="ADAL" clId="{F2DB4326-1773-40AF-ABF6-454663976D9D}" dt="2026-01-07T12:57:02.119" v="11" actId="20577"/>
        <pc:sldMkLst>
          <pc:docMk/>
          <pc:sldMk cId="434921383" sldId="1130"/>
        </pc:sldMkLst>
      </pc:sldChg>
      <pc:sldChg chg="addSp delSp modSp mod delAnim modAnim">
        <pc:chgData name="Jalila El Baraka" userId="ea93c961-285f-4edc-9e51-dff84fc1dbdc" providerId="ADAL" clId="{F2DB4326-1773-40AF-ABF6-454663976D9D}" dt="2026-01-31T14:30:23.565" v="849" actId="1076"/>
        <pc:sldMkLst>
          <pc:docMk/>
          <pc:sldMk cId="1707086180" sldId="1157"/>
        </pc:sldMkLst>
        <pc:spChg chg="mod">
          <ac:chgData name="Jalila El Baraka" userId="ea93c961-285f-4edc-9e51-dff84fc1dbdc" providerId="ADAL" clId="{F2DB4326-1773-40AF-ABF6-454663976D9D}" dt="2026-01-07T13:10:20.150" v="96" actId="13926"/>
          <ac:spMkLst>
            <pc:docMk/>
            <pc:sldMk cId="1707086180" sldId="1157"/>
            <ac:spMk id="4" creationId="{93AD21CA-1AFE-433F-B560-E7831A303F32}"/>
          </ac:spMkLst>
        </pc:spChg>
        <pc:picChg chg="add del mod">
          <ac:chgData name="Jalila El Baraka" userId="ea93c961-285f-4edc-9e51-dff84fc1dbdc" providerId="ADAL" clId="{F2DB4326-1773-40AF-ABF6-454663976D9D}" dt="2026-01-31T14:30:14.001" v="846" actId="478"/>
          <ac:picMkLst>
            <pc:docMk/>
            <pc:sldMk cId="1707086180" sldId="1157"/>
            <ac:picMk id="3" creationId="{B5008B5F-8F8F-E053-FC89-17FE4DEE78E1}"/>
          </ac:picMkLst>
        </pc:picChg>
        <pc:picChg chg="add mod">
          <ac:chgData name="Jalila El Baraka" userId="ea93c961-285f-4edc-9e51-dff84fc1dbdc" providerId="ADAL" clId="{F2DB4326-1773-40AF-ABF6-454663976D9D}" dt="2026-01-31T14:30:23.565" v="849" actId="1076"/>
          <ac:picMkLst>
            <pc:docMk/>
            <pc:sldMk cId="1707086180" sldId="1157"/>
            <ac:picMk id="6" creationId="{7859FF5D-4FA3-CCE1-85DD-6B94E260B4E8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1-31T14:46:47.844" v="1206" actId="1076"/>
        <pc:sldMkLst>
          <pc:docMk/>
          <pc:sldMk cId="2026178281" sldId="1225"/>
        </pc:sldMkLst>
        <pc:spChg chg="mod">
          <ac:chgData name="Jalila El Baraka" userId="ea93c961-285f-4edc-9e51-dff84fc1dbdc" providerId="ADAL" clId="{F2DB4326-1773-40AF-ABF6-454663976D9D}" dt="2026-01-31T14:37:30.554" v="1082" actId="5793"/>
          <ac:spMkLst>
            <pc:docMk/>
            <pc:sldMk cId="2026178281" sldId="1225"/>
            <ac:spMk id="7" creationId="{DC8D87ED-2BF6-7B2C-1467-C234F02298D8}"/>
          </ac:spMkLst>
        </pc:spChg>
        <pc:picChg chg="del">
          <ac:chgData name="Jalila El Baraka" userId="ea93c961-285f-4edc-9e51-dff84fc1dbdc" providerId="ADAL" clId="{F2DB4326-1773-40AF-ABF6-454663976D9D}" dt="2026-01-31T14:38:28.767" v="1083" actId="478"/>
          <ac:picMkLst>
            <pc:docMk/>
            <pc:sldMk cId="2026178281" sldId="1225"/>
            <ac:picMk id="3" creationId="{B6D76CCE-8178-0168-F067-8F5EFE5FE67E}"/>
          </ac:picMkLst>
        </pc:picChg>
        <pc:picChg chg="add del mod">
          <ac:chgData name="Jalila El Baraka" userId="ea93c961-285f-4edc-9e51-dff84fc1dbdc" providerId="ADAL" clId="{F2DB4326-1773-40AF-ABF6-454663976D9D}" dt="2026-01-31T14:46:42.410" v="1201" actId="478"/>
          <ac:picMkLst>
            <pc:docMk/>
            <pc:sldMk cId="2026178281" sldId="1225"/>
            <ac:picMk id="4" creationId="{6EB54900-B2EE-6B25-40B1-A495150A4FF8}"/>
          </ac:picMkLst>
        </pc:picChg>
        <pc:picChg chg="add mod">
          <ac:chgData name="Jalila El Baraka" userId="ea93c961-285f-4edc-9e51-dff84fc1dbdc" providerId="ADAL" clId="{F2DB4326-1773-40AF-ABF6-454663976D9D}" dt="2026-01-31T14:46:47.844" v="1206" actId="1076"/>
          <ac:picMkLst>
            <pc:docMk/>
            <pc:sldMk cId="2026178281" sldId="1225"/>
            <ac:picMk id="6" creationId="{CAEA32D0-66F9-F78B-E65F-7E85E1ECF70D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1-31T14:46:55.227" v="1212" actId="1076"/>
        <pc:sldMkLst>
          <pc:docMk/>
          <pc:sldMk cId="980233433" sldId="1226"/>
        </pc:sldMkLst>
        <pc:spChg chg="mod">
          <ac:chgData name="Jalila El Baraka" userId="ea93c961-285f-4edc-9e51-dff84fc1dbdc" providerId="ADAL" clId="{F2DB4326-1773-40AF-ABF6-454663976D9D}" dt="2026-01-31T14:39:46.904" v="1185" actId="20577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F2DB4326-1773-40AF-ABF6-454663976D9D}" dt="2026-01-31T14:39:25.242" v="1133" actId="20577"/>
          <ac:spMkLst>
            <pc:docMk/>
            <pc:sldMk cId="980233433" sldId="1226"/>
            <ac:spMk id="7" creationId="{80CA14EF-6528-9E07-7625-391649035E2F}"/>
          </ac:spMkLst>
        </pc:spChg>
        <pc:picChg chg="add del mod">
          <ac:chgData name="Jalila El Baraka" userId="ea93c961-285f-4edc-9e51-dff84fc1dbdc" providerId="ADAL" clId="{F2DB4326-1773-40AF-ABF6-454663976D9D}" dt="2026-01-31T14:46:14.509" v="1197" actId="478"/>
          <ac:picMkLst>
            <pc:docMk/>
            <pc:sldMk cId="980233433" sldId="1226"/>
            <ac:picMk id="3" creationId="{BF9739D2-C9D3-DEF2-92F3-06C44F34FDC2}"/>
          </ac:picMkLst>
        </pc:picChg>
        <pc:picChg chg="add del mod">
          <ac:chgData name="Jalila El Baraka" userId="ea93c961-285f-4edc-9e51-dff84fc1dbdc" providerId="ADAL" clId="{F2DB4326-1773-40AF-ABF6-454663976D9D}" dt="2026-01-31T14:46:49.910" v="1207" actId="478"/>
          <ac:picMkLst>
            <pc:docMk/>
            <pc:sldMk cId="980233433" sldId="1226"/>
            <ac:picMk id="8" creationId="{66C995C0-A5C5-C8E8-8A06-9DDC18A9B2D8}"/>
          </ac:picMkLst>
        </pc:picChg>
        <pc:picChg chg="add del mod">
          <ac:chgData name="Jalila El Baraka" userId="ea93c961-285f-4edc-9e51-dff84fc1dbdc" providerId="ADAL" clId="{F2DB4326-1773-40AF-ABF6-454663976D9D}" dt="2026-01-31T14:46:04.370" v="1195" actId="478"/>
          <ac:picMkLst>
            <pc:docMk/>
            <pc:sldMk cId="980233433" sldId="1226"/>
            <ac:picMk id="9" creationId="{9C405199-73D8-B9E7-B09A-DF64D9E2F262}"/>
          </ac:picMkLst>
        </pc:picChg>
        <pc:picChg chg="add mod">
          <ac:chgData name="Jalila El Baraka" userId="ea93c961-285f-4edc-9e51-dff84fc1dbdc" providerId="ADAL" clId="{F2DB4326-1773-40AF-ABF6-454663976D9D}" dt="2026-01-31T14:46:55.227" v="1212" actId="1076"/>
          <ac:picMkLst>
            <pc:docMk/>
            <pc:sldMk cId="980233433" sldId="1226"/>
            <ac:picMk id="11" creationId="{206C891B-FC67-29C9-3ADF-8F5238E2F0A4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1-17T16:38:33.244" v="794" actId="13926"/>
        <pc:sldMkLst>
          <pc:docMk/>
          <pc:sldMk cId="2572705938" sldId="1227"/>
        </pc:sldMkLst>
        <pc:spChg chg="mod">
          <ac:chgData name="Jalila El Baraka" userId="ea93c961-285f-4edc-9e51-dff84fc1dbdc" providerId="ADAL" clId="{F2DB4326-1773-40AF-ABF6-454663976D9D}" dt="2026-01-17T16:38:33.244" v="794" actId="13926"/>
          <ac:spMkLst>
            <pc:docMk/>
            <pc:sldMk cId="2572705938" sldId="1227"/>
            <ac:spMk id="2" creationId="{CC0A3FF4-DC41-DA4D-069E-ACE54560258E}"/>
          </ac:spMkLst>
        </pc:spChg>
        <pc:grpChg chg="add mod">
          <ac:chgData name="Jalila El Baraka" userId="ea93c961-285f-4edc-9e51-dff84fc1dbdc" providerId="ADAL" clId="{F2DB4326-1773-40AF-ABF6-454663976D9D}" dt="2026-01-17T16:36:50.038" v="777"/>
          <ac:grpSpMkLst>
            <pc:docMk/>
            <pc:sldMk cId="2572705938" sldId="1227"/>
            <ac:grpSpMk id="6" creationId="{6AC7BDF4-3F0E-31C8-146C-EFF08E75D501}"/>
          </ac:grpSpMkLst>
        </pc:grpChg>
        <pc:picChg chg="mod">
          <ac:chgData name="Jalila El Baraka" userId="ea93c961-285f-4edc-9e51-dff84fc1dbdc" providerId="ADAL" clId="{F2DB4326-1773-40AF-ABF6-454663976D9D}" dt="2026-01-17T16:36:50.038" v="777"/>
          <ac:picMkLst>
            <pc:docMk/>
            <pc:sldMk cId="2572705938" sldId="1227"/>
            <ac:picMk id="13" creationId="{3F2EC76E-2144-F05F-FEF7-DF12C10EDBB0}"/>
          </ac:picMkLst>
        </pc:picChg>
        <pc:picChg chg="mod">
          <ac:chgData name="Jalila El Baraka" userId="ea93c961-285f-4edc-9e51-dff84fc1dbdc" providerId="ADAL" clId="{F2DB4326-1773-40AF-ABF6-454663976D9D}" dt="2026-01-17T16:36:50.038" v="777"/>
          <ac:picMkLst>
            <pc:docMk/>
            <pc:sldMk cId="2572705938" sldId="1227"/>
            <ac:picMk id="14" creationId="{C9BEF208-77AB-0066-10B4-7AC6398BB019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1-17T16:37:09.199" v="782"/>
        <pc:sldMkLst>
          <pc:docMk/>
          <pc:sldMk cId="2147787976" sldId="1228"/>
        </pc:sldMkLst>
        <pc:grpChg chg="add mod">
          <ac:chgData name="Jalila El Baraka" userId="ea93c961-285f-4edc-9e51-dff84fc1dbdc" providerId="ADAL" clId="{F2DB4326-1773-40AF-ABF6-454663976D9D}" dt="2026-01-17T16:37:09.199" v="782"/>
          <ac:grpSpMkLst>
            <pc:docMk/>
            <pc:sldMk cId="2147787976" sldId="1228"/>
            <ac:grpSpMk id="6" creationId="{A9169F29-90C5-E434-D4A7-ACE8D5F5D14A}"/>
          </ac:grpSpMkLst>
        </pc:grpChg>
        <pc:picChg chg="mod">
          <ac:chgData name="Jalila El Baraka" userId="ea93c961-285f-4edc-9e51-dff84fc1dbdc" providerId="ADAL" clId="{F2DB4326-1773-40AF-ABF6-454663976D9D}" dt="2026-01-17T16:37:09.199" v="782"/>
          <ac:picMkLst>
            <pc:docMk/>
            <pc:sldMk cId="2147787976" sldId="1228"/>
            <ac:picMk id="10" creationId="{43948EE4-67F9-A5B8-0587-A9E3BEB0E7D5}"/>
          </ac:picMkLst>
        </pc:picChg>
        <pc:picChg chg="mod">
          <ac:chgData name="Jalila El Baraka" userId="ea93c961-285f-4edc-9e51-dff84fc1dbdc" providerId="ADAL" clId="{F2DB4326-1773-40AF-ABF6-454663976D9D}" dt="2026-01-17T16:37:09.199" v="782"/>
          <ac:picMkLst>
            <pc:docMk/>
            <pc:sldMk cId="2147787976" sldId="1228"/>
            <ac:picMk id="12" creationId="{A50EADEB-6A00-8A3C-883B-6ED59EE4B9AB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1-17T16:37:54.979" v="788"/>
        <pc:sldMkLst>
          <pc:docMk/>
          <pc:sldMk cId="3265584353" sldId="1229"/>
        </pc:sldMkLst>
        <pc:grpChg chg="add mod">
          <ac:chgData name="Jalila El Baraka" userId="ea93c961-285f-4edc-9e51-dff84fc1dbdc" providerId="ADAL" clId="{F2DB4326-1773-40AF-ABF6-454663976D9D}" dt="2026-01-17T16:37:54.979" v="788"/>
          <ac:grpSpMkLst>
            <pc:docMk/>
            <pc:sldMk cId="3265584353" sldId="1229"/>
            <ac:grpSpMk id="6" creationId="{652569FF-87D2-FD1B-3FAA-CCB0CB62384B}"/>
          </ac:grpSpMkLst>
        </pc:grpChg>
        <pc:picChg chg="mod">
          <ac:chgData name="Jalila El Baraka" userId="ea93c961-285f-4edc-9e51-dff84fc1dbdc" providerId="ADAL" clId="{F2DB4326-1773-40AF-ABF6-454663976D9D}" dt="2026-01-17T16:37:54.979" v="788"/>
          <ac:picMkLst>
            <pc:docMk/>
            <pc:sldMk cId="3265584353" sldId="1229"/>
            <ac:picMk id="12" creationId="{A7248FA8-BCCB-991D-D6BF-4AD99542B081}"/>
          </ac:picMkLst>
        </pc:picChg>
        <pc:picChg chg="mod">
          <ac:chgData name="Jalila El Baraka" userId="ea93c961-285f-4edc-9e51-dff84fc1dbdc" providerId="ADAL" clId="{F2DB4326-1773-40AF-ABF6-454663976D9D}" dt="2026-01-17T16:37:54.979" v="788"/>
          <ac:picMkLst>
            <pc:docMk/>
            <pc:sldMk cId="3265584353" sldId="1229"/>
            <ac:picMk id="13" creationId="{1E493E1F-F268-6B26-FB38-4A706313DB3C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1-17T16:38:13.418" v="791"/>
        <pc:sldMkLst>
          <pc:docMk/>
          <pc:sldMk cId="2461311806" sldId="1230"/>
        </pc:sldMkLst>
        <pc:grpChg chg="add mod">
          <ac:chgData name="Jalila El Baraka" userId="ea93c961-285f-4edc-9e51-dff84fc1dbdc" providerId="ADAL" clId="{F2DB4326-1773-40AF-ABF6-454663976D9D}" dt="2026-01-17T16:38:13.418" v="791"/>
          <ac:grpSpMkLst>
            <pc:docMk/>
            <pc:sldMk cId="2461311806" sldId="1230"/>
            <ac:grpSpMk id="3" creationId="{433B4BC1-B04F-BF17-27C4-54625D0C5F4C}"/>
          </ac:grpSpMkLst>
        </pc:grpChg>
        <pc:picChg chg="mod">
          <ac:chgData name="Jalila El Baraka" userId="ea93c961-285f-4edc-9e51-dff84fc1dbdc" providerId="ADAL" clId="{F2DB4326-1773-40AF-ABF6-454663976D9D}" dt="2026-01-17T16:38:13.418" v="791"/>
          <ac:picMkLst>
            <pc:docMk/>
            <pc:sldMk cId="2461311806" sldId="1230"/>
            <ac:picMk id="4" creationId="{6CCC5BE9-F6AD-7826-2DF1-CDFF751843D7}"/>
          </ac:picMkLst>
        </pc:picChg>
        <pc:picChg chg="mod">
          <ac:chgData name="Jalila El Baraka" userId="ea93c961-285f-4edc-9e51-dff84fc1dbdc" providerId="ADAL" clId="{F2DB4326-1773-40AF-ABF6-454663976D9D}" dt="2026-01-17T16:38:13.418" v="791"/>
          <ac:picMkLst>
            <pc:docMk/>
            <pc:sldMk cId="2461311806" sldId="1230"/>
            <ac:picMk id="6" creationId="{61EEC811-D761-8E89-A547-7A9F511DD59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31T14:24:55.050" v="803" actId="1076"/>
        <pc:sldMkLst>
          <pc:docMk/>
          <pc:sldMk cId="1967438335" sldId="1238"/>
        </pc:sldMkLst>
        <pc:spChg chg="del">
          <ac:chgData name="Jalila El Baraka" userId="ea93c961-285f-4edc-9e51-dff84fc1dbdc" providerId="ADAL" clId="{F2DB4326-1773-40AF-ABF6-454663976D9D}" dt="2026-01-31T14:24:43.945" v="797" actId="478"/>
          <ac:spMkLst>
            <pc:docMk/>
            <pc:sldMk cId="1967438335" sldId="1238"/>
            <ac:spMk id="4" creationId="{154104E1-819F-D32B-31E7-C033E81B21EC}"/>
          </ac:spMkLst>
        </pc:spChg>
        <pc:picChg chg="add mod">
          <ac:chgData name="Jalila El Baraka" userId="ea93c961-285f-4edc-9e51-dff84fc1dbdc" providerId="ADAL" clId="{F2DB4326-1773-40AF-ABF6-454663976D9D}" dt="2026-01-31T14:24:55.050" v="803" actId="1076"/>
          <ac:picMkLst>
            <pc:docMk/>
            <pc:sldMk cId="1967438335" sldId="1238"/>
            <ac:picMk id="5" creationId="{9761EE1B-4D1B-216F-64FF-D952E7B94185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31T14:25:03.481" v="805"/>
        <pc:sldMkLst>
          <pc:docMk/>
          <pc:sldMk cId="3124887579" sldId="1239"/>
        </pc:sldMkLst>
        <pc:spChg chg="del">
          <ac:chgData name="Jalila El Baraka" userId="ea93c961-285f-4edc-9e51-dff84fc1dbdc" providerId="ADAL" clId="{F2DB4326-1773-40AF-ABF6-454663976D9D}" dt="2026-01-31T14:25:03.081" v="804" actId="478"/>
          <ac:spMkLst>
            <pc:docMk/>
            <pc:sldMk cId="3124887579" sldId="1239"/>
            <ac:spMk id="4" creationId="{14D3DE04-EA52-D69A-D332-8027F87A1606}"/>
          </ac:spMkLst>
        </pc:spChg>
        <pc:picChg chg="add mod">
          <ac:chgData name="Jalila El Baraka" userId="ea93c961-285f-4edc-9e51-dff84fc1dbdc" providerId="ADAL" clId="{F2DB4326-1773-40AF-ABF6-454663976D9D}" dt="2026-01-31T14:25:03.481" v="805"/>
          <ac:picMkLst>
            <pc:docMk/>
            <pc:sldMk cId="3124887579" sldId="1239"/>
            <ac:picMk id="5" creationId="{DC45E6B6-7CE1-3158-9EFE-AAF33185BD33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31T14:25:13.935" v="809" actId="1076"/>
        <pc:sldMkLst>
          <pc:docMk/>
          <pc:sldMk cId="1085965089" sldId="1240"/>
        </pc:sldMkLst>
        <pc:spChg chg="del">
          <ac:chgData name="Jalila El Baraka" userId="ea93c961-285f-4edc-9e51-dff84fc1dbdc" providerId="ADAL" clId="{F2DB4326-1773-40AF-ABF6-454663976D9D}" dt="2026-01-31T14:25:09.454" v="806" actId="478"/>
          <ac:spMkLst>
            <pc:docMk/>
            <pc:sldMk cId="1085965089" sldId="1240"/>
            <ac:spMk id="4" creationId="{DB87DCEA-7AB2-9D11-B175-4C1131DEFB85}"/>
          </ac:spMkLst>
        </pc:spChg>
        <pc:picChg chg="add mod">
          <ac:chgData name="Jalila El Baraka" userId="ea93c961-285f-4edc-9e51-dff84fc1dbdc" providerId="ADAL" clId="{F2DB4326-1773-40AF-ABF6-454663976D9D}" dt="2026-01-31T14:25:13.935" v="809" actId="1076"/>
          <ac:picMkLst>
            <pc:docMk/>
            <pc:sldMk cId="1085965089" sldId="1240"/>
            <ac:picMk id="5" creationId="{69A1F41E-6C0F-30B9-DF15-B609E602B666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31T14:25:22.131" v="812" actId="1076"/>
        <pc:sldMkLst>
          <pc:docMk/>
          <pc:sldMk cId="844910796" sldId="1241"/>
        </pc:sldMkLst>
        <pc:spChg chg="del">
          <ac:chgData name="Jalila El Baraka" userId="ea93c961-285f-4edc-9e51-dff84fc1dbdc" providerId="ADAL" clId="{F2DB4326-1773-40AF-ABF6-454663976D9D}" dt="2026-01-31T14:25:17.600" v="810" actId="478"/>
          <ac:spMkLst>
            <pc:docMk/>
            <pc:sldMk cId="844910796" sldId="1241"/>
            <ac:spMk id="4" creationId="{8C6D0FB9-04DF-636C-C31D-B50C650089FB}"/>
          </ac:spMkLst>
        </pc:spChg>
        <pc:picChg chg="add mod">
          <ac:chgData name="Jalila El Baraka" userId="ea93c961-285f-4edc-9e51-dff84fc1dbdc" providerId="ADAL" clId="{F2DB4326-1773-40AF-ABF6-454663976D9D}" dt="2026-01-31T14:25:22.131" v="812" actId="1076"/>
          <ac:picMkLst>
            <pc:docMk/>
            <pc:sldMk cId="844910796" sldId="1241"/>
            <ac:picMk id="8" creationId="{160CFBA6-06E7-ED8F-1541-C7D37B8FEF0A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8683F-8696-1DD8-D576-30632BFD6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25D2E4-F900-E877-7A0B-3B8F375A1B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66AEE1-D209-3476-DA3F-493D4476E7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B37898-E1D5-4527-F23D-3A7AA0352E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599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67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981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7160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44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860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3850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953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9565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4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9831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1620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51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3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6.jpg"/><Relationship Id="rId7" Type="http://schemas.openxmlformats.org/officeDocument/2006/relationships/image" Target="../media/image60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2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67.png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70.png"/><Relationship Id="rId7" Type="http://schemas.openxmlformats.org/officeDocument/2006/relationships/image" Target="../media/image2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70.png"/><Relationship Id="rId7" Type="http://schemas.openxmlformats.org/officeDocument/2006/relationships/image" Target="../media/image2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70.png"/><Relationship Id="rId7" Type="http://schemas.openxmlformats.org/officeDocument/2006/relationships/image" Target="../media/image2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70.png"/><Relationship Id="rId7" Type="http://schemas.openxmlformats.org/officeDocument/2006/relationships/image" Target="../media/image2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png"/><Relationship Id="rId5" Type="http://schemas.openxmlformats.org/officeDocument/2006/relationships/image" Target="../media/image700.png"/><Relationship Id="rId4" Type="http://schemas.openxmlformats.org/officeDocument/2006/relationships/customXml" Target="../ink/ink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image" Target="../media/image7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6.xml"/><Relationship Id="rId5" Type="http://schemas.openxmlformats.org/officeDocument/2006/relationships/image" Target="../media/image70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9.xml"/><Relationship Id="rId5" Type="http://schemas.openxmlformats.org/officeDocument/2006/relationships/image" Target="../media/image70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png"/><Relationship Id="rId5" Type="http://schemas.openxmlformats.org/officeDocument/2006/relationships/image" Target="../media/image700.png"/><Relationship Id="rId4" Type="http://schemas.openxmlformats.org/officeDocument/2006/relationships/customXml" Target="../ink/ink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image" Target="../media/image75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6.xml"/><Relationship Id="rId5" Type="http://schemas.openxmlformats.org/officeDocument/2006/relationships/image" Target="../media/image70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9.xml"/><Relationship Id="rId5" Type="http://schemas.openxmlformats.org/officeDocument/2006/relationships/image" Target="../media/image700.png"/><Relationship Id="rId4" Type="http://schemas.openxmlformats.org/officeDocument/2006/relationships/customXml" Target="../ink/ink18.xml"/><Relationship Id="rId9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7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7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9.png"/><Relationship Id="rId4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8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8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0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408026-A1BD-5ACE-E7DF-A295739AE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12E3B19-EC56-0912-A422-3EFBDCB29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05" y="2866264"/>
            <a:ext cx="8160589" cy="261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16000" y="37537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32000" y="34430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38943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00" y="4957262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23093" y="493886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42735" y="540684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Écrire des mots et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12729-2D44-6B04-DDB7-8AA17384CDFB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: L’animal qui parle.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Écrire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des mots et des phrases.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Jeter </a:t>
            </a:r>
            <a:r>
              <a:rPr lang="fr-FR" dirty="0"/>
              <a:t>– Travailler – Se disputer – Écouter - Sauter – Crier.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4970" y="3541131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Jeter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75630"/>
            <a:ext cx="1800000" cy="453766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Travailler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33250" y="5935154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Sauter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Crier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Écouter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latin typeface="Dosis SemiBold" pitchFamily="2" charset="0"/>
              </a:rPr>
              <a:t>Se disputer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4" name="Image 3" descr="Une image contenant dessin humoristique, garçon, habits, Poubelle&#10;&#10;Le contenu généré par l’IA peut être incorrect.">
            <a:extLst>
              <a:ext uri="{FF2B5EF4-FFF2-40B4-BE49-F238E27FC236}">
                <a16:creationId xmlns:a16="http://schemas.microsoft.com/office/drawing/2014/main" id="{0E79042D-9338-C456-9944-F5C8DDF2B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89148"/>
            <a:ext cx="1646522" cy="1801125"/>
          </a:xfrm>
          <a:prstGeom prst="rect">
            <a:avLst/>
          </a:prstGeom>
        </p:spPr>
      </p:pic>
      <p:pic>
        <p:nvPicPr>
          <p:cNvPr id="8" name="Image 7" descr="Une image contenant dessin humoristique, Visage humain, habits, dessin&#10;&#10;Le contenu généré par l’IA peut être incorrect.">
            <a:extLst>
              <a:ext uri="{FF2B5EF4-FFF2-40B4-BE49-F238E27FC236}">
                <a16:creationId xmlns:a16="http://schemas.microsoft.com/office/drawing/2014/main" id="{98C96D39-5F18-82D7-75A8-9A8BAB398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987" y="1799503"/>
            <a:ext cx="1638814" cy="1790770"/>
          </a:xfrm>
          <a:prstGeom prst="rect">
            <a:avLst/>
          </a:prstGeom>
        </p:spPr>
      </p:pic>
      <p:pic>
        <p:nvPicPr>
          <p:cNvPr id="10" name="Image 9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97052FDD-C978-8A04-C102-B11C4FA202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34327"/>
            <a:ext cx="1642551" cy="1792750"/>
          </a:xfrm>
          <a:prstGeom prst="rect">
            <a:avLst/>
          </a:prstGeom>
        </p:spPr>
      </p:pic>
      <p:pic>
        <p:nvPicPr>
          <p:cNvPr id="16" name="Image 15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C07BE9E0-1FE4-D229-94A9-5AB21778F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073" y="4033381"/>
            <a:ext cx="1673853" cy="1831022"/>
          </a:xfrm>
          <a:prstGeom prst="rect">
            <a:avLst/>
          </a:prstGeom>
        </p:spPr>
      </p:pic>
      <p:pic>
        <p:nvPicPr>
          <p:cNvPr id="21" name="Image 20" descr="Une image contenant clipart, Dessin animé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FF772662-5339-0317-EC56-BC0E568BC1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82" y="4003171"/>
            <a:ext cx="1638866" cy="1792750"/>
          </a:xfrm>
          <a:prstGeom prst="rect">
            <a:avLst/>
          </a:prstGeom>
        </p:spPr>
      </p:pic>
      <p:pic>
        <p:nvPicPr>
          <p:cNvPr id="3" name="Image 2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D6F1716C-4C35-82F3-56D4-8A87F696B1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82" y="1790883"/>
            <a:ext cx="1600012" cy="175024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52569FF-87D2-FD1B-3FAA-CCB0CB62384B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7248FA8-BCCB-991D-D6BF-4AD99542B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493E1F-F268-6B26-FB38-4A706313DB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558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Lever le doigt – Aimer - Les jeux – L’écriture – La lecture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La peinture.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3798439" y="3491031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Aimer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161655" y="3489417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Lever le doigt 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860795" y="35598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Les jeux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787328" y="5909314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L’écriture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439532" y="5866908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45469"/>
                </a:solidFill>
                <a:latin typeface="Dosis SemiBold" pitchFamily="2" charset="0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lecture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823824" y="5878728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45469"/>
                </a:solidFill>
                <a:latin typeface="Dosis SemiBold" pitchFamily="2" charset="0"/>
              </a:rPr>
              <a:t>La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peinture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 descr="Une image contenant meubles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9E66F22-314C-FE22-EC2B-8D162E9DF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58" y="1810524"/>
            <a:ext cx="1540437" cy="1685079"/>
          </a:xfrm>
          <a:prstGeom prst="rect">
            <a:avLst/>
          </a:prstGeom>
        </p:spPr>
      </p:pic>
      <p:pic>
        <p:nvPicPr>
          <p:cNvPr id="7" name="Image 6" descr="Une image contenant Visage humain, dess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EAE8D9F-EA32-8B8F-210E-D0FB0C112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31" y="1775416"/>
            <a:ext cx="1511646" cy="1653584"/>
          </a:xfrm>
          <a:prstGeom prst="rect">
            <a:avLst/>
          </a:prstGeom>
        </p:spPr>
      </p:pic>
      <p:pic>
        <p:nvPicPr>
          <p:cNvPr id="12" name="Image 11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AEFAE6C-1EC1-A309-C945-C26ED3244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439" y="4105312"/>
            <a:ext cx="1656087" cy="1811588"/>
          </a:xfrm>
          <a:prstGeom prst="rect">
            <a:avLst/>
          </a:prstGeom>
        </p:spPr>
      </p:pic>
      <p:pic>
        <p:nvPicPr>
          <p:cNvPr id="14" name="Image 13" descr="Une image contenant outil d’écriture, fournitures de bureau, stylos et plumes, dessin&#10;&#10;Le contenu généré par l’IA peut être incorrect.">
            <a:extLst>
              <a:ext uri="{FF2B5EF4-FFF2-40B4-BE49-F238E27FC236}">
                <a16:creationId xmlns:a16="http://schemas.microsoft.com/office/drawing/2014/main" id="{D6D0FCCA-B66A-92D8-429D-180A32049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534" y="4073251"/>
            <a:ext cx="1656086" cy="1811587"/>
          </a:xfrm>
          <a:prstGeom prst="rect">
            <a:avLst/>
          </a:prstGeom>
        </p:spPr>
      </p:pic>
      <p:pic>
        <p:nvPicPr>
          <p:cNvPr id="15" name="Image 14" descr="Une image contenant Dessin d’enfant, conception&#10;&#10;Le contenu généré par l’IA peut être incorrect.">
            <a:extLst>
              <a:ext uri="{FF2B5EF4-FFF2-40B4-BE49-F238E27FC236}">
                <a16:creationId xmlns:a16="http://schemas.microsoft.com/office/drawing/2014/main" id="{7ACB8D4E-32E2-037D-BA00-C9E6BB1D7B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287" y="4073251"/>
            <a:ext cx="1687206" cy="1843649"/>
          </a:xfrm>
          <a:prstGeom prst="rect">
            <a:avLst/>
          </a:prstGeom>
        </p:spPr>
      </p:pic>
      <p:pic>
        <p:nvPicPr>
          <p:cNvPr id="17" name="Image 16" descr="Une image contenant garçon, Visage humai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55E380-4CFD-EA6C-9A3D-603DF361B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514" y="1730627"/>
            <a:ext cx="1664980" cy="181917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33B4BC1-B04F-BF17-27C4-54625D0C5F4C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CCC5BE9-F6AD-7826-2DF1-CDFF75184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EEC811-D761-8E89-A547-7A9F511DD5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rangs </a:t>
            </a:r>
            <a:r>
              <a:rPr lang="fr-FR" dirty="0"/>
              <a:t>– Jouer - Lire - Écrire- Courir – Manger.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1936" y="347563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Les rangs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44526"/>
            <a:ext cx="1800000" cy="453766"/>
          </a:xfrm>
        </p:spPr>
        <p:txBody>
          <a:bodyPr/>
          <a:lstStyle/>
          <a:p>
            <a:r>
              <a:rPr lang="fr-MA" dirty="0"/>
              <a:t>Jouer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33250" y="5935154"/>
            <a:ext cx="1800000" cy="360000"/>
          </a:xfrm>
        </p:spPr>
        <p:txBody>
          <a:bodyPr/>
          <a:lstStyle/>
          <a:p>
            <a:r>
              <a:rPr lang="fr-MA" dirty="0"/>
              <a:t> Courir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/>
              <a:t>Manger 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/>
              <a:t>Lire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garçon, habits, Dessin d’enfant, personne&#10;&#10;Le contenu généré par l’IA peut être incorrect.">
            <a:extLst>
              <a:ext uri="{FF2B5EF4-FFF2-40B4-BE49-F238E27FC236}">
                <a16:creationId xmlns:a16="http://schemas.microsoft.com/office/drawing/2014/main" id="{76D382DE-DB42-C919-4C50-94330B6CE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10" y="1749563"/>
            <a:ext cx="1582826" cy="1731448"/>
          </a:xfrm>
          <a:prstGeom prst="rect">
            <a:avLst/>
          </a:prstGeom>
        </p:spPr>
      </p:pic>
      <p:pic>
        <p:nvPicPr>
          <p:cNvPr id="10" name="Image 9" descr="Une image contenant dessin humoristique, Dessin animé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7B8B06F9-1EF0-F031-3FE1-A99E6F747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93" y="1771779"/>
            <a:ext cx="1638814" cy="1792693"/>
          </a:xfrm>
          <a:prstGeom prst="rect">
            <a:avLst/>
          </a:prstGeom>
        </p:spPr>
      </p:pic>
      <p:pic>
        <p:nvPicPr>
          <p:cNvPr id="16" name="Image 15" descr="Une image contenant dessin humoristique, meubles, Dessin d’enfant, table&#10;&#10;Le contenu généré par l’IA peut être incorrect.">
            <a:extLst>
              <a:ext uri="{FF2B5EF4-FFF2-40B4-BE49-F238E27FC236}">
                <a16:creationId xmlns:a16="http://schemas.microsoft.com/office/drawing/2014/main" id="{FF79E977-3AAC-2EF4-14B6-241B4CA66E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60" y="3968252"/>
            <a:ext cx="1644480" cy="1796962"/>
          </a:xfrm>
          <a:prstGeom prst="rect">
            <a:avLst/>
          </a:prstGeom>
        </p:spPr>
      </p:pic>
      <p:pic>
        <p:nvPicPr>
          <p:cNvPr id="20" name="Image 19" descr="Une image contenant meubles, table, Dessin d’enfan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EF15C8C-D4F5-80CE-C141-CA45E7F6CD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860" y="4033381"/>
            <a:ext cx="1766148" cy="1931983"/>
          </a:xfrm>
          <a:prstGeom prst="rect">
            <a:avLst/>
          </a:prstGeom>
        </p:spPr>
      </p:pic>
      <p:pic>
        <p:nvPicPr>
          <p:cNvPr id="8" name="Image 7" descr="Une image contenant dessin humoristique, dessin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A658AF-D9AD-EAAB-280A-D94324783D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84" y="1777612"/>
            <a:ext cx="1612144" cy="1763519"/>
          </a:xfrm>
          <a:prstGeom prst="rect">
            <a:avLst/>
          </a:prstGeom>
        </p:spPr>
      </p:pic>
      <p:pic>
        <p:nvPicPr>
          <p:cNvPr id="12" name="Image 11" descr="Une image contenant garç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F925407-AEBA-D8F1-4A74-9F5EA7DCE2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89" y="3970327"/>
            <a:ext cx="1766147" cy="192990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6007466-6878-BBEB-4D84-B2B6F30569A1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AD2F251-FF44-7D28-E210-B7BCF13EC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2F55E8-93C3-D7D1-7D6F-BDE90414EE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075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matin </a:t>
            </a:r>
            <a:r>
              <a:rPr lang="fr-FR" dirty="0"/>
              <a:t>– L’après-midi – Avant – Après – Emploi du temps </a:t>
            </a:r>
            <a:br>
              <a:rPr lang="fr-FR" dirty="0"/>
            </a:br>
            <a:r>
              <a:rPr lang="fr-FR" dirty="0"/>
              <a:t>– Préférer.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Le matin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75630"/>
            <a:ext cx="1800000" cy="453766"/>
          </a:xfrm>
        </p:spPr>
        <p:txBody>
          <a:bodyPr/>
          <a:lstStyle/>
          <a:p>
            <a:r>
              <a:rPr lang="fr-MA" dirty="0"/>
              <a:t>L’après-midi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13189" y="5922001"/>
            <a:ext cx="2317622" cy="360000"/>
          </a:xfrm>
        </p:spPr>
        <p:txBody>
          <a:bodyPr/>
          <a:lstStyle/>
          <a:p>
            <a:r>
              <a:rPr lang="fr-MA" dirty="0"/>
              <a:t>Emploi du temps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/>
              <a:t>Préférer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Après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/>
              <a:t>Avant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 descr="Une image contenant jouet, véhicule, clipart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327E31F8-C369-FCA8-D770-CD7DC73D5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40" y="3949391"/>
            <a:ext cx="1815128" cy="1985763"/>
          </a:xfrm>
          <a:prstGeom prst="rect">
            <a:avLst/>
          </a:prstGeom>
        </p:spPr>
      </p:pic>
      <p:pic>
        <p:nvPicPr>
          <p:cNvPr id="4" name="Image 3" descr="Une image contenant habits, chaussures, fille, jeune enfant&#10;&#10;Le contenu généré par l’IA peut être incorrect.">
            <a:extLst>
              <a:ext uri="{FF2B5EF4-FFF2-40B4-BE49-F238E27FC236}">
                <a16:creationId xmlns:a16="http://schemas.microsoft.com/office/drawing/2014/main" id="{9742F24A-327B-A646-8876-6E5D1E970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82" y="3970363"/>
            <a:ext cx="1795958" cy="1964791"/>
          </a:xfrm>
          <a:prstGeom prst="rect">
            <a:avLst/>
          </a:prstGeom>
        </p:spPr>
      </p:pic>
      <p:pic>
        <p:nvPicPr>
          <p:cNvPr id="8" name="Image 7" descr="Une image contenant texte, capture d’écran, affichage, Police&#10;&#10;Le contenu généré par l’IA peut être incorrect.">
            <a:extLst>
              <a:ext uri="{FF2B5EF4-FFF2-40B4-BE49-F238E27FC236}">
                <a16:creationId xmlns:a16="http://schemas.microsoft.com/office/drawing/2014/main" id="{12627202-B47C-CC8D-5AA4-AEB4CEBCE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35" y="3997827"/>
            <a:ext cx="1758830" cy="1924173"/>
          </a:xfrm>
          <a:prstGeom prst="rect">
            <a:avLst/>
          </a:prstGeom>
        </p:spPr>
      </p:pic>
      <p:pic>
        <p:nvPicPr>
          <p:cNvPr id="10" name="Image 9" descr="Une image contenant fille, habits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82919D52-EE3C-5F59-C86C-10D9671241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39" y="1717355"/>
            <a:ext cx="1677501" cy="1835197"/>
          </a:xfrm>
          <a:prstGeom prst="rect">
            <a:avLst/>
          </a:prstGeom>
        </p:spPr>
      </p:pic>
      <p:pic>
        <p:nvPicPr>
          <p:cNvPr id="12" name="Image 11" descr="Une image contenant horloge, fenêtre, Horloge murale, intérieur&#10;&#10;Le contenu généré par l’IA peut être incorrect.">
            <a:extLst>
              <a:ext uri="{FF2B5EF4-FFF2-40B4-BE49-F238E27FC236}">
                <a16:creationId xmlns:a16="http://schemas.microsoft.com/office/drawing/2014/main" id="{7F6536EB-933C-6BD5-F1EF-7378BFB9EF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75" y="1717355"/>
            <a:ext cx="1628722" cy="1781833"/>
          </a:xfrm>
          <a:prstGeom prst="rect">
            <a:avLst/>
          </a:prstGeom>
        </p:spPr>
      </p:pic>
      <p:pic>
        <p:nvPicPr>
          <p:cNvPr id="16" name="Image 15" descr="Une image contenant ciel, paysage, peinture, nature&#10;&#10;Le contenu généré par l’IA peut être incorrect.">
            <a:extLst>
              <a:ext uri="{FF2B5EF4-FFF2-40B4-BE49-F238E27FC236}">
                <a16:creationId xmlns:a16="http://schemas.microsoft.com/office/drawing/2014/main" id="{83C083AB-BD73-5542-6B37-1DE5503475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281571" y="1772032"/>
            <a:ext cx="1537776" cy="168233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AC7BDF4-3F0E-31C8-146C-EFF08E75D501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F2EC76E-2144-F05F-FEF7-DF12C10ED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BEF208-77AB-0066-10B4-7AC6398BB0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L’éducation physique – Les maths -  L’amazigh – L’arabe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Le français – Les sciences.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87288" y="3478088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565F88"/>
                </a:solidFill>
                <a:latin typeface="Dosis" pitchFamily="2" charset="0"/>
              </a:rPr>
              <a:t>L’éducation physique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286000" y="3495088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maths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89373" y="3469553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L’amazigh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L’arabe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43953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dirty="0"/>
              <a:t>français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82996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</a:rPr>
              <a:t>Les sciences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 descr="Une image contenant Caractère coloré, Graphique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50D76C7-D8A2-9DA2-CE0F-3362A2B10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384" y="4047512"/>
            <a:ext cx="1660045" cy="1816101"/>
          </a:xfrm>
          <a:prstGeom prst="rect">
            <a:avLst/>
          </a:prstGeom>
        </p:spPr>
      </p:pic>
      <p:pic>
        <p:nvPicPr>
          <p:cNvPr id="7" name="Image 6" descr="Une image contenant dessin, microscope, bouteille, illustration&#10;&#10;Le contenu généré par l’IA peut être incorrect.">
            <a:extLst>
              <a:ext uri="{FF2B5EF4-FFF2-40B4-BE49-F238E27FC236}">
                <a16:creationId xmlns:a16="http://schemas.microsoft.com/office/drawing/2014/main" id="{67DAD6B6-F9E8-D062-CFE0-7D94637FC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27" y="4190249"/>
            <a:ext cx="1477089" cy="1615946"/>
          </a:xfrm>
          <a:prstGeom prst="rect">
            <a:avLst/>
          </a:prstGeom>
        </p:spPr>
      </p:pic>
      <p:pic>
        <p:nvPicPr>
          <p:cNvPr id="14" name="Image 13" descr="Une image contenant Police, text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56D2AE24-770B-68AD-122F-E23C6C798A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78" y="1809838"/>
            <a:ext cx="1540438" cy="168525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6AAC37-9BC4-F5D6-43F0-B5E3B3B1BB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496" y="4047512"/>
            <a:ext cx="1607561" cy="1758683"/>
          </a:xfrm>
          <a:prstGeom prst="rect">
            <a:avLst/>
          </a:prstGeom>
        </p:spPr>
      </p:pic>
      <p:pic>
        <p:nvPicPr>
          <p:cNvPr id="22" name="Image 21" descr="Une image contenant Graphique, Polic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9946457B-F3CC-0910-DD3B-A5597061B4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857" y="1786886"/>
            <a:ext cx="1582397" cy="1731154"/>
          </a:xfrm>
          <a:prstGeom prst="rect">
            <a:avLst/>
          </a:prstGeom>
        </p:spPr>
      </p:pic>
      <p:pic>
        <p:nvPicPr>
          <p:cNvPr id="27" name="Image 26" descr="Une image contenant garçon, balle, football, chaussures&#10;&#10;Le contenu généré par l’IA peut être incorrect.">
            <a:extLst>
              <a:ext uri="{FF2B5EF4-FFF2-40B4-BE49-F238E27FC236}">
                <a16:creationId xmlns:a16="http://schemas.microsoft.com/office/drawing/2014/main" id="{479DE19C-8D63-286F-90D2-286DB8BB77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32" y="1809838"/>
            <a:ext cx="1582397" cy="173115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9169F29-90C5-E434-D4A7-ACE8D5F5D14A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3948EE4-67F9-A5B8-0587-A9E3BEB0E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50EADEB-6A00-8A3C-883B-6ED59EE4B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778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7562-3C4D-0F7F-0FD1-0CC602CA53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63A80-C52E-8AC6-F7A3-21B43D14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8FEA3F-C272-A3EB-1C61-6B3854887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père – La mère – Les parents – Le frère – La sœur – La famille.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père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75630"/>
            <a:ext cx="1800000" cy="453766"/>
          </a:xfrm>
        </p:spPr>
        <p:txBody>
          <a:bodyPr/>
          <a:lstStyle/>
          <a:p>
            <a:r>
              <a:rPr lang="fr-MA" dirty="0">
                <a:solidFill>
                  <a:srgbClr val="EF2987"/>
                </a:solidFill>
              </a:rPr>
              <a:t>La</a:t>
            </a:r>
            <a:r>
              <a:rPr lang="fr-MA" dirty="0"/>
              <a:t> mère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13189" y="5922001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EF2987"/>
                </a:solidFill>
              </a:rPr>
              <a:t>La</a:t>
            </a:r>
            <a:r>
              <a:rPr lang="fr-MA" dirty="0"/>
              <a:t> sœur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EF2987"/>
                </a:solidFill>
              </a:rPr>
              <a:t>La</a:t>
            </a:r>
            <a:r>
              <a:rPr lang="fr-FR" dirty="0"/>
              <a:t> famille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frère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/>
              <a:t>Les parents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D650F63B-D9CE-05AF-0F51-17033238A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85" y="4109971"/>
            <a:ext cx="1578833" cy="1727080"/>
          </a:xfrm>
          <a:prstGeom prst="rect">
            <a:avLst/>
          </a:prstGeom>
        </p:spPr>
      </p:pic>
      <p:pic>
        <p:nvPicPr>
          <p:cNvPr id="14" name="Image 13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B6547C78-C518-9A29-404A-326E39E7C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67" y="4109971"/>
            <a:ext cx="1578833" cy="1727080"/>
          </a:xfrm>
          <a:prstGeom prst="rect">
            <a:avLst/>
          </a:prstGeom>
        </p:spPr>
      </p:pic>
      <p:pic>
        <p:nvPicPr>
          <p:cNvPr id="17" name="Image 16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D83E5B-C5CB-F0F0-CF59-8FF6A4D05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41" y="4109971"/>
            <a:ext cx="1578833" cy="1727080"/>
          </a:xfrm>
          <a:prstGeom prst="rect">
            <a:avLst/>
          </a:prstGeom>
        </p:spPr>
      </p:pic>
      <p:pic>
        <p:nvPicPr>
          <p:cNvPr id="18" name="Image 17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3C945497-B903-7EE1-7A2E-AF0529DABF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28" y="1706848"/>
            <a:ext cx="1676834" cy="1834283"/>
          </a:xfrm>
          <a:prstGeom prst="rect">
            <a:avLst/>
          </a:prstGeom>
        </p:spPr>
      </p:pic>
      <p:pic>
        <p:nvPicPr>
          <p:cNvPr id="19" name="Image 18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E02B2F78-5155-BFE6-5E75-3E612944F9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05" y="1676109"/>
            <a:ext cx="1645055" cy="1799521"/>
          </a:xfrm>
          <a:prstGeom prst="rect">
            <a:avLst/>
          </a:prstGeom>
        </p:spPr>
      </p:pic>
      <p:pic>
        <p:nvPicPr>
          <p:cNvPr id="20" name="Image 19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F9B415D7-06FC-A3B4-7A13-D4A0F61989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676109"/>
            <a:ext cx="1638777" cy="179265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4546DDE-A868-D007-6C5E-CD3336722AF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44FB4EF-9F79-436A-2998-6628A8EC4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E59B29-A434-82F5-3BA9-A113A9060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426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3BE8D-E4AC-C6AE-35AD-BD514B384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54CB0F-1B10-B5D3-305E-160A5F304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Observez bien les images. Je vais masquer deux images.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Image 1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BDD4EB1D-4B70-B22B-EBB0-0B3C30129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85" y="4109971"/>
            <a:ext cx="1578833" cy="1727080"/>
          </a:xfrm>
          <a:prstGeom prst="rect">
            <a:avLst/>
          </a:prstGeom>
        </p:spPr>
      </p:pic>
      <p:pic>
        <p:nvPicPr>
          <p:cNvPr id="14" name="Image 13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508DCCD8-A223-F414-4B1C-7D840F09C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67" y="4109971"/>
            <a:ext cx="1578833" cy="1727080"/>
          </a:xfrm>
          <a:prstGeom prst="rect">
            <a:avLst/>
          </a:prstGeom>
        </p:spPr>
      </p:pic>
      <p:pic>
        <p:nvPicPr>
          <p:cNvPr id="17" name="Image 16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3E22B0-B9CB-FA2F-096E-5E3CD81CC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41" y="4109971"/>
            <a:ext cx="1578833" cy="1727080"/>
          </a:xfrm>
          <a:prstGeom prst="rect">
            <a:avLst/>
          </a:prstGeom>
        </p:spPr>
      </p:pic>
      <p:pic>
        <p:nvPicPr>
          <p:cNvPr id="18" name="Image 17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A43E1845-B231-F754-B464-CE87E99ED3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28" y="1855574"/>
            <a:ext cx="1676834" cy="1834283"/>
          </a:xfrm>
          <a:prstGeom prst="rect">
            <a:avLst/>
          </a:prstGeom>
        </p:spPr>
      </p:pic>
      <p:pic>
        <p:nvPicPr>
          <p:cNvPr id="19" name="Image 18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B5975BCD-8ADC-6FDA-6D2D-AFACAF39ED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05" y="1824835"/>
            <a:ext cx="1645055" cy="1799521"/>
          </a:xfrm>
          <a:prstGeom prst="rect">
            <a:avLst/>
          </a:prstGeom>
        </p:spPr>
      </p:pic>
      <p:pic>
        <p:nvPicPr>
          <p:cNvPr id="20" name="Image 19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0D30EEA2-8DAA-D0C1-06F3-F88BAB160D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824835"/>
            <a:ext cx="1638777" cy="179265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0032109-7E3D-8BF6-5E3B-9E66CF385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015F107-3E09-44BF-4542-8059050B8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798222-3379-A07F-0DDD-8B45502986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280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1E907-7FF2-D3BC-1D74-B301A3129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C70A5-9E78-ABDE-7EDC-C5FE10832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Image 13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CF4C0D1B-7D56-F01A-F390-25B013713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583" y="4109971"/>
            <a:ext cx="1578833" cy="1727080"/>
          </a:xfrm>
          <a:prstGeom prst="rect">
            <a:avLst/>
          </a:prstGeom>
        </p:spPr>
      </p:pic>
      <p:pic>
        <p:nvPicPr>
          <p:cNvPr id="17" name="Image 16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8F852F-8E7F-33F6-DF31-ADAD5CB1B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41" y="4109971"/>
            <a:ext cx="1578833" cy="1727080"/>
          </a:xfrm>
          <a:prstGeom prst="rect">
            <a:avLst/>
          </a:prstGeom>
        </p:spPr>
      </p:pic>
      <p:pic>
        <p:nvPicPr>
          <p:cNvPr id="18" name="Image 17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E6B9A104-6957-5B99-854A-B4F315BD0B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28" y="1833540"/>
            <a:ext cx="1676834" cy="1834283"/>
          </a:xfrm>
          <a:prstGeom prst="rect">
            <a:avLst/>
          </a:prstGeom>
        </p:spPr>
      </p:pic>
      <p:pic>
        <p:nvPicPr>
          <p:cNvPr id="20" name="Image 19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E7B55D38-65C9-F44B-59F2-FFDCCF08C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802801"/>
            <a:ext cx="1638777" cy="179265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F34A647-6B69-D63F-3EFF-9569B6AC93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8ECC365-DCB3-4713-FA56-63D219078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84269B-77DF-BB9E-62FB-7728CFB6ED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51A85D8-AE8B-0CB4-9094-23B82B10DDB6}"/>
              </a:ext>
            </a:extLst>
          </p:cNvPr>
          <p:cNvSpPr txBox="1"/>
          <p:nvPr/>
        </p:nvSpPr>
        <p:spPr>
          <a:xfrm>
            <a:off x="3349081" y="1802801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8EB783-2C42-329B-5E1F-D6F09B305CC1}"/>
              </a:ext>
            </a:extLst>
          </p:cNvPr>
          <p:cNvSpPr txBox="1"/>
          <p:nvPr/>
        </p:nvSpPr>
        <p:spPr>
          <a:xfrm>
            <a:off x="5922343" y="397500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052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CA00A-11E4-056E-4074-E0500A653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12E28B-3974-1C8D-2FF4-ABC39F295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Les deux images qui manquent sont : la mère et la famille.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Image 1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912DA858-30EE-A16B-A99C-76084F6D7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485" y="4109971"/>
            <a:ext cx="1676833" cy="1727080"/>
          </a:xfrm>
          <a:prstGeom prst="rect">
            <a:avLst/>
          </a:prstGeom>
        </p:spPr>
      </p:pic>
      <p:pic>
        <p:nvPicPr>
          <p:cNvPr id="14" name="Image 13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DF2BDF3C-EC43-C41E-D532-70112C6E8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67" y="4109971"/>
            <a:ext cx="1578833" cy="1727080"/>
          </a:xfrm>
          <a:prstGeom prst="rect">
            <a:avLst/>
          </a:prstGeom>
        </p:spPr>
      </p:pic>
      <p:pic>
        <p:nvPicPr>
          <p:cNvPr id="17" name="Image 16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95A394-E3EE-6D0A-6962-B9F3DF2CA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41" y="4109971"/>
            <a:ext cx="1578833" cy="1727080"/>
          </a:xfrm>
          <a:prstGeom prst="rect">
            <a:avLst/>
          </a:prstGeom>
        </p:spPr>
      </p:pic>
      <p:pic>
        <p:nvPicPr>
          <p:cNvPr id="18" name="Image 17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134FD057-6A03-FF21-C161-8F2830A2C0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28" y="1855574"/>
            <a:ext cx="1676834" cy="1834283"/>
          </a:xfrm>
          <a:prstGeom prst="rect">
            <a:avLst/>
          </a:prstGeom>
        </p:spPr>
      </p:pic>
      <p:pic>
        <p:nvPicPr>
          <p:cNvPr id="19" name="Image 18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15311190-2839-8EE5-1FDC-FA5001687A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05" y="1824835"/>
            <a:ext cx="1672795" cy="1799521"/>
          </a:xfrm>
          <a:prstGeom prst="rect">
            <a:avLst/>
          </a:prstGeom>
        </p:spPr>
      </p:pic>
      <p:pic>
        <p:nvPicPr>
          <p:cNvPr id="20" name="Image 19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9FE6EB69-FB39-D14D-BCB5-F31330B146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824835"/>
            <a:ext cx="1638777" cy="179265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16AE799-C190-6D07-0C3E-5E83B2C902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B667C0C-34EF-54A1-D677-4FB783BFB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75D39F-ABDE-0BDE-1E88-0CD3DD194F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24848AF-297B-59D8-C0CF-1A20A001C706}"/>
              </a:ext>
            </a:extLst>
          </p:cNvPr>
          <p:cNvSpPr/>
          <p:nvPr/>
        </p:nvSpPr>
        <p:spPr>
          <a:xfrm>
            <a:off x="3799204" y="1855574"/>
            <a:ext cx="1638777" cy="158204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F9D75E-F51A-2D7C-F378-1B6E125B54F0}"/>
              </a:ext>
            </a:extLst>
          </p:cNvPr>
          <p:cNvSpPr/>
          <p:nvPr/>
        </p:nvSpPr>
        <p:spPr>
          <a:xfrm>
            <a:off x="6316570" y="4109971"/>
            <a:ext cx="1705747" cy="155341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59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B4C71-1A4C-99FF-31EB-6045C21CAB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FB8593A-C6C3-979A-8EBA-4E655F20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0B864-EBB8-DF2B-3471-5139BA75A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Gentil – S’amuser -  Prendre un repas – Le petit-déjeuner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Le déjeuner – Le dîner.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653748" y="3476955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565F88"/>
                </a:solidFill>
                <a:latin typeface="Dosis" pitchFamily="2" charset="0"/>
              </a:rPr>
              <a:t>Gentil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S’amuser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Prendre un repas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1902" y="5842000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petit-déjeuner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459158" y="5850715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déjeuner</a:t>
            </a: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795992" y="584200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dîner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EFF740F-3644-0FF0-DFDC-21398E54B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99" y="1772400"/>
            <a:ext cx="1558242" cy="1704556"/>
          </a:xfrm>
          <a:prstGeom prst="rect">
            <a:avLst/>
          </a:prstGeom>
        </p:spPr>
      </p:pic>
      <p:pic>
        <p:nvPicPr>
          <p:cNvPr id="6" name="Image 5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A62CB6A4-B863-F4FD-4D89-08AA8C01D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981" y="1745549"/>
            <a:ext cx="1582787" cy="1731406"/>
          </a:xfrm>
          <a:prstGeom prst="rect">
            <a:avLst/>
          </a:prstGeom>
        </p:spPr>
      </p:pic>
      <p:pic>
        <p:nvPicPr>
          <p:cNvPr id="12" name="Image 11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63D4B672-63C3-D22A-9A1D-A98F18FB4B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842" y="1740110"/>
            <a:ext cx="1626859" cy="1779615"/>
          </a:xfrm>
          <a:prstGeom prst="rect">
            <a:avLst/>
          </a:prstGeom>
        </p:spPr>
      </p:pic>
      <p:pic>
        <p:nvPicPr>
          <p:cNvPr id="15" name="Image 14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91913165-85EC-4AB1-04F1-304C148E5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63" y="4067568"/>
            <a:ext cx="1600753" cy="1751059"/>
          </a:xfrm>
          <a:prstGeom prst="rect">
            <a:avLst/>
          </a:prstGeom>
        </p:spPr>
      </p:pic>
      <p:pic>
        <p:nvPicPr>
          <p:cNvPr id="20" name="Image 19" descr="Une image contenant repas, Restauration rapide, légume, nourriture&#10;&#10;Le contenu généré par l’IA peut être incorrect.">
            <a:extLst>
              <a:ext uri="{FF2B5EF4-FFF2-40B4-BE49-F238E27FC236}">
                <a16:creationId xmlns:a16="http://schemas.microsoft.com/office/drawing/2014/main" id="{D9506608-8753-E227-C04A-D8365494A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23" y="3998353"/>
            <a:ext cx="1600753" cy="175105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1ED5E5F-E057-B343-F852-573D5A8D345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7F28137-54EF-96BD-66E0-F2EB8D774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799C28-3E88-AB7F-CA86-C0F4132E08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9761EE1B-4D1B-216F-64FF-D952E7B941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6434" y="3998354"/>
            <a:ext cx="1602465" cy="175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3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6D8AD-FAA6-4394-FAAA-866CB1063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8E58DCE9-A4B4-133C-61E2-835099511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en arabe ? </a:t>
            </a:r>
            <a:endParaRPr lang="fr-MA" i="1" dirty="0"/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0CCD8B79-069E-8150-A086-4B3AAC12D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99" y="1772400"/>
            <a:ext cx="1558242" cy="1704556"/>
          </a:xfrm>
          <a:prstGeom prst="rect">
            <a:avLst/>
          </a:prstGeom>
        </p:spPr>
      </p:pic>
      <p:pic>
        <p:nvPicPr>
          <p:cNvPr id="6" name="Image 5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BE026CE1-C1F2-E3E6-CD92-DCBF5CC5B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981" y="1745549"/>
            <a:ext cx="1582787" cy="1731406"/>
          </a:xfrm>
          <a:prstGeom prst="rect">
            <a:avLst/>
          </a:prstGeom>
        </p:spPr>
      </p:pic>
      <p:pic>
        <p:nvPicPr>
          <p:cNvPr id="12" name="Image 11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072B56EE-6D1D-4EF9-59DA-936E9B3BC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842" y="1740110"/>
            <a:ext cx="1626859" cy="1779615"/>
          </a:xfrm>
          <a:prstGeom prst="rect">
            <a:avLst/>
          </a:prstGeom>
        </p:spPr>
      </p:pic>
      <p:pic>
        <p:nvPicPr>
          <p:cNvPr id="15" name="Image 14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2853FD05-E5DE-4BAF-AF41-B544A61CC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63" y="4067568"/>
            <a:ext cx="1600753" cy="1751059"/>
          </a:xfrm>
          <a:prstGeom prst="rect">
            <a:avLst/>
          </a:prstGeom>
        </p:spPr>
      </p:pic>
      <p:pic>
        <p:nvPicPr>
          <p:cNvPr id="20" name="Image 19" descr="Une image contenant repas, Restauration rapide, légume, nourriture&#10;&#10;Le contenu généré par l’IA peut être incorrect.">
            <a:extLst>
              <a:ext uri="{FF2B5EF4-FFF2-40B4-BE49-F238E27FC236}">
                <a16:creationId xmlns:a16="http://schemas.microsoft.com/office/drawing/2014/main" id="{3C0F1D66-4736-5496-F5A6-602113C07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511" y="4067568"/>
            <a:ext cx="1600753" cy="175105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53CCA52-2B15-F3E7-D0BC-46CD9282B16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7F7A8D0-1FF0-A56D-25AE-EA404A073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026C98-7F27-50D6-2E06-303F8598EF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C45E6B6-7CE1-3158-9EFE-AAF33185BD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1984" y="4067569"/>
            <a:ext cx="1602465" cy="175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8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2851B-C49F-4599-BB68-D93F9C28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EDED9430-29D3-76E4-99D4-06F450460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</a:t>
            </a:r>
            <a:endParaRPr lang="fr-MA" i="1" dirty="0"/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0153B187-AA14-58C0-8FC6-A89AFAE70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197" y="1753534"/>
            <a:ext cx="1626858" cy="1779615"/>
          </a:xfrm>
          <a:prstGeom prst="rect">
            <a:avLst/>
          </a:prstGeom>
        </p:spPr>
      </p:pic>
      <p:pic>
        <p:nvPicPr>
          <p:cNvPr id="6" name="Image 5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2394443F-C7FA-775D-A8BF-1A81E3303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201" y="1740109"/>
            <a:ext cx="1600753" cy="1751059"/>
          </a:xfrm>
          <a:prstGeom prst="rect">
            <a:avLst/>
          </a:prstGeom>
        </p:spPr>
      </p:pic>
      <p:pic>
        <p:nvPicPr>
          <p:cNvPr id="12" name="Image 11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25D65846-1994-4AAA-1AD6-638F451AB0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842" y="1740110"/>
            <a:ext cx="1626859" cy="1779615"/>
          </a:xfrm>
          <a:prstGeom prst="rect">
            <a:avLst/>
          </a:prstGeom>
        </p:spPr>
      </p:pic>
      <p:pic>
        <p:nvPicPr>
          <p:cNvPr id="15" name="Image 14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B155D80E-DE49-4194-AB2A-5AB19A34A1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05" y="4019182"/>
            <a:ext cx="1600753" cy="1751059"/>
          </a:xfrm>
          <a:prstGeom prst="rect">
            <a:avLst/>
          </a:prstGeom>
        </p:spPr>
      </p:pic>
      <p:pic>
        <p:nvPicPr>
          <p:cNvPr id="20" name="Image 19" descr="Une image contenant repas, Restauration rapide, légume, nourriture&#10;&#10;Le contenu généré par l’IA peut être incorrect.">
            <a:extLst>
              <a:ext uri="{FF2B5EF4-FFF2-40B4-BE49-F238E27FC236}">
                <a16:creationId xmlns:a16="http://schemas.microsoft.com/office/drawing/2014/main" id="{892D319E-C732-85C0-873B-955976FCD0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302" y="4019183"/>
            <a:ext cx="1600753" cy="175105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69F8FFB-8C57-187A-55A0-B3C0CE2E89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BC71DB-A75D-61BD-41FE-8EB702EFB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B27B31-2BE5-D497-80BF-0B479AE5BD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9A1F41E-6C0F-30B9-DF15-B609E602B6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7130" y="4019184"/>
            <a:ext cx="1602465" cy="175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96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8F70D-3FE9-EB9D-27C6-2AECA3A07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98C5B974-F8A1-DE70-F628-021EE3D54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gentil et s’amuser.</a:t>
            </a:r>
            <a:endParaRPr lang="fr-MA" i="1" dirty="0"/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FAD358A-BA0A-D31C-D231-52B805077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197" y="1753534"/>
            <a:ext cx="1626858" cy="1779615"/>
          </a:xfrm>
          <a:prstGeom prst="rect">
            <a:avLst/>
          </a:prstGeom>
        </p:spPr>
      </p:pic>
      <p:pic>
        <p:nvPicPr>
          <p:cNvPr id="6" name="Image 5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594EAD40-15A8-87A9-DB32-4539CFEA9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201" y="1740109"/>
            <a:ext cx="1600753" cy="1751059"/>
          </a:xfrm>
          <a:prstGeom prst="rect">
            <a:avLst/>
          </a:prstGeom>
        </p:spPr>
      </p:pic>
      <p:pic>
        <p:nvPicPr>
          <p:cNvPr id="12" name="Image 11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B4F9AF56-18E0-92D2-EB1E-120F59A4FC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842" y="1740110"/>
            <a:ext cx="1626859" cy="1779615"/>
          </a:xfrm>
          <a:prstGeom prst="rect">
            <a:avLst/>
          </a:prstGeom>
        </p:spPr>
      </p:pic>
      <p:pic>
        <p:nvPicPr>
          <p:cNvPr id="15" name="Image 14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EE7D03F9-EB30-CB2B-FE32-CF1FC35CF6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05" y="4019182"/>
            <a:ext cx="1600753" cy="1751059"/>
          </a:xfrm>
          <a:prstGeom prst="rect">
            <a:avLst/>
          </a:prstGeom>
        </p:spPr>
      </p:pic>
      <p:pic>
        <p:nvPicPr>
          <p:cNvPr id="20" name="Image 19" descr="Une image contenant repas, Restauration rapide, légume, nourriture&#10;&#10;Le contenu généré par l’IA peut être incorrect.">
            <a:extLst>
              <a:ext uri="{FF2B5EF4-FFF2-40B4-BE49-F238E27FC236}">
                <a16:creationId xmlns:a16="http://schemas.microsoft.com/office/drawing/2014/main" id="{33CF1F80-B6FF-3273-1B15-93DF3CA1B2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503" y="4019183"/>
            <a:ext cx="1600753" cy="175105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9084268-44D6-2D8A-C8D8-EBE050D29C0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637E874-1BD5-DF40-89A9-E66926993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5E61B5-B7A3-0172-7028-5B1B96265C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DC32B51D-3574-DEBE-CDC9-B1DC9F77384D}"/>
              </a:ext>
            </a:extLst>
          </p:cNvPr>
          <p:cNvSpPr/>
          <p:nvPr/>
        </p:nvSpPr>
        <p:spPr>
          <a:xfrm>
            <a:off x="1403785" y="1786886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80DC64-FDBB-482A-C6FE-6E40FDCC2AA5}"/>
              </a:ext>
            </a:extLst>
          </p:cNvPr>
          <p:cNvSpPr/>
          <p:nvPr/>
        </p:nvSpPr>
        <p:spPr>
          <a:xfrm>
            <a:off x="3952503" y="1786886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0CFBA6-06E7-ED8F-1541-C7D37B8FEF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9351" y="4019184"/>
            <a:ext cx="1602465" cy="175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1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B9D9E2-A828-E23E-A8F2-2E458A250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1188281" y="3298482"/>
            <a:ext cx="7534913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Karim a un grand frère et une petite sœur.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B43EF8-6536-191B-2C3A-F11E8D00D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27753AE-35DB-F145-4922-7926246B251E}"/>
              </a:ext>
            </a:extLst>
          </p:cNvPr>
          <p:cNvSpPr txBox="1"/>
          <p:nvPr/>
        </p:nvSpPr>
        <p:spPr>
          <a:xfrm>
            <a:off x="1188281" y="3298482"/>
            <a:ext cx="7534913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Karim a un grand frère et une petite sœur.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970FB-5FC2-05B2-69DF-42B6B2BA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F6F7BE-3B59-66B8-4229-41321504A99E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Est-ce que Karim a une </a:t>
            </a: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sœur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B9F27C-EECD-52F2-5043-CFE003CD2044}"/>
              </a:ext>
            </a:extLst>
          </p:cNvPr>
          <p:cNvSpPr txBox="1"/>
          <p:nvPr/>
        </p:nvSpPr>
        <p:spPr>
          <a:xfrm>
            <a:off x="1188281" y="3713742"/>
            <a:ext cx="7534913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Karim a un grand frère et une petite sœur.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Oui, Karim 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petite sœur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936734CC-27EF-D04C-998D-DD57F29E7CA2}"/>
              </a:ext>
            </a:extLst>
          </p:cNvPr>
          <p:cNvSpPr txBox="1"/>
          <p:nvPr/>
        </p:nvSpPr>
        <p:spPr>
          <a:xfrm>
            <a:off x="1188281" y="3298482"/>
            <a:ext cx="7534913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Karim a un grand frère et </a:t>
            </a:r>
            <a:r>
              <a:rPr lang="fr-FR" sz="3000" b="1" dirty="0">
                <a:ln w="0"/>
                <a:solidFill>
                  <a:srgbClr val="C00000"/>
                </a:solidFill>
                <a:latin typeface="Dosis SemiBold" pitchFamily="2" charset="0"/>
              </a:rPr>
              <a:t>une petite sœur</a:t>
            </a:r>
            <a:r>
              <a:rPr lang="fr-FR" sz="3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52D63F2-EC45-69D6-A2BE-974231B67A79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Est-ce que Karim a une </a:t>
            </a: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sœur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AFF9-2D40-D253-A9F9-FC744C12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F6A4D4C-6C8B-0D50-8151-8D15C418D4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D66C49F-D0CE-4F31-540B-4B40025A40F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BB42989-6FFF-86C1-14D4-5258D723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45969-A5F6-8368-9047-F801EC6FB995}"/>
              </a:ext>
            </a:extLst>
          </p:cNvPr>
          <p:cNvSpPr txBox="1"/>
          <p:nvPr/>
        </p:nvSpPr>
        <p:spPr>
          <a:xfrm>
            <a:off x="1100390" y="3028454"/>
            <a:ext cx="7121017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Nabila s’amuse avec son grand frère.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CF21D8-C6A9-8E32-8E5B-E81A50FD3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3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57BA-0443-D919-D450-A5996C472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738BCDE-EB82-256C-0DAE-B80ECA3E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E4A467-F310-A720-B360-46D6FE1B4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675C3A1-1396-A42C-6CE1-9F33C1C3704A}"/>
              </a:ext>
            </a:extLst>
          </p:cNvPr>
          <p:cNvSpPr txBox="1"/>
          <p:nvPr/>
        </p:nvSpPr>
        <p:spPr>
          <a:xfrm>
            <a:off x="1100390" y="3028454"/>
            <a:ext cx="7121017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Nabila s’amuse avec son grand frère.</a:t>
            </a:r>
          </a:p>
        </p:txBody>
      </p:sp>
    </p:spTree>
    <p:extLst>
      <p:ext uri="{BB962C8B-B14F-4D97-AF65-F5344CB8AC3E}">
        <p14:creationId xmlns:p14="http://schemas.microsoft.com/office/powerpoint/2010/main" val="15065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690C133-967A-DF59-D2C5-133188B6B4E6}"/>
              </a:ext>
            </a:extLst>
          </p:cNvPr>
          <p:cNvSpPr txBox="1"/>
          <p:nvPr/>
        </p:nvSpPr>
        <p:spPr>
          <a:xfrm>
            <a:off x="1229552" y="231158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 fait Nabila 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0B92DD-BEEB-B392-B2F8-8B8CF3BFF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41A206E-D924-A46E-4F44-B4719E13E912}"/>
              </a:ext>
            </a:extLst>
          </p:cNvPr>
          <p:cNvSpPr txBox="1"/>
          <p:nvPr/>
        </p:nvSpPr>
        <p:spPr>
          <a:xfrm>
            <a:off x="1072848" y="3204265"/>
            <a:ext cx="7121017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Nabila s’amuse avec son grand frère.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572967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Elle s’amuse avec son grand frère.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DBD1BC-B931-1C62-4C8D-42491CF3B3C1}"/>
              </a:ext>
            </a:extLst>
          </p:cNvPr>
          <p:cNvSpPr txBox="1"/>
          <p:nvPr/>
        </p:nvSpPr>
        <p:spPr>
          <a:xfrm>
            <a:off x="1153855" y="2391318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 fait Nabila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B9E9EC-E1FD-0AE4-429F-3BFCB99260D8}"/>
              </a:ext>
            </a:extLst>
          </p:cNvPr>
          <p:cNvSpPr txBox="1"/>
          <p:nvPr/>
        </p:nvSpPr>
        <p:spPr>
          <a:xfrm>
            <a:off x="1100390" y="3028454"/>
            <a:ext cx="7121017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Nabila </a:t>
            </a:r>
            <a:r>
              <a:rPr lang="fr-FR" sz="2800" b="1" dirty="0">
                <a:ln w="0"/>
                <a:solidFill>
                  <a:srgbClr val="C00000"/>
                </a:solidFill>
                <a:latin typeface="Dosis SemiBold" pitchFamily="2" charset="0"/>
              </a:rPr>
              <a:t>s’amuse avec son grand frère</a:t>
            </a: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941C9154-7F7B-DACA-DC52-CDCC440D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524304-4050-05AE-B3C1-B7B0AC7DA8B2}"/>
              </a:ext>
            </a:extLst>
          </p:cNvPr>
          <p:cNvSpPr txBox="1"/>
          <p:nvPr/>
        </p:nvSpPr>
        <p:spPr>
          <a:xfrm>
            <a:off x="834900" y="2604233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________________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de Lina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3" name="Image 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70EE29FF-4C9A-16F1-B660-AC437AE2B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67" y="3794087"/>
            <a:ext cx="2016465" cy="220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2C39-FCAD-9D35-B0E1-F07D424A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D402EC-4DE7-8086-2E1F-70670F45A7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95912D-FD2A-8E90-5021-6CB2E85E5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4541-724C-9FC2-BAD6-B20DF3442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15EE940C-3E71-FE57-3129-DAFC0310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EB1F0E-2EDF-8809-AE2C-2631DDA46B50}"/>
              </a:ext>
            </a:extLst>
          </p:cNvPr>
          <p:cNvSpPr txBox="1"/>
          <p:nvPr/>
        </p:nvSpPr>
        <p:spPr>
          <a:xfrm>
            <a:off x="613769" y="2722767"/>
            <a:ext cx="791646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</a:t>
            </a:r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</a:rPr>
              <a:t>la famille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de Lina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5" name="Image 4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21F9EFE6-6C6D-6450-E64D-78D1E7DC1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67" y="3794087"/>
            <a:ext cx="2016465" cy="220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53A6B-DC0C-7AC0-0499-5C30B170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871E79-5D3A-8DAD-AB76-8AA8A4F2AB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132002A-7C7F-A5D8-730B-1FC35C3D9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049F33-50C7-2149-F40B-307F2034BD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57266C4F-78F6-4C5D-60FE-0A513530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qui manquent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138600-B7B7-4115-79B2-0838ADC0F767}"/>
              </a:ext>
            </a:extLst>
          </p:cNvPr>
          <p:cNvSpPr txBox="1"/>
          <p:nvPr/>
        </p:nvSpPr>
        <p:spPr>
          <a:xfrm>
            <a:off x="96835" y="2751232"/>
            <a:ext cx="89455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Mon petit frère est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____________ 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5261B66-ECC2-D783-AE2F-1FEA7AAD60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3838811"/>
            <a:ext cx="1851221" cy="202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8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3673-90DB-12D5-43D9-A24A1298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20BFC-E27A-8499-ABA7-8DA734B6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F39097-E83F-31B0-960D-CFFC4802F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C5590B1-CC57-0151-67F0-E08EDD6A3E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1B5A6C-0268-EAA8-CE60-94184586E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D7D84E-F04D-155B-2E0C-5EA3FFC2E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168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44038-187E-7F1F-3F82-A52872758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1D49F08-0642-5BFD-0B4F-EA19CC0809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771EF5-1663-7D38-CDBB-5A9868F6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62582-0246-BFC5-73F4-A4A0056CE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1B5083D-6DE6-04A8-35D3-109EB0A8E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89FF29-49F6-C684-2DA7-9D8EF4FB7015}"/>
              </a:ext>
            </a:extLst>
          </p:cNvPr>
          <p:cNvSpPr txBox="1"/>
          <p:nvPr/>
        </p:nvSpPr>
        <p:spPr>
          <a:xfrm>
            <a:off x="96835" y="2751232"/>
            <a:ext cx="89455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Mon petit frère est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gentil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2" name="Image 1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ECE3E775-8661-0968-9AAD-8C3B7DB4FD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3838811"/>
            <a:ext cx="1851221" cy="202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64E1-53A9-E773-C588-5AA6C17D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D2331B2-6ED9-0F68-164A-3E6454F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le repas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2DB821-0776-6151-0F29-F0C48008106F}"/>
              </a:ext>
            </a:extLst>
          </p:cNvPr>
          <p:cNvSpPr txBox="1"/>
          <p:nvPr/>
        </p:nvSpPr>
        <p:spPr>
          <a:xfrm>
            <a:off x="0" y="2978877"/>
            <a:ext cx="80839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prends le</a:t>
            </a:r>
            <a:r>
              <a:rPr lang="fr-FR" sz="4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__________________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34EC98-2B9F-FE40-354F-DC590ABEC3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B7E804-D3A3-F994-5000-7EC821622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46768C-D64E-FD49-9397-8C0E7872D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2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56AC-3FE8-62C9-1DC7-EFBED6D4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A28D081-AF35-1942-A26F-1625C74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126025-AB33-9946-C1B1-6F55138DCE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F164AB-70DC-0647-376A-5A42614F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EE9E-D7DF-BFB8-BC8E-B6984DE95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EEC839E-A225-57EC-48A4-0754AC945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3826" t="18795" r="35243" b="26293"/>
          <a:stretch>
            <a:fillRect/>
          </a:stretch>
        </p:blipFill>
        <p:spPr>
          <a:xfrm>
            <a:off x="961874" y="2057896"/>
            <a:ext cx="6840001" cy="24090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F5D802-FB00-FD8E-FB68-FA609AC6E9ED}"/>
              </a:ext>
            </a:extLst>
          </p:cNvPr>
          <p:cNvSpPr txBox="1"/>
          <p:nvPr/>
        </p:nvSpPr>
        <p:spPr>
          <a:xfrm>
            <a:off x="873744" y="3109985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prends le</a:t>
            </a:r>
            <a:r>
              <a:rPr kumimoji="0" lang="fr-FR" sz="44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…....................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0D01-84AD-8D4A-7C19-1636490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5A72E7-3632-8C4F-A799-E7B9316C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25D272-E871-1FE7-66C6-E06FB8048F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171797-FD20-C401-5B8F-D1905EEB9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87AD4C-2845-858A-3E25-76AE08A2D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1A6A7AA-0238-88B8-8E4D-52D1A6D74319}"/>
              </a:ext>
            </a:extLst>
          </p:cNvPr>
          <p:cNvSpPr/>
          <p:nvPr/>
        </p:nvSpPr>
        <p:spPr>
          <a:xfrm>
            <a:off x="755713" y="3295830"/>
            <a:ext cx="252681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85CFE1-E297-AD53-32BB-FDD9C7A613B5}"/>
              </a:ext>
            </a:extLst>
          </p:cNvPr>
          <p:cNvSpPr txBox="1"/>
          <p:nvPr/>
        </p:nvSpPr>
        <p:spPr>
          <a:xfrm>
            <a:off x="618472" y="3354621"/>
            <a:ext cx="280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prend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3E6547-46E4-1BCC-C126-F4E5A91B5309}"/>
              </a:ext>
            </a:extLst>
          </p:cNvPr>
          <p:cNvSpPr/>
          <p:nvPr/>
        </p:nvSpPr>
        <p:spPr>
          <a:xfrm>
            <a:off x="3748921" y="3280589"/>
            <a:ext cx="211254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mon père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E6E835-4C75-CCAF-2AFB-81EB8D9989D4}"/>
              </a:ext>
            </a:extLst>
          </p:cNvPr>
          <p:cNvSpPr/>
          <p:nvPr/>
        </p:nvSpPr>
        <p:spPr>
          <a:xfrm>
            <a:off x="6327859" y="3280589"/>
            <a:ext cx="188652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218937-F94E-0753-FF46-3875B199857B}"/>
              </a:ext>
            </a:extLst>
          </p:cNvPr>
          <p:cNvSpPr txBox="1"/>
          <p:nvPr/>
        </p:nvSpPr>
        <p:spPr>
          <a:xfrm>
            <a:off x="6190619" y="3324979"/>
            <a:ext cx="1864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dîner</a:t>
            </a:r>
          </a:p>
        </p:txBody>
      </p:sp>
    </p:spTree>
    <p:extLst>
      <p:ext uri="{BB962C8B-B14F-4D97-AF65-F5344CB8AC3E}">
        <p14:creationId xmlns:p14="http://schemas.microsoft.com/office/powerpoint/2010/main" val="9295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5DB26-6BEE-2BAF-E690-E59B4FF03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4BDA441-42FD-B81A-5B6B-DDAE391C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990B7F4-EDA9-DDBD-F66E-CF734F5EDAF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51E1F2C-0BBC-F58A-FCA2-51D52ED18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C513E0-9E8C-CDB4-6403-84082485A5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7D31DF4-0893-AAC1-F874-73DC99A74F5D}"/>
              </a:ext>
            </a:extLst>
          </p:cNvPr>
          <p:cNvSpPr/>
          <p:nvPr/>
        </p:nvSpPr>
        <p:spPr>
          <a:xfrm>
            <a:off x="755713" y="3295830"/>
            <a:ext cx="252681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36D9E9-26EA-7ACD-C79A-ACE76E6E3EEF}"/>
              </a:ext>
            </a:extLst>
          </p:cNvPr>
          <p:cNvSpPr txBox="1"/>
          <p:nvPr/>
        </p:nvSpPr>
        <p:spPr>
          <a:xfrm>
            <a:off x="618472" y="3354621"/>
            <a:ext cx="280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prend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7C9F5B3-E42F-D58B-FA2A-28DE74AFB155}"/>
              </a:ext>
            </a:extLst>
          </p:cNvPr>
          <p:cNvSpPr/>
          <p:nvPr/>
        </p:nvSpPr>
        <p:spPr>
          <a:xfrm>
            <a:off x="3748921" y="3280589"/>
            <a:ext cx="211254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mon père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EEEC856-21C0-DABC-920B-5AE7F1A525D8}"/>
              </a:ext>
            </a:extLst>
          </p:cNvPr>
          <p:cNvSpPr/>
          <p:nvPr/>
        </p:nvSpPr>
        <p:spPr>
          <a:xfrm>
            <a:off x="6327859" y="3280589"/>
            <a:ext cx="188652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157CB2-081D-9009-7600-28C29E7EDDE0}"/>
              </a:ext>
            </a:extLst>
          </p:cNvPr>
          <p:cNvSpPr txBox="1"/>
          <p:nvPr/>
        </p:nvSpPr>
        <p:spPr>
          <a:xfrm>
            <a:off x="6190619" y="3324979"/>
            <a:ext cx="1864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le dîner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45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97320-146D-2292-2348-8B24BABA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C7D7243-F28E-E440-84E6-2C72C8EF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E185274-7B34-AC8F-CE23-C1FA4F49BE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66D0C0-A3AB-E5BF-EC37-0C9155E2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724D64-30AD-50E3-E1E7-130078BAF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E0A69F4-D065-9500-EB1E-FF50156861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3826" t="18795" r="35243" b="26293"/>
          <a:stretch>
            <a:fillRect/>
          </a:stretch>
        </p:blipFill>
        <p:spPr>
          <a:xfrm>
            <a:off x="1052806" y="2224454"/>
            <a:ext cx="7038387" cy="24090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6577CD-071B-2B5E-A0C7-1455C37D5BE5}"/>
              </a:ext>
            </a:extLst>
          </p:cNvPr>
          <p:cNvSpPr txBox="1"/>
          <p:nvPr/>
        </p:nvSpPr>
        <p:spPr>
          <a:xfrm>
            <a:off x="929998" y="3284236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Mon père prend le dîner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332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F21E-2D7B-F250-01CB-926C6813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36B161D-B9F2-BE15-2259-85C290B5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le membre de la famille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189A5B-0AA7-539C-C4D9-46CE7763AA24}"/>
              </a:ext>
            </a:extLst>
          </p:cNvPr>
          <p:cNvSpPr txBox="1"/>
          <p:nvPr/>
        </p:nvSpPr>
        <p:spPr>
          <a:xfrm>
            <a:off x="334368" y="2627151"/>
            <a:ext cx="844130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_____________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prend le dîner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2A323FA-89A2-8262-19DC-B22483F08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79379BC-F72F-D19E-2451-F7ADE98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8BB88-BDA5-E4D1-15D4-960C00347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A94D-937C-25DF-FBC0-5EEFD2F0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E6AAEBF-A098-5E24-C998-E3C784A6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1095DC-4A16-9872-E1C8-CC3BE52BC91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96F1E3-E53D-D0E6-B189-D0019CDE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97DD44-C343-D88C-B3D8-AA9BDE09B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04ACAA2-5807-1833-D45F-AE157377B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3826" t="18795" r="35243" b="26293"/>
          <a:stretch>
            <a:fillRect/>
          </a:stretch>
        </p:blipFill>
        <p:spPr>
          <a:xfrm>
            <a:off x="944941" y="2157047"/>
            <a:ext cx="7038387" cy="24090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F6E33-9FC0-372C-9AA4-699D866E29C3}"/>
              </a:ext>
            </a:extLst>
          </p:cNvPr>
          <p:cNvSpPr txBox="1"/>
          <p:nvPr/>
        </p:nvSpPr>
        <p:spPr>
          <a:xfrm>
            <a:off x="1222685" y="3230389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</a:t>
            </a:r>
            <a:r>
              <a:rPr lang="fr-FR" sz="4400" b="1" dirty="0">
                <a:solidFill>
                  <a:srgbClr val="2196B1"/>
                </a:solidFill>
                <a:latin typeface="Dosis SemiBold" pitchFamily="2" charset="0"/>
              </a:rPr>
              <a:t>_____________</a:t>
            </a: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prend le dîner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38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EFDD3-C15C-4701-A92E-CBF737C96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E05DF0-8256-4844-F4DC-7E36336C2E26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B1A674-0120-1D37-27D4-80B8943F9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habites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A80B723-9B1D-0375-85C5-CB5E55E55506}"/>
              </a:ext>
            </a:extLst>
          </p:cNvPr>
          <p:cNvSpPr txBox="1">
            <a:spLocks/>
          </p:cNvSpPr>
          <p:nvPr/>
        </p:nvSpPr>
        <p:spPr>
          <a:xfrm>
            <a:off x="994265" y="4170683"/>
            <a:ext cx="715546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habites où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6E443C-C531-73F6-F26E-EB2796B40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19574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2BBEC6E-F345-C781-433A-A776CFEC4C2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1147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0C782-C272-4FB5-4359-E611CABE5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844A-57C5-B03A-C509-3F80D658A71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2F01DF8-6197-3C10-C2BA-7D69BEC43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à la maison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9609DF9-0566-BE7B-8757-4FADB681F82D}"/>
              </a:ext>
            </a:extLst>
          </p:cNvPr>
          <p:cNvSpPr txBox="1">
            <a:spLocks/>
          </p:cNvSpPr>
          <p:nvPr/>
        </p:nvSpPr>
        <p:spPr>
          <a:xfrm>
            <a:off x="0" y="4209481"/>
            <a:ext cx="831282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à la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0F09F6-F83E-88BD-825A-9CF866CF2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2C5CD6F-F081-6BCC-D466-318A033331E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4397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FF7C5-6DD4-E5E0-9C81-50D30A8C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22A4BB-B52D-D29A-3B91-7F8417B426C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FDD10A-F3A5-8A26-4BFD-17567287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D8B759-5752-D7B6-8C77-3847D3C48564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5304-B8BA-2A5B-598C-BF7B38F66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663AD4-7BF1-CBAA-BA66-2F338BC6A08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99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9056-7EFF-7F22-02D2-BFCB503B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601E34-3CE6-3719-EFB1-7D288BB8107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6F7F27-FF6A-DE0A-567E-5454956B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44C361D-B19C-C6E4-5CCB-30ADAF24B5B1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FB29C8-1E3F-5ECD-BAB2-1A3F31C5F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9BF455F-C4EC-E7FB-8FFA-1E22C3988BF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444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E375B-6270-532B-41E5-FC9EDBE8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E0F662-EAF4-12BA-0FBE-580F127CD86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E845512-1584-7DF7-E917-6AF8B934E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1D1B7C1-CC4E-6475-5FFC-8513066BA8E6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D81012-543E-F0FF-6AFB-4B853A80D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C02DA55-3545-F195-3738-C5A2BDB5318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74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F126-366F-55FA-EE4B-4E72B4E97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BEC05CB-387E-3FFA-5C61-5E07E37F376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2B5B97B-1281-B268-63CE-E5C72BA9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DDFC97D-867F-9DE0-7EC4-B1F3DCA9478A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A9E199-DC96-40F6-865E-B40ECBAD8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BF5866F-0286-1FC3-7D0C-7C2A0E371F8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0331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15E97-2488-C022-E06B-1A78131E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80FC40-DD99-D97F-3D3C-3B998D2E818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DDAEF4-83FC-9F5E-3DE3-1264B38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97D8EE-9436-E5E6-1E10-A9BB16928D10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3168C1-76F8-396E-8D58-427305C7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D07250-E3D0-BA9A-2E46-4ED79E21B2B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988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7D935B-2B72-44E8-B720-D30DB2705283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 </a:t>
            </a:r>
            <a:r>
              <a:rPr lang="fr-FR" dirty="0">
                <a:solidFill>
                  <a:srgbClr val="565F88"/>
                </a:solidFill>
              </a:rPr>
              <a:t>L’animal qui parle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une nouvelle histoire. Son titre est : « L’animal qui parle ».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garçon, habits, personne, jeune enfant&#10;&#10;Le contenu généré par l’IA peut être incorrect.">
            <a:extLst>
              <a:ext uri="{FF2B5EF4-FFF2-40B4-BE49-F238E27FC236}">
                <a16:creationId xmlns:a16="http://schemas.microsoft.com/office/drawing/2014/main" id="{366A6127-48AB-EDAA-5C63-961171059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103" y="1701655"/>
            <a:ext cx="4061083" cy="430735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40B4D-5E54-D68F-9E46-6AB676355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32C528C-5BC2-65BF-A25A-61F8600F8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E3E245-22E0-0E00-6608-3ADED31A24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EE5D4E9-341F-8335-68E8-B7A7E82B59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3AP - L_animal qui parle - E01 DONE-720p-260131 UPDATED">
            <a:hlinkClick r:id="" action="ppaction://media"/>
            <a:extLst>
              <a:ext uri="{FF2B5EF4-FFF2-40B4-BE49-F238E27FC236}">
                <a16:creationId xmlns:a16="http://schemas.microsoft.com/office/drawing/2014/main" id="{88D9429B-548F-0C44-01D5-68ADAC6FBC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7578" y="1934118"/>
            <a:ext cx="7408843" cy="416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4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3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opie de FINALE - 3AP - L_animal qui parle - E01 DONE-720p-260131 UPDATED">
            <a:hlinkClick r:id="" action="ppaction://media"/>
            <a:extLst>
              <a:ext uri="{FF2B5EF4-FFF2-40B4-BE49-F238E27FC236}">
                <a16:creationId xmlns:a16="http://schemas.microsoft.com/office/drawing/2014/main" id="{7296C4E6-E204-16E8-F64A-76EAF1D0A9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7578" y="1934118"/>
            <a:ext cx="7408843" cy="416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3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Leïla et Nora ? Qui veut répondre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intérieur, canapé, meubles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3210C730-0BBA-EA31-0B8E-7446244F0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796" y="2065663"/>
            <a:ext cx="3372408" cy="343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Elles s’amusent bien.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571902" y="1624017"/>
            <a:ext cx="810585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Elles s’amusent bien.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intérieur, canapé, meubles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63E63C9B-2275-83C3-9EAC-210923931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454" y="2688115"/>
            <a:ext cx="2977092" cy="302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sont les parents de Leïla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intérieur, canapé, meubles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B4C205ED-CF95-D29C-C9BD-4389CA178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755" y="2357610"/>
            <a:ext cx="2770490" cy="282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sont très gentils.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Ils sont très gentils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intérieur, canapé, meubles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D0369A3A-E37C-AAF8-8CEE-B6753DE2C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2987" y="2847860"/>
            <a:ext cx="2781218" cy="283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F03-D51C-7878-0705-49646BF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8D87ED-2BF6-7B2C-1467-C234F022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Leïla a des frères et sœurs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95CBE-A301-0813-D9DE-684465361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 descr="Une image contenant Dessin animé, dessin humoristique, dessin, meubles&#10;&#10;Le contenu généré par l’IA peut être incorrect.">
            <a:extLst>
              <a:ext uri="{FF2B5EF4-FFF2-40B4-BE49-F238E27FC236}">
                <a16:creationId xmlns:a16="http://schemas.microsoft.com/office/drawing/2014/main" id="{CAEA32D0-66F9-F78B-E65F-7E85E1ECF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023" y="2204608"/>
            <a:ext cx="3107953" cy="31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81C5-34EB-8B89-D76A-259C146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0CA14EF-6528-9E07-7625-3916490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Non, Leïla n’a pas de frère ni de sœur.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BE577-F5F8-7D7C-F24C-F9C668846AF1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Non, Leïla n’a pas de frère ni de sœur. 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E7BEC9-C5AE-54AF-E972-15CA5C5318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4A77289-2AF0-9970-874C-AA0872CA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34DB42-5275-8145-1D5C-69D18630A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Dessin animé, dessin humoristique, dessin, meubles&#10;&#10;Le contenu généré par l’IA peut être incorrect.">
            <a:extLst>
              <a:ext uri="{FF2B5EF4-FFF2-40B4-BE49-F238E27FC236}">
                <a16:creationId xmlns:a16="http://schemas.microsoft.com/office/drawing/2014/main" id="{3ED3228A-CF62-0D66-809D-954D29052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023" y="2595706"/>
            <a:ext cx="3107953" cy="31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D9AA-7E5C-ED83-E5CD-3A4139882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C01871-FAA9-15F5-7377-856DB620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Nora a des frères et sœurs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A3D2AA-2087-6864-D19D-4E09E8DD3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canapé, meubles, intérieur, garçon&#10;&#10;Le contenu généré par l’IA peut être incorrect.">
            <a:extLst>
              <a:ext uri="{FF2B5EF4-FFF2-40B4-BE49-F238E27FC236}">
                <a16:creationId xmlns:a16="http://schemas.microsoft.com/office/drawing/2014/main" id="{F1360374-DD7F-68B9-0770-7139172AA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016" y="2153797"/>
            <a:ext cx="3004610" cy="304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4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Oui, Nora a un grand frère et une grande sœur.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Oui, 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Nora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 a un grand frère et une grande sœur.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canapé, meubles, intérieur, garçon&#10;&#10;Le contenu généré par l’IA peut être incorrect.">
            <a:extLst>
              <a:ext uri="{FF2B5EF4-FFF2-40B4-BE49-F238E27FC236}">
                <a16:creationId xmlns:a16="http://schemas.microsoft.com/office/drawing/2014/main" id="{BCBD4BEF-C01C-5BE9-933E-AC4F35785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3016" y="2583454"/>
            <a:ext cx="3004610" cy="304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 de l’histoire. On retrouvera une nouvelle histoire les semaines prochaines.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BC22563-DAAE-9FF7-613D-9C6462C49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141" y="2115238"/>
            <a:ext cx="6907718" cy="359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L’animal qui parle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6730</TotalTime>
  <Words>1329</Words>
  <Application>Microsoft Office PowerPoint</Application>
  <PresentationFormat>Affichage à l'écran (4:3)</PresentationFormat>
  <Paragraphs>215</Paragraphs>
  <Slides>70</Slides>
  <Notes>4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70</vt:i4>
      </vt:variant>
    </vt:vector>
  </HeadingPairs>
  <TitlesOfParts>
    <vt:vector size="91" baseType="lpstr">
      <vt:lpstr>Dosis ExtraBold</vt:lpstr>
      <vt:lpstr>Dosis Medium</vt:lpstr>
      <vt:lpstr>Aptos Display</vt:lpstr>
      <vt:lpstr>Aptos</vt:lpstr>
      <vt:lpstr>Mistral</vt:lpstr>
      <vt:lpstr>Dosis</vt:lpstr>
      <vt:lpstr>Wingdings</vt:lpstr>
      <vt:lpstr>Dosis SemiBold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Jeter – Travailler – Se disputer – Écouter - Sauter – Crier.</vt:lpstr>
      <vt:lpstr>Répétons ensemble : Lever le doigt – Aimer - Les jeux – L’écriture – La lecture  – La peinture.</vt:lpstr>
      <vt:lpstr>Répétons ensemble : Les rangs – Jouer - Lire - Écrire- Courir – Manger.</vt:lpstr>
      <vt:lpstr>Répétons ensemble : Le matin – L’après-midi – Avant – Après – Emploi du temps  – Préférer.</vt:lpstr>
      <vt:lpstr>Répétons ensemble : L’éducation physique – Les maths -  L’amazigh – L’arabe  – Le français – Les sciences.</vt:lpstr>
      <vt:lpstr>Nous allons jouer au jeu des mots invisibles. </vt:lpstr>
      <vt:lpstr>Répétons ensemble : Le père – La mère – Les parents – Le frère – La sœur – La famille.</vt:lpstr>
      <vt:lpstr>Observez bien les images. Je vais masquer deux images. Qui veut expliquer la consigne en arabe ? </vt:lpstr>
      <vt:lpstr>Quelles sont les images qui manquent ?</vt:lpstr>
      <vt:lpstr>Les deux images qui manquent sont : la mère et la famille.</vt:lpstr>
      <vt:lpstr>Nous allons jouer au jeu des mots qui bougent. </vt:lpstr>
      <vt:lpstr>Répétons ensemble : Gentil – S’amuser -  Prendre un repas – Le petit-déjeuner  – Le déjeuner – Le dîner.</vt:lpstr>
      <vt:lpstr>Observez bien. Je vais faire bouger 2 images. Qui veut expliquer la consigne en arabe ? </vt:lpstr>
      <vt:lpstr>Quelles sont les deux images qui ont bougé ?</vt:lpstr>
      <vt:lpstr>Les deux images qui ont bougé sont : gentil et s’amuser.</vt:lpstr>
      <vt:lpstr>Maintenant, on va faire de la lecture. Qui veut lire cette phrase ? </vt:lpstr>
      <vt:lpstr>Qui veut expliquer cette phrase dans sa langue ? </vt:lpstr>
      <vt:lpstr>Qui veut lire la question et y répondre ? </vt:lpstr>
      <vt:lpstr>La réponse est : Oui, Karim a une petite sœur. </vt:lpstr>
      <vt:lpstr>Qui veut lire cette phrase ? </vt:lpstr>
      <vt:lpstr>Qui veut expliquer cette phrase dans sa langue ? </vt:lpstr>
      <vt:lpstr>Qui veut lire la question et y répondre ? </vt:lpstr>
      <vt:lpstr>Présentation PowerPoint</vt:lpstr>
      <vt:lpstr>Prenez vos ardoises. </vt:lpstr>
      <vt:lpstr>Écrivez le mot qui manque dans la phrase.  </vt:lpstr>
      <vt:lpstr>Levez les ardoises. Je vais vérifier votre écriture. </vt:lpstr>
      <vt:lpstr>Corrigez.</vt:lpstr>
      <vt:lpstr>Écrivez les mots qui manquent dans la phrase.  </vt:lpstr>
      <vt:lpstr>Levez les ardoises. Je vais vérifier votre écriture. </vt:lpstr>
      <vt:lpstr>Corrigez.</vt:lpstr>
      <vt:lpstr>Prenez vos cahiers.</vt:lpstr>
      <vt:lpstr>Complétez cette phrase avec le repas de votre choix. Je vais passer entre les rangs pour vérifier l’écriture. </vt:lpstr>
      <vt:lpstr>Qui veut lire sa phrase ? </vt:lpstr>
      <vt:lpstr>On passe à une autre phrase. Ces mots sont en désordre.  Écrivez sur vos cahiers une phrase correcte à partir de ces mots.</vt:lpstr>
      <vt:lpstr>Qui veut lire sa phrase ?</vt:lpstr>
      <vt:lpstr>Corrigez. Je n’oublie pas la majuscule au début de la phrase et le point à la fin.  </vt:lpstr>
      <vt:lpstr>Complétez cette phrase avec le membre de la famille de votre choix. Je vais passer entre les rangs pour vérifier l’écriture. </vt:lpstr>
      <vt:lpstr>Qui veut lire sa phrase ? </vt:lpstr>
      <vt:lpstr>Maintenant, c’est l’activité des questions en rafales. Je vais désigner des élèves au hasard pour répondre. Tenez-vous prêts. </vt:lpstr>
      <vt:lpstr>Tu habites où ?</vt:lpstr>
      <vt:lpstr>Qu’est-ce que tu aimes faire à la maison ?</vt:lpstr>
      <vt:lpstr>Est-ce que tu as un frère ?</vt:lpstr>
      <vt:lpstr>Est-ce que tu as une sœur ?</vt:lpstr>
      <vt:lpstr>Qu’est-ce que tu fais avec ton frère ?</vt:lpstr>
      <vt:lpstr>Qu’est-ce que tu fais avec ta sœur ?</vt:lpstr>
      <vt:lpstr>Qu’est-ce que tu fais avec tes parents ?</vt:lpstr>
      <vt:lpstr>Plan de la séance 6</vt:lpstr>
      <vt:lpstr>Nous allons découvrir une nouvelle histoire. Son titre est : « L’animal qui parle ». Est-ce que vous êtes prêts ? Écoutez bien. </vt:lpstr>
      <vt:lpstr>Lecture de la vidéo.</vt:lpstr>
      <vt:lpstr>Nous allons écouter l’histoire une deuxième fois. Soyez attentifs.</vt:lpstr>
      <vt:lpstr>Lecture de la vidéo.</vt:lpstr>
      <vt:lpstr>Que font Leïla et Nora ? Qui veut répondre ?</vt:lpstr>
      <vt:lpstr>Elles s’amusent bien.</vt:lpstr>
      <vt:lpstr>Comment sont les parents de Leïla ?</vt:lpstr>
      <vt:lpstr>Ils sont très gentils.</vt:lpstr>
      <vt:lpstr>Est-ce que Leïla a des frères et sœurs ?</vt:lpstr>
      <vt:lpstr>Non, Leïla n’a pas de frère ni de sœur. </vt:lpstr>
      <vt:lpstr>Est-ce que Nora a des frères et sœurs ?</vt:lpstr>
      <vt:lpstr>Oui, Nora a un grand frère et une grande sœur.</vt:lpstr>
      <vt:lpstr>Fin de l’histoire. On retrouvera une nouvelle histoire les semaines prochaines. </vt:lpstr>
      <vt:lpstr>À la maison, faites un dessin sur l’histoire de L’animal qui parle. 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13</cp:revision>
  <cp:lastPrinted>2025-08-13T10:11:39Z</cp:lastPrinted>
  <dcterms:created xsi:type="dcterms:W3CDTF">2025-08-01T12:31:49Z</dcterms:created>
  <dcterms:modified xsi:type="dcterms:W3CDTF">2026-02-03T17:36:08Z</dcterms:modified>
</cp:coreProperties>
</file>