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7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8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10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1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4" r:id="rId8"/>
    <p:sldMasterId id="2147483782" r:id="rId9"/>
    <p:sldMasterId id="2147483797" r:id="rId10"/>
    <p:sldMasterId id="2147483805" r:id="rId11"/>
    <p:sldMasterId id="2147483815" r:id="rId12"/>
  </p:sldMasterIdLst>
  <p:notesMasterIdLst>
    <p:notesMasterId r:id="rId55"/>
  </p:notesMasterIdLst>
  <p:sldIdLst>
    <p:sldId id="257" r:id="rId13"/>
    <p:sldId id="1029" r:id="rId14"/>
    <p:sldId id="705" r:id="rId15"/>
    <p:sldId id="1115" r:id="rId16"/>
    <p:sldId id="798" r:id="rId17"/>
    <p:sldId id="1061" r:id="rId18"/>
    <p:sldId id="1109" r:id="rId19"/>
    <p:sldId id="1110" r:id="rId20"/>
    <p:sldId id="1111" r:id="rId21"/>
    <p:sldId id="1032" r:id="rId22"/>
    <p:sldId id="1048" r:id="rId23"/>
    <p:sldId id="1049" r:id="rId24"/>
    <p:sldId id="1112" r:id="rId25"/>
    <p:sldId id="1113" r:id="rId26"/>
    <p:sldId id="1062" r:id="rId27"/>
    <p:sldId id="894" r:id="rId28"/>
    <p:sldId id="934" r:id="rId29"/>
    <p:sldId id="717" r:id="rId30"/>
    <p:sldId id="936" r:id="rId31"/>
    <p:sldId id="937" r:id="rId32"/>
    <p:sldId id="938" r:id="rId33"/>
    <p:sldId id="817" r:id="rId34"/>
    <p:sldId id="939" r:id="rId35"/>
    <p:sldId id="1063" r:id="rId36"/>
    <p:sldId id="653" r:id="rId37"/>
    <p:sldId id="1084" r:id="rId38"/>
    <p:sldId id="1086" r:id="rId39"/>
    <p:sldId id="1116" r:id="rId40"/>
    <p:sldId id="1087" r:id="rId41"/>
    <p:sldId id="1091" r:id="rId42"/>
    <p:sldId id="1092" r:id="rId43"/>
    <p:sldId id="1117" r:id="rId44"/>
    <p:sldId id="1093" r:id="rId45"/>
    <p:sldId id="1097" r:id="rId46"/>
    <p:sldId id="1121" r:id="rId47"/>
    <p:sldId id="1106" r:id="rId48"/>
    <p:sldId id="1104" r:id="rId49"/>
    <p:sldId id="1123" r:id="rId50"/>
    <p:sldId id="1107" r:id="rId51"/>
    <p:sldId id="984" r:id="rId52"/>
    <p:sldId id="843" r:id="rId53"/>
    <p:sldId id="679" r:id="rId54"/>
  </p:sldIdLst>
  <p:sldSz cx="9144000" cy="6858000" type="screen4x3"/>
  <p:notesSz cx="6735763" cy="9866313"/>
  <p:embeddedFontLst>
    <p:embeddedFont>
      <p:font typeface="Dosis" pitchFamily="2" charset="0"/>
      <p:regular r:id="rId56"/>
      <p:bold r:id="rId57"/>
    </p:embeddedFont>
    <p:embeddedFont>
      <p:font typeface="Dosis ExtraBold" pitchFamily="2" charset="0"/>
      <p:bold r:id="rId58"/>
    </p:embeddedFont>
    <p:embeddedFont>
      <p:font typeface="Dosis Medium" pitchFamily="2" charset="0"/>
      <p:regular r:id="rId59"/>
    </p:embeddedFont>
    <p:embeddedFont>
      <p:font typeface="Dosis SemiBold" pitchFamily="2" charset="0"/>
      <p:bold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565F88"/>
    <a:srgbClr val="424D7B"/>
    <a:srgbClr val="A1A6BC"/>
    <a:srgbClr val="E84234"/>
    <a:srgbClr val="F26553"/>
    <a:srgbClr val="2AB6D7"/>
    <a:srgbClr val="55B7DE"/>
    <a:srgbClr val="4B53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53BFF7-347E-4792-A3CC-6F123AB7C63B}" v="8" dt="2026-01-23T14:32:53.1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79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notesMaster" Target="notesMasters/notesMaster1.xml"/><Relationship Id="rId63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font" Target="fonts/font3.fntdata"/><Relationship Id="rId66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font" Target="fonts/font2.fntdata"/><Relationship Id="rId61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font" Target="fonts/font5.fntdata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font" Target="fonts/font1.fntdata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font" Target="fonts/font4.fntdata"/><Relationship Id="rId67" Type="http://schemas.microsoft.com/office/2018/10/relationships/authors" Target="authors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">
      <pc:chgData name="Jalila El Baraka" userId="ea93c961-285f-4edc-9e51-dff84fc1dbdc" providerId="ADAL" clId="{57C2819A-E835-47AA-9356-3BB7B51E441F}" dt="2025-12-26T18:57:02.720" v="1523" actId="20577"/>
      <pc:docMkLst>
        <pc:docMk/>
      </pc:docMkLst>
      <pc:sldChg chg="addSp delSp modSp mod">
        <pc:chgData name="Jalila El Baraka" userId="ea93c961-285f-4edc-9e51-dff84fc1dbdc" providerId="ADAL" clId="{57C2819A-E835-47AA-9356-3BB7B51E441F}" dt="2025-12-26T18:57:02.720" v="1523" actId="20577"/>
        <pc:sldMkLst>
          <pc:docMk/>
          <pc:sldMk cId="4261658029" sldId="679"/>
        </pc:sldMkLst>
        <pc:spChg chg="mod">
          <ac:chgData name="Jalila El Baraka" userId="ea93c961-285f-4edc-9e51-dff84fc1dbdc" providerId="ADAL" clId="{57C2819A-E835-47AA-9356-3BB7B51E441F}" dt="2025-12-26T18:57:02.720" v="1523" actId="20577"/>
          <ac:spMkLst>
            <pc:docMk/>
            <pc:sldMk cId="4261658029" sldId="679"/>
            <ac:spMk id="8" creationId="{FEB082D5-E6CD-4695-6114-FD007FEEC39D}"/>
          </ac:spMkLst>
        </pc:spChg>
      </pc:sldChg>
      <pc:sldChg chg="addSp delSp modSp mod">
        <pc:chgData name="Jalila El Baraka" userId="ea93c961-285f-4edc-9e51-dff84fc1dbdc" providerId="ADAL" clId="{57C2819A-E835-47AA-9356-3BB7B51E441F}" dt="2025-12-26T18:48:24.768" v="1038" actId="478"/>
        <pc:sldMkLst>
          <pc:docMk/>
          <pc:sldMk cId="2379947899" sldId="817"/>
        </pc:sldMkLst>
        <pc:spChg chg="mod">
          <ac:chgData name="Jalila El Baraka" userId="ea93c961-285f-4edc-9e51-dff84fc1dbdc" providerId="ADAL" clId="{57C2819A-E835-47AA-9356-3BB7B51E441F}" dt="2025-12-26T18:48:19.924" v="1037" actId="20577"/>
          <ac:spMkLst>
            <pc:docMk/>
            <pc:sldMk cId="2379947899" sldId="817"/>
            <ac:spMk id="4" creationId="{E6384F8A-E656-6861-497C-5F80E75BA727}"/>
          </ac:spMkLst>
        </pc:spChg>
        <pc:spChg chg="mod">
          <ac:chgData name="Jalila El Baraka" userId="ea93c961-285f-4edc-9e51-dff84fc1dbdc" providerId="ADAL" clId="{57C2819A-E835-47AA-9356-3BB7B51E441F}" dt="2025-12-26T18:40:59.475" v="734" actId="1076"/>
          <ac:spMkLst>
            <pc:docMk/>
            <pc:sldMk cId="2379947899" sldId="817"/>
            <ac:spMk id="7" creationId="{8516A397-3D43-F851-04BA-D685C2342210}"/>
          </ac:spMkLst>
        </pc:spChg>
      </pc:sldChg>
      <pc:sldChg chg="addSp delSp modSp mod">
        <pc:chgData name="Jalila El Baraka" userId="ea93c961-285f-4edc-9e51-dff84fc1dbdc" providerId="ADAL" clId="{57C2819A-E835-47AA-9356-3BB7B51E441F}" dt="2025-12-26T18:56:51.804" v="1518" actId="113"/>
        <pc:sldMkLst>
          <pc:docMk/>
          <pc:sldMk cId="2960233081" sldId="843"/>
        </pc:sldMkLst>
        <pc:spChg chg="mod">
          <ac:chgData name="Jalila El Baraka" userId="ea93c961-285f-4edc-9e51-dff84fc1dbdc" providerId="ADAL" clId="{57C2819A-E835-47AA-9356-3BB7B51E441F}" dt="2025-12-26T18:56:51.804" v="1518" actId="113"/>
          <ac:spMkLst>
            <pc:docMk/>
            <pc:sldMk cId="2960233081" sldId="843"/>
            <ac:spMk id="15" creationId="{16BBA02D-14DB-E1E0-7D02-7604E0CCDE37}"/>
          </ac:spMkLst>
        </pc:spChg>
      </pc:sldChg>
      <pc:sldChg chg="modSp mod">
        <pc:chgData name="Jalila El Baraka" userId="ea93c961-285f-4edc-9e51-dff84fc1dbdc" providerId="ADAL" clId="{57C2819A-E835-47AA-9356-3BB7B51E441F}" dt="2025-12-26T18:09:44.686" v="10" actId="20577"/>
        <pc:sldMkLst>
          <pc:docMk/>
          <pc:sldMk cId="746861506" sldId="894"/>
        </pc:sldMkLst>
        <pc:spChg chg="mod">
          <ac:chgData name="Jalila El Baraka" userId="ea93c961-285f-4edc-9e51-dff84fc1dbdc" providerId="ADAL" clId="{57C2819A-E835-47AA-9356-3BB7B51E441F}" dt="2025-12-26T18:09:44.686" v="10" actId="20577"/>
          <ac:spMkLst>
            <pc:docMk/>
            <pc:sldMk cId="746861506" sldId="894"/>
            <ac:spMk id="2" creationId="{EBAF27E3-974C-8D28-7BB0-112295C0845B}"/>
          </ac:spMkLst>
        </pc:spChg>
      </pc:sldChg>
      <pc:sldChg chg="modSp mod">
        <pc:chgData name="Jalila El Baraka" userId="ea93c961-285f-4edc-9e51-dff84fc1dbdc" providerId="ADAL" clId="{57C2819A-E835-47AA-9356-3BB7B51E441F}" dt="2025-12-26T18:47:13.929" v="949" actId="20577"/>
        <pc:sldMkLst>
          <pc:docMk/>
          <pc:sldMk cId="2924233245" sldId="934"/>
        </pc:sldMkLst>
        <pc:spChg chg="mod">
          <ac:chgData name="Jalila El Baraka" userId="ea93c961-285f-4edc-9e51-dff84fc1dbdc" providerId="ADAL" clId="{57C2819A-E835-47AA-9356-3BB7B51E441F}" dt="2025-12-26T18:47:13.929" v="949" actId="20577"/>
          <ac:spMkLst>
            <pc:docMk/>
            <pc:sldMk cId="2924233245" sldId="934"/>
            <ac:spMk id="4" creationId="{FF5E41C9-45B0-527E-EF01-CA6245B55840}"/>
          </ac:spMkLst>
        </pc:spChg>
      </pc:sldChg>
      <pc:sldChg chg="addSp delSp modSp mod">
        <pc:chgData name="Jalila El Baraka" userId="ea93c961-285f-4edc-9e51-dff84fc1dbdc" providerId="ADAL" clId="{57C2819A-E835-47AA-9356-3BB7B51E441F}" dt="2025-12-26T18:47:35.548" v="991" actId="20577"/>
        <pc:sldMkLst>
          <pc:docMk/>
          <pc:sldMk cId="3103668379" sldId="936"/>
        </pc:sldMkLst>
      </pc:sldChg>
      <pc:sldChg chg="addSp delSp modSp mod">
        <pc:chgData name="Jalila El Baraka" userId="ea93c961-285f-4edc-9e51-dff84fc1dbdc" providerId="ADAL" clId="{57C2819A-E835-47AA-9356-3BB7B51E441F}" dt="2025-12-26T18:48:04.677" v="1035" actId="20577"/>
        <pc:sldMkLst>
          <pc:docMk/>
          <pc:sldMk cId="2336507612" sldId="938"/>
        </pc:sldMkLst>
        <pc:spChg chg="mod">
          <ac:chgData name="Jalila El Baraka" userId="ea93c961-285f-4edc-9e51-dff84fc1dbdc" providerId="ADAL" clId="{57C2819A-E835-47AA-9356-3BB7B51E441F}" dt="2025-12-26T18:34:43.738" v="355" actId="20577"/>
          <ac:spMkLst>
            <pc:docMk/>
            <pc:sldMk cId="2336507612" sldId="938"/>
            <ac:spMk id="2" creationId="{5F4BA523-E8BD-999C-18F6-5082307E7049}"/>
          </ac:spMkLst>
        </pc:spChg>
      </pc:sldChg>
      <pc:sldChg chg="addSp delSp modSp mod">
        <pc:chgData name="Jalila El Baraka" userId="ea93c961-285f-4edc-9e51-dff84fc1dbdc" providerId="ADAL" clId="{57C2819A-E835-47AA-9356-3BB7B51E441F}" dt="2025-12-26T18:48:30.259" v="1039" actId="478"/>
        <pc:sldMkLst>
          <pc:docMk/>
          <pc:sldMk cId="853510469" sldId="939"/>
        </pc:sldMkLst>
        <pc:spChg chg="mod">
          <ac:chgData name="Jalila El Baraka" userId="ea93c961-285f-4edc-9e51-dff84fc1dbdc" providerId="ADAL" clId="{57C2819A-E835-47AA-9356-3BB7B51E441F}" dt="2025-12-26T18:36:42.667" v="366" actId="14100"/>
          <ac:spMkLst>
            <pc:docMk/>
            <pc:sldMk cId="853510469" sldId="939"/>
            <ac:spMk id="8" creationId="{1AF1AC3D-042F-D776-28AF-F05E388B9A8F}"/>
          </ac:spMkLst>
        </pc:spChg>
      </pc:sldChg>
      <pc:sldChg chg="addSp delSp modSp add del mod">
        <pc:chgData name="Jalila El Baraka" userId="ea93c961-285f-4edc-9e51-dff84fc1dbdc" providerId="ADAL" clId="{57C2819A-E835-47AA-9356-3BB7B51E441F}" dt="2025-12-26T18:54:52.816" v="1429" actId="20577"/>
        <pc:sldMkLst>
          <pc:docMk/>
          <pc:sldMk cId="253054449" sldId="984"/>
        </pc:sldMkLst>
        <pc:spChg chg="mod">
          <ac:chgData name="Jalila El Baraka" userId="ea93c961-285f-4edc-9e51-dff84fc1dbdc" providerId="ADAL" clId="{57C2819A-E835-47AA-9356-3BB7B51E441F}" dt="2025-12-26T18:54:52.816" v="1429" actId="20577"/>
          <ac:spMkLst>
            <pc:docMk/>
            <pc:sldMk cId="253054449" sldId="984"/>
            <ac:spMk id="4" creationId="{E6384F8A-E656-6861-497C-5F80E75BA727}"/>
          </ac:spMkLst>
        </pc:spChg>
      </pc:sldChg>
      <pc:sldChg chg="modSp mod">
        <pc:chgData name="Jalila El Baraka" userId="ea93c961-285f-4edc-9e51-dff84fc1dbdc" providerId="ADAL" clId="{57C2819A-E835-47AA-9356-3BB7B51E441F}" dt="2025-12-26T18:49:28.470" v="1106" actId="20577"/>
        <pc:sldMkLst>
          <pc:docMk/>
          <pc:sldMk cId="2961007993" sldId="1084"/>
        </pc:sldMkLst>
        <pc:spChg chg="mod">
          <ac:chgData name="Jalila El Baraka" userId="ea93c961-285f-4edc-9e51-dff84fc1dbdc" providerId="ADAL" clId="{57C2819A-E835-47AA-9356-3BB7B51E441F}" dt="2025-12-26T18:49:28.470" v="1106" actId="20577"/>
          <ac:spMkLst>
            <pc:docMk/>
            <pc:sldMk cId="2961007993" sldId="1084"/>
            <ac:spMk id="3" creationId="{6E712A35-0E84-0EFE-C94C-B39FC14F3D68}"/>
          </ac:spMkLst>
        </pc:spChg>
      </pc:sldChg>
      <pc:sldChg chg="delSp modSp mod">
        <pc:chgData name="Jalila El Baraka" userId="ea93c961-285f-4edc-9e51-dff84fc1dbdc" providerId="ADAL" clId="{57C2819A-E835-47AA-9356-3BB7B51E441F}" dt="2025-12-26T18:50:27.655" v="1184" actId="207"/>
        <pc:sldMkLst>
          <pc:docMk/>
          <pc:sldMk cId="2411651252" sldId="1087"/>
        </pc:sldMkLst>
      </pc:sldChg>
      <pc:sldChg chg="modSp mod">
        <pc:chgData name="Jalila El Baraka" userId="ea93c961-285f-4edc-9e51-dff84fc1dbdc" providerId="ADAL" clId="{57C2819A-E835-47AA-9356-3BB7B51E441F}" dt="2025-12-26T18:50:43.338" v="1205" actId="20577"/>
        <pc:sldMkLst>
          <pc:docMk/>
          <pc:sldMk cId="2150070737" sldId="1091"/>
        </pc:sldMkLst>
      </pc:sldChg>
      <pc:sldChg chg="delSp modSp mod">
        <pc:chgData name="Jalila El Baraka" userId="ea93c961-285f-4edc-9e51-dff84fc1dbdc" providerId="ADAL" clId="{57C2819A-E835-47AA-9356-3BB7B51E441F}" dt="2025-12-26T18:51:26.512" v="1259"/>
        <pc:sldMkLst>
          <pc:docMk/>
          <pc:sldMk cId="1730863175" sldId="1093"/>
        </pc:sldMkLst>
      </pc:sldChg>
      <pc:sldChg chg="addSp modSp mod">
        <pc:chgData name="Jalila El Baraka" userId="ea93c961-285f-4edc-9e51-dff84fc1dbdc" providerId="ADAL" clId="{57C2819A-E835-47AA-9356-3BB7B51E441F}" dt="2025-12-26T18:52:16.965" v="1294" actId="20577"/>
        <pc:sldMkLst>
          <pc:docMk/>
          <pc:sldMk cId="3581048974" sldId="1097"/>
        </pc:sldMkLst>
        <pc:spChg chg="add mod">
          <ac:chgData name="Jalila El Baraka" userId="ea93c961-285f-4edc-9e51-dff84fc1dbdc" providerId="ADAL" clId="{57C2819A-E835-47AA-9356-3BB7B51E441F}" dt="2025-12-26T18:52:16.965" v="1294" actId="20577"/>
          <ac:spMkLst>
            <pc:docMk/>
            <pc:sldMk cId="3581048974" sldId="1097"/>
            <ac:spMk id="3" creationId="{495C57D8-3B17-6957-EFB7-D889ED7E9D3C}"/>
          </ac:spMkLst>
        </pc:spChg>
        <pc:spChg chg="mod">
          <ac:chgData name="Jalila El Baraka" userId="ea93c961-285f-4edc-9e51-dff84fc1dbdc" providerId="ADAL" clId="{57C2819A-E835-47AA-9356-3BB7B51E441F}" dt="2025-12-26T18:52:08.630" v="1290" actId="1076"/>
          <ac:spMkLst>
            <pc:docMk/>
            <pc:sldMk cId="3581048974" sldId="1097"/>
            <ac:spMk id="5" creationId="{A5BAE41F-02BD-FD69-0F2A-FA27587D10B1}"/>
          </ac:spMkLst>
        </pc:spChg>
        <pc:spChg chg="mod">
          <ac:chgData name="Jalila El Baraka" userId="ea93c961-285f-4edc-9e51-dff84fc1dbdc" providerId="ADAL" clId="{57C2819A-E835-47AA-9356-3BB7B51E441F}" dt="2025-12-26T18:52:04.092" v="1288" actId="1076"/>
          <ac:spMkLst>
            <pc:docMk/>
            <pc:sldMk cId="3581048974" sldId="1097"/>
            <ac:spMk id="6" creationId="{C8E38B98-C1C0-8E65-016C-E5F9DC7484A8}"/>
          </ac:spMkLst>
        </pc:spChg>
        <pc:spChg chg="mod">
          <ac:chgData name="Jalila El Baraka" userId="ea93c961-285f-4edc-9e51-dff84fc1dbdc" providerId="ADAL" clId="{57C2819A-E835-47AA-9356-3BB7B51E441F}" dt="2025-12-26T18:52:02.178" v="1287" actId="1076"/>
          <ac:spMkLst>
            <pc:docMk/>
            <pc:sldMk cId="3581048974" sldId="1097"/>
            <ac:spMk id="7" creationId="{8E5AE5B0-087E-7217-F297-96847E88C24C}"/>
          </ac:spMkLst>
        </pc:spChg>
      </pc:sldChg>
      <pc:sldChg chg="modSp mod">
        <pc:chgData name="Jalila El Baraka" userId="ea93c961-285f-4edc-9e51-dff84fc1dbdc" providerId="ADAL" clId="{57C2819A-E835-47AA-9356-3BB7B51E441F}" dt="2025-12-26T18:53:27.381" v="1388" actId="20577"/>
        <pc:sldMkLst>
          <pc:docMk/>
          <pc:sldMk cId="2039428035" sldId="1104"/>
        </pc:sldMkLst>
        <pc:spChg chg="mod">
          <ac:chgData name="Jalila El Baraka" userId="ea93c961-285f-4edc-9e51-dff84fc1dbdc" providerId="ADAL" clId="{57C2819A-E835-47AA-9356-3BB7B51E441F}" dt="2025-12-26T18:53:27.381" v="1388" actId="20577"/>
          <ac:spMkLst>
            <pc:docMk/>
            <pc:sldMk cId="2039428035" sldId="1104"/>
            <ac:spMk id="4" creationId="{D0B0C51E-49F9-FDBA-0393-9B1355F62BFE}"/>
          </ac:spMkLst>
        </pc:spChg>
        <pc:spChg chg="mod">
          <ac:chgData name="Jalila El Baraka" userId="ea93c961-285f-4edc-9e51-dff84fc1dbdc" providerId="ADAL" clId="{57C2819A-E835-47AA-9356-3BB7B51E441F}" dt="2025-12-26T18:53:21.030" v="1374" actId="20577"/>
          <ac:spMkLst>
            <pc:docMk/>
            <pc:sldMk cId="2039428035" sldId="1104"/>
            <ac:spMk id="10" creationId="{A6BA399D-3A8B-069B-480F-AB76F0CF3F7C}"/>
          </ac:spMkLst>
        </pc:spChg>
        <pc:spChg chg="mod">
          <ac:chgData name="Jalila El Baraka" userId="ea93c961-285f-4edc-9e51-dff84fc1dbdc" providerId="ADAL" clId="{57C2819A-E835-47AA-9356-3BB7B51E441F}" dt="2025-12-26T18:53:13.675" v="1363" actId="20577"/>
          <ac:spMkLst>
            <pc:docMk/>
            <pc:sldMk cId="2039428035" sldId="1104"/>
            <ac:spMk id="15" creationId="{0CA64163-6D4E-07FB-0C11-89DC00BBBC6C}"/>
          </ac:spMkLst>
        </pc:spChg>
      </pc:sldChg>
      <pc:sldChg chg="modSp mod">
        <pc:chgData name="Jalila El Baraka" userId="ea93c961-285f-4edc-9e51-dff84fc1dbdc" providerId="ADAL" clId="{57C2819A-E835-47AA-9356-3BB7B51E441F}" dt="2025-12-26T18:53:01.922" v="1356" actId="20577"/>
        <pc:sldMkLst>
          <pc:docMk/>
          <pc:sldMk cId="2496195959" sldId="1106"/>
        </pc:sldMkLst>
      </pc:sldChg>
      <pc:sldChg chg="delSp modSp mod">
        <pc:chgData name="Jalila El Baraka" userId="ea93c961-285f-4edc-9e51-dff84fc1dbdc" providerId="ADAL" clId="{57C2819A-E835-47AA-9356-3BB7B51E441F}" dt="2025-12-26T18:54:37.638" v="1422"/>
        <pc:sldMkLst>
          <pc:docMk/>
          <pc:sldMk cId="2515558780" sldId="1107"/>
        </pc:sldMkLst>
      </pc:sldChg>
      <pc:sldChg chg="modSp add">
        <pc:chgData name="Jalila El Baraka" userId="ea93c961-285f-4edc-9e51-dff84fc1dbdc" providerId="ADAL" clId="{57C2819A-E835-47AA-9356-3BB7B51E441F}" dt="2025-12-26T18:52:35.301" v="1296"/>
        <pc:sldMkLst>
          <pc:docMk/>
          <pc:sldMk cId="4017221962" sldId="1121"/>
        </pc:sldMkLst>
        <pc:spChg chg="mod">
          <ac:chgData name="Jalila El Baraka" userId="ea93c961-285f-4edc-9e51-dff84fc1dbdc" providerId="ADAL" clId="{57C2819A-E835-47AA-9356-3BB7B51E441F}" dt="2025-12-26T18:52:35.301" v="1296"/>
          <ac:spMkLst>
            <pc:docMk/>
            <pc:sldMk cId="4017221962" sldId="1121"/>
            <ac:spMk id="8" creationId="{3BA2FE16-F746-589B-2B03-D0F69953A6C1}"/>
          </ac:spMkLst>
        </pc:sp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">
      <pc:chgData name="Jalila El Baraka" userId="ea93c961-285f-4edc-9e51-dff84fc1dbdc" providerId="ADAL" clId="{AF35D566-9458-4FCB-BB0C-F789683C5E1A}" dt="2026-01-21T20:22:34.815" v="5316" actId="26606"/>
      <pc:docMkLst>
        <pc:docMk/>
      </pc:docMkLst>
      <pc:sldChg chg="addSp delSp modSp mod">
        <pc:chgData name="Jalila El Baraka" userId="ea93c961-285f-4edc-9e51-dff84fc1dbdc" providerId="ADAL" clId="{AF35D566-9458-4FCB-BB0C-F789683C5E1A}" dt="2026-01-21T20:22:34.815" v="5316" actId="26606"/>
        <pc:sldMkLst>
          <pc:docMk/>
          <pc:sldMk cId="56895326" sldId="257"/>
        </pc:sldMkLst>
        <pc:spChg chg="add">
          <ac:chgData name="Jalila El Baraka" userId="ea93c961-285f-4edc-9e51-dff84fc1dbdc" providerId="ADAL" clId="{AF35D566-9458-4FCB-BB0C-F789683C5E1A}" dt="2026-01-21T20:22:34.815" v="5316" actId="26606"/>
          <ac:spMkLst>
            <pc:docMk/>
            <pc:sldMk cId="56895326" sldId="257"/>
            <ac:spMk id="39" creationId="{42A4FC2C-047E-45A5-965D-8E1E3BF09BC6}"/>
          </ac:spMkLst>
        </pc:spChg>
        <pc:picChg chg="add mod">
          <ac:chgData name="Jalila El Baraka" userId="ea93c961-285f-4edc-9e51-dff84fc1dbdc" providerId="ADAL" clId="{AF35D566-9458-4FCB-BB0C-F789683C5E1A}" dt="2026-01-21T20:22:34.815" v="5316" actId="26606"/>
          <ac:picMkLst>
            <pc:docMk/>
            <pc:sldMk cId="56895326" sldId="257"/>
            <ac:picMk id="3" creationId="{E00342A8-7132-1090-32C8-88DFD2065FDB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1-21T20:18:56.124" v="5312" actId="113"/>
        <pc:sldMkLst>
          <pc:docMk/>
          <pc:sldMk cId="4261658029" sldId="679"/>
        </pc:sldMkLst>
        <pc:spChg chg="add mod">
          <ac:chgData name="Jalila El Baraka" userId="ea93c961-285f-4edc-9e51-dff84fc1dbdc" providerId="ADAL" clId="{AF35D566-9458-4FCB-BB0C-F789683C5E1A}" dt="2026-01-21T20:18:38.906" v="5304" actId="14100"/>
          <ac:spMkLst>
            <pc:docMk/>
            <pc:sldMk cId="4261658029" sldId="679"/>
            <ac:spMk id="5" creationId="{A4ABD13B-111E-43CB-1034-9D272FBEA70F}"/>
          </ac:spMkLst>
        </pc:spChg>
        <pc:spChg chg="add mod">
          <ac:chgData name="Jalila El Baraka" userId="ea93c961-285f-4edc-9e51-dff84fc1dbdc" providerId="ADAL" clId="{AF35D566-9458-4FCB-BB0C-F789683C5E1A}" dt="2026-01-21T20:17:36.587" v="5284" actId="1076"/>
          <ac:spMkLst>
            <pc:docMk/>
            <pc:sldMk cId="4261658029" sldId="679"/>
            <ac:spMk id="6" creationId="{79D82D8E-3660-5D8A-5BDA-6CC43BDCA50F}"/>
          </ac:spMkLst>
        </pc:spChg>
        <pc:spChg chg="mod">
          <ac:chgData name="Jalila El Baraka" userId="ea93c961-285f-4edc-9e51-dff84fc1dbdc" providerId="ADAL" clId="{AF35D566-9458-4FCB-BB0C-F789683C5E1A}" dt="2026-01-21T20:18:56.124" v="5312" actId="113"/>
          <ac:spMkLst>
            <pc:docMk/>
            <pc:sldMk cId="4261658029" sldId="679"/>
            <ac:spMk id="8" creationId="{FEB082D5-E6CD-4695-6114-FD007FEEC39D}"/>
          </ac:spMkLst>
        </pc:spChg>
        <pc:picChg chg="add mod ord">
          <ac:chgData name="Jalila El Baraka" userId="ea93c961-285f-4edc-9e51-dff84fc1dbdc" providerId="ADAL" clId="{AF35D566-9458-4FCB-BB0C-F789683C5E1A}" dt="2026-01-21T20:17:31.371" v="5283" actId="1076"/>
          <ac:picMkLst>
            <pc:docMk/>
            <pc:sldMk cId="4261658029" sldId="679"/>
            <ac:picMk id="2" creationId="{B2A2BA3C-5B1A-555C-0B24-582D6A1B99EC}"/>
          </ac:picMkLst>
        </pc:picChg>
        <pc:picChg chg="add mod ord">
          <ac:chgData name="Jalila El Baraka" userId="ea93c961-285f-4edc-9e51-dff84fc1dbdc" providerId="ADAL" clId="{AF35D566-9458-4FCB-BB0C-F789683C5E1A}" dt="2026-01-21T20:18:28.788" v="5300" actId="1076"/>
          <ac:picMkLst>
            <pc:docMk/>
            <pc:sldMk cId="4261658029" sldId="679"/>
            <ac:picMk id="4" creationId="{14FEC5B4-2133-84B9-27B5-4D8BB8FE1D43}"/>
          </ac:picMkLst>
        </pc:picChg>
        <pc:picChg chg="ord">
          <ac:chgData name="Jalila El Baraka" userId="ea93c961-285f-4edc-9e51-dff84fc1dbdc" providerId="ADAL" clId="{AF35D566-9458-4FCB-BB0C-F789683C5E1A}" dt="2026-01-21T20:17:40.125" v="5286" actId="167"/>
          <ac:picMkLst>
            <pc:docMk/>
            <pc:sldMk cId="4261658029" sldId="679"/>
            <ac:picMk id="7" creationId="{2D085470-6254-1CCC-EAE4-0E8D46854736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1-07T19:19:21.626" v="5152" actId="1076"/>
        <pc:sldMkLst>
          <pc:docMk/>
          <pc:sldMk cId="1315078761" sldId="717"/>
        </pc:sldMkLst>
        <pc:picChg chg="add mod">
          <ac:chgData name="Jalila El Baraka" userId="ea93c961-285f-4edc-9e51-dff84fc1dbdc" providerId="ADAL" clId="{AF35D566-9458-4FCB-BB0C-F789683C5E1A}" dt="2026-01-07T19:19:21.626" v="5152" actId="1076"/>
          <ac:picMkLst>
            <pc:docMk/>
            <pc:sldMk cId="1315078761" sldId="717"/>
            <ac:picMk id="2" creationId="{5C8CE6B4-3AD7-6D21-19BE-A3140834AD4A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1-21T20:11:47.095" v="5238" actId="1076"/>
        <pc:sldMkLst>
          <pc:docMk/>
          <pc:sldMk cId="2379947899" sldId="817"/>
        </pc:sldMkLst>
        <pc:spChg chg="mod">
          <ac:chgData name="Jalila El Baraka" userId="ea93c961-285f-4edc-9e51-dff84fc1dbdc" providerId="ADAL" clId="{AF35D566-9458-4FCB-BB0C-F789683C5E1A}" dt="2026-01-21T20:11:47.095" v="5238" actId="1076"/>
          <ac:spMkLst>
            <pc:docMk/>
            <pc:sldMk cId="2379947899" sldId="817"/>
            <ac:spMk id="7" creationId="{8516A397-3D43-F851-04BA-D685C2342210}"/>
          </ac:spMkLst>
        </pc:spChg>
        <pc:picChg chg="add mod ord">
          <ac:chgData name="Jalila El Baraka" userId="ea93c961-285f-4edc-9e51-dff84fc1dbdc" providerId="ADAL" clId="{AF35D566-9458-4FCB-BB0C-F789683C5E1A}" dt="2026-01-21T20:11:44.330" v="5237" actId="167"/>
          <ac:picMkLst>
            <pc:docMk/>
            <pc:sldMk cId="2379947899" sldId="817"/>
            <ac:picMk id="5" creationId="{DC7C4747-22EB-8511-CBEA-558D6C90BA4B}"/>
          </ac:picMkLst>
        </pc:picChg>
      </pc:sldChg>
      <pc:sldChg chg="addSp delSp modSp add del mod">
        <pc:chgData name="Jalila El Baraka" userId="ea93c961-285f-4edc-9e51-dff84fc1dbdc" providerId="ADAL" clId="{AF35D566-9458-4FCB-BB0C-F789683C5E1A}" dt="2026-01-07T18:09:00.173" v="4940" actId="11530"/>
        <pc:sldMkLst>
          <pc:docMk/>
          <pc:sldMk cId="746861506" sldId="894"/>
        </pc:sldMkLst>
      </pc:sldChg>
      <pc:sldChg chg="addSp delSp modSp add del mod">
        <pc:chgData name="Jalila El Baraka" userId="ea93c961-285f-4edc-9e51-dff84fc1dbdc" providerId="ADAL" clId="{AF35D566-9458-4FCB-BB0C-F789683C5E1A}" dt="2026-01-07T18:09:35.665" v="4954" actId="1076"/>
        <pc:sldMkLst>
          <pc:docMk/>
          <pc:sldMk cId="2924233245" sldId="934"/>
        </pc:sldMkLst>
        <pc:spChg chg="mod">
          <ac:chgData name="Jalila El Baraka" userId="ea93c961-285f-4edc-9e51-dff84fc1dbdc" providerId="ADAL" clId="{AF35D566-9458-4FCB-BB0C-F789683C5E1A}" dt="2026-01-07T18:09:29.204" v="4951" actId="1076"/>
          <ac:spMkLst>
            <pc:docMk/>
            <pc:sldMk cId="2924233245" sldId="934"/>
            <ac:spMk id="4" creationId="{FF5E41C9-45B0-527E-EF01-CA6245B55840}"/>
          </ac:spMkLst>
        </pc:spChg>
      </pc:sldChg>
      <pc:sldChg chg="addSp delSp modSp add del mod">
        <pc:chgData name="Jalila El Baraka" userId="ea93c961-285f-4edc-9e51-dff84fc1dbdc" providerId="ADAL" clId="{AF35D566-9458-4FCB-BB0C-F789683C5E1A}" dt="2026-01-07T18:09:46.626" v="4958" actId="1076"/>
        <pc:sldMkLst>
          <pc:docMk/>
          <pc:sldMk cId="3103668379" sldId="936"/>
        </pc:sldMkLst>
      </pc:sldChg>
      <pc:sldChg chg="addSp delSp modSp mod">
        <pc:chgData name="Jalila El Baraka" userId="ea93c961-285f-4edc-9e51-dff84fc1dbdc" providerId="ADAL" clId="{AF35D566-9458-4FCB-BB0C-F789683C5E1A}" dt="2026-01-07T19:19:32.032" v="5156" actId="1076"/>
        <pc:sldMkLst>
          <pc:docMk/>
          <pc:sldMk cId="18655132" sldId="937"/>
        </pc:sldMkLst>
        <pc:picChg chg="add mod">
          <ac:chgData name="Jalila El Baraka" userId="ea93c961-285f-4edc-9e51-dff84fc1dbdc" providerId="ADAL" clId="{AF35D566-9458-4FCB-BB0C-F789683C5E1A}" dt="2026-01-07T19:19:32.032" v="5156" actId="1076"/>
          <ac:picMkLst>
            <pc:docMk/>
            <pc:sldMk cId="18655132" sldId="937"/>
            <ac:picMk id="2" creationId="{5C8CE6B4-3AD7-6D21-19BE-A3140834AD4A}"/>
          </ac:picMkLst>
        </pc:picChg>
      </pc:sldChg>
      <pc:sldChg chg="addSp delSp modSp add del mod">
        <pc:chgData name="Jalila El Baraka" userId="ea93c961-285f-4edc-9e51-dff84fc1dbdc" providerId="ADAL" clId="{AF35D566-9458-4FCB-BB0C-F789683C5E1A}" dt="2026-01-07T18:09:54.438" v="4960" actId="1076"/>
        <pc:sldMkLst>
          <pc:docMk/>
          <pc:sldMk cId="2336507612" sldId="938"/>
        </pc:sldMkLst>
        <pc:spChg chg="mod">
          <ac:chgData name="Jalila El Baraka" userId="ea93c961-285f-4edc-9e51-dff84fc1dbdc" providerId="ADAL" clId="{AF35D566-9458-4FCB-BB0C-F789683C5E1A}" dt="2026-01-07T18:03:27.391" v="4927" actId="20577"/>
          <ac:spMkLst>
            <pc:docMk/>
            <pc:sldMk cId="2336507612" sldId="938"/>
            <ac:spMk id="2" creationId="{5F4BA523-E8BD-999C-18F6-5082307E7049}"/>
          </ac:spMkLst>
        </pc:spChg>
      </pc:sldChg>
      <pc:sldChg chg="addSp delSp modSp add del mod">
        <pc:chgData name="Jalila El Baraka" userId="ea93c961-285f-4edc-9e51-dff84fc1dbdc" providerId="ADAL" clId="{AF35D566-9458-4FCB-BB0C-F789683C5E1A}" dt="2026-01-21T20:14:15.414" v="5248" actId="1076"/>
        <pc:sldMkLst>
          <pc:docMk/>
          <pc:sldMk cId="853510469" sldId="939"/>
        </pc:sldMkLst>
        <pc:spChg chg="mod ord">
          <ac:chgData name="Jalila El Baraka" userId="ea93c961-285f-4edc-9e51-dff84fc1dbdc" providerId="ADAL" clId="{AF35D566-9458-4FCB-BB0C-F789683C5E1A}" dt="2026-01-21T20:14:15.414" v="5248" actId="1076"/>
          <ac:spMkLst>
            <pc:docMk/>
            <pc:sldMk cId="853510469" sldId="939"/>
            <ac:spMk id="8" creationId="{1AF1AC3D-042F-D776-28AF-F05E388B9A8F}"/>
          </ac:spMkLst>
        </pc:spChg>
        <pc:picChg chg="add mod ord">
          <ac:chgData name="Jalila El Baraka" userId="ea93c961-285f-4edc-9e51-dff84fc1dbdc" providerId="ADAL" clId="{AF35D566-9458-4FCB-BB0C-F789683C5E1A}" dt="2026-01-21T20:14:09.331" v="5247" actId="167"/>
          <ac:picMkLst>
            <pc:docMk/>
            <pc:sldMk cId="853510469" sldId="939"/>
            <ac:picMk id="5" creationId="{F45F8B7B-E7E5-29A5-C2CE-D5A77132F108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1-21T20:16:11.118" v="5264" actId="14100"/>
        <pc:sldMkLst>
          <pc:docMk/>
          <pc:sldMk cId="253054449" sldId="984"/>
        </pc:sldMkLst>
        <pc:spChg chg="mod">
          <ac:chgData name="Jalila El Baraka" userId="ea93c961-285f-4edc-9e51-dff84fc1dbdc" providerId="ADAL" clId="{AF35D566-9458-4FCB-BB0C-F789683C5E1A}" dt="2026-01-21T20:14:57.266" v="5258" actId="20577"/>
          <ac:spMkLst>
            <pc:docMk/>
            <pc:sldMk cId="253054449" sldId="984"/>
            <ac:spMk id="4" creationId="{E6384F8A-E656-6861-497C-5F80E75BA727}"/>
          </ac:spMkLst>
        </pc:spChg>
        <pc:spChg chg="mod">
          <ac:chgData name="Jalila El Baraka" userId="ea93c961-285f-4edc-9e51-dff84fc1dbdc" providerId="ADAL" clId="{AF35D566-9458-4FCB-BB0C-F789683C5E1A}" dt="2026-01-21T20:16:11.118" v="5264" actId="14100"/>
          <ac:spMkLst>
            <pc:docMk/>
            <pc:sldMk cId="253054449" sldId="984"/>
            <ac:spMk id="9" creationId="{7F1AB38B-669E-C7C4-4992-4C68D7AE7A98}"/>
          </ac:spMkLst>
        </pc:spChg>
        <pc:picChg chg="add mod ord">
          <ac:chgData name="Jalila El Baraka" userId="ea93c961-285f-4edc-9e51-dff84fc1dbdc" providerId="ADAL" clId="{AF35D566-9458-4FCB-BB0C-F789683C5E1A}" dt="2026-01-21T20:15:58.583" v="5261" actId="167"/>
          <ac:picMkLst>
            <pc:docMk/>
            <pc:sldMk cId="253054449" sldId="984"/>
            <ac:picMk id="3" creationId="{5735D2FC-C886-BB09-541E-0EE3BFAD2721}"/>
          </ac:picMkLst>
        </pc:picChg>
      </pc:sldChg>
      <pc:sldChg chg="modSp add mod">
        <pc:chgData name="Jalila El Baraka" userId="ea93c961-285f-4edc-9e51-dff84fc1dbdc" providerId="ADAL" clId="{AF35D566-9458-4FCB-BB0C-F789683C5E1A}" dt="2026-01-07T18:01:34.296" v="4871"/>
        <pc:sldMkLst>
          <pc:docMk/>
          <pc:sldMk cId="4223267053" sldId="1032"/>
        </pc:sldMkLst>
        <pc:spChg chg="mod">
          <ac:chgData name="Jalila El Baraka" userId="ea93c961-285f-4edc-9e51-dff84fc1dbdc" providerId="ADAL" clId="{AF35D566-9458-4FCB-BB0C-F789683C5E1A}" dt="2026-01-07T18:01:34.296" v="4871"/>
          <ac:spMkLst>
            <pc:docMk/>
            <pc:sldMk cId="4223267053" sldId="1032"/>
            <ac:spMk id="4" creationId="{F5F58E59-5520-C4C4-25CC-4DA75C52FBA6}"/>
          </ac:spMkLst>
        </pc:spChg>
      </pc:sldChg>
      <pc:sldChg chg="modSp mod">
        <pc:chgData name="Jalila El Baraka" userId="ea93c961-285f-4edc-9e51-dff84fc1dbdc" providerId="ADAL" clId="{AF35D566-9458-4FCB-BB0C-F789683C5E1A}" dt="2026-01-21T20:08:16.507" v="5193" actId="5793"/>
        <pc:sldMkLst>
          <pc:docMk/>
          <pc:sldMk cId="1894439092" sldId="1061"/>
        </pc:sldMkLst>
        <pc:spChg chg="mod">
          <ac:chgData name="Jalila El Baraka" userId="ea93c961-285f-4edc-9e51-dff84fc1dbdc" providerId="ADAL" clId="{AF35D566-9458-4FCB-BB0C-F789683C5E1A}" dt="2026-01-21T20:08:16.507" v="5193" actId="5793"/>
          <ac:spMkLst>
            <pc:docMk/>
            <pc:sldMk cId="1894439092" sldId="1061"/>
            <ac:spMk id="17" creationId="{39A7660A-DEEB-2C87-175B-55238BB1DF0E}"/>
          </ac:spMkLst>
        </pc:spChg>
      </pc:sldChg>
      <pc:sldChg chg="modSp mod">
        <pc:chgData name="Jalila El Baraka" userId="ea93c961-285f-4edc-9e51-dff84fc1dbdc" providerId="ADAL" clId="{AF35D566-9458-4FCB-BB0C-F789683C5E1A}" dt="2026-01-21T20:08:29.199" v="5205" actId="5793"/>
        <pc:sldMkLst>
          <pc:docMk/>
          <pc:sldMk cId="1718503710" sldId="1062"/>
        </pc:sldMkLst>
        <pc:spChg chg="mod">
          <ac:chgData name="Jalila El Baraka" userId="ea93c961-285f-4edc-9e51-dff84fc1dbdc" providerId="ADAL" clId="{AF35D566-9458-4FCB-BB0C-F789683C5E1A}" dt="2026-01-21T20:08:29.199" v="5205" actId="5793"/>
          <ac:spMkLst>
            <pc:docMk/>
            <pc:sldMk cId="1718503710" sldId="1062"/>
            <ac:spMk id="4" creationId="{2F5BB2B6-2832-BB79-A6A6-7D7D4600AF3B}"/>
          </ac:spMkLst>
        </pc:spChg>
      </pc:sldChg>
      <pc:sldChg chg="addSp delSp modSp mod">
        <pc:chgData name="Jalila El Baraka" userId="ea93c961-285f-4edc-9e51-dff84fc1dbdc" providerId="ADAL" clId="{AF35D566-9458-4FCB-BB0C-F789683C5E1A}" dt="2026-01-21T20:08:41.777" v="5217" actId="5793"/>
        <pc:sldMkLst>
          <pc:docMk/>
          <pc:sldMk cId="1098205435" sldId="1063"/>
        </pc:sldMkLst>
        <pc:spChg chg="add mod">
          <ac:chgData name="Jalila El Baraka" userId="ea93c961-285f-4edc-9e51-dff84fc1dbdc" providerId="ADAL" clId="{AF35D566-9458-4FCB-BB0C-F789683C5E1A}" dt="2026-01-21T20:08:41.777" v="5217" actId="5793"/>
          <ac:spMkLst>
            <pc:docMk/>
            <pc:sldMk cId="1098205435" sldId="1063"/>
            <ac:spMk id="4" creationId="{5C6D808B-5C04-AC95-91BA-D42AE585E112}"/>
          </ac:spMkLst>
        </pc:spChg>
      </pc:sldChg>
      <pc:sldChg chg="addSp delSp modSp mod">
        <pc:chgData name="Jalila El Baraka" userId="ea93c961-285f-4edc-9e51-dff84fc1dbdc" providerId="ADAL" clId="{AF35D566-9458-4FCB-BB0C-F789683C5E1A}" dt="2026-01-07T19:24:18.375" v="5161" actId="20577"/>
        <pc:sldMkLst>
          <pc:docMk/>
          <pc:sldMk cId="2961007993" sldId="1084"/>
        </pc:sldMkLst>
        <pc:spChg chg="mod">
          <ac:chgData name="Jalila El Baraka" userId="ea93c961-285f-4edc-9e51-dff84fc1dbdc" providerId="ADAL" clId="{AF35D566-9458-4FCB-BB0C-F789683C5E1A}" dt="2026-01-07T18:14:20.405" v="4985" actId="20577"/>
          <ac:spMkLst>
            <pc:docMk/>
            <pc:sldMk cId="2961007993" sldId="1084"/>
            <ac:spMk id="3" creationId="{6E712A35-0E84-0EFE-C94C-B39FC14F3D68}"/>
          </ac:spMkLst>
        </pc:spChg>
        <pc:spChg chg="mod">
          <ac:chgData name="Jalila El Baraka" userId="ea93c961-285f-4edc-9e51-dff84fc1dbdc" providerId="ADAL" clId="{AF35D566-9458-4FCB-BB0C-F789683C5E1A}" dt="2026-01-07T18:11:56.110" v="4964"/>
          <ac:spMkLst>
            <pc:docMk/>
            <pc:sldMk cId="2961007993" sldId="1084"/>
            <ac:spMk id="6" creationId="{9151FE99-9D20-6615-0EC4-F124DE03C10D}"/>
          </ac:spMkLst>
        </pc:spChg>
        <pc:spChg chg="mod">
          <ac:chgData name="Jalila El Baraka" userId="ea93c961-285f-4edc-9e51-dff84fc1dbdc" providerId="ADAL" clId="{AF35D566-9458-4FCB-BB0C-F789683C5E1A}" dt="2026-01-07T18:11:56.110" v="4964"/>
          <ac:spMkLst>
            <pc:docMk/>
            <pc:sldMk cId="2961007993" sldId="1084"/>
            <ac:spMk id="7" creationId="{E8B609FE-72CF-D8B0-C33B-0C1D319B8A35}"/>
          </ac:spMkLst>
        </pc:spChg>
        <pc:spChg chg="mod">
          <ac:chgData name="Jalila El Baraka" userId="ea93c961-285f-4edc-9e51-dff84fc1dbdc" providerId="ADAL" clId="{AF35D566-9458-4FCB-BB0C-F789683C5E1A}" dt="2026-01-07T19:24:18.375" v="5161" actId="20577"/>
          <ac:spMkLst>
            <pc:docMk/>
            <pc:sldMk cId="2961007993" sldId="1084"/>
            <ac:spMk id="8" creationId="{935F64DC-D814-866A-CB2C-D43292056FB2}"/>
          </ac:spMkLst>
        </pc:spChg>
        <pc:spChg chg="mod">
          <ac:chgData name="Jalila El Baraka" userId="ea93c961-285f-4edc-9e51-dff84fc1dbdc" providerId="ADAL" clId="{AF35D566-9458-4FCB-BB0C-F789683C5E1A}" dt="2026-01-07T18:11:56.110" v="4964"/>
          <ac:spMkLst>
            <pc:docMk/>
            <pc:sldMk cId="2961007993" sldId="1084"/>
            <ac:spMk id="9" creationId="{DC0FD703-7F0C-E55E-6368-F5E0C286910B}"/>
          </ac:spMkLst>
        </pc:spChg>
        <pc:spChg chg="add mod">
          <ac:chgData name="Jalila El Baraka" userId="ea93c961-285f-4edc-9e51-dff84fc1dbdc" providerId="ADAL" clId="{AF35D566-9458-4FCB-BB0C-F789683C5E1A}" dt="2026-01-07T18:14:03.195" v="4978" actId="1076"/>
          <ac:spMkLst>
            <pc:docMk/>
            <pc:sldMk cId="2961007993" sldId="1084"/>
            <ac:spMk id="10" creationId="{38273FE0-BAE1-052E-BDE8-9EF05C40D35B}"/>
          </ac:spMkLst>
        </pc:spChg>
        <pc:spChg chg="add mod">
          <ac:chgData name="Jalila El Baraka" userId="ea93c961-285f-4edc-9e51-dff84fc1dbdc" providerId="ADAL" clId="{AF35D566-9458-4FCB-BB0C-F789683C5E1A}" dt="2026-01-07T18:14:06.355" v="4980" actId="1076"/>
          <ac:spMkLst>
            <pc:docMk/>
            <pc:sldMk cId="2961007993" sldId="1084"/>
            <ac:spMk id="13" creationId="{1C2F2137-CB53-1305-9A0C-D8B167337994}"/>
          </ac:spMkLst>
        </pc:spChg>
        <pc:spChg chg="add mod">
          <ac:chgData name="Jalila El Baraka" userId="ea93c961-285f-4edc-9e51-dff84fc1dbdc" providerId="ADAL" clId="{AF35D566-9458-4FCB-BB0C-F789683C5E1A}" dt="2026-01-07T18:14:29.044" v="4987" actId="1076"/>
          <ac:spMkLst>
            <pc:docMk/>
            <pc:sldMk cId="2961007993" sldId="1084"/>
            <ac:spMk id="14" creationId="{B29693FA-2953-9945-A8AC-481AA0CC9950}"/>
          </ac:spMkLst>
        </pc:spChg>
        <pc:grpChg chg="add mod ord">
          <ac:chgData name="Jalila El Baraka" userId="ea93c961-285f-4edc-9e51-dff84fc1dbdc" providerId="ADAL" clId="{AF35D566-9458-4FCB-BB0C-F789683C5E1A}" dt="2026-01-07T18:14:03.606" v="4979" actId="1076"/>
          <ac:grpSpMkLst>
            <pc:docMk/>
            <pc:sldMk cId="2961007993" sldId="1084"/>
            <ac:grpSpMk id="4" creationId="{397526D0-CD93-4A60-DE18-69021BB424A1}"/>
          </ac:grpSpMkLst>
        </pc:grpChg>
        <pc:picChg chg="mod">
          <ac:chgData name="Jalila El Baraka" userId="ea93c961-285f-4edc-9e51-dff84fc1dbdc" providerId="ADAL" clId="{AF35D566-9458-4FCB-BB0C-F789683C5E1A}" dt="2026-01-07T18:11:56.110" v="4964"/>
          <ac:picMkLst>
            <pc:docMk/>
            <pc:sldMk cId="2961007993" sldId="1084"/>
            <ac:picMk id="5" creationId="{F112944D-DF6D-734B-9FCA-DFA840E7C92C}"/>
          </ac:picMkLst>
        </pc:picChg>
      </pc:sldChg>
      <pc:sldChg chg="addSp delSp modSp mod ord delAnim modAnim">
        <pc:chgData name="Jalila El Baraka" userId="ea93c961-285f-4edc-9e51-dff84fc1dbdc" providerId="ADAL" clId="{AF35D566-9458-4FCB-BB0C-F789683C5E1A}" dt="2026-01-07T18:19:42.657" v="5054"/>
        <pc:sldMkLst>
          <pc:docMk/>
          <pc:sldMk cId="3072742044" sldId="1086"/>
        </pc:sldMkLst>
      </pc:sldChg>
      <pc:sldChg chg="addSp delSp modSp mod ord">
        <pc:chgData name="Jalila El Baraka" userId="ea93c961-285f-4edc-9e51-dff84fc1dbdc" providerId="ADAL" clId="{AF35D566-9458-4FCB-BB0C-F789683C5E1A}" dt="2026-01-07T18:19:45.722" v="5058"/>
        <pc:sldMkLst>
          <pc:docMk/>
          <pc:sldMk cId="2411651252" sldId="1087"/>
        </pc:sldMkLst>
      </pc:sldChg>
      <pc:sldChg chg="addSp delSp modSp mod ord">
        <pc:chgData name="Jalila El Baraka" userId="ea93c961-285f-4edc-9e51-dff84fc1dbdc" providerId="ADAL" clId="{AF35D566-9458-4FCB-BB0C-F789683C5E1A}" dt="2026-01-07T19:24:53.952" v="5167" actId="1076"/>
        <pc:sldMkLst>
          <pc:docMk/>
          <pc:sldMk cId="2150070737" sldId="1091"/>
        </pc:sldMkLst>
        <pc:spChg chg="add mod">
          <ac:chgData name="Jalila El Baraka" userId="ea93c961-285f-4edc-9e51-dff84fc1dbdc" providerId="ADAL" clId="{AF35D566-9458-4FCB-BB0C-F789683C5E1A}" dt="2026-01-07T19:24:53.952" v="5167" actId="1076"/>
          <ac:spMkLst>
            <pc:docMk/>
            <pc:sldMk cId="2150070737" sldId="1091"/>
            <ac:spMk id="18" creationId="{95A9498F-1F4E-A6C1-B73B-3AC45C4E0D72}"/>
          </ac:spMkLst>
        </pc:spChg>
      </pc:sldChg>
      <pc:sldChg chg="addSp delSp modSp mod delAnim modAnim">
        <pc:chgData name="Jalila El Baraka" userId="ea93c961-285f-4edc-9e51-dff84fc1dbdc" providerId="ADAL" clId="{AF35D566-9458-4FCB-BB0C-F789683C5E1A}" dt="2026-01-07T18:05:09.905" v="4933" actId="13926"/>
        <pc:sldMkLst>
          <pc:docMk/>
          <pc:sldMk cId="1983386453" sldId="1092"/>
        </pc:sldMkLst>
        <pc:spChg chg="mod">
          <ac:chgData name="Jalila El Baraka" userId="ea93c961-285f-4edc-9e51-dff84fc1dbdc" providerId="ADAL" clId="{AF35D566-9458-4FCB-BB0C-F789683C5E1A}" dt="2026-01-07T18:05:09.905" v="4933" actId="13926"/>
          <ac:spMkLst>
            <pc:docMk/>
            <pc:sldMk cId="1983386453" sldId="1092"/>
            <ac:spMk id="27" creationId="{A7537FB3-6A7A-DF5B-2DBB-B0D7D80FE5A3}"/>
          </ac:spMkLst>
        </pc:spChg>
      </pc:sldChg>
      <pc:sldChg chg="addSp delSp modSp mod">
        <pc:chgData name="Jalila El Baraka" userId="ea93c961-285f-4edc-9e51-dff84fc1dbdc" providerId="ADAL" clId="{AF35D566-9458-4FCB-BB0C-F789683C5E1A}" dt="2026-01-07T18:34:05.251" v="5146" actId="20577"/>
        <pc:sldMkLst>
          <pc:docMk/>
          <pc:sldMk cId="1730863175" sldId="1093"/>
        </pc:sldMkLst>
      </pc:sldChg>
      <pc:sldChg chg="modSp mod">
        <pc:chgData name="Jalila El Baraka" userId="ea93c961-285f-4edc-9e51-dff84fc1dbdc" providerId="ADAL" clId="{AF35D566-9458-4FCB-BB0C-F789683C5E1A}" dt="2026-01-07T19:18:30.736" v="5147" actId="20577"/>
        <pc:sldMkLst>
          <pc:docMk/>
          <pc:sldMk cId="2922982281" sldId="1109"/>
        </pc:sldMkLst>
        <pc:spChg chg="mod">
          <ac:chgData name="Jalila El Baraka" userId="ea93c961-285f-4edc-9e51-dff84fc1dbdc" providerId="ADAL" clId="{AF35D566-9458-4FCB-BB0C-F789683C5E1A}" dt="2026-01-07T19:18:30.736" v="5147" actId="20577"/>
          <ac:spMkLst>
            <pc:docMk/>
            <pc:sldMk cId="2922982281" sldId="1109"/>
            <ac:spMk id="9" creationId="{D7D45EB6-D897-D734-157B-CDA6F7FAB04E}"/>
          </ac:spMkLst>
        </pc:spChg>
      </pc:sldChg>
      <pc:sldChg chg="addSp delSp modSp mod delAnim modAnim">
        <pc:chgData name="Jalila El Baraka" userId="ea93c961-285f-4edc-9e51-dff84fc1dbdc" providerId="ADAL" clId="{AF35D566-9458-4FCB-BB0C-F789683C5E1A}" dt="2026-01-21T20:10:04.506" v="5221" actId="1076"/>
        <pc:sldMkLst>
          <pc:docMk/>
          <pc:sldMk cId="1396159103" sldId="1111"/>
        </pc:sldMkLst>
        <pc:picChg chg="add mod">
          <ac:chgData name="Jalila El Baraka" userId="ea93c961-285f-4edc-9e51-dff84fc1dbdc" providerId="ADAL" clId="{AF35D566-9458-4FCB-BB0C-F789683C5E1A}" dt="2026-01-21T20:10:04.506" v="5221" actId="1076"/>
          <ac:picMkLst>
            <pc:docMk/>
            <pc:sldMk cId="1396159103" sldId="1111"/>
            <ac:picMk id="3" creationId="{3C55318D-7DD2-2499-9F44-4D0F79A39E73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1-07T18:26:50.341" v="5084" actId="20577"/>
        <pc:sldMkLst>
          <pc:docMk/>
          <pc:sldMk cId="1602158116" sldId="1112"/>
        </pc:sldMkLst>
      </pc:sldChg>
      <pc:sldChg chg="addSp delSp modSp mod">
        <pc:chgData name="Jalila El Baraka" userId="ea93c961-285f-4edc-9e51-dff84fc1dbdc" providerId="ADAL" clId="{AF35D566-9458-4FCB-BB0C-F789683C5E1A}" dt="2026-01-07T18:27:54.234" v="5117" actId="20577"/>
        <pc:sldMkLst>
          <pc:docMk/>
          <pc:sldMk cId="463667465" sldId="1113"/>
        </pc:sldMkLst>
        <pc:spChg chg="mod">
          <ac:chgData name="Jalila El Baraka" userId="ea93c961-285f-4edc-9e51-dff84fc1dbdc" providerId="ADAL" clId="{AF35D566-9458-4FCB-BB0C-F789683C5E1A}" dt="2026-01-07T18:27:54.234" v="5117" actId="20577"/>
          <ac:spMkLst>
            <pc:docMk/>
            <pc:sldMk cId="463667465" sldId="1113"/>
            <ac:spMk id="9" creationId="{B2147BA4-9C97-9685-44A4-4CA3F5E73013}"/>
          </ac:spMkLst>
        </pc:spChg>
      </pc:sldChg>
      <pc:sldChg chg="addSp modSp mod">
        <pc:chgData name="Jalila El Baraka" userId="ea93c961-285f-4edc-9e51-dff84fc1dbdc" providerId="ADAL" clId="{AF35D566-9458-4FCB-BB0C-F789683C5E1A}" dt="2026-01-21T20:07:44.669" v="5175" actId="1076"/>
        <pc:sldMkLst>
          <pc:docMk/>
          <pc:sldMk cId="29234560" sldId="1115"/>
        </pc:sldMkLst>
        <pc:picChg chg="add mod">
          <ac:chgData name="Jalila El Baraka" userId="ea93c961-285f-4edc-9e51-dff84fc1dbdc" providerId="ADAL" clId="{AF35D566-9458-4FCB-BB0C-F789683C5E1A}" dt="2026-01-21T20:07:44.669" v="5175" actId="1076"/>
          <ac:picMkLst>
            <pc:docMk/>
            <pc:sldMk cId="29234560" sldId="1115"/>
            <ac:picMk id="3" creationId="{7443D394-B185-34A0-8656-29B414C9E661}"/>
          </ac:picMkLst>
        </pc:picChg>
      </pc:sldChg>
      <pc:sldChg chg="addSp delSp modSp mod ord delAnim modAnim">
        <pc:chgData name="Jalila El Baraka" userId="ea93c961-285f-4edc-9e51-dff84fc1dbdc" providerId="ADAL" clId="{AF35D566-9458-4FCB-BB0C-F789683C5E1A}" dt="2026-01-07T18:19:44.329" v="5056"/>
        <pc:sldMkLst>
          <pc:docMk/>
          <pc:sldMk cId="3632036112" sldId="1116"/>
        </pc:sldMkLst>
      </pc:sldChg>
      <pc:sldChg chg="addSp delSp modSp mod delAnim modAnim">
        <pc:chgData name="Jalila El Baraka" userId="ea93c961-285f-4edc-9e51-dff84fc1dbdc" providerId="ADAL" clId="{AF35D566-9458-4FCB-BB0C-F789683C5E1A}" dt="2026-01-07T19:25:04.313" v="5168" actId="114"/>
        <pc:sldMkLst>
          <pc:docMk/>
          <pc:sldMk cId="2227112991" sldId="1117"/>
        </pc:sldMkLst>
        <pc:spChg chg="mod">
          <ac:chgData name="Jalila El Baraka" userId="ea93c961-285f-4edc-9e51-dff84fc1dbdc" providerId="ADAL" clId="{AF35D566-9458-4FCB-BB0C-F789683C5E1A}" dt="2026-01-07T19:25:04.313" v="5168" actId="114"/>
          <ac:spMkLst>
            <pc:docMk/>
            <pc:sldMk cId="2227112991" sldId="1117"/>
            <ac:spMk id="27" creationId="{A7537FB3-6A7A-DF5B-2DBB-B0D7D80FE5A3}"/>
          </ac:spMkLst>
        </pc:spChg>
      </pc:sldChg>
    </pc:docChg>
  </pc:docChgLst>
  <pc:docChgLst>
    <pc:chgData name="Jalila El Baraka" userId="ea93c961-285f-4edc-9e51-dff84fc1dbdc" providerId="ADAL" clId="{F2DB4326-1773-40AF-ABF6-454663976D9D}"/>
    <pc:docChg chg="undo custSel addSld delSld modSld">
      <pc:chgData name="Jalila El Baraka" userId="ea93c961-285f-4edc-9e51-dff84fc1dbdc" providerId="ADAL" clId="{F2DB4326-1773-40AF-ABF6-454663976D9D}" dt="2026-01-23T14:33:30.343" v="1940" actId="14100"/>
      <pc:docMkLst>
        <pc:docMk/>
      </pc:docMkLst>
      <pc:sldChg chg="addSp delSp modSp mod">
        <pc:chgData name="Jalila El Baraka" userId="ea93c961-285f-4edc-9e51-dff84fc1dbdc" providerId="ADAL" clId="{F2DB4326-1773-40AF-ABF6-454663976D9D}" dt="2026-01-17T15:45:01.416" v="386" actId="478"/>
        <pc:sldMkLst>
          <pc:docMk/>
          <pc:sldMk cId="56895326" sldId="257"/>
        </pc:sldMkLst>
      </pc:sldChg>
      <pc:sldChg chg="addSp delSp modSp mod">
        <pc:chgData name="Jalila El Baraka" userId="ea93c961-285f-4edc-9e51-dff84fc1dbdc" providerId="ADAL" clId="{F2DB4326-1773-40AF-ABF6-454663976D9D}" dt="2026-01-23T14:33:30.343" v="1940" actId="14100"/>
        <pc:sldMkLst>
          <pc:docMk/>
          <pc:sldMk cId="4261658029" sldId="679"/>
        </pc:sldMkLst>
        <pc:spChg chg="mod">
          <ac:chgData name="Jalila El Baraka" userId="ea93c961-285f-4edc-9e51-dff84fc1dbdc" providerId="ADAL" clId="{F2DB4326-1773-40AF-ABF6-454663976D9D}" dt="2026-01-23T14:33:30.343" v="1940" actId="14100"/>
          <ac:spMkLst>
            <pc:docMk/>
            <pc:sldMk cId="4261658029" sldId="679"/>
            <ac:spMk id="5" creationId="{A4ABD13B-111E-43CB-1034-9D272FBEA70F}"/>
          </ac:spMkLst>
        </pc:spChg>
        <pc:spChg chg="mod">
          <ac:chgData name="Jalila El Baraka" userId="ea93c961-285f-4edc-9e51-dff84fc1dbdc" providerId="ADAL" clId="{F2DB4326-1773-40AF-ABF6-454663976D9D}" dt="2026-01-07T17:21:07.565" v="353" actId="14100"/>
          <ac:spMkLst>
            <pc:docMk/>
            <pc:sldMk cId="4261658029" sldId="679"/>
            <ac:spMk id="6" creationId="{79D82D8E-3660-5D8A-5BDA-6CC43BDCA50F}"/>
          </ac:spMkLst>
        </pc:spChg>
        <pc:spChg chg="mod">
          <ac:chgData name="Jalila El Baraka" userId="ea93c961-285f-4edc-9e51-dff84fc1dbdc" providerId="ADAL" clId="{F2DB4326-1773-40AF-ABF6-454663976D9D}" dt="2026-01-17T16:31:43.667" v="1807" actId="20577"/>
          <ac:spMkLst>
            <pc:docMk/>
            <pc:sldMk cId="4261658029" sldId="679"/>
            <ac:spMk id="8" creationId="{FEB082D5-E6CD-4695-6114-FD007FEEC39D}"/>
          </ac:spMkLst>
        </pc:spChg>
        <pc:picChg chg="mod">
          <ac:chgData name="Jalila El Baraka" userId="ea93c961-285f-4edc-9e51-dff84fc1dbdc" providerId="ADAL" clId="{F2DB4326-1773-40AF-ABF6-454663976D9D}" dt="2026-01-23T14:33:25.063" v="1939" actId="14100"/>
          <ac:picMkLst>
            <pc:docMk/>
            <pc:sldMk cId="4261658029" sldId="679"/>
            <ac:picMk id="4" creationId="{14FEC5B4-2133-84B9-27B5-4D8BB8FE1D43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1-17T16:12:20.637" v="1218" actId="478"/>
        <pc:sldMkLst>
          <pc:docMk/>
          <pc:sldMk cId="2379947899" sldId="817"/>
        </pc:sldMkLst>
        <pc:spChg chg="mod">
          <ac:chgData name="Jalila El Baraka" userId="ea93c961-285f-4edc-9e51-dff84fc1dbdc" providerId="ADAL" clId="{F2DB4326-1773-40AF-ABF6-454663976D9D}" dt="2026-01-17T16:11:32.032" v="1217" actId="20577"/>
          <ac:spMkLst>
            <pc:docMk/>
            <pc:sldMk cId="2379947899" sldId="817"/>
            <ac:spMk id="4" creationId="{E6384F8A-E656-6861-497C-5F80E75BA727}"/>
          </ac:spMkLst>
        </pc:spChg>
        <pc:spChg chg="mod">
          <ac:chgData name="Jalila El Baraka" userId="ea93c961-285f-4edc-9e51-dff84fc1dbdc" providerId="ADAL" clId="{F2DB4326-1773-40AF-ABF6-454663976D9D}" dt="2026-01-07T17:22:00.437" v="364" actId="14100"/>
          <ac:spMkLst>
            <pc:docMk/>
            <pc:sldMk cId="2379947899" sldId="817"/>
            <ac:spMk id="7" creationId="{8516A397-3D43-F851-04BA-D685C2342210}"/>
          </ac:spMkLst>
        </pc:spChg>
      </pc:sldChg>
      <pc:sldChg chg="addSp delSp modSp mod">
        <pc:chgData name="Jalila El Baraka" userId="ea93c961-285f-4edc-9e51-dff84fc1dbdc" providerId="ADAL" clId="{F2DB4326-1773-40AF-ABF6-454663976D9D}" dt="2026-01-17T16:31:13.049" v="1799" actId="1076"/>
        <pc:sldMkLst>
          <pc:docMk/>
          <pc:sldMk cId="2960233081" sldId="843"/>
        </pc:sldMkLst>
        <pc:spChg chg="add mod">
          <ac:chgData name="Jalila El Baraka" userId="ea93c961-285f-4edc-9e51-dff84fc1dbdc" providerId="ADAL" clId="{F2DB4326-1773-40AF-ABF6-454663976D9D}" dt="2026-01-17T16:31:13.049" v="1799" actId="1076"/>
          <ac:spMkLst>
            <pc:docMk/>
            <pc:sldMk cId="2960233081" sldId="843"/>
            <ac:spMk id="10" creationId="{0F49F2A2-7C0C-56D6-9FE9-5F1881651C56}"/>
          </ac:spMkLst>
        </pc:spChg>
        <pc:spChg chg="mod">
          <ac:chgData name="Jalila El Baraka" userId="ea93c961-285f-4edc-9e51-dff84fc1dbdc" providerId="ADAL" clId="{F2DB4326-1773-40AF-ABF6-454663976D9D}" dt="2026-01-17T16:30:02.147" v="1752" actId="1076"/>
          <ac:spMkLst>
            <pc:docMk/>
            <pc:sldMk cId="2960233081" sldId="843"/>
            <ac:spMk id="15" creationId="{16BBA02D-14DB-E1E0-7D02-7604E0CCDE37}"/>
          </ac:spMkLst>
        </pc:spChg>
        <pc:picChg chg="add mod ord">
          <ac:chgData name="Jalila El Baraka" userId="ea93c961-285f-4edc-9e51-dff84fc1dbdc" providerId="ADAL" clId="{F2DB4326-1773-40AF-ABF6-454663976D9D}" dt="2026-01-17T16:29:39.883" v="1730" actId="1076"/>
          <ac:picMkLst>
            <pc:docMk/>
            <pc:sldMk cId="2960233081" sldId="843"/>
            <ac:picMk id="5" creationId="{D1E345B2-4FE5-790A-3B8B-B9A6C325608A}"/>
          </ac:picMkLst>
        </pc:picChg>
        <pc:picChg chg="add mod ord">
          <ac:chgData name="Jalila El Baraka" userId="ea93c961-285f-4edc-9e51-dff84fc1dbdc" providerId="ADAL" clId="{F2DB4326-1773-40AF-ABF6-454663976D9D}" dt="2026-01-17T16:29:43.577" v="1732" actId="167"/>
          <ac:picMkLst>
            <pc:docMk/>
            <pc:sldMk cId="2960233081" sldId="843"/>
            <ac:picMk id="8" creationId="{F2A72B6F-3309-AA6C-7F7B-A32898D7575D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1-17T16:04:33.794" v="989" actId="11530"/>
        <pc:sldMkLst>
          <pc:docMk/>
          <pc:sldMk cId="746861506" sldId="894"/>
        </pc:sldMkLst>
        <pc:spChg chg="mod">
          <ac:chgData name="Jalila El Baraka" userId="ea93c961-285f-4edc-9e51-dff84fc1dbdc" providerId="ADAL" clId="{F2DB4326-1773-40AF-ABF6-454663976D9D}" dt="2026-01-17T16:00:01.152" v="880" actId="20577"/>
          <ac:spMkLst>
            <pc:docMk/>
            <pc:sldMk cId="746861506" sldId="894"/>
            <ac:spMk id="2" creationId="{EBAF27E3-974C-8D28-7BB0-112295C0845B}"/>
          </ac:spMkLst>
        </pc:spChg>
        <pc:picChg chg="add mod">
          <ac:chgData name="Jalila El Baraka" userId="ea93c961-285f-4edc-9e51-dff84fc1dbdc" providerId="ADAL" clId="{F2DB4326-1773-40AF-ABF6-454663976D9D}" dt="2026-01-17T16:04:33.794" v="989" actId="11530"/>
          <ac:picMkLst>
            <pc:docMk/>
            <pc:sldMk cId="746861506" sldId="894"/>
            <ac:picMk id="5" creationId="{E124A5EA-289D-3AA2-AB28-15771911C19C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1-23T14:31:23.508" v="1913" actId="20577"/>
        <pc:sldMkLst>
          <pc:docMk/>
          <pc:sldMk cId="2924233245" sldId="934"/>
        </pc:sldMkLst>
        <pc:spChg chg="add del mod">
          <ac:chgData name="Jalila El Baraka" userId="ea93c961-285f-4edc-9e51-dff84fc1dbdc" providerId="ADAL" clId="{F2DB4326-1773-40AF-ABF6-454663976D9D}" dt="2026-01-17T16:09:10.448" v="1141" actId="478"/>
          <ac:spMkLst>
            <pc:docMk/>
            <pc:sldMk cId="2924233245" sldId="934"/>
            <ac:spMk id="4" creationId="{FF5E41C9-45B0-527E-EF01-CA6245B55840}"/>
          </ac:spMkLst>
        </pc:spChg>
        <pc:spChg chg="add mod">
          <ac:chgData name="Jalila El Baraka" userId="ea93c961-285f-4edc-9e51-dff84fc1dbdc" providerId="ADAL" clId="{F2DB4326-1773-40AF-ABF6-454663976D9D}" dt="2026-01-23T14:31:23.508" v="1913" actId="20577"/>
          <ac:spMkLst>
            <pc:docMk/>
            <pc:sldMk cId="2924233245" sldId="934"/>
            <ac:spMk id="10" creationId="{3FA21DBE-77A5-3B61-A59B-3BB075E31535}"/>
          </ac:spMkLst>
        </pc:spChg>
        <pc:picChg chg="add mod">
          <ac:chgData name="Jalila El Baraka" userId="ea93c961-285f-4edc-9e51-dff84fc1dbdc" providerId="ADAL" clId="{F2DB4326-1773-40AF-ABF6-454663976D9D}" dt="2026-01-17T16:04:57.454" v="998" actId="1076"/>
          <ac:picMkLst>
            <pc:docMk/>
            <pc:sldMk cId="2924233245" sldId="934"/>
            <ac:picMk id="6" creationId="{C7B28492-0FB4-82BF-F72C-8E8E3C2E8BD7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1-17T16:09:01.046" v="1138" actId="20577"/>
        <pc:sldMkLst>
          <pc:docMk/>
          <pc:sldMk cId="3103668379" sldId="936"/>
        </pc:sldMkLst>
        <pc:spChg chg="add mod">
          <ac:chgData name="Jalila El Baraka" userId="ea93c961-285f-4edc-9e51-dff84fc1dbdc" providerId="ADAL" clId="{F2DB4326-1773-40AF-ABF6-454663976D9D}" dt="2026-01-17T16:07:11.717" v="1057" actId="1076"/>
          <ac:spMkLst>
            <pc:docMk/>
            <pc:sldMk cId="3103668379" sldId="936"/>
            <ac:spMk id="7" creationId="{3DB56302-9E4E-8A65-0B74-5888A2AAE791}"/>
          </ac:spMkLst>
        </pc:spChg>
        <pc:spChg chg="add mod">
          <ac:chgData name="Jalila El Baraka" userId="ea93c961-285f-4edc-9e51-dff84fc1dbdc" providerId="ADAL" clId="{F2DB4326-1773-40AF-ABF6-454663976D9D}" dt="2026-01-17T16:09:01.046" v="1138" actId="20577"/>
          <ac:spMkLst>
            <pc:docMk/>
            <pc:sldMk cId="3103668379" sldId="936"/>
            <ac:spMk id="10" creationId="{96EC4524-04B5-2F8E-27E9-396459DFE0E7}"/>
          </ac:spMkLst>
        </pc:spChg>
        <pc:picChg chg="add mod">
          <ac:chgData name="Jalila El Baraka" userId="ea93c961-285f-4edc-9e51-dff84fc1dbdc" providerId="ADAL" clId="{F2DB4326-1773-40AF-ABF6-454663976D9D}" dt="2026-01-17T16:05:18.969" v="1012" actId="1076"/>
          <ac:picMkLst>
            <pc:docMk/>
            <pc:sldMk cId="3103668379" sldId="936"/>
            <ac:picMk id="5" creationId="{D60318A5-EF80-2EF5-D082-887A019F04A6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1-17T16:11:19.092" v="1213"/>
        <pc:sldMkLst>
          <pc:docMk/>
          <pc:sldMk cId="2336507612" sldId="938"/>
        </pc:sldMkLst>
        <pc:spChg chg="mod">
          <ac:chgData name="Jalila El Baraka" userId="ea93c961-285f-4edc-9e51-dff84fc1dbdc" providerId="ADAL" clId="{F2DB4326-1773-40AF-ABF6-454663976D9D}" dt="2026-01-17T16:11:08.570" v="1211" actId="5793"/>
          <ac:spMkLst>
            <pc:docMk/>
            <pc:sldMk cId="2336507612" sldId="938"/>
            <ac:spMk id="2" creationId="{5F4BA523-E8BD-999C-18F6-5082307E7049}"/>
          </ac:spMkLst>
        </pc:spChg>
        <pc:spChg chg="add mod">
          <ac:chgData name="Jalila El Baraka" userId="ea93c961-285f-4edc-9e51-dff84fc1dbdc" providerId="ADAL" clId="{F2DB4326-1773-40AF-ABF6-454663976D9D}" dt="2026-01-17T16:10:37.853" v="1149" actId="207"/>
          <ac:spMkLst>
            <pc:docMk/>
            <pc:sldMk cId="2336507612" sldId="938"/>
            <ac:spMk id="8" creationId="{092E6406-A373-68F2-30E0-CD5D5B81D9A1}"/>
          </ac:spMkLst>
        </pc:spChg>
        <pc:spChg chg="add mod">
          <ac:chgData name="Jalila El Baraka" userId="ea93c961-285f-4edc-9e51-dff84fc1dbdc" providerId="ADAL" clId="{F2DB4326-1773-40AF-ABF6-454663976D9D}" dt="2026-01-17T16:10:45.067" v="1151"/>
          <ac:spMkLst>
            <pc:docMk/>
            <pc:sldMk cId="2336507612" sldId="938"/>
            <ac:spMk id="9" creationId="{E40DE79D-DF6E-346C-0A40-A396280F6B62}"/>
          </ac:spMkLst>
        </pc:spChg>
        <pc:picChg chg="add mod">
          <ac:chgData name="Jalila El Baraka" userId="ea93c961-285f-4edc-9e51-dff84fc1dbdc" providerId="ADAL" clId="{F2DB4326-1773-40AF-ABF6-454663976D9D}" dt="2026-01-17T16:11:19.092" v="1213"/>
          <ac:picMkLst>
            <pc:docMk/>
            <pc:sldMk cId="2336507612" sldId="938"/>
            <ac:picMk id="10" creationId="{1C165AE6-BE43-3D98-D92F-E19D1F603560}"/>
          </ac:picMkLst>
        </pc:picChg>
      </pc:sldChg>
      <pc:sldChg chg="addSp modSp mod">
        <pc:chgData name="Jalila El Baraka" userId="ea93c961-285f-4edc-9e51-dff84fc1dbdc" providerId="ADAL" clId="{F2DB4326-1773-40AF-ABF6-454663976D9D}" dt="2026-01-07T17:22:33.429" v="376" actId="14100"/>
        <pc:sldMkLst>
          <pc:docMk/>
          <pc:sldMk cId="853510469" sldId="939"/>
        </pc:sldMkLst>
        <pc:spChg chg="mod">
          <ac:chgData name="Jalila El Baraka" userId="ea93c961-285f-4edc-9e51-dff84fc1dbdc" providerId="ADAL" clId="{F2DB4326-1773-40AF-ABF6-454663976D9D}" dt="2026-01-07T17:22:33.429" v="376" actId="14100"/>
          <ac:spMkLst>
            <pc:docMk/>
            <pc:sldMk cId="853510469" sldId="939"/>
            <ac:spMk id="8" creationId="{1AF1AC3D-042F-D776-28AF-F05E388B9A8F}"/>
          </ac:spMkLst>
        </pc:spChg>
      </pc:sldChg>
      <pc:sldChg chg="addSp modSp mod">
        <pc:chgData name="Jalila El Baraka" userId="ea93c961-285f-4edc-9e51-dff84fc1dbdc" providerId="ADAL" clId="{F2DB4326-1773-40AF-ABF6-454663976D9D}" dt="2026-01-07T17:20:34.068" v="340" actId="1076"/>
        <pc:sldMkLst>
          <pc:docMk/>
          <pc:sldMk cId="253054449" sldId="984"/>
        </pc:sldMkLst>
        <pc:spChg chg="mod">
          <ac:chgData name="Jalila El Baraka" userId="ea93c961-285f-4edc-9e51-dff84fc1dbdc" providerId="ADAL" clId="{F2DB4326-1773-40AF-ABF6-454663976D9D}" dt="2026-01-07T17:20:28.915" v="339" actId="1076"/>
          <ac:spMkLst>
            <pc:docMk/>
            <pc:sldMk cId="253054449" sldId="984"/>
            <ac:spMk id="9" creationId="{7F1AB38B-669E-C7C4-4992-4C68D7AE7A98}"/>
          </ac:spMkLst>
        </pc:spChg>
      </pc:sldChg>
      <pc:sldChg chg="modSp mod">
        <pc:chgData name="Jalila El Baraka" userId="ea93c961-285f-4edc-9e51-dff84fc1dbdc" providerId="ADAL" clId="{F2DB4326-1773-40AF-ABF6-454663976D9D}" dt="2026-01-17T15:47:01.348" v="592" actId="20577"/>
        <pc:sldMkLst>
          <pc:docMk/>
          <pc:sldMk cId="4223267053" sldId="1032"/>
        </pc:sldMkLst>
        <pc:spChg chg="mod">
          <ac:chgData name="Jalila El Baraka" userId="ea93c961-285f-4edc-9e51-dff84fc1dbdc" providerId="ADAL" clId="{F2DB4326-1773-40AF-ABF6-454663976D9D}" dt="2026-01-17T15:47:01.348" v="592" actId="20577"/>
          <ac:spMkLst>
            <pc:docMk/>
            <pc:sldMk cId="4223267053" sldId="1032"/>
            <ac:spMk id="4" creationId="{F5F58E59-5520-C4C4-25CC-4DA75C52FBA6}"/>
          </ac:spMkLst>
        </pc:spChg>
      </pc:sldChg>
      <pc:sldChg chg="modSp mod">
        <pc:chgData name="Jalila El Baraka" userId="ea93c961-285f-4edc-9e51-dff84fc1dbdc" providerId="ADAL" clId="{F2DB4326-1773-40AF-ABF6-454663976D9D}" dt="2026-01-23T14:30:25.895" v="1900" actId="20577"/>
        <pc:sldMkLst>
          <pc:docMk/>
          <pc:sldMk cId="1186904655" sldId="1048"/>
        </pc:sldMkLst>
        <pc:spChg chg="mod">
          <ac:chgData name="Jalila El Baraka" userId="ea93c961-285f-4edc-9e51-dff84fc1dbdc" providerId="ADAL" clId="{F2DB4326-1773-40AF-ABF6-454663976D9D}" dt="2026-01-17T15:47:31.697" v="661" actId="20577"/>
          <ac:spMkLst>
            <pc:docMk/>
            <pc:sldMk cId="1186904655" sldId="1048"/>
            <ac:spMk id="5" creationId="{98CD4269-EA2A-5A1E-CFFC-246AE0681F9B}"/>
          </ac:spMkLst>
        </pc:spChg>
        <pc:spChg chg="mod">
          <ac:chgData name="Jalila El Baraka" userId="ea93c961-285f-4edc-9e51-dff84fc1dbdc" providerId="ADAL" clId="{F2DB4326-1773-40AF-ABF6-454663976D9D}" dt="2026-01-23T14:29:54.851" v="1871" actId="14100"/>
          <ac:spMkLst>
            <pc:docMk/>
            <pc:sldMk cId="1186904655" sldId="1048"/>
            <ac:spMk id="6" creationId="{B40A20CE-C9AE-1041-5FA3-150254AFD43A}"/>
          </ac:spMkLst>
        </pc:spChg>
        <pc:spChg chg="mod">
          <ac:chgData name="Jalila El Baraka" userId="ea93c961-285f-4edc-9e51-dff84fc1dbdc" providerId="ADAL" clId="{F2DB4326-1773-40AF-ABF6-454663976D9D}" dt="2026-01-23T14:30:25.895" v="1900" actId="20577"/>
          <ac:spMkLst>
            <pc:docMk/>
            <pc:sldMk cId="1186904655" sldId="1048"/>
            <ac:spMk id="7" creationId="{35065101-AE2B-D202-967A-4C8F1B77C502}"/>
          </ac:spMkLst>
        </pc:spChg>
      </pc:sldChg>
      <pc:sldChg chg="addSp delSp modSp mod">
        <pc:chgData name="Jalila El Baraka" userId="ea93c961-285f-4edc-9e51-dff84fc1dbdc" providerId="ADAL" clId="{F2DB4326-1773-40AF-ABF6-454663976D9D}" dt="2026-01-23T14:30:54.538" v="1905" actId="1076"/>
        <pc:sldMkLst>
          <pc:docMk/>
          <pc:sldMk cId="2298700374" sldId="1049"/>
        </pc:sldMkLst>
        <pc:spChg chg="add mod">
          <ac:chgData name="Jalila El Baraka" userId="ea93c961-285f-4edc-9e51-dff84fc1dbdc" providerId="ADAL" clId="{F2DB4326-1773-40AF-ABF6-454663976D9D}" dt="2026-01-17T15:55:22.589" v="815"/>
          <ac:spMkLst>
            <pc:docMk/>
            <pc:sldMk cId="2298700374" sldId="1049"/>
            <ac:spMk id="8" creationId="{B711EAF1-90BF-B411-425C-769500BFF247}"/>
          </ac:spMkLst>
        </pc:spChg>
        <pc:spChg chg="add del mod">
          <ac:chgData name="Jalila El Baraka" userId="ea93c961-285f-4edc-9e51-dff84fc1dbdc" providerId="ADAL" clId="{F2DB4326-1773-40AF-ABF6-454663976D9D}" dt="2026-01-23T14:30:42.985" v="1902" actId="478"/>
          <ac:spMkLst>
            <pc:docMk/>
            <pc:sldMk cId="2298700374" sldId="1049"/>
            <ac:spMk id="9" creationId="{45A4E34C-8EC0-1B37-FF4E-32D2F5150860}"/>
          </ac:spMkLst>
        </pc:spChg>
        <pc:spChg chg="add mod">
          <ac:chgData name="Jalila El Baraka" userId="ea93c961-285f-4edc-9e51-dff84fc1dbdc" providerId="ADAL" clId="{F2DB4326-1773-40AF-ABF6-454663976D9D}" dt="2026-01-23T14:30:44.290" v="1903"/>
          <ac:spMkLst>
            <pc:docMk/>
            <pc:sldMk cId="2298700374" sldId="1049"/>
            <ac:spMk id="12" creationId="{519934FA-3E16-3395-FAAB-2B46936D0F2A}"/>
          </ac:spMkLst>
        </pc:spChg>
        <pc:spChg chg="add mod">
          <ac:chgData name="Jalila El Baraka" userId="ea93c961-285f-4edc-9e51-dff84fc1dbdc" providerId="ADAL" clId="{F2DB4326-1773-40AF-ABF6-454663976D9D}" dt="2026-01-23T14:30:54.538" v="1905" actId="1076"/>
          <ac:spMkLst>
            <pc:docMk/>
            <pc:sldMk cId="2298700374" sldId="1049"/>
            <ac:spMk id="13" creationId="{7CEA88EC-AD53-B205-E724-DEFF79D37535}"/>
          </ac:spMkLst>
        </pc:spChg>
        <pc:spChg chg="del mod">
          <ac:chgData name="Jalila El Baraka" userId="ea93c961-285f-4edc-9e51-dff84fc1dbdc" providerId="ADAL" clId="{F2DB4326-1773-40AF-ABF6-454663976D9D}" dt="2026-01-23T14:30:40.254" v="1901" actId="478"/>
          <ac:spMkLst>
            <pc:docMk/>
            <pc:sldMk cId="2298700374" sldId="1049"/>
            <ac:spMk id="18" creationId="{D8853E15-67B4-A72F-3B07-392D053E8B57}"/>
          </ac:spMkLst>
        </pc:spChg>
      </pc:sldChg>
      <pc:sldChg chg="modSp mod">
        <pc:chgData name="Jalila El Baraka" userId="ea93c961-285f-4edc-9e51-dff84fc1dbdc" providerId="ADAL" clId="{F2DB4326-1773-40AF-ABF6-454663976D9D}" dt="2026-01-17T15:46:00.166" v="442" actId="20577"/>
        <pc:sldMkLst>
          <pc:docMk/>
          <pc:sldMk cId="1894439092" sldId="1061"/>
        </pc:sldMkLst>
        <pc:spChg chg="mod">
          <ac:chgData name="Jalila El Baraka" userId="ea93c961-285f-4edc-9e51-dff84fc1dbdc" providerId="ADAL" clId="{F2DB4326-1773-40AF-ABF6-454663976D9D}" dt="2026-01-17T15:46:00.166" v="442" actId="20577"/>
          <ac:spMkLst>
            <pc:docMk/>
            <pc:sldMk cId="1894439092" sldId="1061"/>
            <ac:spMk id="17" creationId="{39A7660A-DEEB-2C87-175B-55238BB1DF0E}"/>
          </ac:spMkLst>
        </pc:spChg>
      </pc:sldChg>
      <pc:sldChg chg="modSp mod">
        <pc:chgData name="Jalila El Baraka" userId="ea93c961-285f-4edc-9e51-dff84fc1dbdc" providerId="ADAL" clId="{F2DB4326-1773-40AF-ABF6-454663976D9D}" dt="2026-01-17T15:56:13.777" v="830" actId="1076"/>
        <pc:sldMkLst>
          <pc:docMk/>
          <pc:sldMk cId="1718503710" sldId="1062"/>
        </pc:sldMkLst>
        <pc:spChg chg="mod">
          <ac:chgData name="Jalila El Baraka" userId="ea93c961-285f-4edc-9e51-dff84fc1dbdc" providerId="ADAL" clId="{F2DB4326-1773-40AF-ABF6-454663976D9D}" dt="2026-01-17T15:56:13.777" v="830" actId="1076"/>
          <ac:spMkLst>
            <pc:docMk/>
            <pc:sldMk cId="1718503710" sldId="1062"/>
            <ac:spMk id="4" creationId="{2F5BB2B6-2832-BB79-A6A6-7D7D4600AF3B}"/>
          </ac:spMkLst>
        </pc:spChg>
        <pc:spChg chg="mod">
          <ac:chgData name="Jalila El Baraka" userId="ea93c961-285f-4edc-9e51-dff84fc1dbdc" providerId="ADAL" clId="{F2DB4326-1773-40AF-ABF6-454663976D9D}" dt="2026-01-17T15:56:04.404" v="827" actId="1076"/>
          <ac:spMkLst>
            <pc:docMk/>
            <pc:sldMk cId="1718503710" sldId="1062"/>
            <ac:spMk id="16" creationId="{BBCCB2E0-8516-CD6C-1D4D-01872C33CF9F}"/>
          </ac:spMkLst>
        </pc:spChg>
      </pc:sldChg>
      <pc:sldChg chg="modSp">
        <pc:chgData name="Jalila El Baraka" userId="ea93c961-285f-4edc-9e51-dff84fc1dbdc" providerId="ADAL" clId="{F2DB4326-1773-40AF-ABF6-454663976D9D}" dt="2026-01-17T16:12:32.949" v="1219"/>
        <pc:sldMkLst>
          <pc:docMk/>
          <pc:sldMk cId="1098205435" sldId="1063"/>
        </pc:sldMkLst>
        <pc:spChg chg="mod">
          <ac:chgData name="Jalila El Baraka" userId="ea93c961-285f-4edc-9e51-dff84fc1dbdc" providerId="ADAL" clId="{F2DB4326-1773-40AF-ABF6-454663976D9D}" dt="2026-01-17T16:12:32.949" v="1219"/>
          <ac:spMkLst>
            <pc:docMk/>
            <pc:sldMk cId="1098205435" sldId="1063"/>
            <ac:spMk id="4" creationId="{5C6D808B-5C04-AC95-91BA-D42AE585E112}"/>
          </ac:spMkLst>
        </pc:spChg>
      </pc:sldChg>
      <pc:sldChg chg="addSp modSp mod">
        <pc:chgData name="Jalila El Baraka" userId="ea93c961-285f-4edc-9e51-dff84fc1dbdc" providerId="ADAL" clId="{F2DB4326-1773-40AF-ABF6-454663976D9D}" dt="2026-01-17T16:16:20.563" v="1285" actId="313"/>
        <pc:sldMkLst>
          <pc:docMk/>
          <pc:sldMk cId="2961007993" sldId="1084"/>
        </pc:sldMkLst>
        <pc:spChg chg="mod">
          <ac:chgData name="Jalila El Baraka" userId="ea93c961-285f-4edc-9e51-dff84fc1dbdc" providerId="ADAL" clId="{F2DB4326-1773-40AF-ABF6-454663976D9D}" dt="2026-01-17T16:16:20.563" v="1285" actId="313"/>
          <ac:spMkLst>
            <pc:docMk/>
            <pc:sldMk cId="2961007993" sldId="1084"/>
            <ac:spMk id="3" creationId="{6E712A35-0E84-0EFE-C94C-B39FC14F3D68}"/>
          </ac:spMkLst>
        </pc:spChg>
        <pc:spChg chg="mod">
          <ac:chgData name="Jalila El Baraka" userId="ea93c961-285f-4edc-9e51-dff84fc1dbdc" providerId="ADAL" clId="{F2DB4326-1773-40AF-ABF6-454663976D9D}" dt="2026-01-17T16:15:07.525" v="1277" actId="1076"/>
          <ac:spMkLst>
            <pc:docMk/>
            <pc:sldMk cId="2961007993" sldId="1084"/>
            <ac:spMk id="10" creationId="{38273FE0-BAE1-052E-BDE8-9EF05C40D35B}"/>
          </ac:spMkLst>
        </pc:spChg>
        <pc:spChg chg="mod">
          <ac:chgData name="Jalila El Baraka" userId="ea93c961-285f-4edc-9e51-dff84fc1dbdc" providerId="ADAL" clId="{F2DB4326-1773-40AF-ABF6-454663976D9D}" dt="2026-01-17T16:15:09.929" v="1278" actId="1076"/>
          <ac:spMkLst>
            <pc:docMk/>
            <pc:sldMk cId="2961007993" sldId="1084"/>
            <ac:spMk id="13" creationId="{1C2F2137-CB53-1305-9A0C-D8B167337994}"/>
          </ac:spMkLst>
        </pc:spChg>
        <pc:spChg chg="mod">
          <ac:chgData name="Jalila El Baraka" userId="ea93c961-285f-4edc-9e51-dff84fc1dbdc" providerId="ADAL" clId="{F2DB4326-1773-40AF-ABF6-454663976D9D}" dt="2026-01-17T16:15:11.641" v="1279" actId="1076"/>
          <ac:spMkLst>
            <pc:docMk/>
            <pc:sldMk cId="2961007993" sldId="1084"/>
            <ac:spMk id="14" creationId="{B29693FA-2953-9945-A8AC-481AA0CC9950}"/>
          </ac:spMkLst>
        </pc:spChg>
        <pc:spChg chg="add mod">
          <ac:chgData name="Jalila El Baraka" userId="ea93c961-285f-4edc-9e51-dff84fc1dbdc" providerId="ADAL" clId="{F2DB4326-1773-40AF-ABF6-454663976D9D}" dt="2026-01-17T16:16:13.811" v="1282" actId="1076"/>
          <ac:spMkLst>
            <pc:docMk/>
            <pc:sldMk cId="2961007993" sldId="1084"/>
            <ac:spMk id="16" creationId="{6F21644E-A0FF-1E48-1DA2-E0C0023D1E45}"/>
          </ac:spMkLst>
        </pc:spChg>
        <pc:spChg chg="add mod">
          <ac:chgData name="Jalila El Baraka" userId="ea93c961-285f-4edc-9e51-dff84fc1dbdc" providerId="ADAL" clId="{F2DB4326-1773-40AF-ABF6-454663976D9D}" dt="2026-01-17T16:16:16.137" v="1283" actId="1076"/>
          <ac:spMkLst>
            <pc:docMk/>
            <pc:sldMk cId="2961007993" sldId="1084"/>
            <ac:spMk id="17" creationId="{0225A552-A12B-7090-C228-0C6CBFB45B4E}"/>
          </ac:spMkLst>
        </pc:spChg>
        <pc:spChg chg="add mod">
          <ac:chgData name="Jalila El Baraka" userId="ea93c961-285f-4edc-9e51-dff84fc1dbdc" providerId="ADAL" clId="{F2DB4326-1773-40AF-ABF6-454663976D9D}" dt="2026-01-17T16:16:17.993" v="1284" actId="1076"/>
          <ac:spMkLst>
            <pc:docMk/>
            <pc:sldMk cId="2961007993" sldId="1084"/>
            <ac:spMk id="18" creationId="{E971BF03-27F1-1F0B-CCD3-310D797A0A43}"/>
          </ac:spMkLst>
        </pc:spChg>
        <pc:grpChg chg="mod">
          <ac:chgData name="Jalila El Baraka" userId="ea93c961-285f-4edc-9e51-dff84fc1dbdc" providerId="ADAL" clId="{F2DB4326-1773-40AF-ABF6-454663976D9D}" dt="2026-01-17T16:16:09.896" v="1281" actId="1076"/>
          <ac:grpSpMkLst>
            <pc:docMk/>
            <pc:sldMk cId="2961007993" sldId="1084"/>
            <ac:grpSpMk id="15" creationId="{756B3738-FC78-A4A9-878E-E926C183E40A}"/>
          </ac:grpSpMkLst>
        </pc:grpChg>
        <pc:picChg chg="mod">
          <ac:chgData name="Jalila El Baraka" userId="ea93c961-285f-4edc-9e51-dff84fc1dbdc" providerId="ADAL" clId="{F2DB4326-1773-40AF-ABF6-454663976D9D}" dt="2026-01-17T16:14:59.745" v="1275" actId="14100"/>
          <ac:picMkLst>
            <pc:docMk/>
            <pc:sldMk cId="2961007993" sldId="1084"/>
            <ac:picMk id="5" creationId="{F112944D-DF6D-734B-9FCA-DFA840E7C92C}"/>
          </ac:picMkLst>
        </pc:picChg>
      </pc:sldChg>
      <pc:sldChg chg="addSp modSp mod">
        <pc:chgData name="Jalila El Baraka" userId="ea93c961-285f-4edc-9e51-dff84fc1dbdc" providerId="ADAL" clId="{F2DB4326-1773-40AF-ABF6-454663976D9D}" dt="2026-01-23T14:32:15.844" v="1933" actId="13926"/>
        <pc:sldMkLst>
          <pc:docMk/>
          <pc:sldMk cId="3072742044" sldId="1086"/>
        </pc:sldMkLst>
        <pc:spChg chg="add mod">
          <ac:chgData name="Jalila El Baraka" userId="ea93c961-285f-4edc-9e51-dff84fc1dbdc" providerId="ADAL" clId="{F2DB4326-1773-40AF-ABF6-454663976D9D}" dt="2026-01-23T14:32:15.844" v="1933" actId="13926"/>
          <ac:spMkLst>
            <pc:docMk/>
            <pc:sldMk cId="3072742044" sldId="1086"/>
            <ac:spMk id="2" creationId="{F1154F3D-9771-E768-722B-8550D64BC16E}"/>
          </ac:spMkLst>
        </pc:spChg>
        <pc:spChg chg="mod">
          <ac:chgData name="Jalila El Baraka" userId="ea93c961-285f-4edc-9e51-dff84fc1dbdc" providerId="ADAL" clId="{F2DB4326-1773-40AF-ABF6-454663976D9D}" dt="2026-01-07T17:13:35.310" v="306" actId="13926"/>
          <ac:spMkLst>
            <pc:docMk/>
            <pc:sldMk cId="3072742044" sldId="1086"/>
            <ac:spMk id="27" creationId="{CB4776B4-EA99-38F3-EE87-E9A5B147F2DB}"/>
          </ac:spMkLst>
        </pc:spChg>
      </pc:sldChg>
      <pc:sldChg chg="modSp mod">
        <pc:chgData name="Jalila El Baraka" userId="ea93c961-285f-4edc-9e51-dff84fc1dbdc" providerId="ADAL" clId="{F2DB4326-1773-40AF-ABF6-454663976D9D}" dt="2026-01-17T16:16:58.079" v="1329" actId="207"/>
        <pc:sldMkLst>
          <pc:docMk/>
          <pc:sldMk cId="2411651252" sldId="1087"/>
        </pc:sldMkLst>
        <pc:spChg chg="mod">
          <ac:chgData name="Jalila El Baraka" userId="ea93c961-285f-4edc-9e51-dff84fc1dbdc" providerId="ADAL" clId="{F2DB4326-1773-40AF-ABF6-454663976D9D}" dt="2026-01-17T16:16:58.079" v="1329" actId="207"/>
          <ac:spMkLst>
            <pc:docMk/>
            <pc:sldMk cId="2411651252" sldId="1087"/>
            <ac:spMk id="19" creationId="{B448ABA6-3341-FEC2-17C3-CB86804B23AF}"/>
          </ac:spMkLst>
        </pc:spChg>
      </pc:sldChg>
      <pc:sldChg chg="addSp delSp modSp mod">
        <pc:chgData name="Jalila El Baraka" userId="ea93c961-285f-4edc-9e51-dff84fc1dbdc" providerId="ADAL" clId="{F2DB4326-1773-40AF-ABF6-454663976D9D}" dt="2026-01-17T16:19:01.850" v="1425" actId="1076"/>
        <pc:sldMkLst>
          <pc:docMk/>
          <pc:sldMk cId="2150070737" sldId="1091"/>
        </pc:sldMkLst>
        <pc:spChg chg="add mod">
          <ac:chgData name="Jalila El Baraka" userId="ea93c961-285f-4edc-9e51-dff84fc1dbdc" providerId="ADAL" clId="{F2DB4326-1773-40AF-ABF6-454663976D9D}" dt="2026-01-17T16:19:01.850" v="1425" actId="1076"/>
          <ac:spMkLst>
            <pc:docMk/>
            <pc:sldMk cId="2150070737" sldId="1091"/>
            <ac:spMk id="4" creationId="{EF0BCE7C-3835-F18B-5E17-4BDD74B32162}"/>
          </ac:spMkLst>
        </pc:spChg>
        <pc:spChg chg="add mod">
          <ac:chgData name="Jalila El Baraka" userId="ea93c961-285f-4edc-9e51-dff84fc1dbdc" providerId="ADAL" clId="{F2DB4326-1773-40AF-ABF6-454663976D9D}" dt="2026-01-17T16:18:58.943" v="1424" actId="207"/>
          <ac:spMkLst>
            <pc:docMk/>
            <pc:sldMk cId="2150070737" sldId="1091"/>
            <ac:spMk id="5" creationId="{8376A66B-945E-5D66-8973-B2E8F281DF7D}"/>
          </ac:spMkLst>
        </pc:spChg>
        <pc:spChg chg="add mod">
          <ac:chgData name="Jalila El Baraka" userId="ea93c961-285f-4edc-9e51-dff84fc1dbdc" providerId="ADAL" clId="{F2DB4326-1773-40AF-ABF6-454663976D9D}" dt="2026-01-17T16:18:43.122" v="1409" actId="1076"/>
          <ac:spMkLst>
            <pc:docMk/>
            <pc:sldMk cId="2150070737" sldId="1091"/>
            <ac:spMk id="9" creationId="{A96797BF-42EE-1D45-99FE-C460B3FB3D42}"/>
          </ac:spMkLst>
        </pc:spChg>
        <pc:spChg chg="mod">
          <ac:chgData name="Jalila El Baraka" userId="ea93c961-285f-4edc-9e51-dff84fc1dbdc" providerId="ADAL" clId="{F2DB4326-1773-40AF-ABF6-454663976D9D}" dt="2026-01-17T16:18:03.307" v="1395" actId="20577"/>
          <ac:spMkLst>
            <pc:docMk/>
            <pc:sldMk cId="2150070737" sldId="1091"/>
            <ac:spMk id="17" creationId="{2B4B98FB-E7DF-3C8C-5AC4-78AD0258AAA1}"/>
          </ac:spMkLst>
        </pc:spChg>
        <pc:spChg chg="mod">
          <ac:chgData name="Jalila El Baraka" userId="ea93c961-285f-4edc-9e51-dff84fc1dbdc" providerId="ADAL" clId="{F2DB4326-1773-40AF-ABF6-454663976D9D}" dt="2026-01-17T16:17:28.482" v="1361" actId="1076"/>
          <ac:spMkLst>
            <pc:docMk/>
            <pc:sldMk cId="2150070737" sldId="1091"/>
            <ac:spMk id="23" creationId="{73AF7C44-FBBC-88C9-56C6-28757FBA5D13}"/>
          </ac:spMkLst>
        </pc:spChg>
        <pc:spChg chg="mod">
          <ac:chgData name="Jalila El Baraka" userId="ea93c961-285f-4edc-9e51-dff84fc1dbdc" providerId="ADAL" clId="{F2DB4326-1773-40AF-ABF6-454663976D9D}" dt="2026-01-17T16:17:19.850" v="1347" actId="1076"/>
          <ac:spMkLst>
            <pc:docMk/>
            <pc:sldMk cId="2150070737" sldId="1091"/>
            <ac:spMk id="24" creationId="{4573FF4E-5A93-73CC-9D5C-3C0B272275B6}"/>
          </ac:spMkLst>
        </pc:spChg>
        <pc:spChg chg="mod">
          <ac:chgData name="Jalila El Baraka" userId="ea93c961-285f-4edc-9e51-dff84fc1dbdc" providerId="ADAL" clId="{F2DB4326-1773-40AF-ABF6-454663976D9D}" dt="2026-01-17T16:17:45.344" v="1379" actId="1076"/>
          <ac:spMkLst>
            <pc:docMk/>
            <pc:sldMk cId="2150070737" sldId="1091"/>
            <ac:spMk id="25" creationId="{B421B12A-B843-EE9B-964E-AB682A9EFA9F}"/>
          </ac:spMkLst>
        </pc:spChg>
      </pc:sldChg>
      <pc:sldChg chg="addSp delSp modSp mod delAnim">
        <pc:chgData name="Jalila El Baraka" userId="ea93c961-285f-4edc-9e51-dff84fc1dbdc" providerId="ADAL" clId="{F2DB4326-1773-40AF-ABF6-454663976D9D}" dt="2026-01-23T14:32:49.117" v="1936"/>
        <pc:sldMkLst>
          <pc:docMk/>
          <pc:sldMk cId="1983386453" sldId="1092"/>
        </pc:sldMkLst>
        <pc:spChg chg="add mod">
          <ac:chgData name="Jalila El Baraka" userId="ea93c961-285f-4edc-9e51-dff84fc1dbdc" providerId="ADAL" clId="{F2DB4326-1773-40AF-ABF6-454663976D9D}" dt="2026-01-23T14:32:49.117" v="1936"/>
          <ac:spMkLst>
            <pc:docMk/>
            <pc:sldMk cId="1983386453" sldId="1092"/>
            <ac:spMk id="4" creationId="{E0C61A25-7084-3490-8DF9-2B40FCD594C3}"/>
          </ac:spMkLst>
        </pc:spChg>
        <pc:picChg chg="del">
          <ac:chgData name="Jalila El Baraka" userId="ea93c961-285f-4edc-9e51-dff84fc1dbdc" providerId="ADAL" clId="{F2DB4326-1773-40AF-ABF6-454663976D9D}" dt="2026-01-23T14:32:47.598" v="1935" actId="478"/>
          <ac:picMkLst>
            <pc:docMk/>
            <pc:sldMk cId="1983386453" sldId="1092"/>
            <ac:picMk id="2" creationId="{95806DC0-63F8-5D94-31CA-9F8B38148474}"/>
          </ac:picMkLst>
        </pc:picChg>
      </pc:sldChg>
      <pc:sldChg chg="modSp mod">
        <pc:chgData name="Jalila El Baraka" userId="ea93c961-285f-4edc-9e51-dff84fc1dbdc" providerId="ADAL" clId="{F2DB4326-1773-40AF-ABF6-454663976D9D}" dt="2026-01-17T16:20:57.834" v="1474" actId="14100"/>
        <pc:sldMkLst>
          <pc:docMk/>
          <pc:sldMk cId="1730863175" sldId="1093"/>
        </pc:sldMkLst>
        <pc:spChg chg="mod">
          <ac:chgData name="Jalila El Baraka" userId="ea93c961-285f-4edc-9e51-dff84fc1dbdc" providerId="ADAL" clId="{F2DB4326-1773-40AF-ABF6-454663976D9D}" dt="2026-01-17T16:20:43.443" v="1472" actId="20577"/>
          <ac:spMkLst>
            <pc:docMk/>
            <pc:sldMk cId="1730863175" sldId="1093"/>
            <ac:spMk id="18" creationId="{D8CA93C6-0B64-4F73-23D2-150D9B9B8EB2}"/>
          </ac:spMkLst>
        </pc:spChg>
        <pc:grpChg chg="mod">
          <ac:chgData name="Jalila El Baraka" userId="ea93c961-285f-4edc-9e51-dff84fc1dbdc" providerId="ADAL" clId="{F2DB4326-1773-40AF-ABF6-454663976D9D}" dt="2026-01-17T16:20:51.876" v="1473" actId="14100"/>
          <ac:grpSpMkLst>
            <pc:docMk/>
            <pc:sldMk cId="1730863175" sldId="1093"/>
            <ac:grpSpMk id="13" creationId="{72861E9F-A96F-389A-B9E1-5E62CCA2C651}"/>
          </ac:grpSpMkLst>
        </pc:grpChg>
        <pc:picChg chg="mod">
          <ac:chgData name="Jalila El Baraka" userId="ea93c961-285f-4edc-9e51-dff84fc1dbdc" providerId="ADAL" clId="{F2DB4326-1773-40AF-ABF6-454663976D9D}" dt="2026-01-17T16:20:57.834" v="1474" actId="14100"/>
          <ac:picMkLst>
            <pc:docMk/>
            <pc:sldMk cId="1730863175" sldId="1093"/>
            <ac:picMk id="19" creationId="{4A2172A0-5ADC-2BBC-9CDB-BB7A15F70688}"/>
          </ac:picMkLst>
        </pc:picChg>
      </pc:sldChg>
      <pc:sldChg chg="modSp mod">
        <pc:chgData name="Jalila El Baraka" userId="ea93c961-285f-4edc-9e51-dff84fc1dbdc" providerId="ADAL" clId="{F2DB4326-1773-40AF-ABF6-454663976D9D}" dt="2026-01-17T16:21:54.280" v="1505" actId="20577"/>
        <pc:sldMkLst>
          <pc:docMk/>
          <pc:sldMk cId="3581048974" sldId="1097"/>
        </pc:sldMkLst>
        <pc:spChg chg="mod">
          <ac:chgData name="Jalila El Baraka" userId="ea93c961-285f-4edc-9e51-dff84fc1dbdc" providerId="ADAL" clId="{F2DB4326-1773-40AF-ABF6-454663976D9D}" dt="2026-01-17T16:21:48.562" v="1494" actId="20577"/>
          <ac:spMkLst>
            <pc:docMk/>
            <pc:sldMk cId="3581048974" sldId="1097"/>
            <ac:spMk id="3" creationId="{495C57D8-3B17-6957-EFB7-D889ED7E9D3C}"/>
          </ac:spMkLst>
        </pc:spChg>
        <pc:spChg chg="mod">
          <ac:chgData name="Jalila El Baraka" userId="ea93c961-285f-4edc-9e51-dff84fc1dbdc" providerId="ADAL" clId="{F2DB4326-1773-40AF-ABF6-454663976D9D}" dt="2026-01-17T16:21:54.280" v="1505" actId="20577"/>
          <ac:spMkLst>
            <pc:docMk/>
            <pc:sldMk cId="3581048974" sldId="1097"/>
            <ac:spMk id="5" creationId="{A5BAE41F-02BD-FD69-0F2A-FA27587D10B1}"/>
          </ac:spMkLst>
        </pc:spChg>
        <pc:spChg chg="mod">
          <ac:chgData name="Jalila El Baraka" userId="ea93c961-285f-4edc-9e51-dff84fc1dbdc" providerId="ADAL" clId="{F2DB4326-1773-40AF-ABF6-454663976D9D}" dt="2026-01-17T16:21:44.593" v="1490" actId="20577"/>
          <ac:spMkLst>
            <pc:docMk/>
            <pc:sldMk cId="3581048974" sldId="1097"/>
            <ac:spMk id="6" creationId="{C8E38B98-C1C0-8E65-016C-E5F9DC7484A8}"/>
          </ac:spMkLst>
        </pc:spChg>
        <pc:spChg chg="mod">
          <ac:chgData name="Jalila El Baraka" userId="ea93c961-285f-4edc-9e51-dff84fc1dbdc" providerId="ADAL" clId="{F2DB4326-1773-40AF-ABF6-454663976D9D}" dt="2026-01-17T16:21:32.810" v="1478" actId="20577"/>
          <ac:spMkLst>
            <pc:docMk/>
            <pc:sldMk cId="3581048974" sldId="1097"/>
            <ac:spMk id="7" creationId="{8E5AE5B0-087E-7217-F297-96847E88C24C}"/>
          </ac:spMkLst>
        </pc:spChg>
      </pc:sldChg>
      <pc:sldChg chg="addSp modSp mod">
        <pc:chgData name="Jalila El Baraka" userId="ea93c961-285f-4edc-9e51-dff84fc1dbdc" providerId="ADAL" clId="{F2DB4326-1773-40AF-ABF6-454663976D9D}" dt="2026-01-17T16:24:00.320" v="1621" actId="20577"/>
        <pc:sldMkLst>
          <pc:docMk/>
          <pc:sldMk cId="2039428035" sldId="1104"/>
        </pc:sldMkLst>
        <pc:spChg chg="add mod">
          <ac:chgData name="Jalila El Baraka" userId="ea93c961-285f-4edc-9e51-dff84fc1dbdc" providerId="ADAL" clId="{F2DB4326-1773-40AF-ABF6-454663976D9D}" dt="2026-01-17T16:24:00.320" v="1621" actId="20577"/>
          <ac:spMkLst>
            <pc:docMk/>
            <pc:sldMk cId="2039428035" sldId="1104"/>
            <ac:spMk id="3" creationId="{93061959-81C8-7693-13E9-F9C3FBA76AEB}"/>
          </ac:spMkLst>
        </pc:spChg>
        <pc:spChg chg="mod">
          <ac:chgData name="Jalila El Baraka" userId="ea93c961-285f-4edc-9e51-dff84fc1dbdc" providerId="ADAL" clId="{F2DB4326-1773-40AF-ABF6-454663976D9D}" dt="2026-01-17T16:23:32.674" v="1615" actId="1076"/>
          <ac:spMkLst>
            <pc:docMk/>
            <pc:sldMk cId="2039428035" sldId="1104"/>
            <ac:spMk id="4" creationId="{D0B0C51E-49F9-FDBA-0393-9B1355F62BFE}"/>
          </ac:spMkLst>
        </pc:spChg>
        <pc:spChg chg="mod">
          <ac:chgData name="Jalila El Baraka" userId="ea93c961-285f-4edc-9e51-dff84fc1dbdc" providerId="ADAL" clId="{F2DB4326-1773-40AF-ABF6-454663976D9D}" dt="2026-01-17T16:23:31.080" v="1614" actId="14100"/>
          <ac:spMkLst>
            <pc:docMk/>
            <pc:sldMk cId="2039428035" sldId="1104"/>
            <ac:spMk id="10" creationId="{A6BA399D-3A8B-069B-480F-AB76F0CF3F7C}"/>
          </ac:spMkLst>
        </pc:spChg>
        <pc:spChg chg="mod">
          <ac:chgData name="Jalila El Baraka" userId="ea93c961-285f-4edc-9e51-dff84fc1dbdc" providerId="ADAL" clId="{F2DB4326-1773-40AF-ABF6-454663976D9D}" dt="2026-01-17T16:23:05.882" v="1593" actId="20577"/>
          <ac:spMkLst>
            <pc:docMk/>
            <pc:sldMk cId="2039428035" sldId="1104"/>
            <ac:spMk id="15" creationId="{0CA64163-6D4E-07FB-0C11-89DC00BBBC6C}"/>
          </ac:spMkLst>
        </pc:spChg>
      </pc:sldChg>
      <pc:sldChg chg="modSp mod">
        <pc:chgData name="Jalila El Baraka" userId="ea93c961-285f-4edc-9e51-dff84fc1dbdc" providerId="ADAL" clId="{F2DB4326-1773-40AF-ABF6-454663976D9D}" dt="2026-01-17T16:22:47.069" v="1576" actId="20577"/>
        <pc:sldMkLst>
          <pc:docMk/>
          <pc:sldMk cId="2496195959" sldId="1106"/>
        </pc:sldMkLst>
        <pc:spChg chg="mod">
          <ac:chgData name="Jalila El Baraka" userId="ea93c961-285f-4edc-9e51-dff84fc1dbdc" providerId="ADAL" clId="{F2DB4326-1773-40AF-ABF6-454663976D9D}" dt="2026-01-17T16:22:47.069" v="1576" actId="20577"/>
          <ac:spMkLst>
            <pc:docMk/>
            <pc:sldMk cId="2496195959" sldId="1106"/>
            <ac:spMk id="19" creationId="{30631AD3-BBBC-8F6C-3E1F-71C89FC342DF}"/>
          </ac:spMkLst>
        </pc:spChg>
      </pc:sldChg>
      <pc:sldChg chg="modSp mod">
        <pc:chgData name="Jalila El Baraka" userId="ea93c961-285f-4edc-9e51-dff84fc1dbdc" providerId="ADAL" clId="{F2DB4326-1773-40AF-ABF6-454663976D9D}" dt="2026-01-17T16:30:50.843" v="1776" actId="20577"/>
        <pc:sldMkLst>
          <pc:docMk/>
          <pc:sldMk cId="2515558780" sldId="1107"/>
        </pc:sldMkLst>
        <pc:spChg chg="mod">
          <ac:chgData name="Jalila El Baraka" userId="ea93c961-285f-4edc-9e51-dff84fc1dbdc" providerId="ADAL" clId="{F2DB4326-1773-40AF-ABF6-454663976D9D}" dt="2026-01-17T16:30:50.843" v="1776" actId="20577"/>
          <ac:spMkLst>
            <pc:docMk/>
            <pc:sldMk cId="2515558780" sldId="1107"/>
            <ac:spMk id="18" creationId="{1575B429-3CE7-6BE7-36A9-776DA967FE3C}"/>
          </ac:spMkLst>
        </pc:spChg>
      </pc:sldChg>
      <pc:sldChg chg="modSp mod">
        <pc:chgData name="Jalila El Baraka" userId="ea93c961-285f-4edc-9e51-dff84fc1dbdc" providerId="ADAL" clId="{F2DB4326-1773-40AF-ABF6-454663976D9D}" dt="2026-01-17T15:46:35.268" v="506" actId="20577"/>
        <pc:sldMkLst>
          <pc:docMk/>
          <pc:sldMk cId="2068234635" sldId="1110"/>
        </pc:sldMkLst>
        <pc:spChg chg="mod">
          <ac:chgData name="Jalila El Baraka" userId="ea93c961-285f-4edc-9e51-dff84fc1dbdc" providerId="ADAL" clId="{F2DB4326-1773-40AF-ABF6-454663976D9D}" dt="2026-01-17T15:46:35.268" v="506" actId="20577"/>
          <ac:spMkLst>
            <pc:docMk/>
            <pc:sldMk cId="2068234635" sldId="1110"/>
            <ac:spMk id="7" creationId="{F4BB8375-101F-4E97-1AB7-D8ADFA8B2E79}"/>
          </ac:spMkLst>
        </pc:spChg>
      </pc:sldChg>
      <pc:sldChg chg="addSp modSp mod modAnim">
        <pc:chgData name="Jalila El Baraka" userId="ea93c961-285f-4edc-9e51-dff84fc1dbdc" providerId="ADAL" clId="{F2DB4326-1773-40AF-ABF6-454663976D9D}" dt="2026-01-07T17:11:37.025" v="282" actId="1076"/>
        <pc:sldMkLst>
          <pc:docMk/>
          <pc:sldMk cId="1396159103" sldId="1111"/>
        </pc:sldMkLst>
        <pc:spChg chg="mod">
          <ac:chgData name="Jalila El Baraka" userId="ea93c961-285f-4edc-9e51-dff84fc1dbdc" providerId="ADAL" clId="{F2DB4326-1773-40AF-ABF6-454663976D9D}" dt="2026-01-07T17:11:23.355" v="277" actId="20577"/>
          <ac:spMkLst>
            <pc:docMk/>
            <pc:sldMk cId="1396159103" sldId="1111"/>
            <ac:spMk id="5" creationId="{79CD3307-7E5A-5469-12FA-4179D2DCFE72}"/>
          </ac:spMkLst>
        </pc:spChg>
      </pc:sldChg>
      <pc:sldChg chg="addSp delSp modSp mod">
        <pc:chgData name="Jalila El Baraka" userId="ea93c961-285f-4edc-9e51-dff84fc1dbdc" providerId="ADAL" clId="{F2DB4326-1773-40AF-ABF6-454663976D9D}" dt="2026-01-23T14:31:05.138" v="1909" actId="1076"/>
        <pc:sldMkLst>
          <pc:docMk/>
          <pc:sldMk cId="1602158116" sldId="1112"/>
        </pc:sldMkLst>
        <pc:spChg chg="add mod">
          <ac:chgData name="Jalila El Baraka" userId="ea93c961-285f-4edc-9e51-dff84fc1dbdc" providerId="ADAL" clId="{F2DB4326-1773-40AF-ABF6-454663976D9D}" dt="2026-01-17T15:55:28.764" v="818" actId="1076"/>
          <ac:spMkLst>
            <pc:docMk/>
            <pc:sldMk cId="1602158116" sldId="1112"/>
            <ac:spMk id="3" creationId="{7826E0BE-F68F-9ACF-F466-F36E02651097}"/>
          </ac:spMkLst>
        </pc:spChg>
        <pc:spChg chg="add del mod">
          <ac:chgData name="Jalila El Baraka" userId="ea93c961-285f-4edc-9e51-dff84fc1dbdc" providerId="ADAL" clId="{F2DB4326-1773-40AF-ABF6-454663976D9D}" dt="2026-01-23T14:30:58.322" v="1906" actId="478"/>
          <ac:spMkLst>
            <pc:docMk/>
            <pc:sldMk cId="1602158116" sldId="1112"/>
            <ac:spMk id="6" creationId="{6874D457-0F8A-698D-B90E-268ACC1EA8FB}"/>
          </ac:spMkLst>
        </pc:spChg>
        <pc:spChg chg="add mod">
          <ac:chgData name="Jalila El Baraka" userId="ea93c961-285f-4edc-9e51-dff84fc1dbdc" providerId="ADAL" clId="{F2DB4326-1773-40AF-ABF6-454663976D9D}" dt="2026-01-23T14:31:05.138" v="1909" actId="1076"/>
          <ac:spMkLst>
            <pc:docMk/>
            <pc:sldMk cId="1602158116" sldId="1112"/>
            <ac:spMk id="8" creationId="{03643994-2A39-0D71-7A9B-BAADB64862B2}"/>
          </ac:spMkLst>
        </pc:spChg>
        <pc:spChg chg="mod">
          <ac:chgData name="Jalila El Baraka" userId="ea93c961-285f-4edc-9e51-dff84fc1dbdc" providerId="ADAL" clId="{F2DB4326-1773-40AF-ABF6-454663976D9D}" dt="2026-01-23T14:31:00.879" v="1907" actId="14100"/>
          <ac:spMkLst>
            <pc:docMk/>
            <pc:sldMk cId="1602158116" sldId="1112"/>
            <ac:spMk id="13" creationId="{A6024928-22BE-2CB1-06E2-A47962DDD860}"/>
          </ac:spMkLst>
        </pc:spChg>
      </pc:sldChg>
      <pc:sldChg chg="modSp mod">
        <pc:chgData name="Jalila El Baraka" userId="ea93c961-285f-4edc-9e51-dff84fc1dbdc" providerId="ADAL" clId="{F2DB4326-1773-40AF-ABF6-454663976D9D}" dt="2026-01-23T14:29:39.851" v="1870" actId="20577"/>
        <pc:sldMkLst>
          <pc:docMk/>
          <pc:sldMk cId="463667465" sldId="1113"/>
        </pc:sldMkLst>
        <pc:spChg chg="mod">
          <ac:chgData name="Jalila El Baraka" userId="ea93c961-285f-4edc-9e51-dff84fc1dbdc" providerId="ADAL" clId="{F2DB4326-1773-40AF-ABF6-454663976D9D}" dt="2026-01-23T14:29:39.851" v="1870" actId="20577"/>
          <ac:spMkLst>
            <pc:docMk/>
            <pc:sldMk cId="463667465" sldId="1113"/>
            <ac:spMk id="9" creationId="{B2147BA4-9C97-9685-44A4-4CA3F5E73013}"/>
          </ac:spMkLst>
        </pc:spChg>
      </pc:sldChg>
      <pc:sldChg chg="addSp delSp modSp mod">
        <pc:chgData name="Jalila El Baraka" userId="ea93c961-285f-4edc-9e51-dff84fc1dbdc" providerId="ADAL" clId="{F2DB4326-1773-40AF-ABF6-454663976D9D}" dt="2026-01-17T15:45:05.517" v="387" actId="478"/>
        <pc:sldMkLst>
          <pc:docMk/>
          <pc:sldMk cId="29234560" sldId="1115"/>
        </pc:sldMkLst>
      </pc:sldChg>
      <pc:sldChg chg="addSp modSp">
        <pc:chgData name="Jalila El Baraka" userId="ea93c961-285f-4edc-9e51-dff84fc1dbdc" providerId="ADAL" clId="{F2DB4326-1773-40AF-ABF6-454663976D9D}" dt="2026-01-23T14:32:23.421" v="1934"/>
        <pc:sldMkLst>
          <pc:docMk/>
          <pc:sldMk cId="3632036112" sldId="1116"/>
        </pc:sldMkLst>
        <pc:spChg chg="add mod">
          <ac:chgData name="Jalila El Baraka" userId="ea93c961-285f-4edc-9e51-dff84fc1dbdc" providerId="ADAL" clId="{F2DB4326-1773-40AF-ABF6-454663976D9D}" dt="2026-01-23T14:32:23.421" v="1934"/>
          <ac:spMkLst>
            <pc:docMk/>
            <pc:sldMk cId="3632036112" sldId="1116"/>
            <ac:spMk id="2" creationId="{6715BEC5-2C8A-CB79-3C1F-CCADBD8DFA50}"/>
          </ac:spMkLst>
        </pc:spChg>
      </pc:sldChg>
      <pc:sldChg chg="addSp delSp modSp mod delAnim">
        <pc:chgData name="Jalila El Baraka" userId="ea93c961-285f-4edc-9e51-dff84fc1dbdc" providerId="ADAL" clId="{F2DB4326-1773-40AF-ABF6-454663976D9D}" dt="2026-01-23T14:32:53.123" v="1938"/>
        <pc:sldMkLst>
          <pc:docMk/>
          <pc:sldMk cId="2227112991" sldId="1117"/>
        </pc:sldMkLst>
        <pc:spChg chg="add mod">
          <ac:chgData name="Jalila El Baraka" userId="ea93c961-285f-4edc-9e51-dff84fc1dbdc" providerId="ADAL" clId="{F2DB4326-1773-40AF-ABF6-454663976D9D}" dt="2026-01-23T14:32:53.123" v="1938"/>
          <ac:spMkLst>
            <pc:docMk/>
            <pc:sldMk cId="2227112991" sldId="1117"/>
            <ac:spMk id="4" creationId="{1C710011-8DC4-F92D-F877-CE9E627D80D1}"/>
          </ac:spMkLst>
        </pc:spChg>
        <pc:picChg chg="del">
          <ac:chgData name="Jalila El Baraka" userId="ea93c961-285f-4edc-9e51-dff84fc1dbdc" providerId="ADAL" clId="{F2DB4326-1773-40AF-ABF6-454663976D9D}" dt="2026-01-23T14:32:52.285" v="1937" actId="478"/>
          <ac:picMkLst>
            <pc:docMk/>
            <pc:sldMk cId="2227112991" sldId="1117"/>
            <ac:picMk id="2" creationId="{FEF95BE1-913E-7013-4506-5C47473E28ED}"/>
          </ac:picMkLst>
        </pc:picChg>
      </pc:sldChg>
      <pc:sldChg chg="modSp mod">
        <pc:chgData name="Jalila El Baraka" userId="ea93c961-285f-4edc-9e51-dff84fc1dbdc" providerId="ADAL" clId="{F2DB4326-1773-40AF-ABF6-454663976D9D}" dt="2026-01-17T16:22:13.057" v="1541" actId="20577"/>
        <pc:sldMkLst>
          <pc:docMk/>
          <pc:sldMk cId="4017221962" sldId="1121"/>
        </pc:sldMkLst>
        <pc:spChg chg="mod">
          <ac:chgData name="Jalila El Baraka" userId="ea93c961-285f-4edc-9e51-dff84fc1dbdc" providerId="ADAL" clId="{F2DB4326-1773-40AF-ABF6-454663976D9D}" dt="2026-01-17T16:22:05.544" v="1525" actId="20577"/>
          <ac:spMkLst>
            <pc:docMk/>
            <pc:sldMk cId="4017221962" sldId="1121"/>
            <ac:spMk id="3" creationId="{4B6F052C-58CF-7BE5-37D4-F30229D35888}"/>
          </ac:spMkLst>
        </pc:spChg>
        <pc:spChg chg="mod">
          <ac:chgData name="Jalila El Baraka" userId="ea93c961-285f-4edc-9e51-dff84fc1dbdc" providerId="ADAL" clId="{F2DB4326-1773-40AF-ABF6-454663976D9D}" dt="2026-01-17T16:22:13.057" v="1541" actId="20577"/>
          <ac:spMkLst>
            <pc:docMk/>
            <pc:sldMk cId="4017221962" sldId="1121"/>
            <ac:spMk id="5" creationId="{3FAAC5CC-19BF-45F8-4465-9B779B7EE5AF}"/>
          </ac:spMkLst>
        </pc:spChg>
        <pc:spChg chg="mod">
          <ac:chgData name="Jalila El Baraka" userId="ea93c961-285f-4edc-9e51-dff84fc1dbdc" providerId="ADAL" clId="{F2DB4326-1773-40AF-ABF6-454663976D9D}" dt="2026-01-17T16:22:03.681" v="1521" actId="20577"/>
          <ac:spMkLst>
            <pc:docMk/>
            <pc:sldMk cId="4017221962" sldId="1121"/>
            <ac:spMk id="6" creationId="{EC7BB8A6-9ED4-D97E-6E8D-D0A51077058D}"/>
          </ac:spMkLst>
        </pc:spChg>
        <pc:spChg chg="mod">
          <ac:chgData name="Jalila El Baraka" userId="ea93c961-285f-4edc-9e51-dff84fc1dbdc" providerId="ADAL" clId="{F2DB4326-1773-40AF-ABF6-454663976D9D}" dt="2026-01-17T16:21:58.045" v="1509" actId="20577"/>
          <ac:spMkLst>
            <pc:docMk/>
            <pc:sldMk cId="4017221962" sldId="1121"/>
            <ac:spMk id="7" creationId="{0DE7A732-F0B3-07BC-A179-32B1C6539516}"/>
          </ac:spMkLst>
        </pc:spChg>
      </pc:sldChg>
      <pc:sldChg chg="modSp add mod">
        <pc:chgData name="Jalila El Baraka" userId="ea93c961-285f-4edc-9e51-dff84fc1dbdc" providerId="ADAL" clId="{F2DB4326-1773-40AF-ABF6-454663976D9D}" dt="2026-01-17T16:30:47.228" v="1774" actId="20577"/>
        <pc:sldMkLst>
          <pc:docMk/>
          <pc:sldMk cId="4275628859" sldId="1123"/>
        </pc:sldMkLst>
        <pc:spChg chg="mod">
          <ac:chgData name="Jalila El Baraka" userId="ea93c961-285f-4edc-9e51-dff84fc1dbdc" providerId="ADAL" clId="{F2DB4326-1773-40AF-ABF6-454663976D9D}" dt="2026-01-17T16:30:47.228" v="1774" actId="20577"/>
          <ac:spMkLst>
            <pc:docMk/>
            <pc:sldMk cId="4275628859" sldId="1123"/>
            <ac:spMk id="3" creationId="{9DC15A7C-CEFE-1804-68C6-1FFF456A36F2}"/>
          </ac:spMkLst>
        </pc:spChg>
        <pc:spChg chg="mod">
          <ac:chgData name="Jalila El Baraka" userId="ea93c961-285f-4edc-9e51-dff84fc1dbdc" providerId="ADAL" clId="{F2DB4326-1773-40AF-ABF6-454663976D9D}" dt="2026-01-17T16:24:15.152" v="1628"/>
          <ac:spMkLst>
            <pc:docMk/>
            <pc:sldMk cId="4275628859" sldId="1123"/>
            <ac:spMk id="8" creationId="{B1E386B9-CD3E-D38A-74FC-29A2B9041E2C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8608BB-305E-34B0-C2C0-597211017D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5" b="4568"/>
          <a:stretch>
            <a:fillRect/>
          </a:stretch>
        </p:blipFill>
        <p:spPr>
          <a:xfrm>
            <a:off x="-1" y="-10567"/>
            <a:ext cx="9144001" cy="68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342900" lvl="0" indent="-342900">
              <a:buAutoNum type="arabicPeriod"/>
            </a:pPr>
            <a:r>
              <a:rPr lang="fr-MA"/>
              <a:t>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786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4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0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02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792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9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04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406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38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35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456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539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8294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80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78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349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413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598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33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392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842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00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843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8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29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703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62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383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595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163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239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18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550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128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43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444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850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339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66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289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25271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720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Prise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327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660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943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751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463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860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313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163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164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107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219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044215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03933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622807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167205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625842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763521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363043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812376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7664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1423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32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5.xml"/><Relationship Id="rId9" Type="http://schemas.openxmlformats.org/officeDocument/2006/relationships/image" Target="../media/image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2.xml"/><Relationship Id="rId9" Type="http://schemas.openxmlformats.org/officeDocument/2006/relationships/image" Target="../media/image3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7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5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Relationship Id="rId9" Type="http://schemas.openxmlformats.org/officeDocument/2006/relationships/image" Target="../media/image3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91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image" Target="../media/image11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4902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82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68915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7059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71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33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5177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8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497563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5446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67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8.png"/><Relationship Id="rId5" Type="http://schemas.openxmlformats.org/officeDocument/2006/relationships/image" Target="../media/image33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23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9.png"/><Relationship Id="rId5" Type="http://schemas.openxmlformats.org/officeDocument/2006/relationships/image" Target="../media/image33.png"/><Relationship Id="rId4" Type="http://schemas.openxmlformats.org/officeDocument/2006/relationships/customXml" Target="../ink/ink1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7" Type="http://schemas.openxmlformats.org/officeDocument/2006/relationships/image" Target="../media/image23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3.png"/><Relationship Id="rId5" Type="http://schemas.openxmlformats.org/officeDocument/2006/relationships/customXml" Target="../ink/ink12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14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13.xml"/><Relationship Id="rId9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16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15.xml"/><Relationship Id="rId9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jpe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1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7" Type="http://schemas.openxmlformats.org/officeDocument/2006/relationships/image" Target="../media/image23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3.png"/><Relationship Id="rId5" Type="http://schemas.openxmlformats.org/officeDocument/2006/relationships/customXml" Target="../ink/ink20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customXml" Target="../ink/ink22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21.xml"/><Relationship Id="rId9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customXml" Target="../ink/ink24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23.xml"/><Relationship Id="rId9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jpe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2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3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jpe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3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3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410.png"/><Relationship Id="rId4" Type="http://schemas.openxmlformats.org/officeDocument/2006/relationships/customXml" Target="../ink/ink3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jpe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6.png"/><Relationship Id="rId7" Type="http://schemas.openxmlformats.org/officeDocument/2006/relationships/image" Target="../media/image3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5.xml"/><Relationship Id="rId6" Type="http://schemas.openxmlformats.org/officeDocument/2006/relationships/customXml" Target="../ink/ink40.xml"/><Relationship Id="rId5" Type="http://schemas.openxmlformats.org/officeDocument/2006/relationships/image" Target="../media/image32.png"/><Relationship Id="rId4" Type="http://schemas.openxmlformats.org/officeDocument/2006/relationships/customXml" Target="../ink/ink3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47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3.png"/><Relationship Id="rId5" Type="http://schemas.openxmlformats.org/officeDocument/2006/relationships/image" Target="../media/image22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00342A8-7132-1090-32C8-88DFD2065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>
                <a:solidFill>
                  <a:srgbClr val="00ACA4"/>
                </a:solidFill>
              </a:rPr>
              <a:t>le mode diaporama </a:t>
            </a:r>
            <a:r>
              <a:rPr lang="fr-MA" sz="280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80637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3" name="Image 2" descr="Une image contenant texte, conception&#10;&#10;Le contenu généré par l’IA peut être incorrect.">
            <a:extLst>
              <a:ext uri="{FF2B5EF4-FFF2-40B4-BE49-F238E27FC236}">
                <a16:creationId xmlns:a16="http://schemas.microsoft.com/office/drawing/2014/main" id="{7443D394-B185-34A0-8656-29B414C9E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06" y="2423569"/>
            <a:ext cx="8438788" cy="284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954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40650" y="21603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6650" y="19083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lvl="0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20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360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lvl="0">
              <a:defRPr/>
            </a:pPr>
            <a:r>
              <a:rPr lang="fr-FR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2</a:t>
            </a:r>
          </a:p>
          <a:p>
            <a:pPr lvl="0">
              <a:defRPr/>
            </a:pPr>
            <a:r>
              <a:rPr lang="fr-FR"/>
              <a:t>Lecture – Graphèmes et mots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5020650" y="2363049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>
              <a:defRPr/>
            </a:pPr>
            <a:r>
              <a:rPr lang="fr-FR"/>
              <a:t>É</a:t>
            </a:r>
            <a:r>
              <a:rPr lang="fr-FR">
                <a:sym typeface="Wingdings" panose="05000000000000000000" pitchFamily="2" charset="2"/>
              </a:rPr>
              <a:t>criture – Mots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D4B6B7-E80F-64B5-5DA5-B133DF3F8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347" y="3492349"/>
            <a:ext cx="3828620" cy="1359526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883440" y="347395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4803082" y="394193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Compréhension de texte</a:t>
            </a:r>
          </a:p>
          <a:p>
            <a:pPr lvl="0">
              <a:defRPr/>
            </a:pPr>
            <a:r>
              <a:rPr lang="fr-FR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criture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 – Phrases 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D8806F3F-7599-25E3-D697-B60ABFB5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/>
              <a:t>Comprendre  des phrases.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/>
              <a:t>Écrire des phrases.</a:t>
            </a:r>
            <a:endParaRPr lang="fr-MA" sz="140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Prise de parole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Prendre la parole pour parler de ses frères</a:t>
            </a:r>
            <a:r>
              <a:rPr lang="fr-FR" sz="1400" dirty="0"/>
              <a:t> et sœurs,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et des activités que l’on fait avec eux.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F5D5631-2CA7-823C-6B7E-B36CFC9B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/>
              <a:t>Plan de la séance 5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1CAD52-6D84-B6A3-F2CE-323C5095E57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5D12A8-FAE8-7515-A03C-D46EBFE83AB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8A8A272-23CD-D90F-AD34-B458AD3BAED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1240784-8592-2A04-732B-6560EBF8300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B0BF1-34ED-5F46-A256-216E568A19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9443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8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 nos frères et sœurs et des activités que nous faisons avec eux.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06823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3_P3_W1_S5 (oral)">
            <a:hlinkClick r:id="" action="ppaction://media"/>
            <a:extLst>
              <a:ext uri="{FF2B5EF4-FFF2-40B4-BE49-F238E27FC236}">
                <a16:creationId xmlns:a16="http://schemas.microsoft.com/office/drawing/2014/main" id="{3C55318D-7DD2-2499-9F44-4D0F79A39E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000" y="1898581"/>
            <a:ext cx="7719461" cy="434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5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375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parler de nos frères et sœurs et des activités que nous faisons avec eux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 :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8CD4269-EA2A-5A1E-CFFC-246AE0681F9B}"/>
              </a:ext>
            </a:extLst>
          </p:cNvPr>
          <p:cNvSpPr txBox="1"/>
          <p:nvPr/>
        </p:nvSpPr>
        <p:spPr>
          <a:xfrm>
            <a:off x="1146844" y="2193509"/>
            <a:ext cx="7360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résente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-toi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.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Puis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 de tes frères et sœurs, et des activités que tu fais avec eux.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40A20CE-C9AE-1041-5FA3-150254AFD43A}"/>
              </a:ext>
            </a:extLst>
          </p:cNvPr>
          <p:cNvSpPr/>
          <p:nvPr/>
        </p:nvSpPr>
        <p:spPr>
          <a:xfrm>
            <a:off x="2878141" y="2858365"/>
            <a:ext cx="5651601" cy="3243636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5065101-AE2B-D202-967A-4C8F1B77C502}"/>
              </a:ext>
            </a:extLst>
          </p:cNvPr>
          <p:cNvSpPr txBox="1"/>
          <p:nvPr/>
        </p:nvSpPr>
        <p:spPr>
          <a:xfrm>
            <a:off x="3076437" y="2904084"/>
            <a:ext cx="5384206" cy="307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Je m’appelle ___________ .</a:t>
            </a:r>
          </a:p>
          <a:p>
            <a:pPr>
              <a:lnSpc>
                <a:spcPct val="150000"/>
              </a:lnSpc>
              <a:defRPr/>
            </a:pPr>
            <a:r>
              <a:rPr kumimoji="0" lang="fr-FR" sz="22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</a:t>
            </a:r>
            <a:r>
              <a:rPr lang="fr-FR" sz="2200" dirty="0" err="1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habi</a:t>
            </a:r>
            <a:r>
              <a:rPr kumimoji="0" lang="fr-FR" sz="22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te à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 .</a:t>
            </a:r>
          </a:p>
          <a:p>
            <a:pPr>
              <a:lnSpc>
                <a:spcPct val="150000"/>
              </a:lnSpc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Je n’ai pas 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 de frère / de sœur ] 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_____________ . </a:t>
            </a:r>
            <a:endParaRPr kumimoji="0" lang="fr-FR" sz="22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lvl="0">
              <a:lnSpc>
                <a:spcPct val="150000"/>
              </a:lnSpc>
              <a:defRPr/>
            </a:pPr>
            <a:r>
              <a:rPr kumimoji="0" lang="fr-FR" sz="22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J’ai 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 un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frère / une sœur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]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_____________ </a:t>
            </a:r>
            <a:r>
              <a:rPr kumimoji="0" lang="fr-FR" sz="22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Avec 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 mon frère / ma sœur ],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on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[ activité ]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________________________ 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D94499F-8722-4274-1ABF-959825D3696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2182" y="2631849"/>
            <a:ext cx="877258" cy="98006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5002EF0-091E-4492-115D-18C6EEB8B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077" y="3548747"/>
            <a:ext cx="1702169" cy="25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 :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88FBD4C-2F09-C928-5078-EC67FC5875E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2182" y="2631849"/>
            <a:ext cx="877258" cy="98006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49097CB-A36F-CBB7-C3FB-0D11BCABA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077" y="3548747"/>
            <a:ext cx="1702169" cy="255325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711EAF1-90BF-B411-425C-769500BFF247}"/>
              </a:ext>
            </a:extLst>
          </p:cNvPr>
          <p:cNvSpPr txBox="1"/>
          <p:nvPr/>
        </p:nvSpPr>
        <p:spPr>
          <a:xfrm>
            <a:off x="1146844" y="2193509"/>
            <a:ext cx="7360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résente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-toi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.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Puis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 de tes frères et sœurs, et des activités que tu fais avec eux.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19934FA-3E16-3395-FAAB-2B46936D0F2A}"/>
              </a:ext>
            </a:extLst>
          </p:cNvPr>
          <p:cNvSpPr/>
          <p:nvPr/>
        </p:nvSpPr>
        <p:spPr>
          <a:xfrm>
            <a:off x="2878141" y="2858365"/>
            <a:ext cx="5651601" cy="3243636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CEA88EC-AD53-B205-E724-DEFF79D37535}"/>
              </a:ext>
            </a:extLst>
          </p:cNvPr>
          <p:cNvSpPr txBox="1"/>
          <p:nvPr/>
        </p:nvSpPr>
        <p:spPr>
          <a:xfrm>
            <a:off x="3120389" y="2963777"/>
            <a:ext cx="5384206" cy="307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Je m’appelle ___________ .</a:t>
            </a:r>
          </a:p>
          <a:p>
            <a:pPr>
              <a:lnSpc>
                <a:spcPct val="150000"/>
              </a:lnSpc>
              <a:defRPr/>
            </a:pPr>
            <a:r>
              <a:rPr kumimoji="0" lang="fr-FR" sz="22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</a:t>
            </a:r>
            <a:r>
              <a:rPr lang="fr-FR" sz="2200" dirty="0" err="1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habi</a:t>
            </a:r>
            <a:r>
              <a:rPr kumimoji="0" lang="fr-FR" sz="22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te à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 .</a:t>
            </a:r>
          </a:p>
          <a:p>
            <a:pPr>
              <a:lnSpc>
                <a:spcPct val="150000"/>
              </a:lnSpc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Je n’ai pas 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 de frère / de sœur ] 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_____________ . </a:t>
            </a:r>
            <a:endParaRPr kumimoji="0" lang="fr-FR" sz="22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lvl="0">
              <a:lnSpc>
                <a:spcPct val="150000"/>
              </a:lnSpc>
              <a:defRPr/>
            </a:pPr>
            <a:r>
              <a:rPr kumimoji="0" lang="fr-FR" sz="22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J’ai 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 un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frère / une sœur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]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_____________ </a:t>
            </a:r>
            <a:r>
              <a:rPr kumimoji="0" lang="fr-FR" sz="22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Avec 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 mon frère / ma sœur ],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on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[ activité ]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________________________ . </a:t>
            </a: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 :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9639B65-38FE-475D-45DC-0EFAF2D1812E}"/>
              </a:ext>
            </a:extLst>
          </p:cNvPr>
          <p:cNvSpPr/>
          <p:nvPr/>
        </p:nvSpPr>
        <p:spPr>
          <a:xfrm>
            <a:off x="2112377" y="18355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F518C53-455A-4B00-155F-6D28B4232CAA}"/>
              </a:ext>
            </a:extLst>
          </p:cNvPr>
          <p:cNvSpPr/>
          <p:nvPr/>
        </p:nvSpPr>
        <p:spPr>
          <a:xfrm>
            <a:off x="5643539" y="183550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313C479-C7E3-3543-8885-AAE4B5AAF1ED}"/>
              </a:ext>
            </a:extLst>
          </p:cNvPr>
          <p:cNvSpPr txBox="1"/>
          <p:nvPr/>
        </p:nvSpPr>
        <p:spPr>
          <a:xfrm>
            <a:off x="5812492" y="18308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E5493EF-5D51-B2F9-238E-3E7038382B06}"/>
              </a:ext>
            </a:extLst>
          </p:cNvPr>
          <p:cNvSpPr/>
          <p:nvPr/>
        </p:nvSpPr>
        <p:spPr>
          <a:xfrm>
            <a:off x="3877958" y="183155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6024928-22BE-2CB1-06E2-A47962DDD860}"/>
              </a:ext>
            </a:extLst>
          </p:cNvPr>
          <p:cNvSpPr/>
          <p:nvPr/>
        </p:nvSpPr>
        <p:spPr>
          <a:xfrm>
            <a:off x="2878141" y="3059587"/>
            <a:ext cx="5651601" cy="3042413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D988999-0126-2C13-6075-DBEAE33BE5A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2182" y="2631849"/>
            <a:ext cx="877258" cy="98006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1D4D2A-65C6-C372-F5B9-CCBE8C78D3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077" y="3548747"/>
            <a:ext cx="1702169" cy="255325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826E0BE-F68F-9ACF-F466-F36E02651097}"/>
              </a:ext>
            </a:extLst>
          </p:cNvPr>
          <p:cNvSpPr txBox="1"/>
          <p:nvPr/>
        </p:nvSpPr>
        <p:spPr>
          <a:xfrm>
            <a:off x="1143893" y="2277906"/>
            <a:ext cx="7360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résente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-toi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.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Puis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 de tes frères et sœurs, et des activités que tu fais avec eux.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3643994-2A39-0D71-7A9B-BAADB64862B2}"/>
              </a:ext>
            </a:extLst>
          </p:cNvPr>
          <p:cNvSpPr txBox="1"/>
          <p:nvPr/>
        </p:nvSpPr>
        <p:spPr>
          <a:xfrm>
            <a:off x="3120389" y="3026158"/>
            <a:ext cx="5384206" cy="307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Je m’appelle ___________ .</a:t>
            </a:r>
          </a:p>
          <a:p>
            <a:pPr>
              <a:lnSpc>
                <a:spcPct val="150000"/>
              </a:lnSpc>
              <a:defRPr/>
            </a:pPr>
            <a:r>
              <a:rPr kumimoji="0" lang="fr-FR" sz="22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</a:t>
            </a:r>
            <a:r>
              <a:rPr lang="fr-FR" sz="2200" dirty="0" err="1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habi</a:t>
            </a:r>
            <a:r>
              <a:rPr kumimoji="0" lang="fr-FR" sz="22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te à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 .</a:t>
            </a:r>
          </a:p>
          <a:p>
            <a:pPr>
              <a:lnSpc>
                <a:spcPct val="150000"/>
              </a:lnSpc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Je n’ai pas 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 de frère / de sœur ] 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_____________ . </a:t>
            </a:r>
            <a:endParaRPr kumimoji="0" lang="fr-FR" sz="22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lvl="0">
              <a:lnSpc>
                <a:spcPct val="150000"/>
              </a:lnSpc>
              <a:defRPr/>
            </a:pPr>
            <a:r>
              <a:rPr kumimoji="0" lang="fr-FR" sz="22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J’ai 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 un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frère / une sœur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]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_____________ </a:t>
            </a:r>
            <a:r>
              <a:rPr kumimoji="0" lang="fr-FR" sz="22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Avec 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 mon frère / ma sœur ],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on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[ activité ]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________________________ . </a:t>
            </a:r>
          </a:p>
        </p:txBody>
      </p:sp>
    </p:spTree>
    <p:extLst>
      <p:ext uri="{BB962C8B-B14F-4D97-AF65-F5344CB8AC3E}">
        <p14:creationId xmlns:p14="http://schemas.microsoft.com/office/powerpoint/2010/main" val="160215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prend la parole pour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parler de ses frères et sœurs et des activités qu’il fait avec eux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66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2B1937B-420E-2769-7067-CBC6DE932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39721" y="5498117"/>
            <a:ext cx="4960805" cy="756000"/>
          </a:xfrm>
        </p:spPr>
        <p:txBody>
          <a:bodyPr/>
          <a:lstStyle/>
          <a:p>
            <a:r>
              <a:rPr lang="fr-FR" sz="1400"/>
              <a:t>Écrire des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EDF9D4F3-9826-E150-682E-971B493C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/>
              <a:t>Plan de la séance 5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876F97-6410-B8B0-A468-4E616EC243F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BAB41FB-9459-DAE0-9B88-6C974D7DFE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087458-33FB-A857-C7B7-A4B4B37FA1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C8DF71B1-353D-0DFB-1F7C-4D024A7FD73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Comprendre </a:t>
            </a:r>
            <a:r>
              <a:rPr lang="fr-FR" sz="1400"/>
              <a:t>des phrases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71356" y="3584018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51417D1-BC4F-71B1-1251-4AA458276AC3}"/>
              </a:ext>
            </a:extLst>
          </p:cNvPr>
          <p:cNvSpPr txBox="1">
            <a:spLocks/>
          </p:cNvSpPr>
          <p:nvPr/>
        </p:nvSpPr>
        <p:spPr>
          <a:xfrm>
            <a:off x="7930338" y="1073034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lang="fr-FR" sz="1400">
              <a:solidFill>
                <a:srgbClr val="757575"/>
              </a:solidFill>
            </a:endParaRPr>
          </a:p>
        </p:txBody>
      </p:sp>
      <p:sp>
        <p:nvSpPr>
          <p:cNvPr id="4" name="Espace réservé du texte 13">
            <a:extLst>
              <a:ext uri="{FF2B5EF4-FFF2-40B4-BE49-F238E27FC236}">
                <a16:creationId xmlns:a16="http://schemas.microsoft.com/office/drawing/2014/main" id="{2F5BB2B6-2832-BB79-A6A6-7D7D4600AF3B}"/>
              </a:ext>
            </a:extLst>
          </p:cNvPr>
          <p:cNvSpPr txBox="1">
            <a:spLocks/>
          </p:cNvSpPr>
          <p:nvPr/>
        </p:nvSpPr>
        <p:spPr>
          <a:xfrm>
            <a:off x="2271356" y="247639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 ses frères et sœurs, et des activités que l’on fait avec eux.</a:t>
            </a:r>
          </a:p>
        </p:txBody>
      </p:sp>
    </p:spTree>
    <p:extLst>
      <p:ext uri="{BB962C8B-B14F-4D97-AF65-F5344CB8AC3E}">
        <p14:creationId xmlns:p14="http://schemas.microsoft.com/office/powerpoint/2010/main" val="171850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regardez cette image. Ce garçon s’appelle Samir.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6944B2-410B-6B1E-BDFB-736489DA5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5" name="Image 4" descr="Une image contenant jouet, table, Jouets de bébé, gâteau d’anniversaire&#10;&#10;Le contenu généré par l’IA peut être incorrect.">
            <a:extLst>
              <a:ext uri="{FF2B5EF4-FFF2-40B4-BE49-F238E27FC236}">
                <a16:creationId xmlns:a16="http://schemas.microsoft.com/office/drawing/2014/main" id="{E124A5EA-289D-3AA2-AB28-15771911C1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0815" y="2003346"/>
            <a:ext cx="4458322" cy="407726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4686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A62E4-7047-A50C-7B71-985AA4024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E9F556B-8B45-F129-9136-1D859B8F5034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Lisez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cette</a:t>
            </a:r>
            <a:r>
              <a:rPr kumimoji="0" lang="fr-FR" sz="16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 question en silence.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endParaRPr kumimoji="0" lang="fr-FR" sz="16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7680241-F12D-FE51-6E8B-3204751ACD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7" name="AutoShape 2" descr="Image générée">
            <a:extLst>
              <a:ext uri="{FF2B5EF4-FFF2-40B4-BE49-F238E27FC236}">
                <a16:creationId xmlns:a16="http://schemas.microsoft.com/office/drawing/2014/main" id="{BAA6BF8A-5B23-85F6-006F-938B8FEB83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F5E41C9-45B0-527E-EF01-CA6245B55840}"/>
              </a:ext>
            </a:extLst>
          </p:cNvPr>
          <p:cNvSpPr txBox="1"/>
          <p:nvPr/>
        </p:nvSpPr>
        <p:spPr>
          <a:xfrm>
            <a:off x="1337194" y="2041747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Que fait Samir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6" name="Image 5" descr="Une image contenant jouet, table, Jouets de bébé, gâteau d’anniversaire&#10;&#10;Le contenu généré par l’IA peut être incorrect.">
            <a:extLst>
              <a:ext uri="{FF2B5EF4-FFF2-40B4-BE49-F238E27FC236}">
                <a16:creationId xmlns:a16="http://schemas.microsoft.com/office/drawing/2014/main" id="{C7B28492-0FB4-82BF-F72C-8E8E3C2E8B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5990" y="2745814"/>
            <a:ext cx="2179805" cy="1993497"/>
          </a:xfrm>
          <a:prstGeom prst="round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FA21DBE-77A5-3B61-A59B-3BB075E31535}"/>
              </a:ext>
            </a:extLst>
          </p:cNvPr>
          <p:cNvSpPr txBox="1"/>
          <p:nvPr/>
        </p:nvSpPr>
        <p:spPr>
          <a:xfrm>
            <a:off x="367259" y="2801921"/>
            <a:ext cx="5538484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1. Samir prend le dîner avec son petit frère.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2. Samir s’amuse avec sa petite sœur.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3. Samir prend le petit-déjeuner avec  sa petite sœur.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4. Samir est gentil.</a:t>
            </a:r>
          </a:p>
        </p:txBody>
      </p:sp>
    </p:spTree>
    <p:extLst>
      <p:ext uri="{BB962C8B-B14F-4D97-AF65-F5344CB8AC3E}">
        <p14:creationId xmlns:p14="http://schemas.microsoft.com/office/powerpoint/2010/main" val="29242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945" y="756000"/>
            <a:ext cx="868659" cy="86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BFEB8-9F48-677B-954B-FA8CD74EA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96350E0-E1E0-9641-E0FD-6A04902551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96350E0-E1E0-9641-E0FD-6A04902551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F456117-2779-19D8-5933-EFBA5D1A9C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F456117-2779-19D8-5933-EFBA5D1A9C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D47902BF-DF64-8E9F-69C8-E1F09CE53E1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 la bonne réponse sur votre ardoise ( 1, 2, 3 ou 4 ).  </a:t>
            </a:r>
            <a:endParaRPr kumimoji="0" lang="fr-FR" sz="16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4C79A61-638D-AD61-F446-40419DD90D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068597B-13C4-B44B-5C92-F1550478AA00}"/>
              </a:ext>
            </a:extLst>
          </p:cNvPr>
          <p:cNvSpPr txBox="1"/>
          <p:nvPr/>
        </p:nvSpPr>
        <p:spPr>
          <a:xfrm>
            <a:off x="1337194" y="2041747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Que fait Samir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4" name="Image 3" descr="Une image contenant jouet, table, Jouets de bébé, gâteau d’anniversaire&#10;&#10;Le contenu généré par l’IA peut être incorrect.">
            <a:extLst>
              <a:ext uri="{FF2B5EF4-FFF2-40B4-BE49-F238E27FC236}">
                <a16:creationId xmlns:a16="http://schemas.microsoft.com/office/drawing/2014/main" id="{673A0006-1B63-1C6E-47D8-B6FB97F145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5990" y="2745814"/>
            <a:ext cx="2179805" cy="1993497"/>
          </a:xfrm>
          <a:prstGeom prst="round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4B34A89-77B9-5344-C422-18EECB2B6F4F}"/>
              </a:ext>
            </a:extLst>
          </p:cNvPr>
          <p:cNvSpPr txBox="1"/>
          <p:nvPr/>
        </p:nvSpPr>
        <p:spPr>
          <a:xfrm>
            <a:off x="367259" y="2801921"/>
            <a:ext cx="5538484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1. Samir prend le dîner avec son petit frère.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2. Samir s’amuse avec sa petite sœur.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3. Samir prend le petit-déjeuner avec  sa petite sœur.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4. Samir est gentil.</a:t>
            </a:r>
          </a:p>
        </p:txBody>
      </p:sp>
    </p:spTree>
    <p:extLst>
      <p:ext uri="{BB962C8B-B14F-4D97-AF65-F5344CB8AC3E}">
        <p14:creationId xmlns:p14="http://schemas.microsoft.com/office/powerpoint/2010/main" val="31036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7C8D1-2C09-C1EF-476A-08DD25ADA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E56F506-8B21-2AEC-70BC-BE3677C54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95DF162-6146-1C59-9A5C-FA885EC4F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8025" y="701418"/>
            <a:ext cx="868659" cy="86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F47DD-3501-516A-7169-69448CE39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8CE76E7-4CA7-07C4-C334-219B36A229F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8CE76E7-4CA7-07C4-C334-219B36A229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C304CB4-BAEB-A605-262A-8EF0107555D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C304CB4-BAEB-A605-262A-8EF0107555D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5F4BA523-E8BD-999C-18F6-5082307E7049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92089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La bonne réponse est : « 3.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Samir prend le petit-déjeuner avec sa petite sœur ». </a:t>
            </a:r>
          </a:p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0855FD-903D-4B1C-881C-AB0715DBF6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0D8A862-92AC-8C80-F755-3771418C4F93}"/>
              </a:ext>
            </a:extLst>
          </p:cNvPr>
          <p:cNvSpPr txBox="1"/>
          <p:nvPr/>
        </p:nvSpPr>
        <p:spPr>
          <a:xfrm>
            <a:off x="1337194" y="2041747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Que fait Samir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5" name="Image 4" descr="Une image contenant jouet, table, Jouets de bébé, gâteau d’anniversaire&#10;&#10;Le contenu généré par l’IA peut être incorrect.">
            <a:extLst>
              <a:ext uri="{FF2B5EF4-FFF2-40B4-BE49-F238E27FC236}">
                <a16:creationId xmlns:a16="http://schemas.microsoft.com/office/drawing/2014/main" id="{A6B6C496-651F-0EAE-134E-B1A13DC470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5990" y="2745814"/>
            <a:ext cx="2179805" cy="1993497"/>
          </a:xfrm>
          <a:prstGeom prst="round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F9775B9-EF5A-AEC5-0491-49CF15A29E8E}"/>
              </a:ext>
            </a:extLst>
          </p:cNvPr>
          <p:cNvSpPr txBox="1"/>
          <p:nvPr/>
        </p:nvSpPr>
        <p:spPr>
          <a:xfrm>
            <a:off x="367259" y="2801921"/>
            <a:ext cx="5538484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1. Samir prend le dîner avec son petit frère.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2. Samir s’amuse avec sa petite sœur.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3. Samir prend le petit-déjeuner avec  sa petite sœur.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4. Samir est gentil.</a:t>
            </a:r>
          </a:p>
        </p:txBody>
      </p:sp>
    </p:spTree>
    <p:extLst>
      <p:ext uri="{BB962C8B-B14F-4D97-AF65-F5344CB8AC3E}">
        <p14:creationId xmlns:p14="http://schemas.microsoft.com/office/powerpoint/2010/main" val="233650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Visage humai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C7C4747-22EB-8511-CBEA-558D6C90B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486" y="1734119"/>
            <a:ext cx="3071467" cy="4711206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62.   Avec votre voisin, lisez et répondez à la question.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5196025" y="2787027"/>
            <a:ext cx="3071468" cy="235544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516A397-3D43-F851-04BA-D685C2342210}"/>
              </a:ext>
            </a:extLst>
          </p:cNvPr>
          <p:cNvSpPr/>
          <p:nvPr/>
        </p:nvSpPr>
        <p:spPr>
          <a:xfrm>
            <a:off x="1932971" y="5011837"/>
            <a:ext cx="2830496" cy="83551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994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C4168-5C25-1AA0-2B2A-AE35D6436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apture d’écran, Animation&#10;&#10;Le contenu généré par l’IA peut être incorrect.">
            <a:extLst>
              <a:ext uri="{FF2B5EF4-FFF2-40B4-BE49-F238E27FC236}">
                <a16:creationId xmlns:a16="http://schemas.microsoft.com/office/drawing/2014/main" id="{F45F8B7B-E7E5-29A5-C2CE-D5A77132F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66" y="2515044"/>
            <a:ext cx="8071067" cy="270513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F9CEA8A8-784B-8324-1E1A-6673A196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2AA6DC-4487-B8FA-555B-414E3B029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AF1AC3D-042F-D776-28AF-F05E388B9A8F}"/>
              </a:ext>
            </a:extLst>
          </p:cNvPr>
          <p:cNvSpPr/>
          <p:nvPr/>
        </p:nvSpPr>
        <p:spPr>
          <a:xfrm>
            <a:off x="809048" y="4338227"/>
            <a:ext cx="3388410" cy="55742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351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CBA917-A7F1-D143-F376-10C3D550D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/>
              <a:t>Comprendre 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Écriture 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phrases.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3E1B32DC-FBEB-7EC1-4919-4D891CB0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/>
              <a:t>Plan de la séance 5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222A991-FAE2-EB7E-5616-984F0E1319F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CACC1-CD1A-06E8-288E-E065EF916BC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5BD56B-5681-0EC7-5155-C44AE85D9C2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D97DEF0C-36F2-72FC-67F4-52D5D6B127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9D42C34-09D5-0E75-6115-769CDEA9F5BC}"/>
              </a:ext>
            </a:extLst>
          </p:cNvPr>
          <p:cNvSpPr txBox="1">
            <a:spLocks/>
          </p:cNvSpPr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Espace réservé du texte 13">
            <a:extLst>
              <a:ext uri="{FF2B5EF4-FFF2-40B4-BE49-F238E27FC236}">
                <a16:creationId xmlns:a16="http://schemas.microsoft.com/office/drawing/2014/main" id="{5C6D808B-5C04-AC95-91BA-D42AE585E112}"/>
              </a:ext>
            </a:extLst>
          </p:cNvPr>
          <p:cNvSpPr txBox="1">
            <a:spLocks/>
          </p:cNvSpPr>
          <p:nvPr/>
        </p:nvSpPr>
        <p:spPr>
          <a:xfrm>
            <a:off x="2091597" y="261075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 ses frères et sœurs, et des activités que l’on fait avec eux.</a:t>
            </a:r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09820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D90BECDA-7FF6-2297-9B6F-D68831D2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l’écriture.  Prenez vos cahiers.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89BBAC-7A06-3409-EC30-D28A328722E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3A3A46-15FE-AD54-170D-AF0E429487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22B60-9B95-EE19-E53F-4C42148CF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C591B86B-5AE3-6C48-E7F8-4130E14EC6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935F64DC-D814-866A-CB2C-D43292056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25461"/>
            <a:ext cx="7303423" cy="692326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Je n’oublie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pas la majuscule au début de la phrase, le point à la fin et les espaces entre les mots.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56B3738-FC78-A4A9-878E-E926C183E40A}"/>
              </a:ext>
            </a:extLst>
          </p:cNvPr>
          <p:cNvGrpSpPr/>
          <p:nvPr/>
        </p:nvGrpSpPr>
        <p:grpSpPr>
          <a:xfrm>
            <a:off x="542654" y="1071624"/>
            <a:ext cx="8601346" cy="4181708"/>
            <a:chOff x="727306" y="1036513"/>
            <a:chExt cx="8416694" cy="4181708"/>
          </a:xfrm>
        </p:grpSpPr>
        <p:grpSp>
          <p:nvGrpSpPr>
            <p:cNvPr id="4" name="Google Shape;507;g3a8d32713fb_0_0">
              <a:extLst>
                <a:ext uri="{FF2B5EF4-FFF2-40B4-BE49-F238E27FC236}">
                  <a16:creationId xmlns:a16="http://schemas.microsoft.com/office/drawing/2014/main" id="{397526D0-CD93-4A60-DE18-69021BB424A1}"/>
                </a:ext>
              </a:extLst>
            </p:cNvPr>
            <p:cNvGrpSpPr/>
            <p:nvPr/>
          </p:nvGrpSpPr>
          <p:grpSpPr>
            <a:xfrm>
              <a:off x="727306" y="1036513"/>
              <a:ext cx="7897728" cy="4181708"/>
              <a:chOff x="1495213" y="2520573"/>
              <a:chExt cx="7500584" cy="3947938"/>
            </a:xfrm>
          </p:grpSpPr>
          <p:pic>
            <p:nvPicPr>
              <p:cNvPr id="5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F112944D-DF6D-734B-9FCA-DFA840E7C92C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495213" y="3362206"/>
                <a:ext cx="7500584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Google Shape;509;g3a8d32713fb_0_0">
                <a:extLst>
                  <a:ext uri="{FF2B5EF4-FFF2-40B4-BE49-F238E27FC236}">
                    <a16:creationId xmlns:a16="http://schemas.microsoft.com/office/drawing/2014/main" id="{9151FE99-9D20-6615-0EC4-F124DE03C10D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" name="Google Shape;510;g3a8d32713fb_0_0">
                <a:extLst>
                  <a:ext uri="{FF2B5EF4-FFF2-40B4-BE49-F238E27FC236}">
                    <a16:creationId xmlns:a16="http://schemas.microsoft.com/office/drawing/2014/main" id="{E8B609FE-72CF-D8B0-C33B-0C1D319B8A35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511;g3a8d32713fb_0_0">
                <a:extLst>
                  <a:ext uri="{FF2B5EF4-FFF2-40B4-BE49-F238E27FC236}">
                    <a16:creationId xmlns:a16="http://schemas.microsoft.com/office/drawing/2014/main" id="{DC0FD703-7F0C-E55E-6368-F5E0C286910B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6E712A35-0E84-0EFE-C94C-B39FC14F3D68}"/>
                </a:ext>
              </a:extLst>
            </p:cNvPr>
            <p:cNvSpPr txBox="1"/>
            <p:nvPr/>
          </p:nvSpPr>
          <p:spPr>
            <a:xfrm>
              <a:off x="1003388" y="2919896"/>
              <a:ext cx="8140612" cy="981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L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ina   a   un    frère   et   une   sœur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  <p:sp>
        <p:nvSpPr>
          <p:cNvPr id="10" name="Flèche : double flèche horizontale 9">
            <a:extLst>
              <a:ext uri="{FF2B5EF4-FFF2-40B4-BE49-F238E27FC236}">
                <a16:creationId xmlns:a16="http://schemas.microsoft.com/office/drawing/2014/main" id="{38273FE0-BAE1-052E-BDE8-9EF05C40D35B}"/>
              </a:ext>
            </a:extLst>
          </p:cNvPr>
          <p:cNvSpPr/>
          <p:nvPr/>
        </p:nvSpPr>
        <p:spPr>
          <a:xfrm>
            <a:off x="1917836" y="3548436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Flèche : double flèche horizontale 12">
            <a:extLst>
              <a:ext uri="{FF2B5EF4-FFF2-40B4-BE49-F238E27FC236}">
                <a16:creationId xmlns:a16="http://schemas.microsoft.com/office/drawing/2014/main" id="{1C2F2137-CB53-1305-9A0C-D8B167337994}"/>
              </a:ext>
            </a:extLst>
          </p:cNvPr>
          <p:cNvSpPr/>
          <p:nvPr/>
        </p:nvSpPr>
        <p:spPr>
          <a:xfrm>
            <a:off x="2484834" y="3573102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Flèche : double flèche horizontale 13">
            <a:extLst>
              <a:ext uri="{FF2B5EF4-FFF2-40B4-BE49-F238E27FC236}">
                <a16:creationId xmlns:a16="http://schemas.microsoft.com/office/drawing/2014/main" id="{B29693FA-2953-9945-A8AC-481AA0CC9950}"/>
              </a:ext>
            </a:extLst>
          </p:cNvPr>
          <p:cNvSpPr/>
          <p:nvPr/>
        </p:nvSpPr>
        <p:spPr>
          <a:xfrm>
            <a:off x="3455465" y="3563056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Flèche : double flèche horizontale 15">
            <a:extLst>
              <a:ext uri="{FF2B5EF4-FFF2-40B4-BE49-F238E27FC236}">
                <a16:creationId xmlns:a16="http://schemas.microsoft.com/office/drawing/2014/main" id="{6F21644E-A0FF-1E48-1DA2-E0C0023D1E45}"/>
              </a:ext>
            </a:extLst>
          </p:cNvPr>
          <p:cNvSpPr/>
          <p:nvPr/>
        </p:nvSpPr>
        <p:spPr>
          <a:xfrm>
            <a:off x="4952330" y="3522556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Flèche : double flèche horizontale 16">
            <a:extLst>
              <a:ext uri="{FF2B5EF4-FFF2-40B4-BE49-F238E27FC236}">
                <a16:creationId xmlns:a16="http://schemas.microsoft.com/office/drawing/2014/main" id="{0225A552-A12B-7090-C228-0C6CBFB45B4E}"/>
              </a:ext>
            </a:extLst>
          </p:cNvPr>
          <p:cNvSpPr/>
          <p:nvPr/>
        </p:nvSpPr>
        <p:spPr>
          <a:xfrm>
            <a:off x="5708021" y="3522556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Flèche : double flèche horizontale 17">
            <a:extLst>
              <a:ext uri="{FF2B5EF4-FFF2-40B4-BE49-F238E27FC236}">
                <a16:creationId xmlns:a16="http://schemas.microsoft.com/office/drawing/2014/main" id="{E971BF03-27F1-1F0B-CCD3-310D797A0A43}"/>
              </a:ext>
            </a:extLst>
          </p:cNvPr>
          <p:cNvSpPr/>
          <p:nvPr/>
        </p:nvSpPr>
        <p:spPr>
          <a:xfrm flipV="1">
            <a:off x="6886320" y="3522556"/>
            <a:ext cx="252000" cy="163398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100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A451639A-EFC6-5679-204F-613E7D4A7A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N3 SEM1 S5">
            <a:hlinkClick r:id="" action="ppaction://media"/>
            <a:extLst>
              <a:ext uri="{FF2B5EF4-FFF2-40B4-BE49-F238E27FC236}">
                <a16:creationId xmlns:a16="http://schemas.microsoft.com/office/drawing/2014/main" id="{5B49B018-E4B9-B239-59E2-DD2D5CF44C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698849" y="1062000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A451639A-EFC6-5679-204F-613E7D4A7A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N3 SEM1 S5">
            <a:hlinkClick r:id="" action="ppaction://media"/>
            <a:extLst>
              <a:ext uri="{FF2B5EF4-FFF2-40B4-BE49-F238E27FC236}">
                <a16:creationId xmlns:a16="http://schemas.microsoft.com/office/drawing/2014/main" id="{25853D42-F930-D501-BDCE-BB8E8BFAF3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780387" y="859755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3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8819141-ED1B-F633-C61A-97E875044F6F}"/>
              </a:ext>
            </a:extLst>
          </p:cNvPr>
          <p:cNvGrpSpPr/>
          <p:nvPr/>
        </p:nvGrpSpPr>
        <p:grpSpPr>
          <a:xfrm>
            <a:off x="862974" y="1334952"/>
            <a:ext cx="8335890" cy="4188095"/>
            <a:chOff x="808110" y="1036513"/>
            <a:chExt cx="8335890" cy="4188095"/>
          </a:xfrm>
        </p:grpSpPr>
        <p:grpSp>
          <p:nvGrpSpPr>
            <p:cNvPr id="18" name="Google Shape;507;g3a8d32713fb_0_0">
              <a:extLst>
                <a:ext uri="{FF2B5EF4-FFF2-40B4-BE49-F238E27FC236}">
                  <a16:creationId xmlns:a16="http://schemas.microsoft.com/office/drawing/2014/main" id="{604F0E44-B3F9-61AE-EE64-4AE307A5242F}"/>
                </a:ext>
              </a:extLst>
            </p:cNvPr>
            <p:cNvGrpSpPr/>
            <p:nvPr/>
          </p:nvGrpSpPr>
          <p:grpSpPr>
            <a:xfrm>
              <a:off x="808110" y="1036513"/>
              <a:ext cx="7527781" cy="4188095"/>
              <a:chOff x="1571954" y="2520573"/>
              <a:chExt cx="7149241" cy="3953968"/>
            </a:xfrm>
          </p:grpSpPr>
          <p:pic>
            <p:nvPicPr>
              <p:cNvPr id="20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A63172AE-10E2-8DA6-B568-9941D515DB0D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571954" y="3368236"/>
                <a:ext cx="7149241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" name="Google Shape;509;g3a8d32713fb_0_0">
                <a:extLst>
                  <a:ext uri="{FF2B5EF4-FFF2-40B4-BE49-F238E27FC236}">
                    <a16:creationId xmlns:a16="http://schemas.microsoft.com/office/drawing/2014/main" id="{6A184935-7E11-F6A4-8EBF-5076ECC72AF1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510;g3a8d32713fb_0_0">
                <a:extLst>
                  <a:ext uri="{FF2B5EF4-FFF2-40B4-BE49-F238E27FC236}">
                    <a16:creationId xmlns:a16="http://schemas.microsoft.com/office/drawing/2014/main" id="{66F8FFF8-A7A1-3C11-0E6F-68EF3B04A70F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511;g3a8d32713fb_0_0">
                <a:extLst>
                  <a:ext uri="{FF2B5EF4-FFF2-40B4-BE49-F238E27FC236}">
                    <a16:creationId xmlns:a16="http://schemas.microsoft.com/office/drawing/2014/main" id="{BBF3F80D-9F6E-01D1-B52B-4A2FF1867C14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448ABA6-3341-FEC2-17C3-CB86804B23AF}"/>
                </a:ext>
              </a:extLst>
            </p:cNvPr>
            <p:cNvSpPr txBox="1"/>
            <p:nvPr/>
          </p:nvSpPr>
          <p:spPr>
            <a:xfrm>
              <a:off x="1003388" y="2919896"/>
              <a:ext cx="8140612" cy="981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L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ina a un frère et une sœur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 </a:t>
              </a:r>
              <a:endParaRPr lang="fr-FR" sz="4400" b="1" dirty="0">
                <a:solidFill>
                  <a:srgbClr val="00ACA4"/>
                </a:solidFill>
                <a:latin typeface="Dosis SemiBol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34F53-348A-881C-A3A1-F1FF5A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70AA31-1878-19D4-A94B-B87BACFCE09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170AA31-1878-19D4-A94B-B87BACFCE09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FA97A32-2CF8-FE46-DA6A-E5325567901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9FA97A32-2CF8-FE46-DA6A-E5325567901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75B7399F-6262-B923-EA49-510D48E5DA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id="{95A9498F-1F4E-A6C1-B73B-3AC45C4E0D72}"/>
              </a:ext>
            </a:extLst>
          </p:cNvPr>
          <p:cNvSpPr txBox="1">
            <a:spLocks/>
          </p:cNvSpPr>
          <p:nvPr/>
        </p:nvSpPr>
        <p:spPr>
          <a:xfrm>
            <a:off x="1611891" y="725461"/>
            <a:ext cx="7303423" cy="6923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Je n’oublie </a:t>
            </a:r>
            <a:b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pas la majuscule au début de la phrase, le point à la fin et les espaces entre les mots.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019657F-9F0F-7A7F-6A2A-45904D5F2009}"/>
              </a:ext>
            </a:extLst>
          </p:cNvPr>
          <p:cNvGrpSpPr/>
          <p:nvPr/>
        </p:nvGrpSpPr>
        <p:grpSpPr>
          <a:xfrm>
            <a:off x="808110" y="2103725"/>
            <a:ext cx="8335890" cy="3290239"/>
            <a:chOff x="808110" y="-169701"/>
            <a:chExt cx="8335890" cy="3290239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6DA3FCC-7D0E-4B5A-61E3-E35A1B0354DE}"/>
                </a:ext>
              </a:extLst>
            </p:cNvPr>
            <p:cNvGrpSpPr/>
            <p:nvPr/>
          </p:nvGrpSpPr>
          <p:grpSpPr>
            <a:xfrm>
              <a:off x="808110" y="-169701"/>
              <a:ext cx="8335890" cy="3290239"/>
              <a:chOff x="808110" y="1934369"/>
              <a:chExt cx="8335890" cy="3290239"/>
            </a:xfrm>
          </p:grpSpPr>
          <p:grpSp>
            <p:nvGrpSpPr>
              <p:cNvPr id="8" name="Google Shape;507;g3a8d32713fb_0_0">
                <a:extLst>
                  <a:ext uri="{FF2B5EF4-FFF2-40B4-BE49-F238E27FC236}">
                    <a16:creationId xmlns:a16="http://schemas.microsoft.com/office/drawing/2014/main" id="{C8BA1928-E3F0-B944-AE81-2F4D11D38A43}"/>
                  </a:ext>
                </a:extLst>
              </p:cNvPr>
              <p:cNvGrpSpPr/>
              <p:nvPr/>
            </p:nvGrpSpPr>
            <p:grpSpPr>
              <a:xfrm>
                <a:off x="808110" y="1934369"/>
                <a:ext cx="7527781" cy="3290239"/>
                <a:chOff x="1571954" y="3368236"/>
                <a:chExt cx="7149241" cy="3106305"/>
              </a:xfrm>
            </p:grpSpPr>
            <p:pic>
              <p:nvPicPr>
                <p:cNvPr id="19" name="Google Shape;508;g3a8d32713fb_0_0" descr="Une image contenant texte, ligne, reçu&#10;&#10;Description générée automatiquement">
                  <a:extLst>
                    <a:ext uri="{FF2B5EF4-FFF2-40B4-BE49-F238E27FC236}">
                      <a16:creationId xmlns:a16="http://schemas.microsoft.com/office/drawing/2014/main" id="{F538ACAB-0DE0-5EE3-DF5B-79DEF2467DD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24020" t="34833" r="19865" b="18381"/>
                <a:stretch>
                  <a:fillRect/>
                </a:stretch>
              </p:blipFill>
              <p:spPr>
                <a:xfrm>
                  <a:off x="1571954" y="3368236"/>
                  <a:ext cx="7149241" cy="310630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2" name="Google Shape;511;g3a8d32713fb_0_0">
                  <a:extLst>
                    <a:ext uri="{FF2B5EF4-FFF2-40B4-BE49-F238E27FC236}">
                      <a16:creationId xmlns:a16="http://schemas.microsoft.com/office/drawing/2014/main" id="{8CC78950-1DFE-DD86-4454-6745AAF1EB3D}"/>
                    </a:ext>
                  </a:extLst>
                </p:cNvPr>
                <p:cNvSpPr txBox="1"/>
                <p:nvPr/>
              </p:nvSpPr>
              <p:spPr>
                <a:xfrm>
                  <a:off x="7459395" y="3368236"/>
                  <a:ext cx="1261800" cy="738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0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B4B98FB-E7DF-3C8C-5AC4-78AD0258AAA1}"/>
                  </a:ext>
                </a:extLst>
              </p:cNvPr>
              <p:cNvSpPr txBox="1"/>
              <p:nvPr/>
            </p:nvSpPr>
            <p:spPr>
              <a:xfrm>
                <a:off x="1003388" y="2919896"/>
                <a:ext cx="8140612" cy="9810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4400" b="1" dirty="0">
                    <a:solidFill>
                      <a:srgbClr val="00ACA4"/>
                    </a:solidFill>
                    <a:latin typeface="Dosis SemiBold" pitchFamily="2" charset="0"/>
                  </a:rPr>
                  <a:t>S</a:t>
                </a:r>
                <a:r>
                  <a:rPr lang="fr-FR" sz="4400" b="1" dirty="0">
                    <a:solidFill>
                      <a:srgbClr val="565F88"/>
                    </a:solidFill>
                    <a:latin typeface="Dosis SemiBold" pitchFamily="2" charset="0"/>
                  </a:rPr>
                  <a:t>ami   prend  le dîner  avec</a:t>
                </a:r>
                <a:endParaRPr lang="fr-FR" sz="4400" b="1" dirty="0">
                  <a:solidFill>
                    <a:srgbClr val="00ACA4"/>
                  </a:solidFill>
                  <a:latin typeface="Dosis SemiBold" pitchFamily="2" charset="0"/>
                </a:endParaRPr>
              </a:p>
            </p:txBody>
          </p:sp>
        </p:grpSp>
        <p:sp>
          <p:nvSpPr>
            <p:cNvPr id="23" name="Flèche : double flèche horizontale 22">
              <a:extLst>
                <a:ext uri="{FF2B5EF4-FFF2-40B4-BE49-F238E27FC236}">
                  <a16:creationId xmlns:a16="http://schemas.microsoft.com/office/drawing/2014/main" id="{73AF7C44-FBBC-88C9-56C6-28757FBA5D13}"/>
                </a:ext>
              </a:extLst>
            </p:cNvPr>
            <p:cNvSpPr/>
            <p:nvPr/>
          </p:nvSpPr>
          <p:spPr>
            <a:xfrm>
              <a:off x="3821526" y="1470463"/>
              <a:ext cx="252000" cy="128016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4" name="Flèche : double flèche horizontale 23">
              <a:extLst>
                <a:ext uri="{FF2B5EF4-FFF2-40B4-BE49-F238E27FC236}">
                  <a16:creationId xmlns:a16="http://schemas.microsoft.com/office/drawing/2014/main" id="{4573FF4E-5A93-73CC-9D5C-3C0B272275B6}"/>
                </a:ext>
              </a:extLst>
            </p:cNvPr>
            <p:cNvSpPr/>
            <p:nvPr/>
          </p:nvSpPr>
          <p:spPr>
            <a:xfrm>
              <a:off x="2227021" y="1411410"/>
              <a:ext cx="252000" cy="128016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5" name="Flèche : double flèche horizontale 24">
              <a:extLst>
                <a:ext uri="{FF2B5EF4-FFF2-40B4-BE49-F238E27FC236}">
                  <a16:creationId xmlns:a16="http://schemas.microsoft.com/office/drawing/2014/main" id="{B421B12A-B843-EE9B-964E-AB682A9EFA9F}"/>
                </a:ext>
              </a:extLst>
            </p:cNvPr>
            <p:cNvSpPr/>
            <p:nvPr/>
          </p:nvSpPr>
          <p:spPr>
            <a:xfrm>
              <a:off x="5653440" y="1470463"/>
              <a:ext cx="252000" cy="128016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4" name="Flèche : double flèche horizontale 3">
            <a:extLst>
              <a:ext uri="{FF2B5EF4-FFF2-40B4-BE49-F238E27FC236}">
                <a16:creationId xmlns:a16="http://schemas.microsoft.com/office/drawing/2014/main" id="{EF0BCE7C-3835-F18B-5E17-4BDD74B32162}"/>
              </a:ext>
            </a:extLst>
          </p:cNvPr>
          <p:cNvSpPr/>
          <p:nvPr/>
        </p:nvSpPr>
        <p:spPr>
          <a:xfrm>
            <a:off x="7053962" y="3724612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76A66B-945E-5D66-8973-B2E8F281DF7D}"/>
              </a:ext>
            </a:extLst>
          </p:cNvPr>
          <p:cNvSpPr txBox="1"/>
          <p:nvPr/>
        </p:nvSpPr>
        <p:spPr>
          <a:xfrm>
            <a:off x="1091780" y="4142158"/>
            <a:ext cx="8140612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sa   famille</a:t>
            </a:r>
            <a:r>
              <a:rPr lang="fr-FR" sz="44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9" name="Flèche : double flèche horizontale 8">
            <a:extLst>
              <a:ext uri="{FF2B5EF4-FFF2-40B4-BE49-F238E27FC236}">
                <a16:creationId xmlns:a16="http://schemas.microsoft.com/office/drawing/2014/main" id="{A96797BF-42EE-1D45-99FE-C460B3FB3D42}"/>
              </a:ext>
            </a:extLst>
          </p:cNvPr>
          <p:cNvSpPr/>
          <p:nvPr/>
        </p:nvSpPr>
        <p:spPr>
          <a:xfrm>
            <a:off x="1748841" y="4756228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07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1C763-D592-3EFC-A0D1-BF804637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B73B68F8-C14F-237D-54E7-91A0C5CC70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A7537FB3-6A7A-DF5B-2DBB-B0D7D80F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0EC9780-9ADE-1DE9-7ACC-DE37483DF1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2 N3 SEM 1 S5">
            <a:hlinkClick r:id="" action="ppaction://media"/>
            <a:extLst>
              <a:ext uri="{FF2B5EF4-FFF2-40B4-BE49-F238E27FC236}">
                <a16:creationId xmlns:a16="http://schemas.microsoft.com/office/drawing/2014/main" id="{07674230-D73F-2754-306C-A581E7F0D4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704956" y="947653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38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1C763-D592-3EFC-A0D1-BF804637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B73B68F8-C14F-237D-54E7-91A0C5CC70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A7537FB3-6A7A-DF5B-2DBB-B0D7D80F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0EC9780-9ADE-1DE9-7ACC-DE37483DF1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2 N3 SEM 1 S5">
            <a:hlinkClick r:id="" action="ppaction://media"/>
            <a:extLst>
              <a:ext uri="{FF2B5EF4-FFF2-40B4-BE49-F238E27FC236}">
                <a16:creationId xmlns:a16="http://schemas.microsoft.com/office/drawing/2014/main" id="{70C4B01B-79E5-896F-1CFB-2903834B47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704956" y="947653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1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C7FEB-AC16-992C-E6E9-C6440D672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BE8D8A4-B5F4-9143-2ED8-2E6F6B44CE1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BE8D8A4-B5F4-9143-2ED8-2E6F6B44CE1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1248D61-D476-7E7D-8058-58D9AE2E931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1248D61-D476-7E7D-8058-58D9AE2E931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61014F51-C46C-097E-D196-4EEF869295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CC95025-31D0-CA76-6F37-23F9CCC5A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2861E9F-A96F-389A-B9E1-5E62CCA2C651}"/>
              </a:ext>
            </a:extLst>
          </p:cNvPr>
          <p:cNvGrpSpPr/>
          <p:nvPr/>
        </p:nvGrpSpPr>
        <p:grpSpPr>
          <a:xfrm>
            <a:off x="540216" y="1205869"/>
            <a:ext cx="8603784" cy="4188095"/>
            <a:chOff x="808110" y="1036513"/>
            <a:chExt cx="8335890" cy="4188095"/>
          </a:xfrm>
        </p:grpSpPr>
        <p:grpSp>
          <p:nvGrpSpPr>
            <p:cNvPr id="17" name="Google Shape;507;g3a8d32713fb_0_0">
              <a:extLst>
                <a:ext uri="{FF2B5EF4-FFF2-40B4-BE49-F238E27FC236}">
                  <a16:creationId xmlns:a16="http://schemas.microsoft.com/office/drawing/2014/main" id="{9496D9BA-886B-8469-9E35-3A5F9A60AC63}"/>
                </a:ext>
              </a:extLst>
            </p:cNvPr>
            <p:cNvGrpSpPr/>
            <p:nvPr/>
          </p:nvGrpSpPr>
          <p:grpSpPr>
            <a:xfrm>
              <a:off x="808110" y="1036513"/>
              <a:ext cx="7900669" cy="4188095"/>
              <a:chOff x="1571954" y="2520573"/>
              <a:chExt cx="7503378" cy="3953968"/>
            </a:xfrm>
          </p:grpSpPr>
          <p:pic>
            <p:nvPicPr>
              <p:cNvPr id="19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4A2172A0-5ADC-2BBC-9CDB-BB7A15F70688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571954" y="3368236"/>
                <a:ext cx="7503378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" name="Google Shape;509;g3a8d32713fb_0_0">
                <a:extLst>
                  <a:ext uri="{FF2B5EF4-FFF2-40B4-BE49-F238E27FC236}">
                    <a16:creationId xmlns:a16="http://schemas.microsoft.com/office/drawing/2014/main" id="{68AAF40F-85D5-B08A-9FB8-B7B536DE28A0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510;g3a8d32713fb_0_0">
                <a:extLst>
                  <a:ext uri="{FF2B5EF4-FFF2-40B4-BE49-F238E27FC236}">
                    <a16:creationId xmlns:a16="http://schemas.microsoft.com/office/drawing/2014/main" id="{DDB7B085-1CE5-9A31-3146-55A421CAA0FF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511;g3a8d32713fb_0_0">
                <a:extLst>
                  <a:ext uri="{FF2B5EF4-FFF2-40B4-BE49-F238E27FC236}">
                    <a16:creationId xmlns:a16="http://schemas.microsoft.com/office/drawing/2014/main" id="{DF869268-7496-2908-18CA-5107323B50D2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8CA93C6-0B64-4F73-23D2-150D9B9B8EB2}"/>
                </a:ext>
              </a:extLst>
            </p:cNvPr>
            <p:cNvSpPr txBox="1"/>
            <p:nvPr/>
          </p:nvSpPr>
          <p:spPr>
            <a:xfrm>
              <a:off x="1003388" y="2919896"/>
              <a:ext cx="8140612" cy="981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S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ami prend le dîner avec sa famille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086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9E242-15DB-D6EE-5D14-8822FB526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F408FDA-D961-CEC2-B8F1-0BF380FAD2C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F408FDA-D961-CEC2-B8F1-0BF380FAD2C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FBA73E5-FF61-5D3B-24F2-253BD80924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FBA73E5-FF61-5D3B-24F2-253BD80924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AA38B8E-4EEE-3AA9-9655-76BD23B6EA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A5EEA59-E815-F13D-F773-0F8D274CF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5BAE41F-02BD-FD69-0F2A-FA27587D10B1}"/>
              </a:ext>
            </a:extLst>
          </p:cNvPr>
          <p:cNvSpPr/>
          <p:nvPr/>
        </p:nvSpPr>
        <p:spPr>
          <a:xfrm>
            <a:off x="6820673" y="3226084"/>
            <a:ext cx="1854633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s’amuse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8E38B98-C1C0-8E65-016C-E5F9DC7484A8}"/>
              </a:ext>
            </a:extLst>
          </p:cNvPr>
          <p:cNvSpPr/>
          <p:nvPr/>
        </p:nvSpPr>
        <p:spPr>
          <a:xfrm>
            <a:off x="2845047" y="3226083"/>
            <a:ext cx="226695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son frère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E5AE5B0-087E-7217-F297-96847E88C24C}"/>
              </a:ext>
            </a:extLst>
          </p:cNvPr>
          <p:cNvSpPr/>
          <p:nvPr/>
        </p:nvSpPr>
        <p:spPr>
          <a:xfrm>
            <a:off x="468694" y="3226083"/>
            <a:ext cx="226695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Nada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95C57D8-3B17-6957-EFB7-D889ED7E9D3C}"/>
              </a:ext>
            </a:extLst>
          </p:cNvPr>
          <p:cNvSpPr/>
          <p:nvPr/>
        </p:nvSpPr>
        <p:spPr>
          <a:xfrm>
            <a:off x="5308341" y="3212297"/>
            <a:ext cx="1315990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avec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104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EF1AC-BED1-F7DE-C1AF-2C570B25A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C718C46-B21B-E1ED-53A4-C5180925EE7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C718C46-B21B-E1ED-53A4-C5180925EE7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18BFD05-B00B-BFC9-3D6D-2C4B2D1955E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918BFD05-B00B-BFC9-3D6D-2C4B2D1955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DCC1CA6-4575-F827-5C90-BD250CF055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3BA2FE16-F746-589B-2B03-D0F69953A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FAAC5CC-19BF-45F8-4465-9B779B7EE5AF}"/>
              </a:ext>
            </a:extLst>
          </p:cNvPr>
          <p:cNvSpPr/>
          <p:nvPr/>
        </p:nvSpPr>
        <p:spPr>
          <a:xfrm>
            <a:off x="6820673" y="3226084"/>
            <a:ext cx="1854633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s’amuse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C7BB8A6-9ED4-D97E-6E8D-D0A51077058D}"/>
              </a:ext>
            </a:extLst>
          </p:cNvPr>
          <p:cNvSpPr/>
          <p:nvPr/>
        </p:nvSpPr>
        <p:spPr>
          <a:xfrm>
            <a:off x="2845047" y="3226083"/>
            <a:ext cx="226695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son frère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DE7A732-F0B3-07BC-A179-32B1C6539516}"/>
              </a:ext>
            </a:extLst>
          </p:cNvPr>
          <p:cNvSpPr/>
          <p:nvPr/>
        </p:nvSpPr>
        <p:spPr>
          <a:xfrm>
            <a:off x="468694" y="3226083"/>
            <a:ext cx="226695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Nada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6F052C-58CF-7BE5-37D4-F30229D35888}"/>
              </a:ext>
            </a:extLst>
          </p:cNvPr>
          <p:cNvSpPr/>
          <p:nvPr/>
        </p:nvSpPr>
        <p:spPr>
          <a:xfrm>
            <a:off x="5308341" y="3212297"/>
            <a:ext cx="1315990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avec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722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9E7E9-58CD-35F6-8316-43A73666B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F26C10D-B9ED-17BB-B47A-14DB18981F9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F26C10D-B9ED-17BB-B47A-14DB18981F9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630935F-2E6A-1700-00AC-BE85B474C9A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630935F-2E6A-1700-00AC-BE85B474C9A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6A96E91-576C-035F-3B94-E96A20D2E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E389BE-D45D-3545-9143-3538C14A89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E7C506E3-F3CD-9EDA-6CF4-D224BE62ED7B}"/>
              </a:ext>
            </a:extLst>
          </p:cNvPr>
          <p:cNvGrpSpPr/>
          <p:nvPr/>
        </p:nvGrpSpPr>
        <p:grpSpPr>
          <a:xfrm>
            <a:off x="808110" y="1205869"/>
            <a:ext cx="8335890" cy="4188095"/>
            <a:chOff x="808110" y="1036513"/>
            <a:chExt cx="8335890" cy="4188095"/>
          </a:xfrm>
        </p:grpSpPr>
        <p:grpSp>
          <p:nvGrpSpPr>
            <p:cNvPr id="18" name="Google Shape;507;g3a8d32713fb_0_0">
              <a:extLst>
                <a:ext uri="{FF2B5EF4-FFF2-40B4-BE49-F238E27FC236}">
                  <a16:creationId xmlns:a16="http://schemas.microsoft.com/office/drawing/2014/main" id="{77393023-97ED-7CA8-5262-75DFD71F63A7}"/>
                </a:ext>
              </a:extLst>
            </p:cNvPr>
            <p:cNvGrpSpPr/>
            <p:nvPr/>
          </p:nvGrpSpPr>
          <p:grpSpPr>
            <a:xfrm>
              <a:off x="808110" y="1036513"/>
              <a:ext cx="7527781" cy="4188095"/>
              <a:chOff x="1571954" y="2520573"/>
              <a:chExt cx="7149241" cy="3953968"/>
            </a:xfrm>
          </p:grpSpPr>
          <p:pic>
            <p:nvPicPr>
              <p:cNvPr id="20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1B5635C8-90EB-B21C-04DE-01D15FDCAAB5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571954" y="3368236"/>
                <a:ext cx="7149241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" name="Google Shape;509;g3a8d32713fb_0_0">
                <a:extLst>
                  <a:ext uri="{FF2B5EF4-FFF2-40B4-BE49-F238E27FC236}">
                    <a16:creationId xmlns:a16="http://schemas.microsoft.com/office/drawing/2014/main" id="{B6C675F5-1DFF-5044-4CBC-BB942B66675B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510;g3a8d32713fb_0_0">
                <a:extLst>
                  <a:ext uri="{FF2B5EF4-FFF2-40B4-BE49-F238E27FC236}">
                    <a16:creationId xmlns:a16="http://schemas.microsoft.com/office/drawing/2014/main" id="{9AE119A1-1514-3E6B-78DF-CCB1DD080F90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511;g3a8d32713fb_0_0">
                <a:extLst>
                  <a:ext uri="{FF2B5EF4-FFF2-40B4-BE49-F238E27FC236}">
                    <a16:creationId xmlns:a16="http://schemas.microsoft.com/office/drawing/2014/main" id="{6A553BA3-F469-D445-ABB5-B7109D183A9C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0631AD3-BBBC-8F6C-3E1F-71C89FC342DF}"/>
                </a:ext>
              </a:extLst>
            </p:cNvPr>
            <p:cNvSpPr txBox="1"/>
            <p:nvPr/>
          </p:nvSpPr>
          <p:spPr>
            <a:xfrm>
              <a:off x="1003388" y="2919896"/>
              <a:ext cx="8140612" cy="981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N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ada s’amuse avec son frère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619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FFC1E-FA42-3382-B39F-CDA21BF54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ADD8D1D-827F-E179-ED09-09D9FEF7D1E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ADD8D1D-827F-E179-ED09-09D9FEF7D1E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053CA25-CD38-9AC5-2D19-CC49E711D5E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053CA25-CD38-9AC5-2D19-CC49E711D5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1FD16B07-AFDF-8DE4-B286-90E59134B7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1A7EF33-D176-FB94-E715-76B7615CC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une autre phrase en désordre. Écrivez sur vos cahiers une phrase correcte à partir de ces mots.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0B0C51E-49F9-FDBA-0393-9B1355F62BFE}"/>
              </a:ext>
            </a:extLst>
          </p:cNvPr>
          <p:cNvSpPr/>
          <p:nvPr/>
        </p:nvSpPr>
        <p:spPr>
          <a:xfrm>
            <a:off x="4195190" y="3292006"/>
            <a:ext cx="2582314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ses parents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BA399D-3A8B-069B-480F-AB76F0CF3F7C}"/>
              </a:ext>
            </a:extLst>
          </p:cNvPr>
          <p:cNvSpPr/>
          <p:nvPr/>
        </p:nvSpPr>
        <p:spPr>
          <a:xfrm>
            <a:off x="2606779" y="3292005"/>
            <a:ext cx="1370862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avec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CA64163-6D4E-07FB-0C11-89DC00BBBC6C}"/>
              </a:ext>
            </a:extLst>
          </p:cNvPr>
          <p:cNvSpPr/>
          <p:nvPr/>
        </p:nvSpPr>
        <p:spPr>
          <a:xfrm>
            <a:off x="534596" y="3292005"/>
            <a:ext cx="1854634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Mehdi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3061959-81C8-7693-13E9-F9C3FBA76AEB}"/>
              </a:ext>
            </a:extLst>
          </p:cNvPr>
          <p:cNvSpPr/>
          <p:nvPr/>
        </p:nvSpPr>
        <p:spPr>
          <a:xfrm>
            <a:off x="6995053" y="3292005"/>
            <a:ext cx="1370862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dîne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42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7555E-73F8-3C7F-3444-8FA815F11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B4F5476-D9FB-DC72-EFEA-6FB1675610D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B4F5476-D9FB-DC72-EFEA-6FB1675610D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9BADD39-2B18-39F2-B892-2A687E387FE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99BADD39-2B18-39F2-B892-2A687E387FE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2764E107-AC85-1AB2-285A-CC632E80F2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B1E386B9-CD3E-D38A-74FC-29A2B9041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FCB598-E735-D87A-9267-064F50B1FF09}"/>
              </a:ext>
            </a:extLst>
          </p:cNvPr>
          <p:cNvSpPr/>
          <p:nvPr/>
        </p:nvSpPr>
        <p:spPr>
          <a:xfrm>
            <a:off x="4195190" y="3292006"/>
            <a:ext cx="2582314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ses parents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0A57A7C-E201-902F-ED78-53379C015384}"/>
              </a:ext>
            </a:extLst>
          </p:cNvPr>
          <p:cNvSpPr/>
          <p:nvPr/>
        </p:nvSpPr>
        <p:spPr>
          <a:xfrm>
            <a:off x="2606779" y="3292005"/>
            <a:ext cx="1370862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avec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7CD2007-0685-476C-F4F8-1604E3E9AAF6}"/>
              </a:ext>
            </a:extLst>
          </p:cNvPr>
          <p:cNvSpPr/>
          <p:nvPr/>
        </p:nvSpPr>
        <p:spPr>
          <a:xfrm>
            <a:off x="534596" y="3292005"/>
            <a:ext cx="1854634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Mehdi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DC15A7C-CEFE-1804-68C6-1FFF456A36F2}"/>
              </a:ext>
            </a:extLst>
          </p:cNvPr>
          <p:cNvSpPr/>
          <p:nvPr/>
        </p:nvSpPr>
        <p:spPr>
          <a:xfrm>
            <a:off x="6995053" y="3292005"/>
            <a:ext cx="1370862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dîne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562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41E92-387A-5A70-9C85-F3A05EC9B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ABAB4FC-BA02-BD13-BAB6-F2B9F433EC9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BAB4FC-BA02-BD13-BAB6-F2B9F433EC9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BD7D02F-D1E9-2846-CDCD-84B5FC4097F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BD7D02F-D1E9-2846-CDCD-84B5FC4097F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0A20A55A-0568-0828-1A94-7D512B1C6F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F37CE5C-6BB0-E505-0637-DE874B264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D8106F7-0693-DA9F-05A5-C14EB2B38707}"/>
              </a:ext>
            </a:extLst>
          </p:cNvPr>
          <p:cNvGrpSpPr/>
          <p:nvPr/>
        </p:nvGrpSpPr>
        <p:grpSpPr>
          <a:xfrm>
            <a:off x="808110" y="1205869"/>
            <a:ext cx="8335890" cy="4188095"/>
            <a:chOff x="808110" y="1036513"/>
            <a:chExt cx="8335890" cy="4188095"/>
          </a:xfrm>
        </p:grpSpPr>
        <p:grpSp>
          <p:nvGrpSpPr>
            <p:cNvPr id="17" name="Google Shape;507;g3a8d32713fb_0_0">
              <a:extLst>
                <a:ext uri="{FF2B5EF4-FFF2-40B4-BE49-F238E27FC236}">
                  <a16:creationId xmlns:a16="http://schemas.microsoft.com/office/drawing/2014/main" id="{2E01776F-7DD1-00B7-C813-AD7112BDEF60}"/>
                </a:ext>
              </a:extLst>
            </p:cNvPr>
            <p:cNvGrpSpPr/>
            <p:nvPr/>
          </p:nvGrpSpPr>
          <p:grpSpPr>
            <a:xfrm>
              <a:off x="808110" y="1036513"/>
              <a:ext cx="7527781" cy="4188095"/>
              <a:chOff x="1571954" y="2520573"/>
              <a:chExt cx="7149241" cy="3953968"/>
            </a:xfrm>
          </p:grpSpPr>
          <p:pic>
            <p:nvPicPr>
              <p:cNvPr id="19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CF8CC3F6-E09F-8459-575E-097419EA9EFC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571954" y="3368236"/>
                <a:ext cx="7149241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" name="Google Shape;509;g3a8d32713fb_0_0">
                <a:extLst>
                  <a:ext uri="{FF2B5EF4-FFF2-40B4-BE49-F238E27FC236}">
                    <a16:creationId xmlns:a16="http://schemas.microsoft.com/office/drawing/2014/main" id="{03D2A955-42AF-06CE-E681-EAFB6E5B787E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510;g3a8d32713fb_0_0">
                <a:extLst>
                  <a:ext uri="{FF2B5EF4-FFF2-40B4-BE49-F238E27FC236}">
                    <a16:creationId xmlns:a16="http://schemas.microsoft.com/office/drawing/2014/main" id="{AC912A2E-3C25-C953-1B0B-A89BED3936D6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511;g3a8d32713fb_0_0">
                <a:extLst>
                  <a:ext uri="{FF2B5EF4-FFF2-40B4-BE49-F238E27FC236}">
                    <a16:creationId xmlns:a16="http://schemas.microsoft.com/office/drawing/2014/main" id="{B80F9027-7886-35C6-CA92-57CD0734AB7B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1575B429-3CE7-6BE7-36A9-776DA967FE3C}"/>
                </a:ext>
              </a:extLst>
            </p:cNvPr>
            <p:cNvSpPr txBox="1"/>
            <p:nvPr/>
          </p:nvSpPr>
          <p:spPr>
            <a:xfrm>
              <a:off x="1003388" y="2919896"/>
              <a:ext cx="8140612" cy="981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M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ehdi dîne avec ses parents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555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Appareils électroniques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5735D2FC-C886-BB09-541E-0EE3BFAD27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520" y="1480287"/>
            <a:ext cx="3369072" cy="5167689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64. Réalisez l’activité. 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BCEC06-8A62-7450-BB95-DE27E1D8B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F1AB38B-669E-C7C4-4992-4C68D7AE7A98}"/>
              </a:ext>
            </a:extLst>
          </p:cNvPr>
          <p:cNvSpPr/>
          <p:nvPr/>
        </p:nvSpPr>
        <p:spPr>
          <a:xfrm>
            <a:off x="1692000" y="4927791"/>
            <a:ext cx="3094892" cy="43383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F2A72B6F-3309-AA6C-7F7B-A32898D75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917" y="4011660"/>
            <a:ext cx="6490989" cy="2240097"/>
          </a:xfrm>
          <a:prstGeom prst="rect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1E345B2-4FE5-790A-3B8B-B9A6C3256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509" y="1923746"/>
            <a:ext cx="5742933" cy="202691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7834BF-88AC-3D5A-9902-8373E87445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6BBA02D-14DB-E1E0-7D02-7604E0CCDE37}"/>
              </a:ext>
            </a:extLst>
          </p:cNvPr>
          <p:cNvSpPr txBox="1"/>
          <p:nvPr/>
        </p:nvSpPr>
        <p:spPr>
          <a:xfrm>
            <a:off x="-775914" y="2801444"/>
            <a:ext cx="6840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</a:t>
            </a: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ina a un frère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F49F2A2-7C0C-56D6-9FE9-5F1881651C56}"/>
              </a:ext>
            </a:extLst>
          </p:cNvPr>
          <p:cNvSpPr txBox="1"/>
          <p:nvPr/>
        </p:nvSpPr>
        <p:spPr>
          <a:xfrm>
            <a:off x="0" y="5035951"/>
            <a:ext cx="6840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K</a:t>
            </a:r>
            <a:r>
              <a:rPr lang="fr-FR" sz="3200" dirty="0">
                <a:solidFill>
                  <a:srgbClr val="C00000"/>
                </a:solidFill>
                <a:latin typeface="Dosis" pitchFamily="2" charset="0"/>
              </a:rPr>
              <a:t>arim dîne avec sa famille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Visage humai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4FEC5B4-2133-84B9-27B5-4D8BB8FE1D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358" y="1923834"/>
            <a:ext cx="2863249" cy="4391827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2D085470-6254-1CCC-EAE4-0E8D468547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6477" y="2142065"/>
            <a:ext cx="1996613" cy="3549535"/>
          </a:xfrm>
          <a:prstGeom prst="rect">
            <a:avLst/>
          </a:prstGeom>
        </p:spPr>
      </p:pic>
      <p:pic>
        <p:nvPicPr>
          <p:cNvPr id="2" name="Image 1" descr="Une image contenant texte, Appareils électroniques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B2A2BA3C-5B1A-555C-0B24-582D6A1B99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238" y="1923835"/>
            <a:ext cx="2863249" cy="4391826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EB082D5-E6CD-4695-6114-FD007FEEC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recopiez les phrases de la page 62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réalisez l’activité 5 de la page 64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C904AA9-F74C-7128-E2AE-905B3654E9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9D82D8E-3660-5D8A-5BDA-6CC43BDCA50F}"/>
              </a:ext>
            </a:extLst>
          </p:cNvPr>
          <p:cNvSpPr/>
          <p:nvPr/>
        </p:nvSpPr>
        <p:spPr>
          <a:xfrm>
            <a:off x="5567107" y="5258256"/>
            <a:ext cx="2771509" cy="52589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ABD13B-111E-43CB-1034-9D272FBEA70F}"/>
              </a:ext>
            </a:extLst>
          </p:cNvPr>
          <p:cNvSpPr/>
          <p:nvPr/>
        </p:nvSpPr>
        <p:spPr>
          <a:xfrm>
            <a:off x="2801073" y="3510735"/>
            <a:ext cx="2384386" cy="132644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1174</Words>
  <Application>Microsoft Office PowerPoint</Application>
  <PresentationFormat>Affichage à l'écran (4:3)</PresentationFormat>
  <Paragraphs>155</Paragraphs>
  <Slides>42</Slides>
  <Notes>1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42</vt:i4>
      </vt:variant>
    </vt:vector>
  </HeadingPairs>
  <TitlesOfParts>
    <vt:vector size="63" baseType="lpstr">
      <vt:lpstr>Dosis</vt:lpstr>
      <vt:lpstr>Dosis SemiBold</vt:lpstr>
      <vt:lpstr>Aptos Display</vt:lpstr>
      <vt:lpstr>Dosis ExtraBold</vt:lpstr>
      <vt:lpstr>Aptos</vt:lpstr>
      <vt:lpstr>Wingdings</vt:lpstr>
      <vt:lpstr>Dosis Medium</vt:lpstr>
      <vt:lpstr>Calibri</vt:lpstr>
      <vt:lpstr>Arial</vt:lpstr>
      <vt:lpstr>2_Conception personnalisée</vt:lpstr>
      <vt:lpstr>00_Env-Enseignant</vt:lpstr>
      <vt:lpstr>Oral</vt:lpstr>
      <vt:lpstr>Lecture</vt:lpstr>
      <vt:lpstr>Ecriture</vt:lpstr>
      <vt:lpstr>1_Lecture</vt:lpstr>
      <vt:lpstr>1_Env-Enseignant</vt:lpstr>
      <vt:lpstr>2_Env-Enseignant</vt:lpstr>
      <vt:lpstr>1_Oral</vt:lpstr>
      <vt:lpstr>3_Env-Enseignant</vt:lpstr>
      <vt:lpstr>1_Ecriture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parler de nos frères et sœurs et des activités que nous faisons avec eux. Écoutez bien.</vt:lpstr>
      <vt:lpstr>Lecture de la vidéo.</vt:lpstr>
      <vt:lpstr>Maintenant, on va prendre la parole pour parler de nos frères et sœurs et des activités que nous faisons avec eux. On va le faire en 3 étapes. Soyez attentifs. </vt:lpstr>
      <vt:lpstr>Étape 1 : Je vais vous expliquer la situation. </vt:lpstr>
      <vt:lpstr>Étape 2 : Chacun réfléchit silencieusement à ce qu’il va dire dans sa prise de parole.</vt:lpstr>
      <vt:lpstr>Étape 3 : Maintenant, vous allez prendre la parole. Qui veut passer au tableau ? </vt:lpstr>
      <vt:lpstr>Maintenant, tout le monde participe. Chacun prend la parole pour parler de ses frères et sœurs et des activités qu’il fait avec eux.</vt:lpstr>
      <vt:lpstr>Plan de la séance 5</vt:lpstr>
      <vt:lpstr>Présentation PowerPoint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Prenez vos livrets à la page 62.   Avec votre voisin, lisez et répondez à la question.  Je vais circuler entre les rangs pour vous aider. </vt:lpstr>
      <vt:lpstr>Corrigez.</vt:lpstr>
      <vt:lpstr>Plan de la séance 5</vt:lpstr>
      <vt:lpstr>Maintenant, nous allons faire de l’écriture.  Prenez vos cahiers.</vt:lpstr>
      <vt:lpstr>Lisez et observez cette phrase. Vous allez l’écrire après. Tenez-vous prêts. Je n’oublie  pas la majuscule au début de la phrase, le point à la fin et les espaces entre les mots. </vt:lpstr>
      <vt:lpstr>Première dictée en cours.</vt:lpstr>
      <vt:lpstr>Deuxième dictée en cours.</vt:lpstr>
      <vt:lpstr>Corrigez. </vt:lpstr>
      <vt:lpstr>Présentation PowerPoint</vt:lpstr>
      <vt:lpstr>Première dictée en cours.</vt:lpstr>
      <vt:lpstr>Deuxième dictée en cours.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Voici une autre phrase en désordre. Écrivez sur vos cahiers une phrase correcte à partir de ces mots.</vt:lpstr>
      <vt:lpstr>Qui veut lire sa phrase ?</vt:lpstr>
      <vt:lpstr>Corrigez. Je n’oublie pas la majuscule au début de la phrase et le point à la fin. </vt:lpstr>
      <vt:lpstr>Prenez vos livrets à la page 64. Réalisez l’activité. Je vais circuler entre les rangs pour vous aider. </vt:lpstr>
      <vt:lpstr>Présentation PowerPoint</vt:lpstr>
      <vt:lpstr>La séance d’aujourd’hui est terminée. À la maison, recopiez les phrases de la page 62  et réalisez l’activité 5 de la page 64.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6</cp:revision>
  <cp:lastPrinted>2025-08-13T10:11:39Z</cp:lastPrinted>
  <dcterms:created xsi:type="dcterms:W3CDTF">2025-08-01T12:31:49Z</dcterms:created>
  <dcterms:modified xsi:type="dcterms:W3CDTF">2026-02-03T12:10:43Z</dcterms:modified>
</cp:coreProperties>
</file>