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</p:sldMasterIdLst>
  <p:notesMasterIdLst>
    <p:notesMasterId r:id="rId62"/>
  </p:notesMasterIdLst>
  <p:sldIdLst>
    <p:sldId id="256" r:id="rId11"/>
    <p:sldId id="1029" r:id="rId12"/>
    <p:sldId id="705" r:id="rId13"/>
    <p:sldId id="847" r:id="rId14"/>
    <p:sldId id="798" r:id="rId15"/>
    <p:sldId id="799" r:id="rId16"/>
    <p:sldId id="862" r:id="rId17"/>
    <p:sldId id="1045" r:id="rId18"/>
    <p:sldId id="844" r:id="rId19"/>
    <p:sldId id="651" r:id="rId20"/>
    <p:sldId id="1100" r:id="rId21"/>
    <p:sldId id="1101" r:id="rId22"/>
    <p:sldId id="1102" r:id="rId23"/>
    <p:sldId id="1106" r:id="rId24"/>
    <p:sldId id="1103" r:id="rId25"/>
    <p:sldId id="1107" r:id="rId26"/>
    <p:sldId id="1108" r:id="rId27"/>
    <p:sldId id="1109" r:id="rId28"/>
    <p:sldId id="1105" r:id="rId29"/>
    <p:sldId id="800" r:id="rId30"/>
    <p:sldId id="864" r:id="rId31"/>
    <p:sldId id="865" r:id="rId32"/>
    <p:sldId id="846" r:id="rId33"/>
    <p:sldId id="680" r:id="rId34"/>
    <p:sldId id="1062" r:id="rId35"/>
    <p:sldId id="1096" r:id="rId36"/>
    <p:sldId id="1094" r:id="rId37"/>
    <p:sldId id="1111" r:id="rId38"/>
    <p:sldId id="1112" r:id="rId39"/>
    <p:sldId id="1095" r:id="rId40"/>
    <p:sldId id="831" r:id="rId41"/>
    <p:sldId id="832" r:id="rId42"/>
    <p:sldId id="805" r:id="rId43"/>
    <p:sldId id="653" r:id="rId44"/>
    <p:sldId id="857" r:id="rId45"/>
    <p:sldId id="870" r:id="rId46"/>
    <p:sldId id="871" r:id="rId47"/>
    <p:sldId id="872" r:id="rId48"/>
    <p:sldId id="875" r:id="rId49"/>
    <p:sldId id="882" r:id="rId50"/>
    <p:sldId id="1087" r:id="rId51"/>
    <p:sldId id="1088" r:id="rId52"/>
    <p:sldId id="1089" r:id="rId53"/>
    <p:sldId id="1090" r:id="rId54"/>
    <p:sldId id="1091" r:id="rId55"/>
    <p:sldId id="1092" r:id="rId56"/>
    <p:sldId id="817" r:id="rId57"/>
    <p:sldId id="821" r:id="rId58"/>
    <p:sldId id="843" r:id="rId59"/>
    <p:sldId id="679" r:id="rId60"/>
    <p:sldId id="1110" r:id="rId61"/>
  </p:sldIdLst>
  <p:sldSz cx="9144000" cy="6858000" type="screen4x3"/>
  <p:notesSz cx="6735763" cy="9866313"/>
  <p:embeddedFontLst>
    <p:embeddedFont>
      <p:font typeface="Calibri" panose="020F0502020204030204" pitchFamily="34" charset="0"/>
      <p:regular r:id="rId63"/>
      <p:bold r:id="rId64"/>
      <p:italic r:id="rId65"/>
      <p:boldItalic r:id="rId66"/>
    </p:embeddedFon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  <p:bold r:id="rId71"/>
    </p:embeddedFont>
    <p:embeddedFont>
      <p:font typeface="Dosis SemiBold" pitchFamily="2" charset="0"/>
      <p:regular r:id="rId72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00ACA4"/>
    <a:srgbClr val="424D7B"/>
    <a:srgbClr val="E84234"/>
    <a:srgbClr val="55B7DE"/>
    <a:srgbClr val="565F88"/>
    <a:srgbClr val="F26553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93" autoAdjust="0"/>
    <p:restoredTop sz="87607" autoAdjust="0"/>
  </p:normalViewPr>
  <p:slideViewPr>
    <p:cSldViewPr snapToGrid="0">
      <p:cViewPr varScale="1">
        <p:scale>
          <a:sx n="85" d="100"/>
          <a:sy n="85" d="100"/>
        </p:scale>
        <p:origin x="398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6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4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3.fntdata"/><Relationship Id="rId73" Type="http://schemas.openxmlformats.org/officeDocument/2006/relationships/font" Target="fonts/font11.fntdata"/><Relationship Id="rId78" Type="http://schemas.microsoft.com/office/2016/11/relationships/changesInfo" Target="changesInfos/changesInfo1.xml"/><Relationship Id="rId8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font" Target="fonts/font10.fntdata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5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4A1A1860-920A-470D-9185-3B9FF2DD2200}"/>
    <pc:docChg chg="modSld">
      <pc:chgData name="LAMIAE BEZZAZ" userId="f9bc3cc0-8e1c-4944-afa8-b4b36bbf20e1" providerId="ADAL" clId="{4A1A1860-920A-470D-9185-3B9FF2DD2200}" dt="2026-02-23T19:10:39.664" v="14" actId="166"/>
      <pc:docMkLst>
        <pc:docMk/>
      </pc:docMkLst>
      <pc:sldChg chg="addSp modSp modAnim">
        <pc:chgData name="LAMIAE BEZZAZ" userId="f9bc3cc0-8e1c-4944-afa8-b4b36bbf20e1" providerId="ADAL" clId="{4A1A1860-920A-470D-9185-3B9FF2DD2200}" dt="2026-02-23T19:10:39.664" v="14" actId="166"/>
        <pc:sldMkLst>
          <pc:docMk/>
          <pc:sldMk cId="1644084619" sldId="680"/>
        </pc:sldMkLst>
        <pc:picChg chg="ord">
          <ac:chgData name="LAMIAE BEZZAZ" userId="f9bc3cc0-8e1c-4944-afa8-b4b36bbf20e1" providerId="ADAL" clId="{4A1A1860-920A-470D-9185-3B9FF2DD2200}" dt="2026-02-23T19:10:39.664" v="14" actId="166"/>
          <ac:picMkLst>
            <pc:docMk/>
            <pc:sldMk cId="1644084619" sldId="680"/>
            <ac:picMk id="3" creationId="{9097F3F8-4432-36CD-4790-7E7F9D392D35}"/>
          </ac:picMkLst>
        </pc:picChg>
        <pc:picChg chg="add mod">
          <ac:chgData name="LAMIAE BEZZAZ" userId="f9bc3cc0-8e1c-4944-afa8-b4b36bbf20e1" providerId="ADAL" clId="{4A1A1860-920A-470D-9185-3B9FF2DD2200}" dt="2026-02-23T19:10:13.481" v="11" actId="1076"/>
          <ac:picMkLst>
            <pc:docMk/>
            <pc:sldMk cId="1644084619" sldId="680"/>
            <ac:picMk id="4" creationId="{1C11278C-6C9E-4343-A459-E73E6933CDE5}"/>
          </ac:picMkLst>
        </pc:picChg>
      </pc:sldChg>
      <pc:sldChg chg="addSp delSp modSp modAnim">
        <pc:chgData name="LAMIAE BEZZAZ" userId="f9bc3cc0-8e1c-4944-afa8-b4b36bbf20e1" providerId="ADAL" clId="{4A1A1860-920A-470D-9185-3B9FF2DD2200}" dt="2026-02-23T19:08:13.059" v="2"/>
        <pc:sldMkLst>
          <pc:docMk/>
          <pc:sldMk cId="3493084487" sldId="1101"/>
        </pc:sldMkLst>
        <pc:spChg chg="del">
          <ac:chgData name="LAMIAE BEZZAZ" userId="f9bc3cc0-8e1c-4944-afa8-b4b36bbf20e1" providerId="ADAL" clId="{4A1A1860-920A-470D-9185-3B9FF2DD2200}" dt="2026-02-23T19:07:56.818" v="0"/>
          <ac:spMkLst>
            <pc:docMk/>
            <pc:sldMk cId="3493084487" sldId="1101"/>
            <ac:spMk id="3" creationId="{3BAE26DC-D35E-4904-947E-6F894ECD97EE}"/>
          </ac:spMkLst>
        </pc:spChg>
        <pc:picChg chg="add mod">
          <ac:chgData name="LAMIAE BEZZAZ" userId="f9bc3cc0-8e1c-4944-afa8-b4b36bbf20e1" providerId="ADAL" clId="{4A1A1860-920A-470D-9185-3B9FF2DD2200}" dt="2026-02-23T19:07:56.818" v="0"/>
          <ac:picMkLst>
            <pc:docMk/>
            <pc:sldMk cId="3493084487" sldId="1101"/>
            <ac:picMk id="2" creationId="{3AD3E761-717F-4995-A715-2F36AD9DB0A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8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</a:t>
            </a:r>
            <a:r>
              <a:rPr lang="fr-FR" dirty="0"/>
              <a:t>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3" r:id="rId15"/>
    <p:sldLayoutId id="2147483784" r:id="rId1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microsoft.com/office/2007/relationships/hdphoto" Target="../media/hdphoto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microsoft.com/office/2007/relationships/hdphoto" Target="../media/hdphoto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microsoft.com/office/2007/relationships/hdphoto" Target="../media/hdphoto8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0.gif"/><Relationship Id="rId5" Type="http://schemas.openxmlformats.org/officeDocument/2006/relationships/image" Target="../media/image47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247EDB8-4D82-43DF-B472-F1E339B90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DDE276E-7BF3-4B8D-86FD-3974480E9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870" y="2287642"/>
            <a:ext cx="1636605" cy="288720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5A40372-8330-4835-835F-310B3C303C01}"/>
              </a:ext>
            </a:extLst>
          </p:cNvPr>
          <p:cNvGrpSpPr/>
          <p:nvPr/>
        </p:nvGrpSpPr>
        <p:grpSpPr>
          <a:xfrm>
            <a:off x="3621458" y="2287642"/>
            <a:ext cx="3193200" cy="2916000"/>
            <a:chOff x="1406369" y="-120526"/>
            <a:chExt cx="8820605" cy="685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ED26103-F864-4293-A142-DA0DD6F62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5906" y="-120526"/>
              <a:ext cx="4471068" cy="6790267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69C5B87-9036-47AE-9473-66383979C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369" y="-120526"/>
              <a:ext cx="4471068" cy="685800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6C78632-3DD7-4EA6-8D87-EA911A128F4B}"/>
              </a:ext>
            </a:extLst>
          </p:cNvPr>
          <p:cNvGrpSpPr/>
          <p:nvPr/>
        </p:nvGrpSpPr>
        <p:grpSpPr>
          <a:xfrm>
            <a:off x="300288" y="2287642"/>
            <a:ext cx="3193200" cy="2916000"/>
            <a:chOff x="-1879903" y="168936"/>
            <a:chExt cx="8735562" cy="687194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A866EDE-1FD2-4229-9C38-0A4136F11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79903" y="182880"/>
              <a:ext cx="4471068" cy="6858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55C40A-7FB9-4F32-A817-C4EFB3E8D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4591" y="168936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54104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Lecture – Graphèmes : H - ph.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Écriture – Graphèmes : H - ph.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Écriture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565F88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565F88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565F88"/>
                </a:solidFill>
              </a:rPr>
              <a:t>Écriture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Écriture 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2 : </a:t>
            </a:r>
            <a:r>
              <a:rPr lang="fr-FR" sz="1300" dirty="0"/>
              <a:t>« Nous allons jouer où ? ». 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Écoutez bien.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A34B21-276F-4637-9A64-65BE195B7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32" y="2034988"/>
            <a:ext cx="7500536" cy="399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6" name="FR_N2_P3_W4_Scène">
            <a:hlinkClick r:id="" action="ppaction://media"/>
            <a:extLst>
              <a:ext uri="{FF2B5EF4-FFF2-40B4-BE49-F238E27FC236}">
                <a16:creationId xmlns:a16="http://schemas.microsoft.com/office/drawing/2014/main" id="{309CC78C-00EE-4EFF-B466-BBDCAAFA42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51" y="1973200"/>
            <a:ext cx="7940098" cy="463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278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644C4B-C526-4C15-BFBC-4A1BF40A8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32" y="2034988"/>
            <a:ext cx="7500536" cy="399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répondre à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Nous allons jouer où ? »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3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WhatsApp Video 2026-02-23 at 15.15.14">
            <a:hlinkClick r:id="" action="ppaction://media"/>
            <a:extLst>
              <a:ext uri="{FF2B5EF4-FFF2-40B4-BE49-F238E27FC236}">
                <a16:creationId xmlns:a16="http://schemas.microsoft.com/office/drawing/2014/main" id="{3AD3E761-717F-4995-A715-2F36AD9DB0A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8725"/>
            <a:ext cx="7559675" cy="3281363"/>
          </a:xfrm>
        </p:spPr>
      </p:pic>
    </p:spTree>
    <p:extLst>
      <p:ext uri="{BB962C8B-B14F-4D97-AF65-F5344CB8AC3E}">
        <p14:creationId xmlns:p14="http://schemas.microsoft.com/office/powerpoint/2010/main" val="34930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6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069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99660" y="2455333"/>
            <a:ext cx="8032340" cy="289328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016274" y="2685827"/>
            <a:ext cx="6999112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On va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jouer en bas, 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dans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le salon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On va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manger en haut, 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dans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la salle à manger</a:t>
            </a:r>
            <a:r>
              <a:rPr lang="fr-FR" sz="36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221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réponses.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99660" y="2455333"/>
            <a:ext cx="8032340" cy="217175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016274" y="2603774"/>
            <a:ext cx="6999112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On va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jouer en haut, 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dans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la chambre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On va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jouer en bas, 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dans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le jardin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28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D39C-2B48-6632-CD48-8F81855B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ACA3AAD-13CB-455A-42A3-5CA66D57FA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87373" y="2519895"/>
            <a:ext cx="4887827" cy="325855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57E3DC2-5096-A091-CDF3-85BF009EBBFC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302B17EE-C1B1-55B6-3DA1-57ED8732AF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826E2C-EF92-3FE8-6B9A-1F99438B0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00215F0-8437-80F7-6673-7C17B3ADC28A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Nous allons jouer où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42A3061-FC77-F2F9-D55E-E01E1B6BCC9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3B2E9A-146F-E360-22C7-13D0BE5547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1168395-0DBA-47DF-B6AD-31DF64953E52}"/>
              </a:ext>
            </a:extLst>
          </p:cNvPr>
          <p:cNvSpPr txBox="1"/>
          <p:nvPr/>
        </p:nvSpPr>
        <p:spPr>
          <a:xfrm>
            <a:off x="6225353" y="3415799"/>
            <a:ext cx="2479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On va _____________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F7848D0-B003-463A-833B-BD998DC17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5B1C87-AEF5-44A7-9A47-1B149BBDDB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693" y="4183898"/>
            <a:ext cx="1109472" cy="132452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261C0E5-6C9E-4F92-83D7-61543157DB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486" y="4031498"/>
            <a:ext cx="1109472" cy="132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9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8363-BE76-4A2F-3C43-E8C303764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C17C397-82CB-F268-321C-1141375180F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87373" y="2519895"/>
            <a:ext cx="4887827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F4435F-446B-4803-5E39-73524CDE6226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FEB4E134-E68D-9355-662E-481C6BAC4A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7F6B71E-2A6E-D869-5A22-3E026F4DD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F5DFF03-3A2E-D043-F0AB-B5A01A821737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Nous allons jouer où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3466BF7-1D7D-FD29-9724-AD1BD10FE1EF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0C7AB90-8CAC-A762-A05A-E7C860BAD6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1D9D687-0D80-E0DD-17D3-12F3077618F6}"/>
              </a:ext>
            </a:extLst>
          </p:cNvPr>
          <p:cNvSpPr txBox="1"/>
          <p:nvPr/>
        </p:nvSpPr>
        <p:spPr>
          <a:xfrm>
            <a:off x="6225353" y="3415799"/>
            <a:ext cx="2479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On va _____________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3372CD6-F7A6-2A7F-94F9-A7EB35232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03DB16-A163-46C1-9807-8EA3FAAFB9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954" y="4029388"/>
            <a:ext cx="1115736" cy="133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6C3E319-4CBB-4C16-9E45-34382B501EC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" t="6038" r="6550" b="15892"/>
          <a:stretch/>
        </p:blipFill>
        <p:spPr>
          <a:xfrm>
            <a:off x="7487194" y="4103725"/>
            <a:ext cx="954352" cy="10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9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8D062-7CE9-C1A6-2D56-21D95141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F8C76E6-2B14-4BC9-6738-3DF0B59803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87373" y="2519895"/>
            <a:ext cx="4887827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5D6F32-3292-861E-A7AC-1D53BA57E100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536CDF63-2E18-1BB7-C95B-AEC7ED7F1E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D1DAFDB-7C84-B412-9EBB-A558E8932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D105A7-9BC9-BACD-BF1E-AAE5A98F2CD2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Nous allons manger où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9F08C11-D090-A607-93D8-FF51F93DD285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08CE675-18CF-DFE9-48A0-4E605F3154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D7A51D6-B672-4A89-4BC9-4835FEB497AE}"/>
              </a:ext>
            </a:extLst>
          </p:cNvPr>
          <p:cNvSpPr txBox="1"/>
          <p:nvPr/>
        </p:nvSpPr>
        <p:spPr>
          <a:xfrm>
            <a:off x="6225353" y="3415799"/>
            <a:ext cx="2479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On va _____________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1153923-A5C1-8413-DA3C-C24CE9080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506A5B-3B24-4456-896E-B42ABC48B4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20" y="4031498"/>
            <a:ext cx="1115736" cy="133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537AEB-42AF-4CC3-91D8-29AC680FDD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9404" y="4072437"/>
            <a:ext cx="1204924" cy="110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8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AD0C-CD63-1204-B6C4-ABE601E7C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EDB8B0E-53A3-B51B-1137-A09C3946954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87373" y="2519895"/>
            <a:ext cx="4887827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33B639-9EE5-7B69-327E-1FB2BAAA9DDF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4EBEF88A-19B6-A06C-6170-7C4CB8954E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7091FFF-E2B5-9E34-76D5-66DED9C39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C460D5E-4D64-AC59-8B57-66949D219E31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Nous allons jouer où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3E7406E-6242-3AF6-F1F6-DE167F89838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2D6DBC5-2B13-38D4-8045-A43ECFB855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12B12AD-DFCB-2451-874A-7E930A9F726D}"/>
              </a:ext>
            </a:extLst>
          </p:cNvPr>
          <p:cNvSpPr txBox="1"/>
          <p:nvPr/>
        </p:nvSpPr>
        <p:spPr>
          <a:xfrm>
            <a:off x="6225353" y="3415799"/>
            <a:ext cx="2479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On va _____________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62C1FE5-E23C-E438-2E1C-7BD703075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787416E-87C8-4F52-A2A1-1A3B85962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693" y="4183898"/>
            <a:ext cx="1109472" cy="132452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D5CB7B-E61E-4F0E-88FF-F184852317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002" y="4031498"/>
            <a:ext cx="1184636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56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823A5D-E133-4B43-8110-61A17F185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BEBC327-288A-4589-BD85-5ACB6C06A98C}"/>
              </a:ext>
            </a:extLst>
          </p:cNvPr>
          <p:cNvSpPr txBox="1"/>
          <p:nvPr/>
        </p:nvSpPr>
        <p:spPr>
          <a:xfrm>
            <a:off x="549037" y="3655539"/>
            <a:ext cx="2216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Nous allons jouer où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F6A98E3-8A1A-4C84-957D-194C83D528BB}"/>
              </a:ext>
            </a:extLst>
          </p:cNvPr>
          <p:cNvSpPr txBox="1"/>
          <p:nvPr/>
        </p:nvSpPr>
        <p:spPr>
          <a:xfrm>
            <a:off x="6111273" y="3945194"/>
            <a:ext cx="26104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On va _________.</a:t>
            </a:r>
          </a:p>
        </p:txBody>
      </p:sp>
    </p:spTree>
    <p:extLst>
      <p:ext uri="{BB962C8B-B14F-4D97-AF65-F5344CB8AC3E}">
        <p14:creationId xmlns:p14="http://schemas.microsoft.com/office/powerpoint/2010/main" val="14940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218293" cy="756000"/>
          </a:xfrm>
        </p:spPr>
        <p:txBody>
          <a:bodyPr/>
          <a:lstStyle/>
          <a:p>
            <a:r>
              <a:rPr lang="fr-FR" sz="1400" dirty="0"/>
              <a:t>Acte de parole 2 : « Nous allons jouer où ? ».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38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les sons « h - ph 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1265583" y="2767280"/>
            <a:ext cx="6612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h     ph</a:t>
            </a:r>
            <a:endParaRPr lang="fr-MA" sz="8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599C1A-BD42-440A-A2F5-1630D643DF70}"/>
              </a:ext>
            </a:extLst>
          </p:cNvPr>
          <p:cNvSpPr txBox="1"/>
          <p:nvPr/>
        </p:nvSpPr>
        <p:spPr>
          <a:xfrm>
            <a:off x="1265583" y="2767280"/>
            <a:ext cx="6612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h     ph</a:t>
            </a:r>
            <a:endParaRPr lang="fr-MA" sz="8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08AF-E4AF-42E2-95B3-13D2140B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FR_N2_P3_SEM4_S3 (combinaison) ">
            <a:hlinkClick r:id="" action="ppaction://media"/>
            <a:extLst>
              <a:ext uri="{FF2B5EF4-FFF2-40B4-BE49-F238E27FC236}">
                <a16:creationId xmlns:a16="http://schemas.microsoft.com/office/drawing/2014/main" id="{1C11278C-6C9E-4343-A459-E73E6933CD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9897" y="2007365"/>
            <a:ext cx="7764205" cy="4367365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693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a &gt;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   &gt;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abit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o &gt;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   &gt;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omm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06615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i &gt;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   &gt;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ibou</a:t>
            </a:r>
          </a:p>
        </p:txBody>
      </p:sp>
    </p:spTree>
    <p:extLst>
      <p:ext uri="{BB962C8B-B14F-4D97-AF65-F5344CB8AC3E}">
        <p14:creationId xmlns:p14="http://schemas.microsoft.com/office/powerpoint/2010/main" val="358290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a &gt;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&gt;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armacie</a:t>
            </a:r>
          </a:p>
        </p:txBody>
      </p:sp>
    </p:spTree>
    <p:extLst>
      <p:ext uri="{BB962C8B-B14F-4D97-AF65-F5344CB8AC3E}">
        <p14:creationId xmlns:p14="http://schemas.microsoft.com/office/powerpoint/2010/main" val="366079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o &gt;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&gt;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oto</a:t>
            </a:r>
          </a:p>
        </p:txBody>
      </p:sp>
    </p:spTree>
    <p:extLst>
      <p:ext uri="{BB962C8B-B14F-4D97-AF65-F5344CB8AC3E}">
        <p14:creationId xmlns:p14="http://schemas.microsoft.com/office/powerpoint/2010/main" val="374214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an &gt;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&gt; élé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an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3179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Ouvrez le manuel à la page 77.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1A444D-DEBA-413C-91AA-6765BE7A1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525" y="1671828"/>
            <a:ext cx="3166950" cy="485766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3104444" y="2844800"/>
            <a:ext cx="2906889" cy="13546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78E4DC-AC92-4BF2-B787-B41E47B0C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080" y="2405942"/>
            <a:ext cx="3950323" cy="247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09" y="2522109"/>
            <a:ext cx="5283607" cy="756000"/>
          </a:xfrm>
        </p:spPr>
        <p:txBody>
          <a:bodyPr/>
          <a:lstStyle/>
          <a:p>
            <a:r>
              <a:rPr lang="fr-FR" sz="1400" dirty="0"/>
              <a:t>Acte de parole : « Nous allons jouer où ? 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 h – ph ». 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homme.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h-o-m-m-e.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5603982" y="3169739"/>
            <a:ext cx="25394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omme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8782A5B-43A4-4ED6-9E79-86A94E0A7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1985571"/>
            <a:ext cx="2834573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homme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71E0502-FB0F-4365-A172-B7A927A2B4E5}"/>
              </a:ext>
            </a:extLst>
          </p:cNvPr>
          <p:cNvSpPr txBox="1"/>
          <p:nvPr/>
        </p:nvSpPr>
        <p:spPr>
          <a:xfrm>
            <a:off x="5603982" y="3169739"/>
            <a:ext cx="25394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omme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8308CD7-A898-4660-8E53-EBF6BB8A7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1985571"/>
            <a:ext cx="2834573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F299DA-74D6-4449-B2F5-A5ED9FECC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713" y="1737000"/>
            <a:ext cx="2834573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B2B2293-EAEA-446B-BBCC-7EAAE414DBF6}"/>
              </a:ext>
            </a:extLst>
          </p:cNvPr>
          <p:cNvSpPr txBox="1"/>
          <p:nvPr/>
        </p:nvSpPr>
        <p:spPr>
          <a:xfrm>
            <a:off x="3302261" y="2921168"/>
            <a:ext cx="25394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omme</a:t>
            </a: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3464-4185-CEA1-F3B0-2709196B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8D35C89-D8BB-0ECC-ED20-A259E0212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76BC50-7480-4057-741F-E114C16F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photo.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p-h-o-t-o.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9B13A-0C28-59C0-D01B-4FD582F957B6}"/>
              </a:ext>
            </a:extLst>
          </p:cNvPr>
          <p:cNvSpPr txBox="1"/>
          <p:nvPr/>
        </p:nvSpPr>
        <p:spPr>
          <a:xfrm>
            <a:off x="5369859" y="3251030"/>
            <a:ext cx="23230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oto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066834-1AA1-4DA3-A7A8-B2F0648AE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59194"/>
            <a:ext cx="2834573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EF40-1F58-0387-437B-DF56A2AC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90A91F-7DE1-650B-D305-EF98391F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photo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0B21A5-B8F8-9B4E-3078-FD6FD1E35D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F0E8D1F-3C47-4858-B6B4-5491065544B1}"/>
              </a:ext>
            </a:extLst>
          </p:cNvPr>
          <p:cNvSpPr txBox="1"/>
          <p:nvPr/>
        </p:nvSpPr>
        <p:spPr>
          <a:xfrm>
            <a:off x="5369859" y="3251030"/>
            <a:ext cx="23230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oto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F5FD654-BF8A-43F5-846C-87CA5B856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59194"/>
            <a:ext cx="2834573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74A8-5CF2-3EB5-E2A3-92FD0136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74EEF-7E03-E29E-9DC0-F8446215B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8663B2-58F9-4218-DC65-40C6919B1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811948-F2B1-46E8-A6A2-AE3B9AEDD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3C235-BED9-CE4C-02E7-7ED78859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FCCFB-D34B-F95F-97E6-C6FC421E1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508D01-286E-430A-94C0-A2380959A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AB227E-D70C-41E0-80BD-8A691365C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713" y="1737000"/>
            <a:ext cx="2834573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16029-6340-43CA-217E-D8A292CD0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B4B4A-4726-9DF0-F39D-347F2286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E0F4C6-8979-787F-270B-DB0C4F97B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677213-F32D-4C0C-A961-1F65DC788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D83E-FC02-37FF-B2F8-36BD0E44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A4069-4222-84AD-85D5-F77B711C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32840D-0067-C53D-09BB-8CDA96190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3855347-8C13-4897-9CB9-F5BBC3995FF2}"/>
              </a:ext>
            </a:extLst>
          </p:cNvPr>
          <p:cNvSpPr txBox="1"/>
          <p:nvPr/>
        </p:nvSpPr>
        <p:spPr>
          <a:xfrm>
            <a:off x="3410464" y="2828835"/>
            <a:ext cx="23230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oto</a:t>
            </a:r>
          </a:p>
        </p:txBody>
      </p:sp>
    </p:spTree>
    <p:extLst>
      <p:ext uri="{BB962C8B-B14F-4D97-AF65-F5344CB8AC3E}">
        <p14:creationId xmlns:p14="http://schemas.microsoft.com/office/powerpoint/2010/main" val="27780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410" y="756000"/>
            <a:ext cx="691059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79.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AD34A4-C876-4110-AC5D-E059B3C30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43" y="1617744"/>
            <a:ext cx="3226973" cy="4949730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2947544" y="3355942"/>
            <a:ext cx="3226972" cy="6881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Je vais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expliquer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EF7E90-D943-4ACD-92B5-CADD83923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73" y="2987143"/>
            <a:ext cx="4797778" cy="154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94B25E-4EF6-4E50-8812-13919FB9D5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646"/>
          <a:stretch/>
        </p:blipFill>
        <p:spPr>
          <a:xfrm>
            <a:off x="496712" y="2359378"/>
            <a:ext cx="7394222" cy="31608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0B6762-C759-43DA-8C69-F9855B1844EC}"/>
              </a:ext>
            </a:extLst>
          </p:cNvPr>
          <p:cNvSpPr txBox="1"/>
          <p:nvPr/>
        </p:nvSpPr>
        <p:spPr>
          <a:xfrm>
            <a:off x="1773630" y="3656271"/>
            <a:ext cx="1413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  <a:latin typeface="Dosis SemiBold" panose="020B0604020202020204" charset="0"/>
              </a:rPr>
              <a:t>photo </a:t>
            </a:r>
            <a:endParaRPr lang="fr-FR" sz="1400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4FD67B-A9BC-4290-8A2E-1756A62F6EB2}"/>
              </a:ext>
            </a:extLst>
          </p:cNvPr>
          <p:cNvSpPr txBox="1"/>
          <p:nvPr/>
        </p:nvSpPr>
        <p:spPr>
          <a:xfrm>
            <a:off x="2653014" y="4748573"/>
            <a:ext cx="1068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  <a:latin typeface="Dosis SemiBold" panose="020B0604020202020204" charset="0"/>
              </a:rPr>
              <a:t>valise</a:t>
            </a:r>
            <a:endParaRPr lang="fr-FR" sz="3200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1F5727-C4A2-4D30-9326-06A9FC2B6963}"/>
              </a:ext>
            </a:extLst>
          </p:cNvPr>
          <p:cNvSpPr txBox="1"/>
          <p:nvPr/>
        </p:nvSpPr>
        <p:spPr>
          <a:xfrm>
            <a:off x="7129058" y="3622404"/>
            <a:ext cx="1247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  <a:latin typeface="Dosis SemiBold" panose="020B0604020202020204" charset="0"/>
              </a:rPr>
              <a:t>maison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EC5FDB3-B75A-494B-B634-025F172AC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969" y="4080365"/>
            <a:ext cx="895475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296B2A-B49D-4C9F-8F3A-AC6108FC4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484" y="1617744"/>
            <a:ext cx="3058792" cy="4691763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8ED21E-BF3E-4B37-AB86-D6351CF3C7EB}"/>
              </a:ext>
            </a:extLst>
          </p:cNvPr>
          <p:cNvSpPr/>
          <p:nvPr/>
        </p:nvSpPr>
        <p:spPr>
          <a:xfrm>
            <a:off x="4607447" y="3020458"/>
            <a:ext cx="514989" cy="102728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7EE671E-7379-4E70-B698-E5A7B641ED51}"/>
              </a:ext>
            </a:extLst>
          </p:cNvPr>
          <p:cNvSpPr/>
          <p:nvPr/>
        </p:nvSpPr>
        <p:spPr>
          <a:xfrm>
            <a:off x="4754874" y="2694657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D8F7CD-E028-14DB-34FA-7FDE740BA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 b="2083"/>
          <a:stretch>
            <a:fillRect/>
          </a:stretch>
        </p:blipFill>
        <p:spPr>
          <a:xfrm>
            <a:off x="4049541" y="2211635"/>
            <a:ext cx="1888008" cy="3287111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61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BEAF88-5CA6-438F-961B-EDFEF22708F5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8808</TotalTime>
  <Words>760</Words>
  <Application>Microsoft Office PowerPoint</Application>
  <PresentationFormat>Affichage à l'écran (4:3)</PresentationFormat>
  <Paragraphs>125</Paragraphs>
  <Slides>51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51</vt:i4>
      </vt:variant>
    </vt:vector>
  </HeadingPairs>
  <TitlesOfParts>
    <vt:vector size="67" baseType="lpstr">
      <vt:lpstr>Dosis</vt:lpstr>
      <vt:lpstr>Dosis SemiBold</vt:lpstr>
      <vt:lpstr>Aptos Display</vt:lpstr>
      <vt:lpstr>Dosis ExtraBold</vt:lpstr>
      <vt:lpstr>Dosis Medium</vt:lpstr>
      <vt:lpstr>Arial</vt:lpstr>
      <vt:lpstr>Wingdings</vt:lpstr>
      <vt:lpstr>Aptos</vt:lpstr>
      <vt:lpstr>Calibri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La leçon de français commence maintenant. Soyez attentifs.</vt:lpstr>
      <vt:lpstr>Avant de commencer la leçon, on va revoir la scène avec les mots du vocabulaire.  Écoutez bien. </vt:lpstr>
      <vt:lpstr>Lecture de la vidéo.</vt:lpstr>
      <vt:lpstr>Qui veut passer au tableau pour décrire l’image ?  </vt:lpstr>
      <vt:lpstr>Maintenant, nous allons apprendre à répondre à la question « Nous allons jouer où ? » avec Majd et Nada. </vt:lpstr>
      <vt:lpstr>Lecture de la vidéo. </vt:lpstr>
      <vt:lpstr>Répétons ensemble. </vt:lpstr>
      <vt:lpstr>Voici d’autres réponses. </vt:lpstr>
      <vt:lpstr>Présentation PowerPoint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les sons « h - ph ». </vt:lpstr>
      <vt:lpstr>Qui veut lire ? </vt:lpstr>
      <vt:lpstr>Lecture de la vidéo.</vt:lpstr>
      <vt:lpstr>Qui veut lire ? </vt:lpstr>
      <vt:lpstr>Qui veut lire ? </vt:lpstr>
      <vt:lpstr>Qui veut lire ? </vt:lpstr>
      <vt:lpstr>Qui veut lire ? </vt:lpstr>
      <vt:lpstr>Qui veut lire ? </vt:lpstr>
      <vt:lpstr>Qui veut lire ? </vt:lpstr>
      <vt:lpstr>Ouvrez le manuel à la page 77. Avec votre voisin, vous allez faire l’activité 2.</vt:lpstr>
      <vt:lpstr>Maintenant, vous allez lire à votre voisin. À tour de rôle.  </vt:lpstr>
      <vt:lpstr>Plan de la séance 3 </vt:lpstr>
      <vt:lpstr>Maintenant, nous allons écrire des mots avec les sons « h – ph ». Soyez attentifs.</vt:lpstr>
      <vt:lpstr>C’est le mot homme. Nous allons l’épeler en lisant chaque lettre. Écoutez bien :  h-o-m-m-e.</vt:lpstr>
      <vt:lpstr>Qui veut épeler le mot homme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photo. Nous allons l’épeler en lisant chaque lettre. Écoutez bien :  p-h-o-t-o.</vt:lpstr>
      <vt:lpstr>Qui veut épeler le mot photo en lisant chaque lettre ? </vt:lpstr>
      <vt:lpstr>Prenez vos ardoises.</vt:lpstr>
      <vt:lpstr>Écrivez le mot qui correspond à cette image.  </vt:lpstr>
      <vt:lpstr>Levez vos ardoises. </vt:lpstr>
      <vt:lpstr>Corrigez. </vt:lpstr>
      <vt:lpstr>Prenez vos livrets à la page 79.</vt:lpstr>
      <vt:lpstr>On va faire l’activité 2. Je vais vous expliquer la consigne. Ensuite,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LAMIAE BEZZAZ</cp:lastModifiedBy>
  <cp:revision>102</cp:revision>
  <cp:lastPrinted>2025-08-13T10:11:39Z</cp:lastPrinted>
  <dcterms:created xsi:type="dcterms:W3CDTF">2025-08-01T12:31:49Z</dcterms:created>
  <dcterms:modified xsi:type="dcterms:W3CDTF">2026-02-23T19:12:29Z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