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847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9EE0F4"/>
    <a:srgbClr val="EAF8FE"/>
    <a:srgbClr val="E7E6E6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microsoft.com/office/2007/relationships/hdphoto" Target="../media/hdphoto5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E9FAA4-C937-4AE0-9129-BC66789B6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9527A36-AC56-486E-A004-122CD53019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796" y="2615962"/>
            <a:ext cx="1672578" cy="2916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5C6347-8034-42B1-9B41-E76F31357942}"/>
              </a:ext>
            </a:extLst>
          </p:cNvPr>
          <p:cNvGrpSpPr/>
          <p:nvPr/>
        </p:nvGrpSpPr>
        <p:grpSpPr>
          <a:xfrm>
            <a:off x="3750141" y="2637433"/>
            <a:ext cx="3193266" cy="2916000"/>
            <a:chOff x="235025" y="53337"/>
            <a:chExt cx="8913921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1751CB-D36D-4950-8D22-32D37CA86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025" y="53337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ACBEB2-BFF0-48FD-B5FD-5DDDF7B7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878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D86268-81BA-41C8-9FCD-B92AAF628C46}"/>
              </a:ext>
            </a:extLst>
          </p:cNvPr>
          <p:cNvGrpSpPr/>
          <p:nvPr/>
        </p:nvGrpSpPr>
        <p:grpSpPr>
          <a:xfrm>
            <a:off x="421156" y="2615962"/>
            <a:ext cx="3276841" cy="2916000"/>
            <a:chOff x="-2468570" y="0"/>
            <a:chExt cx="8895463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62E589-0891-48B1-8179-C99033A4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570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BD703-CA0F-4080-AA31-7E5308D04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25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q.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q.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présenter, à parler de ce que nous faisons avec nos familles, à dire qui va venir à la maison ce soir et à parler de ce que nous allons faire avec eux.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WhatsApp Video 2026-02-16 at 16.45.30">
            <a:hlinkClick r:id="" action="ppaction://media"/>
            <a:extLst>
              <a:ext uri="{FF2B5EF4-FFF2-40B4-BE49-F238E27FC236}">
                <a16:creationId xmlns:a16="http://schemas.microsoft.com/office/drawing/2014/main" id="{58F2BFC1-7F63-4B4D-A7BE-7A0A455F83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329" y="2007371"/>
            <a:ext cx="7279341" cy="409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80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379" y="756000"/>
            <a:ext cx="711047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présenter, parler de ce que nous faisons avec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nos familles, dire qui va venir à la maison ce soir et de ce que nous allons faire avec eux.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127110" y="2200130"/>
            <a:ext cx="7174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.Ensuite, parle de ce que tu fais avec ta famille, dis qui va venir à la maison ce soir et ce que tu vas faire avec eux.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F57AC5E-0237-433F-93D3-035D8D8B8949}"/>
              </a:ext>
            </a:extLst>
          </p:cNvPr>
          <p:cNvSpPr txBox="1"/>
          <p:nvPr/>
        </p:nvSpPr>
        <p:spPr>
          <a:xfrm>
            <a:off x="1127110" y="2200130"/>
            <a:ext cx="7174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.Ensuite, parle de ce que tu fais avec ta famille, dis qui va venir à la maison ce soir et ce que tu vas faire avec eux.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433010" y="2580708"/>
            <a:ext cx="5183451" cy="274160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3662417" y="2580708"/>
            <a:ext cx="4747535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________.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____________ 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Ce soir, _____et ________vont venir à la maison.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On va____________________.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 et son école, puis dit ce qu’il fait avec sa famille, qui va venir à la maison ce soir et parle de ce qu’il va faire avec eux.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beaucoup.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b-e-a-u-c-o-u-p.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beaucoup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sous.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s-o-u-s.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sous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petit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cassé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perro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cri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beaucou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Ils fon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un 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-ni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au parc.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bou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de co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elico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sou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la tabl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D555C2-E4ED-DDE6-23E9-5AB6F961E9F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petit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cassé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perro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cri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beaucou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Ils fon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un 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-ni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au parc.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bou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de co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elico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sou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la tabl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Phrases N2 S5">
            <a:hlinkClick r:id="" action="ppaction://media"/>
            <a:extLst>
              <a:ext uri="{FF2B5EF4-FFF2-40B4-BE49-F238E27FC236}">
                <a16:creationId xmlns:a16="http://schemas.microsoft.com/office/drawing/2014/main" id="{7E8B2E7B-5175-C884-359D-A7543A12D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8367" y="101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78631-C598-4DB4-BE67-841D7CDAA157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petit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cassé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perro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cri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beaucou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Ils fon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un 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-ni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au parc.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bou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de co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elico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sou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la tabl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Rim et son frère Akram.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B63190-765B-4620-8679-42A00830B9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Akram porte un casque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8C21F1-0E1A-4747-8991-43D73915E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Rim porte un casque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79115-E333-47D7-988B-EF938C452B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Akram et Rim font leurs devoirs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65C9DD-E4E1-44C9-9AF4-D684FCB802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deux frères font un pique-nique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39AD13-BFBA-4D8F-ADDE-86834B06E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40074" y="2885715"/>
            <a:ext cx="495667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Akram porte un casque.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porte un masque.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et Akram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et Akram font un pique-nique.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7D574D-584A-4F10-9A57-8E2A46EF2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673" y="2902318"/>
            <a:ext cx="2802367" cy="2222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1, 2 et 4.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A6448FE-E819-4767-840A-EBE04D1C7A02}"/>
              </a:ext>
            </a:extLst>
          </p:cNvPr>
          <p:cNvSpPr txBox="1"/>
          <p:nvPr/>
        </p:nvSpPr>
        <p:spPr>
          <a:xfrm>
            <a:off x="440074" y="2885715"/>
            <a:ext cx="495667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Akram porte un casque.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Rim porte un masque.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et Akram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Rim et Akram font un pique-nique.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50ACC3-A2AA-4A78-89BC-F26FA5B0FD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673" y="2902318"/>
            <a:ext cx="2802367" cy="2222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73.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B1FC1E-13E1-47F8-98A5-5AAE484977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02" y="1506071"/>
            <a:ext cx="3320864" cy="5093746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BB4581-689B-4E3A-A8D9-22D868CDDA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2" t="56784" r="3081" b="12627"/>
          <a:stretch/>
        </p:blipFill>
        <p:spPr>
          <a:xfrm>
            <a:off x="738867" y="1893346"/>
            <a:ext cx="7666266" cy="4429524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EE6343D3-4778-4F44-87C6-D2F6D49ABC15}"/>
              </a:ext>
            </a:extLst>
          </p:cNvPr>
          <p:cNvSpPr/>
          <p:nvPr/>
        </p:nvSpPr>
        <p:spPr>
          <a:xfrm>
            <a:off x="1054250" y="3133164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1054250" y="5480124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22740" y="3100064"/>
              <a:ext cx="4674678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alim   met   un   grand   casque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79AE55E2-CB29-EFF9-8152-8CE73F5EA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49525" y="995487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67435" y="756000"/>
            <a:ext cx="6864565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788E3384-8D25-FD64-9D72-B926F7D85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9525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4E4FA47A-B4F1-9701-DBE3-7816777214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9525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856E4C-1B56-D474-DF3D-BB3DC95842D0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4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4A123BE-34C5-3F65-FF06-33239AB7F1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BE5F08-A8B5-2EF7-A6D8-DFBB3AA23020}"/>
                </a:ext>
              </a:extLst>
            </p:cNvPr>
            <p:cNvSpPr/>
            <p:nvPr/>
          </p:nvSpPr>
          <p:spPr>
            <a:xfrm>
              <a:off x="1422740" y="3100064"/>
              <a:ext cx="4674678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alim   met   un   grand   casque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397BD09-36C0-401D-A6EF-E446DE9E661C}"/>
              </a:ext>
            </a:extLst>
          </p:cNvPr>
          <p:cNvGrpSpPr/>
          <p:nvPr/>
        </p:nvGrpSpPr>
        <p:grpSpPr>
          <a:xfrm>
            <a:off x="884762" y="3429000"/>
            <a:ext cx="7374476" cy="677782"/>
            <a:chOff x="1441622" y="3429000"/>
            <a:chExt cx="7374476" cy="67778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F32A1F9A-E1D2-4C67-BC6D-54300C7599CD}"/>
                </a:ext>
              </a:extLst>
            </p:cNvPr>
            <p:cNvGrpSpPr/>
            <p:nvPr/>
          </p:nvGrpSpPr>
          <p:grpSpPr>
            <a:xfrm>
              <a:off x="1441622" y="3429000"/>
              <a:ext cx="5455965" cy="677782"/>
              <a:chOff x="3376756" y="3429000"/>
              <a:chExt cx="3952667" cy="67778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29062E3-F350-4D49-8E1D-E4B58946AAB3}"/>
                  </a:ext>
                </a:extLst>
              </p:cNvPr>
              <p:cNvSpPr/>
              <p:nvPr/>
            </p:nvSpPr>
            <p:spPr>
              <a:xfrm>
                <a:off x="6039670" y="3429000"/>
                <a:ext cx="1289753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 venir</a:t>
                </a: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7129038-ECB9-4A03-A1EE-948BB15F5FFF}"/>
                  </a:ext>
                </a:extLst>
              </p:cNvPr>
              <p:cNvSpPr/>
              <p:nvPr/>
            </p:nvSpPr>
            <p:spPr>
              <a:xfrm>
                <a:off x="3376756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chez moi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E0E13C0-FBD3-47B2-81A1-4DA040E61D41}"/>
                  </a:ext>
                </a:extLst>
              </p:cNvPr>
              <p:cNvSpPr/>
              <p:nvPr/>
            </p:nvSpPr>
            <p:spPr>
              <a:xfrm>
                <a:off x="4708213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tu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15F4A86-E428-491A-8D57-BBB84C6DC4D8}"/>
                </a:ext>
              </a:extLst>
            </p:cNvPr>
            <p:cNvSpPr/>
            <p:nvPr/>
          </p:nvSpPr>
          <p:spPr>
            <a:xfrm>
              <a:off x="7035820" y="3429000"/>
              <a:ext cx="17802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peux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FEC518D-0B0C-4B38-B27D-9BA94512AFA9}"/>
              </a:ext>
            </a:extLst>
          </p:cNvPr>
          <p:cNvGrpSpPr/>
          <p:nvPr/>
        </p:nvGrpSpPr>
        <p:grpSpPr>
          <a:xfrm>
            <a:off x="884762" y="3429000"/>
            <a:ext cx="7374476" cy="677782"/>
            <a:chOff x="1441622" y="3429000"/>
            <a:chExt cx="7374476" cy="67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D0FC0C2-1E64-466A-8EFB-439E5E8C10B7}"/>
                </a:ext>
              </a:extLst>
            </p:cNvPr>
            <p:cNvGrpSpPr/>
            <p:nvPr/>
          </p:nvGrpSpPr>
          <p:grpSpPr>
            <a:xfrm>
              <a:off x="1441622" y="3429000"/>
              <a:ext cx="5455965" cy="677782"/>
              <a:chOff x="3376756" y="3429000"/>
              <a:chExt cx="3952667" cy="677782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4DC2C66-CF11-4D5E-A324-1BFE08C6A5B9}"/>
                  </a:ext>
                </a:extLst>
              </p:cNvPr>
              <p:cNvSpPr/>
              <p:nvPr/>
            </p:nvSpPr>
            <p:spPr>
              <a:xfrm>
                <a:off x="6039670" y="3429000"/>
                <a:ext cx="1289753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 venir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32BD627-1812-4D88-9C5A-1C66FDD80510}"/>
                  </a:ext>
                </a:extLst>
              </p:cNvPr>
              <p:cNvSpPr/>
              <p:nvPr/>
            </p:nvSpPr>
            <p:spPr>
              <a:xfrm>
                <a:off x="3376756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chez moi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CFF42C4-F132-43CD-AFE9-039D943E4714}"/>
                  </a:ext>
                </a:extLst>
              </p:cNvPr>
              <p:cNvSpPr/>
              <p:nvPr/>
            </p:nvSpPr>
            <p:spPr>
              <a:xfrm>
                <a:off x="4708213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tu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9CF5FC4-F2D6-4865-8176-D5017948FAD0}"/>
                </a:ext>
              </a:extLst>
            </p:cNvPr>
            <p:cNvSpPr/>
            <p:nvPr/>
          </p:nvSpPr>
          <p:spPr>
            <a:xfrm>
              <a:off x="7035820" y="3429000"/>
              <a:ext cx="17802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peux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403933" y="2488666"/>
            <a:ext cx="7076963" cy="2310699"/>
            <a:chOff x="246227" y="2552834"/>
            <a:chExt cx="7076963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183372" y="3123836"/>
              <a:ext cx="613981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T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u   peux   venir   chez   moi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74.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C004BE-76CE-41A9-B538-3B56C1A595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88" y="1608119"/>
            <a:ext cx="3320864" cy="5093746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49028" y="5149526"/>
            <a:ext cx="2925184" cy="1041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B47419-D700-4C4F-82EF-9A181643D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95" y="2138182"/>
            <a:ext cx="7059010" cy="406898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1216950" y="3649452"/>
            <a:ext cx="536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on ami peut venir chez moi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1135056" y="5365029"/>
            <a:ext cx="6110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ous pouvons jouer aux jeux vidéo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B2AFD-C166-40FA-B68B-C5260F66CD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317" y="1829578"/>
            <a:ext cx="3177366" cy="471849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517159" y="3148784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111DF6-31E7-420D-A7F2-AD0614C3A43E}">
  <ds:schemaRefs>
    <ds:schemaRef ds:uri="http://schemas.microsoft.com/office/2006/metadata/properties"/>
    <ds:schemaRef ds:uri="http://purl.org/dc/elements/1.1/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202b3bc9-e036-45c7-aea0-06aec8cd7a4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1116</Words>
  <Application>Microsoft Office PowerPoint</Application>
  <PresentationFormat>Affichage à l'écran (4:3)</PresentationFormat>
  <Paragraphs>147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Dosis</vt:lpstr>
      <vt:lpstr>Aptos Display</vt:lpstr>
      <vt:lpstr>Dosis SemiBold</vt:lpstr>
      <vt:lpstr>Aptos</vt:lpstr>
      <vt:lpstr>Wingdings</vt:lpstr>
      <vt:lpstr>Dosis ExtraBold</vt:lpstr>
      <vt:lpstr>Calibri</vt:lpstr>
      <vt:lpstr>Arial</vt:lpstr>
      <vt:lpstr>Dosis Medium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avec nos familles, à dire qui va venir à la maison ce soir et à parler de ce que nous allons faire avec eux. Écoutez bien.</vt:lpstr>
      <vt:lpstr>Lecture de la vidéo.</vt:lpstr>
      <vt:lpstr>Maintenant, nous allons prendre la parole pour nous présenter, parler de ce que nous faisons avec  nos familles, dire qui va venir à la maison ce soir et de ce que nous allons faire avec eux.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dit son nom, sa classe et son école, puis dit ce qu’il fait avec sa famille, qui va venir à la maison ce soir et parle de ce qu’il va faire avec eux.</vt:lpstr>
      <vt:lpstr>Plan de la séance 5</vt:lpstr>
      <vt:lpstr>Maintenant, on va faire de la lecture. </vt:lpstr>
      <vt:lpstr>C’est le mot : beaucoup.  On va l’épeler ensemble : b-e-a-u-c-o-u-p. </vt:lpstr>
      <vt:lpstr>C’est le mot : sous.  On va l’épeler ensemble : s-o-u-s.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Rim et son frère Akram.</vt:lpstr>
      <vt:lpstr>Est-ce que Akram porte un casque ? Qui veut répondre ? </vt:lpstr>
      <vt:lpstr>Est-ce que Rim porte un casque ? Qui veut répondre ? </vt:lpstr>
      <vt:lpstr>Est-ce que Akram et Rim font leurs devoirs ? Qui veut répondre ? </vt:lpstr>
      <vt:lpstr>Est-ce que les deux frères font un pique-nique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1, 2 et 4. </vt:lpstr>
      <vt:lpstr>Prenez vos livrets à la page 73.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74.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Lamie Bezzaz</dc:creator>
  <cp:lastModifiedBy>KHALID.RAMNI</cp:lastModifiedBy>
  <cp:revision>105</cp:revision>
  <cp:lastPrinted>2025-08-13T10:11:00Z</cp:lastPrinted>
  <dcterms:created xsi:type="dcterms:W3CDTF">2025-08-01T12:31:00Z</dcterms:created>
  <dcterms:modified xsi:type="dcterms:W3CDTF">2026-02-18T17:22:05Z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