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</p:sldMasterIdLst>
  <p:notesMasterIdLst>
    <p:notesMasterId r:id="rId60"/>
  </p:notesMasterIdLst>
  <p:sldIdLst>
    <p:sldId id="1072" r:id="rId10"/>
    <p:sldId id="1073" r:id="rId11"/>
    <p:sldId id="1074" r:id="rId12"/>
    <p:sldId id="1099" r:id="rId13"/>
    <p:sldId id="1075" r:id="rId14"/>
    <p:sldId id="799" r:id="rId15"/>
    <p:sldId id="779" r:id="rId16"/>
    <p:sldId id="780" r:id="rId17"/>
    <p:sldId id="784" r:id="rId18"/>
    <p:sldId id="1031" r:id="rId19"/>
    <p:sldId id="1106" r:id="rId20"/>
    <p:sldId id="1038" r:id="rId21"/>
    <p:sldId id="1071" r:id="rId22"/>
    <p:sldId id="1100" r:id="rId23"/>
    <p:sldId id="1032" r:id="rId24"/>
    <p:sldId id="1086" r:id="rId25"/>
    <p:sldId id="1087" r:id="rId26"/>
    <p:sldId id="1088" r:id="rId27"/>
    <p:sldId id="955" r:id="rId28"/>
    <p:sldId id="800" r:id="rId29"/>
    <p:sldId id="862" r:id="rId30"/>
    <p:sldId id="1034" r:id="rId31"/>
    <p:sldId id="846" r:id="rId32"/>
    <p:sldId id="865" r:id="rId33"/>
    <p:sldId id="866" r:id="rId34"/>
    <p:sldId id="1107" r:id="rId35"/>
    <p:sldId id="1108" r:id="rId36"/>
    <p:sldId id="1109" r:id="rId37"/>
    <p:sldId id="1110" r:id="rId38"/>
    <p:sldId id="831" r:id="rId39"/>
    <p:sldId id="832" r:id="rId40"/>
    <p:sldId id="874" r:id="rId41"/>
    <p:sldId id="805" r:id="rId42"/>
    <p:sldId id="1060" r:id="rId43"/>
    <p:sldId id="1105" r:id="rId44"/>
    <p:sldId id="1061" r:id="rId45"/>
    <p:sldId id="1069" r:id="rId46"/>
    <p:sldId id="1062" r:id="rId47"/>
    <p:sldId id="1076" r:id="rId48"/>
    <p:sldId id="1064" r:id="rId49"/>
    <p:sldId id="1065" r:id="rId50"/>
    <p:sldId id="1091" r:id="rId51"/>
    <p:sldId id="1078" r:id="rId52"/>
    <p:sldId id="1092" r:id="rId53"/>
    <p:sldId id="1046" r:id="rId54"/>
    <p:sldId id="1093" r:id="rId55"/>
    <p:sldId id="1066" r:id="rId56"/>
    <p:sldId id="1067" r:id="rId57"/>
    <p:sldId id="1068" r:id="rId58"/>
    <p:sldId id="1111" r:id="rId59"/>
  </p:sldIdLst>
  <p:sldSz cx="9144000" cy="6858000" type="screen4x3"/>
  <p:notesSz cx="6735763" cy="9866313"/>
  <p:embeddedFontLst>
    <p:embeddedFont>
      <p:font typeface="Dosis" pitchFamily="2" charset="0"/>
      <p:regular r:id="rId61"/>
      <p:bold r:id="rId62"/>
    </p:embeddedFont>
    <p:embeddedFont>
      <p:font typeface="Dosis ExtraBold" pitchFamily="2" charset="0"/>
      <p:bold r:id="rId63"/>
    </p:embeddedFont>
    <p:embeddedFont>
      <p:font typeface="Dosis Medium" pitchFamily="2" charset="0"/>
      <p:regular r:id="rId64"/>
      <p:bold r:id="rId65"/>
    </p:embeddedFont>
    <p:embeddedFont>
      <p:font typeface="Dosis SemiBold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EBE3F1"/>
    <a:srgbClr val="D9D9D9"/>
    <a:srgbClr val="DEEBF7"/>
    <a:srgbClr val="F3F6FB"/>
    <a:srgbClr val="C7E6A4"/>
    <a:srgbClr val="565F88"/>
    <a:srgbClr val="4B5377"/>
    <a:srgbClr val="424D7B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12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8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61" Type="http://schemas.openxmlformats.org/officeDocument/2006/relationships/font" Target="fonts/font1.fntdata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font" Target="fonts/font4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font" Target="fonts/font7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font" Target="fonts/font2.fntdata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7D2F3867-0D5A-4033-9416-84A44218D143}"/>
    <pc:docChg chg="undo custSel addSld delSld modSld sldOrd">
      <pc:chgData name="LAMIAE BEZZAZ" userId="f9bc3cc0-8e1c-4944-afa8-b4b36bbf20e1" providerId="ADAL" clId="{7D2F3867-0D5A-4033-9416-84A44218D143}" dt="2026-02-14T20:40:26.604" v="929" actId="171"/>
      <pc:docMkLst>
        <pc:docMk/>
      </pc:docMkLst>
      <pc:sldChg chg="addSp delSp modSp">
        <pc:chgData name="LAMIAE BEZZAZ" userId="f9bc3cc0-8e1c-4944-afa8-b4b36bbf20e1" providerId="ADAL" clId="{7D2F3867-0D5A-4033-9416-84A44218D143}" dt="2026-02-14T20:15:37.164" v="625" actId="20577"/>
        <pc:sldMkLst>
          <pc:docMk/>
          <pc:sldMk cId="1808541968" sldId="831"/>
        </pc:sldMkLst>
        <pc:spChg chg="mod">
          <ac:chgData name="LAMIAE BEZZAZ" userId="f9bc3cc0-8e1c-4944-afa8-b4b36bbf20e1" providerId="ADAL" clId="{7D2F3867-0D5A-4033-9416-84A44218D143}" dt="2026-02-14T20:15:37.164" v="625" actId="20577"/>
          <ac:spMkLst>
            <pc:docMk/>
            <pc:sldMk cId="1808541968" sldId="831"/>
            <ac:spMk id="4" creationId="{824D3E88-5257-906F-53A3-FEE7687E4BC5}"/>
          </ac:spMkLst>
        </pc:spChg>
        <pc:spChg chg="mod">
          <ac:chgData name="LAMIAE BEZZAZ" userId="f9bc3cc0-8e1c-4944-afa8-b4b36bbf20e1" providerId="ADAL" clId="{7D2F3867-0D5A-4033-9416-84A44218D143}" dt="2026-02-14T20:15:31.758" v="621" actId="14100"/>
          <ac:spMkLst>
            <pc:docMk/>
            <pc:sldMk cId="1808541968" sldId="831"/>
            <ac:spMk id="5" creationId="{04C863AA-2938-BFB1-1CBE-E75561F92252}"/>
          </ac:spMkLst>
        </pc:spChg>
        <pc:picChg chg="del">
          <ac:chgData name="LAMIAE BEZZAZ" userId="f9bc3cc0-8e1c-4944-afa8-b4b36bbf20e1" providerId="ADAL" clId="{7D2F3867-0D5A-4033-9416-84A44218D143}" dt="2026-02-14T20:14:44.451" v="615" actId="478"/>
          <ac:picMkLst>
            <pc:docMk/>
            <pc:sldMk cId="1808541968" sldId="831"/>
            <ac:picMk id="3" creationId="{33072887-018E-4B33-AE85-5E80177006F4}"/>
          </ac:picMkLst>
        </pc:picChg>
        <pc:picChg chg="add mod ord">
          <ac:chgData name="LAMIAE BEZZAZ" userId="f9bc3cc0-8e1c-4944-afa8-b4b36bbf20e1" providerId="ADAL" clId="{7D2F3867-0D5A-4033-9416-84A44218D143}" dt="2026-02-14T20:15:21.574" v="619" actId="171"/>
          <ac:picMkLst>
            <pc:docMk/>
            <pc:sldMk cId="1808541968" sldId="831"/>
            <ac:picMk id="6" creationId="{0D40AEE2-49D7-4201-A1AC-40AF4946580A}"/>
          </ac:picMkLst>
        </pc:picChg>
      </pc:sldChg>
      <pc:sldChg chg="addSp delSp modSp">
        <pc:chgData name="LAMIAE BEZZAZ" userId="f9bc3cc0-8e1c-4944-afa8-b4b36bbf20e1" providerId="ADAL" clId="{7D2F3867-0D5A-4033-9416-84A44218D143}" dt="2026-02-14T20:16:51.256" v="641"/>
        <pc:sldMkLst>
          <pc:docMk/>
          <pc:sldMk cId="2036744587" sldId="832"/>
        </pc:sldMkLst>
        <pc:picChg chg="del">
          <ac:chgData name="LAMIAE BEZZAZ" userId="f9bc3cc0-8e1c-4944-afa8-b4b36bbf20e1" providerId="ADAL" clId="{7D2F3867-0D5A-4033-9416-84A44218D143}" dt="2026-02-14T20:15:44.956" v="626" actId="478"/>
          <ac:picMkLst>
            <pc:docMk/>
            <pc:sldMk cId="2036744587" sldId="832"/>
            <ac:picMk id="3" creationId="{E2A94863-C2D2-4F4F-A0C9-F372AD0672DF}"/>
          </ac:picMkLst>
        </pc:picChg>
        <pc:picChg chg="add mod modCrop">
          <ac:chgData name="LAMIAE BEZZAZ" userId="f9bc3cc0-8e1c-4944-afa8-b4b36bbf20e1" providerId="ADAL" clId="{7D2F3867-0D5A-4033-9416-84A44218D143}" dt="2026-02-14T20:16:51.256" v="641"/>
          <ac:picMkLst>
            <pc:docMk/>
            <pc:sldMk cId="2036744587" sldId="832"/>
            <ac:picMk id="4" creationId="{3193A3D4-8A03-4CD0-85A6-22E40B930B57}"/>
          </ac:picMkLst>
        </pc:picChg>
      </pc:sldChg>
      <pc:sldChg chg="addSp delSp modSp">
        <pc:chgData name="LAMIAE BEZZAZ" userId="f9bc3cc0-8e1c-4944-afa8-b4b36bbf20e1" providerId="ADAL" clId="{7D2F3867-0D5A-4033-9416-84A44218D143}" dt="2026-02-14T19:55:16.811" v="287" actId="1076"/>
        <pc:sldMkLst>
          <pc:docMk/>
          <pc:sldMk cId="2830076411" sldId="846"/>
        </pc:sldMkLst>
        <pc:spChg chg="del">
          <ac:chgData name="LAMIAE BEZZAZ" userId="f9bc3cc0-8e1c-4944-afa8-b4b36bbf20e1" providerId="ADAL" clId="{7D2F3867-0D5A-4033-9416-84A44218D143}" dt="2026-02-14T19:54:57.287" v="284" actId="478"/>
          <ac:spMkLst>
            <pc:docMk/>
            <pc:sldMk cId="2830076411" sldId="846"/>
            <ac:spMk id="3" creationId="{36639923-6548-4EB5-AC88-D4865FC80085}"/>
          </ac:spMkLst>
        </pc:spChg>
        <pc:spChg chg="add mod">
          <ac:chgData name="LAMIAE BEZZAZ" userId="f9bc3cc0-8e1c-4944-afa8-b4b36bbf20e1" providerId="ADAL" clId="{7D2F3867-0D5A-4033-9416-84A44218D143}" dt="2026-02-14T19:55:06.326" v="285" actId="1076"/>
          <ac:spMkLst>
            <pc:docMk/>
            <pc:sldMk cId="2830076411" sldId="846"/>
            <ac:spMk id="9" creationId="{197D3750-262F-4011-8EF6-49CE11052245}"/>
          </ac:spMkLst>
        </pc:spChg>
        <pc:spChg chg="add mod">
          <ac:chgData name="LAMIAE BEZZAZ" userId="f9bc3cc0-8e1c-4944-afa8-b4b36bbf20e1" providerId="ADAL" clId="{7D2F3867-0D5A-4033-9416-84A44218D143}" dt="2026-02-14T19:55:16.811" v="287" actId="1076"/>
          <ac:spMkLst>
            <pc:docMk/>
            <pc:sldMk cId="2830076411" sldId="846"/>
            <ac:spMk id="14" creationId="{A5A02CF9-7C9B-4FFE-A865-C95F90D76967}"/>
          </ac:spMkLst>
        </pc:spChg>
        <pc:spChg chg="add mod">
          <ac:chgData name="LAMIAE BEZZAZ" userId="f9bc3cc0-8e1c-4944-afa8-b4b36bbf20e1" providerId="ADAL" clId="{7D2F3867-0D5A-4033-9416-84A44218D143}" dt="2026-02-14T19:55:10.977" v="286" actId="1076"/>
          <ac:spMkLst>
            <pc:docMk/>
            <pc:sldMk cId="2830076411" sldId="846"/>
            <ac:spMk id="16" creationId="{54EBD2C2-6FC6-42A5-B119-608D640B9481}"/>
          </ac:spMkLst>
        </pc:spChg>
        <pc:graphicFrameChg chg="del">
          <ac:chgData name="LAMIAE BEZZAZ" userId="f9bc3cc0-8e1c-4944-afa8-b4b36bbf20e1" providerId="ADAL" clId="{7D2F3867-0D5A-4033-9416-84A44218D143}" dt="2026-02-14T19:53:34.707" v="278" actId="478"/>
          <ac:graphicFrameMkLst>
            <pc:docMk/>
            <pc:sldMk cId="2830076411" sldId="846"/>
            <ac:graphicFrameMk id="10" creationId="{6F84CE60-A0B2-42E1-9699-B65C2E7D2954}"/>
          </ac:graphicFrameMkLst>
        </pc:graphicFrameChg>
      </pc:sldChg>
      <pc:sldChg chg="modSp">
        <pc:chgData name="LAMIAE BEZZAZ" userId="f9bc3cc0-8e1c-4944-afa8-b4b36bbf20e1" providerId="ADAL" clId="{7D2F3867-0D5A-4033-9416-84A44218D143}" dt="2026-02-14T19:52:50.776" v="276" actId="1076"/>
        <pc:sldMkLst>
          <pc:docMk/>
          <pc:sldMk cId="2405058643" sldId="862"/>
        </pc:sldMkLst>
        <pc:spChg chg="mod">
          <ac:chgData name="LAMIAE BEZZAZ" userId="f9bc3cc0-8e1c-4944-afa8-b4b36bbf20e1" providerId="ADAL" clId="{7D2F3867-0D5A-4033-9416-84A44218D143}" dt="2026-02-14T19:52:04.034" v="271" actId="20577"/>
          <ac:spMkLst>
            <pc:docMk/>
            <pc:sldMk cId="2405058643" sldId="862"/>
            <ac:spMk id="2" creationId="{B84B0CC2-B73A-ED67-AA84-FA67AF3FDF7B}"/>
          </ac:spMkLst>
        </pc:spChg>
        <pc:spChg chg="mod">
          <ac:chgData name="LAMIAE BEZZAZ" userId="f9bc3cc0-8e1c-4944-afa8-b4b36bbf20e1" providerId="ADAL" clId="{7D2F3867-0D5A-4033-9416-84A44218D143}" dt="2026-02-14T19:52:50.776" v="276" actId="1076"/>
          <ac:spMkLst>
            <pc:docMk/>
            <pc:sldMk cId="2405058643" sldId="862"/>
            <ac:spMk id="5" creationId="{D9F960AF-7F5B-145B-60BB-014EB8070538}"/>
          </ac:spMkLst>
        </pc:spChg>
      </pc:sldChg>
      <pc:sldChg chg="addSp delSp modSp">
        <pc:chgData name="LAMIAE BEZZAZ" userId="f9bc3cc0-8e1c-4944-afa8-b4b36bbf20e1" providerId="ADAL" clId="{7D2F3867-0D5A-4033-9416-84A44218D143}" dt="2026-02-14T20:12:33.542" v="572" actId="20577"/>
        <pc:sldMkLst>
          <pc:docMk/>
          <pc:sldMk cId="3592507484" sldId="865"/>
        </pc:sldMkLst>
        <pc:spChg chg="mod">
          <ac:chgData name="LAMIAE BEZZAZ" userId="f9bc3cc0-8e1c-4944-afa8-b4b36bbf20e1" providerId="ADAL" clId="{7D2F3867-0D5A-4033-9416-84A44218D143}" dt="2026-02-14T20:03:03.387" v="338" actId="20577"/>
          <ac:spMkLst>
            <pc:docMk/>
            <pc:sldMk cId="3592507484" sldId="865"/>
            <ac:spMk id="7" creationId="{6637C2AE-2054-083C-B1CC-4417AF902051}"/>
          </ac:spMkLst>
        </pc:spChg>
        <pc:spChg chg="add del mod">
          <ac:chgData name="LAMIAE BEZZAZ" userId="f9bc3cc0-8e1c-4944-afa8-b4b36bbf20e1" providerId="ADAL" clId="{7D2F3867-0D5A-4033-9416-84A44218D143}" dt="2026-02-14T20:12:33.542" v="572" actId="20577"/>
          <ac:spMkLst>
            <pc:docMk/>
            <pc:sldMk cId="3592507484" sldId="865"/>
            <ac:spMk id="8" creationId="{B605FA99-945A-4FE2-8118-A1A4D8555909}"/>
          </ac:spMkLst>
        </pc:spChg>
        <pc:spChg chg="add del mod">
          <ac:chgData name="LAMIAE BEZZAZ" userId="f9bc3cc0-8e1c-4944-afa8-b4b36bbf20e1" providerId="ADAL" clId="{7D2F3867-0D5A-4033-9416-84A44218D143}" dt="2026-02-14T20:12:28.874" v="567" actId="20577"/>
          <ac:spMkLst>
            <pc:docMk/>
            <pc:sldMk cId="3592507484" sldId="865"/>
            <ac:spMk id="10" creationId="{BC104A54-4469-A5DD-1E5A-911597CA1AA4}"/>
          </ac:spMkLst>
        </pc:spChg>
        <pc:spChg chg="add del mod">
          <ac:chgData name="LAMIAE BEZZAZ" userId="f9bc3cc0-8e1c-4944-afa8-b4b36bbf20e1" providerId="ADAL" clId="{7D2F3867-0D5A-4033-9416-84A44218D143}" dt="2026-02-14T20:12:12.286" v="553" actId="21"/>
          <ac:spMkLst>
            <pc:docMk/>
            <pc:sldMk cId="3592507484" sldId="865"/>
            <ac:spMk id="11" creationId="{D1F94EC3-274B-4BFD-B987-E2D1ACBEEF01}"/>
          </ac:spMkLst>
        </pc:spChg>
        <pc:spChg chg="add del mod">
          <ac:chgData name="LAMIAE BEZZAZ" userId="f9bc3cc0-8e1c-4944-afa8-b4b36bbf20e1" providerId="ADAL" clId="{7D2F3867-0D5A-4033-9416-84A44218D143}" dt="2026-02-14T20:12:09.465" v="547"/>
          <ac:spMkLst>
            <pc:docMk/>
            <pc:sldMk cId="3592507484" sldId="865"/>
            <ac:spMk id="12" creationId="{B05DF72F-3D2F-40E8-9A85-972B840C72B9}"/>
          </ac:spMkLst>
        </pc:spChg>
        <pc:spChg chg="add del mod">
          <ac:chgData name="LAMIAE BEZZAZ" userId="f9bc3cc0-8e1c-4944-afa8-b4b36bbf20e1" providerId="ADAL" clId="{7D2F3867-0D5A-4033-9416-84A44218D143}" dt="2026-02-14T20:12:09.465" v="547"/>
          <ac:spMkLst>
            <pc:docMk/>
            <pc:sldMk cId="3592507484" sldId="865"/>
            <ac:spMk id="13" creationId="{ECED80ED-1DDB-4F67-A1F7-384A96DA65A4}"/>
          </ac:spMkLst>
        </pc:spChg>
        <pc:spChg chg="add del mod">
          <ac:chgData name="LAMIAE BEZZAZ" userId="f9bc3cc0-8e1c-4944-afa8-b4b36bbf20e1" providerId="ADAL" clId="{7D2F3867-0D5A-4033-9416-84A44218D143}" dt="2026-02-14T20:12:09.465" v="547"/>
          <ac:spMkLst>
            <pc:docMk/>
            <pc:sldMk cId="3592507484" sldId="865"/>
            <ac:spMk id="14" creationId="{076F776D-022A-41A8-9CEE-94BE72A15048}"/>
          </ac:spMkLst>
        </pc:spChg>
      </pc:sldChg>
      <pc:sldChg chg="addSp delSp modSp">
        <pc:chgData name="LAMIAE BEZZAZ" userId="f9bc3cc0-8e1c-4944-afa8-b4b36bbf20e1" providerId="ADAL" clId="{7D2F3867-0D5A-4033-9416-84A44218D143}" dt="2026-02-14T20:12:16.026" v="560" actId="478"/>
        <pc:sldMkLst>
          <pc:docMk/>
          <pc:sldMk cId="3319248207" sldId="866"/>
        </pc:sldMkLst>
        <pc:spChg chg="del">
          <ac:chgData name="LAMIAE BEZZAZ" userId="f9bc3cc0-8e1c-4944-afa8-b4b36bbf20e1" providerId="ADAL" clId="{7D2F3867-0D5A-4033-9416-84A44218D143}" dt="2026-02-14T20:03:46.170" v="352" actId="478"/>
          <ac:spMkLst>
            <pc:docMk/>
            <pc:sldMk cId="3319248207" sldId="866"/>
            <ac:spMk id="9" creationId="{13A4E9F7-DCA6-408F-AE86-6937F6D88F21}"/>
          </ac:spMkLst>
        </pc:spChg>
        <pc:spChg chg="mod">
          <ac:chgData name="LAMIAE BEZZAZ" userId="f9bc3cc0-8e1c-4944-afa8-b4b36bbf20e1" providerId="ADAL" clId="{7D2F3867-0D5A-4033-9416-84A44218D143}" dt="2026-02-14T20:06:11.035" v="399"/>
          <ac:spMkLst>
            <pc:docMk/>
            <pc:sldMk cId="3319248207" sldId="866"/>
            <ac:spMk id="10" creationId="{6A01E0EF-EC57-2493-BC8B-DA463A255872}"/>
          </ac:spMkLst>
        </pc:spChg>
        <pc:spChg chg="del mod">
          <ac:chgData name="LAMIAE BEZZAZ" userId="f9bc3cc0-8e1c-4944-afa8-b4b36bbf20e1" providerId="ADAL" clId="{7D2F3867-0D5A-4033-9416-84A44218D143}" dt="2026-02-14T20:03:46.170" v="352" actId="478"/>
          <ac:spMkLst>
            <pc:docMk/>
            <pc:sldMk cId="3319248207" sldId="866"/>
            <ac:spMk id="11" creationId="{63D71E09-6B10-43EA-AEC7-5457669E8A60}"/>
          </ac:spMkLst>
        </pc:spChg>
        <pc:spChg chg="del">
          <ac:chgData name="LAMIAE BEZZAZ" userId="f9bc3cc0-8e1c-4944-afa8-b4b36bbf20e1" providerId="ADAL" clId="{7D2F3867-0D5A-4033-9416-84A44218D143}" dt="2026-02-14T20:03:46.170" v="352" actId="478"/>
          <ac:spMkLst>
            <pc:docMk/>
            <pc:sldMk cId="3319248207" sldId="866"/>
            <ac:spMk id="15" creationId="{FE500CF3-FFC3-4EAC-883E-FC79F792E1AE}"/>
          </ac:spMkLst>
        </pc:spChg>
        <pc:spChg chg="add del mod">
          <ac:chgData name="LAMIAE BEZZAZ" userId="f9bc3cc0-8e1c-4944-afa8-b4b36bbf20e1" providerId="ADAL" clId="{7D2F3867-0D5A-4033-9416-84A44218D143}" dt="2026-02-14T20:12:16.026" v="560" actId="478"/>
          <ac:spMkLst>
            <pc:docMk/>
            <pc:sldMk cId="3319248207" sldId="866"/>
            <ac:spMk id="16" creationId="{5057D0E0-69B0-4775-9BDD-55392DC18032}"/>
          </ac:spMkLst>
        </pc:spChg>
        <pc:spChg chg="add del mod">
          <ac:chgData name="LAMIAE BEZZAZ" userId="f9bc3cc0-8e1c-4944-afa8-b4b36bbf20e1" providerId="ADAL" clId="{7D2F3867-0D5A-4033-9416-84A44218D143}" dt="2026-02-14T20:12:16.026" v="560" actId="478"/>
          <ac:spMkLst>
            <pc:docMk/>
            <pc:sldMk cId="3319248207" sldId="866"/>
            <ac:spMk id="17" creationId="{C12C5B95-A8A4-45D9-9215-4B8C2155206C}"/>
          </ac:spMkLst>
        </pc:spChg>
        <pc:spChg chg="add del mod">
          <ac:chgData name="LAMIAE BEZZAZ" userId="f9bc3cc0-8e1c-4944-afa8-b4b36bbf20e1" providerId="ADAL" clId="{7D2F3867-0D5A-4033-9416-84A44218D143}" dt="2026-02-14T20:12:16.026" v="560" actId="478"/>
          <ac:spMkLst>
            <pc:docMk/>
            <pc:sldMk cId="3319248207" sldId="866"/>
            <ac:spMk id="18" creationId="{FB438E75-E32A-428D-9460-6C4DC8DC18AF}"/>
          </ac:spMkLst>
        </pc:spChg>
        <pc:spChg chg="add del mod">
          <ac:chgData name="LAMIAE BEZZAZ" userId="f9bc3cc0-8e1c-4944-afa8-b4b36bbf20e1" providerId="ADAL" clId="{7D2F3867-0D5A-4033-9416-84A44218D143}" dt="2026-02-14T20:12:15.789" v="559"/>
          <ac:spMkLst>
            <pc:docMk/>
            <pc:sldMk cId="3319248207" sldId="866"/>
            <ac:spMk id="19" creationId="{F67BAFFA-FDD2-4B1A-8CBA-39FC52A5ED44}"/>
          </ac:spMkLst>
        </pc:spChg>
        <pc:spChg chg="add del mod">
          <ac:chgData name="LAMIAE BEZZAZ" userId="f9bc3cc0-8e1c-4944-afa8-b4b36bbf20e1" providerId="ADAL" clId="{7D2F3867-0D5A-4033-9416-84A44218D143}" dt="2026-02-14T20:12:15.789" v="559"/>
          <ac:spMkLst>
            <pc:docMk/>
            <pc:sldMk cId="3319248207" sldId="866"/>
            <ac:spMk id="20" creationId="{590F0148-D2B0-4A72-A08F-4BDC47042795}"/>
          </ac:spMkLst>
        </pc:spChg>
        <pc:spChg chg="add del mod">
          <ac:chgData name="LAMIAE BEZZAZ" userId="f9bc3cc0-8e1c-4944-afa8-b4b36bbf20e1" providerId="ADAL" clId="{7D2F3867-0D5A-4033-9416-84A44218D143}" dt="2026-02-14T20:12:15.789" v="559"/>
          <ac:spMkLst>
            <pc:docMk/>
            <pc:sldMk cId="3319248207" sldId="866"/>
            <ac:spMk id="21" creationId="{A1FB9A7A-109F-4A51-8F05-D3435138FC1D}"/>
          </ac:spMkLst>
        </pc:spChg>
        <pc:spChg chg="add del">
          <ac:chgData name="LAMIAE BEZZAZ" userId="f9bc3cc0-8e1c-4944-afa8-b4b36bbf20e1" providerId="ADAL" clId="{7D2F3867-0D5A-4033-9416-84A44218D143}" dt="2026-02-14T20:12:10.827" v="551"/>
          <ac:spMkLst>
            <pc:docMk/>
            <pc:sldMk cId="3319248207" sldId="866"/>
            <ac:spMk id="22" creationId="{424C3705-1C48-4371-9DF6-31E59DA791CD}"/>
          </ac:spMkLst>
        </pc:spChg>
        <pc:spChg chg="add del">
          <ac:chgData name="LAMIAE BEZZAZ" userId="f9bc3cc0-8e1c-4944-afa8-b4b36bbf20e1" providerId="ADAL" clId="{7D2F3867-0D5A-4033-9416-84A44218D143}" dt="2026-02-14T20:12:10.827" v="551"/>
          <ac:spMkLst>
            <pc:docMk/>
            <pc:sldMk cId="3319248207" sldId="866"/>
            <ac:spMk id="23" creationId="{171CD212-B0FB-4DEB-9E6B-055918338CD2}"/>
          </ac:spMkLst>
        </pc:spChg>
        <pc:spChg chg="add del">
          <ac:chgData name="LAMIAE BEZZAZ" userId="f9bc3cc0-8e1c-4944-afa8-b4b36bbf20e1" providerId="ADAL" clId="{7D2F3867-0D5A-4033-9416-84A44218D143}" dt="2026-02-14T20:12:10.827" v="551"/>
          <ac:spMkLst>
            <pc:docMk/>
            <pc:sldMk cId="3319248207" sldId="866"/>
            <ac:spMk id="24" creationId="{EC808EB9-FB19-463A-937A-548772162AF9}"/>
          </ac:spMkLst>
        </pc:spChg>
        <pc:spChg chg="add del mod">
          <ac:chgData name="LAMIAE BEZZAZ" userId="f9bc3cc0-8e1c-4944-afa8-b4b36bbf20e1" providerId="ADAL" clId="{7D2F3867-0D5A-4033-9416-84A44218D143}" dt="2026-02-14T20:12:10.335" v="550" actId="571"/>
          <ac:spMkLst>
            <pc:docMk/>
            <pc:sldMk cId="3319248207" sldId="866"/>
            <ac:spMk id="25" creationId="{4AAE5224-EC5E-41B2-B334-3B37810903DA}"/>
          </ac:spMkLst>
        </pc:spChg>
      </pc:sldChg>
      <pc:sldChg chg="del">
        <pc:chgData name="LAMIAE BEZZAZ" userId="f9bc3cc0-8e1c-4944-afa8-b4b36bbf20e1" providerId="ADAL" clId="{7D2F3867-0D5A-4033-9416-84A44218D143}" dt="2026-02-14T20:04:55.220" v="365" actId="47"/>
        <pc:sldMkLst>
          <pc:docMk/>
          <pc:sldMk cId="1974211727" sldId="867"/>
        </pc:sldMkLst>
      </pc:sldChg>
      <pc:sldChg chg="del">
        <pc:chgData name="LAMIAE BEZZAZ" userId="f9bc3cc0-8e1c-4944-afa8-b4b36bbf20e1" providerId="ADAL" clId="{7D2F3867-0D5A-4033-9416-84A44218D143}" dt="2026-02-14T20:04:55.220" v="365" actId="47"/>
        <pc:sldMkLst>
          <pc:docMk/>
          <pc:sldMk cId="2525327067" sldId="868"/>
        </pc:sldMkLst>
      </pc:sldChg>
      <pc:sldChg chg="addSp delSp modSp">
        <pc:chgData name="LAMIAE BEZZAZ" userId="f9bc3cc0-8e1c-4944-afa8-b4b36bbf20e1" providerId="ADAL" clId="{7D2F3867-0D5A-4033-9416-84A44218D143}" dt="2026-02-14T20:18:43.784" v="663" actId="164"/>
        <pc:sldMkLst>
          <pc:docMk/>
          <pc:sldMk cId="155520052" sldId="874"/>
        </pc:sldMkLst>
        <pc:grpChg chg="del">
          <ac:chgData name="LAMIAE BEZZAZ" userId="f9bc3cc0-8e1c-4944-afa8-b4b36bbf20e1" providerId="ADAL" clId="{7D2F3867-0D5A-4033-9416-84A44218D143}" dt="2026-02-14T20:16:59.506" v="642" actId="165"/>
          <ac:grpSpMkLst>
            <pc:docMk/>
            <pc:sldMk cId="155520052" sldId="874"/>
            <ac:grpSpMk id="15" creationId="{B5C54E25-11DF-4D95-AC77-51640517FB50}"/>
          </ac:grpSpMkLst>
        </pc:grpChg>
        <pc:grpChg chg="add mod">
          <ac:chgData name="LAMIAE BEZZAZ" userId="f9bc3cc0-8e1c-4944-afa8-b4b36bbf20e1" providerId="ADAL" clId="{7D2F3867-0D5A-4033-9416-84A44218D143}" dt="2026-02-14T20:18:43.784" v="663" actId="164"/>
          <ac:grpSpMkLst>
            <pc:docMk/>
            <pc:sldMk cId="155520052" sldId="874"/>
            <ac:grpSpMk id="20" creationId="{5D60E59F-5FFA-455D-8659-C5FD29E843B2}"/>
          </ac:grpSpMkLst>
        </pc:grpChg>
        <pc:picChg chg="add mod ord">
          <ac:chgData name="LAMIAE BEZZAZ" userId="f9bc3cc0-8e1c-4944-afa8-b4b36bbf20e1" providerId="ADAL" clId="{7D2F3867-0D5A-4033-9416-84A44218D143}" dt="2026-02-14T20:18:43.784" v="663" actId="164"/>
          <ac:picMkLst>
            <pc:docMk/>
            <pc:sldMk cId="155520052" sldId="874"/>
            <ac:picMk id="2" creationId="{845A65E9-94D2-4E3D-A2E3-82CAC4EA54D6}"/>
          </ac:picMkLst>
        </pc:picChg>
        <pc:picChg chg="del mod topLvl">
          <ac:chgData name="LAMIAE BEZZAZ" userId="f9bc3cc0-8e1c-4944-afa8-b4b36bbf20e1" providerId="ADAL" clId="{7D2F3867-0D5A-4033-9416-84A44218D143}" dt="2026-02-14T20:17:03.225" v="643" actId="478"/>
          <ac:picMkLst>
            <pc:docMk/>
            <pc:sldMk cId="155520052" sldId="874"/>
            <ac:picMk id="6" creationId="{68B1B900-E710-4FF5-8D78-E7A05C65DFD5}"/>
          </ac:picMkLst>
        </pc:picChg>
        <pc:cxnChg chg="mod topLvl">
          <ac:chgData name="LAMIAE BEZZAZ" userId="f9bc3cc0-8e1c-4944-afa8-b4b36bbf20e1" providerId="ADAL" clId="{7D2F3867-0D5A-4033-9416-84A44218D143}" dt="2026-02-14T20:18:43.784" v="663" actId="164"/>
          <ac:cxnSpMkLst>
            <pc:docMk/>
            <pc:sldMk cId="155520052" sldId="874"/>
            <ac:cxnSpMk id="7" creationId="{FBEB9512-FFE0-4438-B424-40162CE878A8}"/>
          </ac:cxnSpMkLst>
        </pc:cxnChg>
        <pc:cxnChg chg="mod topLvl">
          <ac:chgData name="LAMIAE BEZZAZ" userId="f9bc3cc0-8e1c-4944-afa8-b4b36bbf20e1" providerId="ADAL" clId="{7D2F3867-0D5A-4033-9416-84A44218D143}" dt="2026-02-14T20:18:43.784" v="663" actId="164"/>
          <ac:cxnSpMkLst>
            <pc:docMk/>
            <pc:sldMk cId="155520052" sldId="874"/>
            <ac:cxnSpMk id="10" creationId="{2EEE80F5-CDD8-4B26-85AA-68C4F201EC3C}"/>
          </ac:cxnSpMkLst>
        </pc:cxnChg>
        <pc:cxnChg chg="mod topLvl">
          <ac:chgData name="LAMIAE BEZZAZ" userId="f9bc3cc0-8e1c-4944-afa8-b4b36bbf20e1" providerId="ADAL" clId="{7D2F3867-0D5A-4033-9416-84A44218D143}" dt="2026-02-14T20:18:43.784" v="663" actId="164"/>
          <ac:cxnSpMkLst>
            <pc:docMk/>
            <pc:sldMk cId="155520052" sldId="874"/>
            <ac:cxnSpMk id="11" creationId="{10F67714-4FEA-42B2-A4C4-EE0C7E8B37DA}"/>
          </ac:cxnSpMkLst>
        </pc:cxnChg>
        <pc:cxnChg chg="add mod">
          <ac:chgData name="LAMIAE BEZZAZ" userId="f9bc3cc0-8e1c-4944-afa8-b4b36bbf20e1" providerId="ADAL" clId="{7D2F3867-0D5A-4033-9416-84A44218D143}" dt="2026-02-14T20:18:43.784" v="663" actId="164"/>
          <ac:cxnSpMkLst>
            <pc:docMk/>
            <pc:sldMk cId="155520052" sldId="874"/>
            <ac:cxnSpMk id="17" creationId="{54661CC5-67E3-4EF4-A3C2-F7D5057304E1}"/>
          </ac:cxnSpMkLst>
        </pc:cxnChg>
      </pc:sldChg>
      <pc:sldChg chg="delSp delAnim">
        <pc:chgData name="LAMIAE BEZZAZ" userId="f9bc3cc0-8e1c-4944-afa8-b4b36bbf20e1" providerId="ADAL" clId="{7D2F3867-0D5A-4033-9416-84A44218D143}" dt="2026-02-14T19:53:02.029" v="277" actId="478"/>
        <pc:sldMkLst>
          <pc:docMk/>
          <pc:sldMk cId="4166393703" sldId="1034"/>
        </pc:sldMkLst>
        <pc:picChg chg="del">
          <ac:chgData name="LAMIAE BEZZAZ" userId="f9bc3cc0-8e1c-4944-afa8-b4b36bbf20e1" providerId="ADAL" clId="{7D2F3867-0D5A-4033-9416-84A44218D143}" dt="2026-02-14T19:53:02.029" v="277" actId="478"/>
          <ac:picMkLst>
            <pc:docMk/>
            <pc:sldMk cId="4166393703" sldId="1034"/>
            <ac:picMk id="2" creationId="{25F4348B-5DAF-4D97-A732-C82A91EF13D6}"/>
          </ac:picMkLst>
        </pc:picChg>
      </pc:sldChg>
      <pc:sldChg chg="addSp delSp modSp">
        <pc:chgData name="LAMIAE BEZZAZ" userId="f9bc3cc0-8e1c-4944-afa8-b4b36bbf20e1" providerId="ADAL" clId="{7D2F3867-0D5A-4033-9416-84A44218D143}" dt="2026-02-14T20:37:11.287" v="888" actId="20577"/>
        <pc:sldMkLst>
          <pc:docMk/>
          <pc:sldMk cId="4162389677" sldId="1046"/>
        </pc:sldMkLst>
        <pc:spChg chg="mod">
          <ac:chgData name="LAMIAE BEZZAZ" userId="f9bc3cc0-8e1c-4944-afa8-b4b36bbf20e1" providerId="ADAL" clId="{7D2F3867-0D5A-4033-9416-84A44218D143}" dt="2026-02-14T20:37:11.287" v="888" actId="20577"/>
          <ac:spMkLst>
            <pc:docMk/>
            <pc:sldMk cId="4162389677" sldId="1046"/>
            <ac:spMk id="5" creationId="{B169DB9B-0569-A014-3E6C-6EE431481F23}"/>
          </ac:spMkLst>
        </pc:spChg>
        <pc:picChg chg="del">
          <ac:chgData name="LAMIAE BEZZAZ" userId="f9bc3cc0-8e1c-4944-afa8-b4b36bbf20e1" providerId="ADAL" clId="{7D2F3867-0D5A-4033-9416-84A44218D143}" dt="2026-02-14T20:34:50.216" v="841" actId="478"/>
          <ac:picMkLst>
            <pc:docMk/>
            <pc:sldMk cId="4162389677" sldId="1046"/>
            <ac:picMk id="8" creationId="{7819EA3D-1AEE-487B-9021-AEC729CB372B}"/>
          </ac:picMkLst>
        </pc:picChg>
        <pc:picChg chg="del">
          <ac:chgData name="LAMIAE BEZZAZ" userId="f9bc3cc0-8e1c-4944-afa8-b4b36bbf20e1" providerId="ADAL" clId="{7D2F3867-0D5A-4033-9416-84A44218D143}" dt="2026-02-14T20:34:50.216" v="841" actId="478"/>
          <ac:picMkLst>
            <pc:docMk/>
            <pc:sldMk cId="4162389677" sldId="1046"/>
            <ac:picMk id="9" creationId="{2A8C0A89-0E01-4CF7-980D-20ED86F9C654}"/>
          </ac:picMkLst>
        </pc:picChg>
        <pc:picChg chg="add mod">
          <ac:chgData name="LAMIAE BEZZAZ" userId="f9bc3cc0-8e1c-4944-afa8-b4b36bbf20e1" providerId="ADAL" clId="{7D2F3867-0D5A-4033-9416-84A44218D143}" dt="2026-02-14T20:34:58.395" v="844" actId="1076"/>
          <ac:picMkLst>
            <pc:docMk/>
            <pc:sldMk cId="4162389677" sldId="1046"/>
            <ac:picMk id="11" creationId="{35FFF064-2242-465E-96DD-27D96BD27C2A}"/>
          </ac:picMkLst>
        </pc:picChg>
        <pc:picChg chg="del">
          <ac:chgData name="LAMIAE BEZZAZ" userId="f9bc3cc0-8e1c-4944-afa8-b4b36bbf20e1" providerId="ADAL" clId="{7D2F3867-0D5A-4033-9416-84A44218D143}" dt="2026-02-14T20:34:50.216" v="841" actId="478"/>
          <ac:picMkLst>
            <pc:docMk/>
            <pc:sldMk cId="4162389677" sldId="1046"/>
            <ac:picMk id="12" creationId="{CB282496-75BB-4A64-B458-F79ED08131C4}"/>
          </ac:picMkLst>
        </pc:picChg>
        <pc:picChg chg="add mod">
          <ac:chgData name="LAMIAE BEZZAZ" userId="f9bc3cc0-8e1c-4944-afa8-b4b36bbf20e1" providerId="ADAL" clId="{7D2F3867-0D5A-4033-9416-84A44218D143}" dt="2026-02-14T20:35:11.837" v="846" actId="1076"/>
          <ac:picMkLst>
            <pc:docMk/>
            <pc:sldMk cId="4162389677" sldId="1046"/>
            <ac:picMk id="13" creationId="{25958C55-CBC3-42D5-AC6A-5E9170123050}"/>
          </ac:picMkLst>
        </pc:picChg>
        <pc:picChg chg="add mod">
          <ac:chgData name="LAMIAE BEZZAZ" userId="f9bc3cc0-8e1c-4944-afa8-b4b36bbf20e1" providerId="ADAL" clId="{7D2F3867-0D5A-4033-9416-84A44218D143}" dt="2026-02-14T20:35:38.682" v="848" actId="1076"/>
          <ac:picMkLst>
            <pc:docMk/>
            <pc:sldMk cId="4162389677" sldId="1046"/>
            <ac:picMk id="14" creationId="{B251A69A-BE31-4C3D-BB31-E5321AEFFA0A}"/>
          </ac:picMkLst>
        </pc:picChg>
      </pc:sldChg>
      <pc:sldChg chg="modSp">
        <pc:chgData name="LAMIAE BEZZAZ" userId="f9bc3cc0-8e1c-4944-afa8-b4b36bbf20e1" providerId="ADAL" clId="{7D2F3867-0D5A-4033-9416-84A44218D143}" dt="2026-02-14T20:20:25.139" v="682" actId="20577"/>
        <pc:sldMkLst>
          <pc:docMk/>
          <pc:sldMk cId="1594222650" sldId="1061"/>
        </pc:sldMkLst>
        <pc:spChg chg="mod">
          <ac:chgData name="LAMIAE BEZZAZ" userId="f9bc3cc0-8e1c-4944-afa8-b4b36bbf20e1" providerId="ADAL" clId="{7D2F3867-0D5A-4033-9416-84A44218D143}" dt="2026-02-14T20:19:40.302" v="671" actId="207"/>
          <ac:spMkLst>
            <pc:docMk/>
            <pc:sldMk cId="1594222650" sldId="1061"/>
            <ac:spMk id="4" creationId="{9C79C3BF-E1CA-E022-764F-8FF12C175CA3}"/>
          </ac:spMkLst>
        </pc:spChg>
        <pc:spChg chg="mod">
          <ac:chgData name="LAMIAE BEZZAZ" userId="f9bc3cc0-8e1c-4944-afa8-b4b36bbf20e1" providerId="ADAL" clId="{7D2F3867-0D5A-4033-9416-84A44218D143}" dt="2026-02-14T20:20:04.774" v="677" actId="207"/>
          <ac:spMkLst>
            <pc:docMk/>
            <pc:sldMk cId="1594222650" sldId="1061"/>
            <ac:spMk id="5" creationId="{1E865A99-B86E-1DBC-9AF4-2697C62F937D}"/>
          </ac:spMkLst>
        </pc:spChg>
        <pc:spChg chg="mod">
          <ac:chgData name="LAMIAE BEZZAZ" userId="f9bc3cc0-8e1c-4944-afa8-b4b36bbf20e1" providerId="ADAL" clId="{7D2F3867-0D5A-4033-9416-84A44218D143}" dt="2026-02-14T20:20:25.139" v="682" actId="20577"/>
          <ac:spMkLst>
            <pc:docMk/>
            <pc:sldMk cId="1594222650" sldId="1061"/>
            <ac:spMk id="7" creationId="{C4297C41-F7FA-3402-767B-526BAA0449F3}"/>
          </ac:spMkLst>
        </pc:spChg>
      </pc:sldChg>
      <pc:sldChg chg="modSp">
        <pc:chgData name="LAMIAE BEZZAZ" userId="f9bc3cc0-8e1c-4944-afa8-b4b36bbf20e1" providerId="ADAL" clId="{7D2F3867-0D5A-4033-9416-84A44218D143}" dt="2026-02-14T20:23:25.477" v="734" actId="20577"/>
        <pc:sldMkLst>
          <pc:docMk/>
          <pc:sldMk cId="1887150291" sldId="1062"/>
        </pc:sldMkLst>
        <pc:spChg chg="mod">
          <ac:chgData name="LAMIAE BEZZAZ" userId="f9bc3cc0-8e1c-4944-afa8-b4b36bbf20e1" providerId="ADAL" clId="{7D2F3867-0D5A-4033-9416-84A44218D143}" dt="2026-02-14T20:22:33.330" v="725" actId="108"/>
          <ac:spMkLst>
            <pc:docMk/>
            <pc:sldMk cId="1887150291" sldId="1062"/>
            <ac:spMk id="4" creationId="{F0F6C204-CCC0-5E9F-75DA-99D50E89C837}"/>
          </ac:spMkLst>
        </pc:spChg>
        <pc:spChg chg="mod">
          <ac:chgData name="LAMIAE BEZZAZ" userId="f9bc3cc0-8e1c-4944-afa8-b4b36bbf20e1" providerId="ADAL" clId="{7D2F3867-0D5A-4033-9416-84A44218D143}" dt="2026-02-14T20:23:25.477" v="734" actId="20577"/>
          <ac:spMkLst>
            <pc:docMk/>
            <pc:sldMk cId="1887150291" sldId="1062"/>
            <ac:spMk id="5" creationId="{8EE33BEB-4722-9337-B3A4-0DA8AE354BA7}"/>
          </ac:spMkLst>
        </pc:spChg>
        <pc:spChg chg="mod">
          <ac:chgData name="LAMIAE BEZZAZ" userId="f9bc3cc0-8e1c-4944-afa8-b4b36bbf20e1" providerId="ADAL" clId="{7D2F3867-0D5A-4033-9416-84A44218D143}" dt="2026-02-14T20:22:07.237" v="717" actId="207"/>
          <ac:spMkLst>
            <pc:docMk/>
            <pc:sldMk cId="1887150291" sldId="1062"/>
            <ac:spMk id="6" creationId="{0172B532-9CCA-B7A0-9267-071825526996}"/>
          </ac:spMkLst>
        </pc:spChg>
      </pc:sldChg>
      <pc:sldChg chg="addSp delSp modSp">
        <pc:chgData name="LAMIAE BEZZAZ" userId="f9bc3cc0-8e1c-4944-afa8-b4b36bbf20e1" providerId="ADAL" clId="{7D2F3867-0D5A-4033-9416-84A44218D143}" dt="2026-02-14T20:32:54.914" v="823" actId="408"/>
        <pc:sldMkLst>
          <pc:docMk/>
          <pc:sldMk cId="2371590782" sldId="1065"/>
        </pc:sldMkLst>
        <pc:spChg chg="mod">
          <ac:chgData name="LAMIAE BEZZAZ" userId="f9bc3cc0-8e1c-4944-afa8-b4b36bbf20e1" providerId="ADAL" clId="{7D2F3867-0D5A-4033-9416-84A44218D143}" dt="2026-02-14T20:30:49.739" v="813" actId="20577"/>
          <ac:spMkLst>
            <pc:docMk/>
            <pc:sldMk cId="2371590782" sldId="1065"/>
            <ac:spMk id="10" creationId="{B078CF2D-3BCE-6268-50D1-0D9FD9E94CC1}"/>
          </ac:spMkLst>
        </pc:spChg>
        <pc:picChg chg="del">
          <ac:chgData name="LAMIAE BEZZAZ" userId="f9bc3cc0-8e1c-4944-afa8-b4b36bbf20e1" providerId="ADAL" clId="{7D2F3867-0D5A-4033-9416-84A44218D143}" dt="2026-02-14T20:31:27.505" v="817" actId="478"/>
          <ac:picMkLst>
            <pc:docMk/>
            <pc:sldMk cId="2371590782" sldId="1065"/>
            <ac:picMk id="9" creationId="{33C72F7E-603D-401C-8A5C-811BAE4109DC}"/>
          </ac:picMkLst>
        </pc:picChg>
        <pc:picChg chg="del">
          <ac:chgData name="LAMIAE BEZZAZ" userId="f9bc3cc0-8e1c-4944-afa8-b4b36bbf20e1" providerId="ADAL" clId="{7D2F3867-0D5A-4033-9416-84A44218D143}" dt="2026-02-14T20:31:27.505" v="817" actId="478"/>
          <ac:picMkLst>
            <pc:docMk/>
            <pc:sldMk cId="2371590782" sldId="1065"/>
            <ac:picMk id="11" creationId="{9F26CCC3-C22F-466B-BE4D-8890682D5FD0}"/>
          </ac:picMkLst>
        </pc:picChg>
        <pc:picChg chg="del">
          <ac:chgData name="LAMIAE BEZZAZ" userId="f9bc3cc0-8e1c-4944-afa8-b4b36bbf20e1" providerId="ADAL" clId="{7D2F3867-0D5A-4033-9416-84A44218D143}" dt="2026-02-14T20:31:27.505" v="817" actId="478"/>
          <ac:picMkLst>
            <pc:docMk/>
            <pc:sldMk cId="2371590782" sldId="1065"/>
            <ac:picMk id="12" creationId="{97673CF0-53E2-43AF-ADD2-11B8E18E998A}"/>
          </ac:picMkLst>
        </pc:picChg>
        <pc:picChg chg="add mod">
          <ac:chgData name="LAMIAE BEZZAZ" userId="f9bc3cc0-8e1c-4944-afa8-b4b36bbf20e1" providerId="ADAL" clId="{7D2F3867-0D5A-4033-9416-84A44218D143}" dt="2026-02-14T20:32:54.914" v="823" actId="408"/>
          <ac:picMkLst>
            <pc:docMk/>
            <pc:sldMk cId="2371590782" sldId="1065"/>
            <ac:picMk id="13" creationId="{F8C723B2-AD10-4899-8A26-6D21A4C03B62}"/>
          </ac:picMkLst>
        </pc:picChg>
        <pc:picChg chg="add mod">
          <ac:chgData name="LAMIAE BEZZAZ" userId="f9bc3cc0-8e1c-4944-afa8-b4b36bbf20e1" providerId="ADAL" clId="{7D2F3867-0D5A-4033-9416-84A44218D143}" dt="2026-02-14T20:32:54.914" v="823" actId="408"/>
          <ac:picMkLst>
            <pc:docMk/>
            <pc:sldMk cId="2371590782" sldId="1065"/>
            <ac:picMk id="14" creationId="{CF24606D-FE52-4F10-91E0-E22C57872399}"/>
          </ac:picMkLst>
        </pc:picChg>
        <pc:picChg chg="add mod">
          <ac:chgData name="LAMIAE BEZZAZ" userId="f9bc3cc0-8e1c-4944-afa8-b4b36bbf20e1" providerId="ADAL" clId="{7D2F3867-0D5A-4033-9416-84A44218D143}" dt="2026-02-14T20:32:54.914" v="823" actId="408"/>
          <ac:picMkLst>
            <pc:docMk/>
            <pc:sldMk cId="2371590782" sldId="1065"/>
            <ac:picMk id="15" creationId="{8334AE71-64DB-4322-85B2-1B11D727F267}"/>
          </ac:picMkLst>
        </pc:picChg>
      </pc:sldChg>
      <pc:sldChg chg="addSp delSp modSp">
        <pc:chgData name="LAMIAE BEZZAZ" userId="f9bc3cc0-8e1c-4944-afa8-b4b36bbf20e1" providerId="ADAL" clId="{7D2F3867-0D5A-4033-9416-84A44218D143}" dt="2026-02-14T20:38:20.688" v="910" actId="20577"/>
        <pc:sldMkLst>
          <pc:docMk/>
          <pc:sldMk cId="3972311393" sldId="1066"/>
        </pc:sldMkLst>
        <pc:spChg chg="mod">
          <ac:chgData name="LAMIAE BEZZAZ" userId="f9bc3cc0-8e1c-4944-afa8-b4b36bbf20e1" providerId="ADAL" clId="{7D2F3867-0D5A-4033-9416-84A44218D143}" dt="2026-02-14T20:38:20.688" v="910" actId="20577"/>
          <ac:spMkLst>
            <pc:docMk/>
            <pc:sldMk cId="3972311393" sldId="1066"/>
            <ac:spMk id="4" creationId="{E6384F8A-E656-6861-497C-5F80E75BA727}"/>
          </ac:spMkLst>
        </pc:spChg>
        <pc:picChg chg="del">
          <ac:chgData name="LAMIAE BEZZAZ" userId="f9bc3cc0-8e1c-4944-afa8-b4b36bbf20e1" providerId="ADAL" clId="{7D2F3867-0D5A-4033-9416-84A44218D143}" dt="2026-02-14T20:37:53.536" v="903" actId="478"/>
          <ac:picMkLst>
            <pc:docMk/>
            <pc:sldMk cId="3972311393" sldId="1066"/>
            <ac:picMk id="7" creationId="{4C73ADB4-0EE0-4966-BD02-010CA2E53D96}"/>
          </ac:picMkLst>
        </pc:picChg>
        <pc:picChg chg="add mod ord">
          <ac:chgData name="LAMIAE BEZZAZ" userId="f9bc3cc0-8e1c-4944-afa8-b4b36bbf20e1" providerId="ADAL" clId="{7D2F3867-0D5A-4033-9416-84A44218D143}" dt="2026-02-14T20:38:14.308" v="908" actId="171"/>
          <ac:picMkLst>
            <pc:docMk/>
            <pc:sldMk cId="3972311393" sldId="1066"/>
            <ac:picMk id="8" creationId="{07896DFE-C118-4404-9039-5C9AAE3851D9}"/>
          </ac:picMkLst>
        </pc:picChg>
      </pc:sldChg>
      <pc:sldChg chg="addSp delSp modSp">
        <pc:chgData name="LAMIAE BEZZAZ" userId="f9bc3cc0-8e1c-4944-afa8-b4b36bbf20e1" providerId="ADAL" clId="{7D2F3867-0D5A-4033-9416-84A44218D143}" dt="2026-02-14T20:40:04.156" v="924" actId="164"/>
        <pc:sldMkLst>
          <pc:docMk/>
          <pc:sldMk cId="4282025355" sldId="1067"/>
        </pc:sldMkLst>
        <pc:grpChg chg="add mod">
          <ac:chgData name="LAMIAE BEZZAZ" userId="f9bc3cc0-8e1c-4944-afa8-b4b36bbf20e1" providerId="ADAL" clId="{7D2F3867-0D5A-4033-9416-84A44218D143}" dt="2026-02-14T20:40:04.156" v="924" actId="164"/>
          <ac:grpSpMkLst>
            <pc:docMk/>
            <pc:sldMk cId="4282025355" sldId="1067"/>
            <ac:grpSpMk id="17" creationId="{7FFD3772-DCC5-42B8-ACD5-67188DC58623}"/>
          </ac:grpSpMkLst>
        </pc:grpChg>
        <pc:picChg chg="add mod ord">
          <ac:chgData name="LAMIAE BEZZAZ" userId="f9bc3cc0-8e1c-4944-afa8-b4b36bbf20e1" providerId="ADAL" clId="{7D2F3867-0D5A-4033-9416-84A44218D143}" dt="2026-02-14T20:40:04.156" v="924" actId="164"/>
          <ac:picMkLst>
            <pc:docMk/>
            <pc:sldMk cId="4282025355" sldId="1067"/>
            <ac:picMk id="3" creationId="{6B2C8C45-7C80-481B-8B62-AD9E122C6071}"/>
          </ac:picMkLst>
        </pc:picChg>
        <pc:picChg chg="del">
          <ac:chgData name="LAMIAE BEZZAZ" userId="f9bc3cc0-8e1c-4944-afa8-b4b36bbf20e1" providerId="ADAL" clId="{7D2F3867-0D5A-4033-9416-84A44218D143}" dt="2026-02-14T20:38:44.976" v="911" actId="478"/>
          <ac:picMkLst>
            <pc:docMk/>
            <pc:sldMk cId="4282025355" sldId="1067"/>
            <ac:picMk id="4" creationId="{0A05AA8E-9790-4805-8E68-631ECEEC782D}"/>
          </ac:picMkLst>
        </pc:picChg>
        <pc:cxnChg chg="mod">
          <ac:chgData name="LAMIAE BEZZAZ" userId="f9bc3cc0-8e1c-4944-afa8-b4b36bbf20e1" providerId="ADAL" clId="{7D2F3867-0D5A-4033-9416-84A44218D143}" dt="2026-02-14T20:40:04.156" v="924" actId="164"/>
          <ac:cxnSpMkLst>
            <pc:docMk/>
            <pc:sldMk cId="4282025355" sldId="1067"/>
            <ac:cxnSpMk id="6" creationId="{74FC2F33-1D2C-44CC-A761-FA60C70310F9}"/>
          </ac:cxnSpMkLst>
        </pc:cxnChg>
        <pc:cxnChg chg="mod">
          <ac:chgData name="LAMIAE BEZZAZ" userId="f9bc3cc0-8e1c-4944-afa8-b4b36bbf20e1" providerId="ADAL" clId="{7D2F3867-0D5A-4033-9416-84A44218D143}" dt="2026-02-14T20:40:04.156" v="924" actId="164"/>
          <ac:cxnSpMkLst>
            <pc:docMk/>
            <pc:sldMk cId="4282025355" sldId="1067"/>
            <ac:cxnSpMk id="10" creationId="{D5B0EB22-1B26-488C-BA07-AC0ED8E0C052}"/>
          </ac:cxnSpMkLst>
        </pc:cxnChg>
        <pc:cxnChg chg="mod">
          <ac:chgData name="LAMIAE BEZZAZ" userId="f9bc3cc0-8e1c-4944-afa8-b4b36bbf20e1" providerId="ADAL" clId="{7D2F3867-0D5A-4033-9416-84A44218D143}" dt="2026-02-14T20:40:04.156" v="924" actId="164"/>
          <ac:cxnSpMkLst>
            <pc:docMk/>
            <pc:sldMk cId="4282025355" sldId="1067"/>
            <ac:cxnSpMk id="11" creationId="{FE782514-E196-4EEF-9812-8BAE4653FDFE}"/>
          </ac:cxnSpMkLst>
        </pc:cxnChg>
      </pc:sldChg>
      <pc:sldChg chg="addSp delSp modSp">
        <pc:chgData name="LAMIAE BEZZAZ" userId="f9bc3cc0-8e1c-4944-afa8-b4b36bbf20e1" providerId="ADAL" clId="{7D2F3867-0D5A-4033-9416-84A44218D143}" dt="2026-02-14T20:40:26.604" v="929" actId="171"/>
        <pc:sldMkLst>
          <pc:docMk/>
          <pc:sldMk cId="539735270" sldId="1068"/>
        </pc:sldMkLst>
        <pc:picChg chg="add mod ord">
          <ac:chgData name="LAMIAE BEZZAZ" userId="f9bc3cc0-8e1c-4944-afa8-b4b36bbf20e1" providerId="ADAL" clId="{7D2F3867-0D5A-4033-9416-84A44218D143}" dt="2026-02-14T20:40:26.604" v="929" actId="171"/>
          <ac:picMkLst>
            <pc:docMk/>
            <pc:sldMk cId="539735270" sldId="1068"/>
            <ac:picMk id="6" creationId="{9A0EC4FA-0315-4DFF-A75E-4D1938C4C37C}"/>
          </ac:picMkLst>
        </pc:picChg>
        <pc:picChg chg="del">
          <ac:chgData name="LAMIAE BEZZAZ" userId="f9bc3cc0-8e1c-4944-afa8-b4b36bbf20e1" providerId="ADAL" clId="{7D2F3867-0D5A-4033-9416-84A44218D143}" dt="2026-02-14T20:40:09.849" v="925" actId="478"/>
          <ac:picMkLst>
            <pc:docMk/>
            <pc:sldMk cId="539735270" sldId="1068"/>
            <ac:picMk id="7" creationId="{B3FB7CA5-18CA-4B22-A4C0-AA8886502EA2}"/>
          </ac:picMkLst>
        </pc:picChg>
      </pc:sldChg>
      <pc:sldChg chg="modSp">
        <pc:chgData name="LAMIAE BEZZAZ" userId="f9bc3cc0-8e1c-4944-afa8-b4b36bbf20e1" providerId="ADAL" clId="{7D2F3867-0D5A-4033-9416-84A44218D143}" dt="2026-02-14T20:21:44.103" v="706" actId="20577"/>
        <pc:sldMkLst>
          <pc:docMk/>
          <pc:sldMk cId="101314545" sldId="1069"/>
        </pc:sldMkLst>
        <pc:spChg chg="mod">
          <ac:chgData name="LAMIAE BEZZAZ" userId="f9bc3cc0-8e1c-4944-afa8-b4b36bbf20e1" providerId="ADAL" clId="{7D2F3867-0D5A-4033-9416-84A44218D143}" dt="2026-02-14T20:21:44.103" v="706" actId="20577"/>
          <ac:spMkLst>
            <pc:docMk/>
            <pc:sldMk cId="101314545" sldId="1069"/>
            <ac:spMk id="4" creationId="{BD0B5A88-66BC-6735-BEF0-87513253033D}"/>
          </ac:spMkLst>
        </pc:spChg>
        <pc:spChg chg="mod">
          <ac:chgData name="LAMIAE BEZZAZ" userId="f9bc3cc0-8e1c-4944-afa8-b4b36bbf20e1" providerId="ADAL" clId="{7D2F3867-0D5A-4033-9416-84A44218D143}" dt="2026-02-14T20:21:15.278" v="692" actId="108"/>
          <ac:spMkLst>
            <pc:docMk/>
            <pc:sldMk cId="101314545" sldId="1069"/>
            <ac:spMk id="6" creationId="{B43A400E-DC8E-2ACC-0913-26D6C04C3410}"/>
          </ac:spMkLst>
        </pc:spChg>
        <pc:spChg chg="mod">
          <ac:chgData name="LAMIAE BEZZAZ" userId="f9bc3cc0-8e1c-4944-afa8-b4b36bbf20e1" providerId="ADAL" clId="{7D2F3867-0D5A-4033-9416-84A44218D143}" dt="2026-02-14T20:21:32.294" v="701" actId="207"/>
          <ac:spMkLst>
            <pc:docMk/>
            <pc:sldMk cId="101314545" sldId="1069"/>
            <ac:spMk id="10" creationId="{712D1AFA-BF25-4AE6-8A0D-4F3E0186C337}"/>
          </ac:spMkLst>
        </pc:spChg>
      </pc:sldChg>
      <pc:sldChg chg="addSp modSp">
        <pc:chgData name="LAMIAE BEZZAZ" userId="f9bc3cc0-8e1c-4944-afa8-b4b36bbf20e1" providerId="ADAL" clId="{7D2F3867-0D5A-4033-9416-84A44218D143}" dt="2026-02-14T20:25:13.974" v="776" actId="207"/>
        <pc:sldMkLst>
          <pc:docMk/>
          <pc:sldMk cId="3162170649" sldId="1076"/>
        </pc:sldMkLst>
        <pc:spChg chg="mod">
          <ac:chgData name="LAMIAE BEZZAZ" userId="f9bc3cc0-8e1c-4944-afa8-b4b36bbf20e1" providerId="ADAL" clId="{7D2F3867-0D5A-4033-9416-84A44218D143}" dt="2026-02-14T20:25:13.974" v="776" actId="207"/>
          <ac:spMkLst>
            <pc:docMk/>
            <pc:sldMk cId="3162170649" sldId="1076"/>
            <ac:spMk id="4" creationId="{F0F6C204-CCC0-5E9F-75DA-99D50E89C837}"/>
          </ac:spMkLst>
        </pc:spChg>
        <pc:spChg chg="mod">
          <ac:chgData name="LAMIAE BEZZAZ" userId="f9bc3cc0-8e1c-4944-afa8-b4b36bbf20e1" providerId="ADAL" clId="{7D2F3867-0D5A-4033-9416-84A44218D143}" dt="2026-02-14T20:24:43.672" v="771" actId="408"/>
          <ac:spMkLst>
            <pc:docMk/>
            <pc:sldMk cId="3162170649" sldId="1076"/>
            <ac:spMk id="5" creationId="{8EE33BEB-4722-9337-B3A4-0DA8AE354BA7}"/>
          </ac:spMkLst>
        </pc:spChg>
        <pc:spChg chg="mod">
          <ac:chgData name="LAMIAE BEZZAZ" userId="f9bc3cc0-8e1c-4944-afa8-b4b36bbf20e1" providerId="ADAL" clId="{7D2F3867-0D5A-4033-9416-84A44218D143}" dt="2026-02-14T20:24:43.672" v="771" actId="408"/>
          <ac:spMkLst>
            <pc:docMk/>
            <pc:sldMk cId="3162170649" sldId="1076"/>
            <ac:spMk id="6" creationId="{0172B532-9CCA-B7A0-9267-071825526996}"/>
          </ac:spMkLst>
        </pc:spChg>
        <pc:spChg chg="add mod">
          <ac:chgData name="LAMIAE BEZZAZ" userId="f9bc3cc0-8e1c-4944-afa8-b4b36bbf20e1" providerId="ADAL" clId="{7D2F3867-0D5A-4033-9416-84A44218D143}" dt="2026-02-14T20:24:36.215" v="770" actId="571"/>
          <ac:spMkLst>
            <pc:docMk/>
            <pc:sldMk cId="3162170649" sldId="1076"/>
            <ac:spMk id="7" creationId="{98816E90-151F-48BB-879A-1D66B268CC70}"/>
          </ac:spMkLst>
        </pc:spChg>
      </pc:sldChg>
      <pc:sldChg chg="addSp delSp modSp">
        <pc:chgData name="LAMIAE BEZZAZ" userId="f9bc3cc0-8e1c-4944-afa8-b4b36bbf20e1" providerId="ADAL" clId="{7D2F3867-0D5A-4033-9416-84A44218D143}" dt="2026-02-14T20:36:04.362" v="874" actId="20577"/>
        <pc:sldMkLst>
          <pc:docMk/>
          <pc:sldMk cId="643251725" sldId="1078"/>
        </pc:sldMkLst>
        <pc:spChg chg="mod">
          <ac:chgData name="LAMIAE BEZZAZ" userId="f9bc3cc0-8e1c-4944-afa8-b4b36bbf20e1" providerId="ADAL" clId="{7D2F3867-0D5A-4033-9416-84A44218D143}" dt="2026-02-14T20:36:04.362" v="874" actId="20577"/>
          <ac:spMkLst>
            <pc:docMk/>
            <pc:sldMk cId="643251725" sldId="1078"/>
            <ac:spMk id="5" creationId="{C4DA146D-AE25-2873-51FB-66C0DD23E1B5}"/>
          </ac:spMkLst>
        </pc:spChg>
        <pc:picChg chg="del">
          <ac:chgData name="LAMIAE BEZZAZ" userId="f9bc3cc0-8e1c-4944-afa8-b4b36bbf20e1" providerId="ADAL" clId="{7D2F3867-0D5A-4033-9416-84A44218D143}" dt="2026-02-14T20:33:57.820" v="834" actId="478"/>
          <ac:picMkLst>
            <pc:docMk/>
            <pc:sldMk cId="643251725" sldId="1078"/>
            <ac:picMk id="8" creationId="{D61F5B00-0845-42BE-83E0-504D76F0FB8F}"/>
          </ac:picMkLst>
        </pc:picChg>
        <pc:picChg chg="del">
          <ac:chgData name="LAMIAE BEZZAZ" userId="f9bc3cc0-8e1c-4944-afa8-b4b36bbf20e1" providerId="ADAL" clId="{7D2F3867-0D5A-4033-9416-84A44218D143}" dt="2026-02-14T20:33:57.820" v="834" actId="478"/>
          <ac:picMkLst>
            <pc:docMk/>
            <pc:sldMk cId="643251725" sldId="1078"/>
            <ac:picMk id="9" creationId="{8FAEB085-A19E-4524-A230-EAB049A9F6B3}"/>
          </ac:picMkLst>
        </pc:picChg>
        <pc:picChg chg="del">
          <ac:chgData name="LAMIAE BEZZAZ" userId="f9bc3cc0-8e1c-4944-afa8-b4b36bbf20e1" providerId="ADAL" clId="{7D2F3867-0D5A-4033-9416-84A44218D143}" dt="2026-02-14T20:33:57.820" v="834" actId="478"/>
          <ac:picMkLst>
            <pc:docMk/>
            <pc:sldMk cId="643251725" sldId="1078"/>
            <ac:picMk id="11" creationId="{7DB9C9DF-C849-4009-A10F-9BC5B088877A}"/>
          </ac:picMkLst>
        </pc:picChg>
        <pc:picChg chg="add mod">
          <ac:chgData name="LAMIAE BEZZAZ" userId="f9bc3cc0-8e1c-4944-afa8-b4b36bbf20e1" providerId="ADAL" clId="{7D2F3867-0D5A-4033-9416-84A44218D143}" dt="2026-02-14T20:34:14.451" v="838" actId="1076"/>
          <ac:picMkLst>
            <pc:docMk/>
            <pc:sldMk cId="643251725" sldId="1078"/>
            <ac:picMk id="12" creationId="{AF92FDDB-3490-463B-ADD6-1D6A7EF477D8}"/>
          </ac:picMkLst>
        </pc:picChg>
        <pc:picChg chg="add mod">
          <ac:chgData name="LAMIAE BEZZAZ" userId="f9bc3cc0-8e1c-4944-afa8-b4b36bbf20e1" providerId="ADAL" clId="{7D2F3867-0D5A-4033-9416-84A44218D143}" dt="2026-02-14T20:34:07.953" v="836" actId="1076"/>
          <ac:picMkLst>
            <pc:docMk/>
            <pc:sldMk cId="643251725" sldId="1078"/>
            <ac:picMk id="13" creationId="{E5B21106-53A7-494A-96C7-FAEA2205DDCE}"/>
          </ac:picMkLst>
        </pc:picChg>
        <pc:picChg chg="add mod">
          <ac:chgData name="LAMIAE BEZZAZ" userId="f9bc3cc0-8e1c-4944-afa8-b4b36bbf20e1" providerId="ADAL" clId="{7D2F3867-0D5A-4033-9416-84A44218D143}" dt="2026-02-14T20:34:10.407" v="837" actId="1076"/>
          <ac:picMkLst>
            <pc:docMk/>
            <pc:sldMk cId="643251725" sldId="1078"/>
            <ac:picMk id="14" creationId="{A2B94050-9049-4C51-A458-E3E215830F94}"/>
          </ac:picMkLst>
        </pc:picChg>
      </pc:sldChg>
      <pc:sldChg chg="modSp">
        <pc:chgData name="LAMIAE BEZZAZ" userId="f9bc3cc0-8e1c-4944-afa8-b4b36bbf20e1" providerId="ADAL" clId="{7D2F3867-0D5A-4033-9416-84A44218D143}" dt="2026-02-14T19:49:18.546" v="256" actId="1076"/>
        <pc:sldMkLst>
          <pc:docMk/>
          <pc:sldMk cId="110440254" sldId="1086"/>
        </pc:sldMkLst>
        <pc:spChg chg="mod">
          <ac:chgData name="LAMIAE BEZZAZ" userId="f9bc3cc0-8e1c-4944-afa8-b4b36bbf20e1" providerId="ADAL" clId="{7D2F3867-0D5A-4033-9416-84A44218D143}" dt="2026-02-14T19:49:18.546" v="256" actId="1076"/>
          <ac:spMkLst>
            <pc:docMk/>
            <pc:sldMk cId="110440254" sldId="1086"/>
            <ac:spMk id="11" creationId="{85BCFAAA-E242-6818-C366-2E1B3495AC31}"/>
          </ac:spMkLst>
        </pc:spChg>
      </pc:sldChg>
      <pc:sldChg chg="addSp delSp">
        <pc:chgData name="LAMIAE BEZZAZ" userId="f9bc3cc0-8e1c-4944-afa8-b4b36bbf20e1" providerId="ADAL" clId="{7D2F3867-0D5A-4033-9416-84A44218D143}" dt="2026-02-14T19:51:15.842" v="258"/>
        <pc:sldMkLst>
          <pc:docMk/>
          <pc:sldMk cId="2973669081" sldId="1087"/>
        </pc:sldMkLst>
        <pc:spChg chg="add">
          <ac:chgData name="LAMIAE BEZZAZ" userId="f9bc3cc0-8e1c-4944-afa8-b4b36bbf20e1" providerId="ADAL" clId="{7D2F3867-0D5A-4033-9416-84A44218D143}" dt="2026-02-14T19:51:15.842" v="258"/>
          <ac:spMkLst>
            <pc:docMk/>
            <pc:sldMk cId="2973669081" sldId="1087"/>
            <ac:spMk id="19" creationId="{EE5D8514-4D2C-4AE7-A383-F543C3A20045}"/>
          </ac:spMkLst>
        </pc:spChg>
        <pc:spChg chg="del">
          <ac:chgData name="LAMIAE BEZZAZ" userId="f9bc3cc0-8e1c-4944-afa8-b4b36bbf20e1" providerId="ADAL" clId="{7D2F3867-0D5A-4033-9416-84A44218D143}" dt="2026-02-14T19:51:14.587" v="257" actId="478"/>
          <ac:spMkLst>
            <pc:docMk/>
            <pc:sldMk cId="2973669081" sldId="1087"/>
            <ac:spMk id="27" creationId="{50B2350F-0197-48D0-BF3C-395B3E48EF52}"/>
          </ac:spMkLst>
        </pc:spChg>
      </pc:sldChg>
      <pc:sldChg chg="addSp delSp">
        <pc:chgData name="LAMIAE BEZZAZ" userId="f9bc3cc0-8e1c-4944-afa8-b4b36bbf20e1" providerId="ADAL" clId="{7D2F3867-0D5A-4033-9416-84A44218D143}" dt="2026-02-14T19:51:36.798" v="260"/>
        <pc:sldMkLst>
          <pc:docMk/>
          <pc:sldMk cId="616279411" sldId="1088"/>
        </pc:sldMkLst>
        <pc:spChg chg="del">
          <ac:chgData name="LAMIAE BEZZAZ" userId="f9bc3cc0-8e1c-4944-afa8-b4b36bbf20e1" providerId="ADAL" clId="{7D2F3867-0D5A-4033-9416-84A44218D143}" dt="2026-02-14T19:51:35.661" v="259" actId="478"/>
          <ac:spMkLst>
            <pc:docMk/>
            <pc:sldMk cId="616279411" sldId="1088"/>
            <ac:spMk id="16" creationId="{52719ADA-4D24-4CDC-96BE-861C6F8C9820}"/>
          </ac:spMkLst>
        </pc:spChg>
        <pc:spChg chg="add">
          <ac:chgData name="LAMIAE BEZZAZ" userId="f9bc3cc0-8e1c-4944-afa8-b4b36bbf20e1" providerId="ADAL" clId="{7D2F3867-0D5A-4033-9416-84A44218D143}" dt="2026-02-14T19:51:36.798" v="260"/>
          <ac:spMkLst>
            <pc:docMk/>
            <pc:sldMk cId="616279411" sldId="1088"/>
            <ac:spMk id="28" creationId="{477D66C2-0EA1-4C2A-B5F2-A3725526104D}"/>
          </ac:spMkLst>
        </pc:spChg>
      </pc:sldChg>
      <pc:sldChg chg="del">
        <pc:chgData name="LAMIAE BEZZAZ" userId="f9bc3cc0-8e1c-4944-afa8-b4b36bbf20e1" providerId="ADAL" clId="{7D2F3867-0D5A-4033-9416-84A44218D143}" dt="2026-02-14T20:05:03.294" v="367" actId="47"/>
        <pc:sldMkLst>
          <pc:docMk/>
          <pc:sldMk cId="4289560582" sldId="1089"/>
        </pc:sldMkLst>
      </pc:sldChg>
      <pc:sldChg chg="del">
        <pc:chgData name="LAMIAE BEZZAZ" userId="f9bc3cc0-8e1c-4944-afa8-b4b36bbf20e1" providerId="ADAL" clId="{7D2F3867-0D5A-4033-9416-84A44218D143}" dt="2026-02-14T20:05:03.294" v="367" actId="47"/>
        <pc:sldMkLst>
          <pc:docMk/>
          <pc:sldMk cId="467989089" sldId="1090"/>
        </pc:sldMkLst>
      </pc:sldChg>
      <pc:sldChg chg="addSp delSp modSp">
        <pc:chgData name="LAMIAE BEZZAZ" userId="f9bc3cc0-8e1c-4944-afa8-b4b36bbf20e1" providerId="ADAL" clId="{7D2F3867-0D5A-4033-9416-84A44218D143}" dt="2026-02-14T20:33:46.487" v="833" actId="1582"/>
        <pc:sldMkLst>
          <pc:docMk/>
          <pc:sldMk cId="3348854092" sldId="1091"/>
        </pc:sldMkLst>
        <pc:spChg chg="mod">
          <ac:chgData name="LAMIAE BEZZAZ" userId="f9bc3cc0-8e1c-4944-afa8-b4b36bbf20e1" providerId="ADAL" clId="{7D2F3867-0D5A-4033-9416-84A44218D143}" dt="2026-02-14T20:33:31.712" v="831" actId="207"/>
          <ac:spMkLst>
            <pc:docMk/>
            <pc:sldMk cId="3348854092" sldId="1091"/>
            <ac:spMk id="3" creationId="{97598748-1DF3-2241-3C15-8DDE670DDF63}"/>
          </ac:spMkLst>
        </pc:spChg>
        <pc:spChg chg="mod">
          <ac:chgData name="LAMIAE BEZZAZ" userId="f9bc3cc0-8e1c-4944-afa8-b4b36bbf20e1" providerId="ADAL" clId="{7D2F3867-0D5A-4033-9416-84A44218D143}" dt="2026-02-14T20:33:26.503" v="830" actId="108"/>
          <ac:spMkLst>
            <pc:docMk/>
            <pc:sldMk cId="3348854092" sldId="1091"/>
            <ac:spMk id="4" creationId="{672F773E-DC64-9382-8967-842EE35A577C}"/>
          </ac:spMkLst>
        </pc:spChg>
        <pc:spChg chg="mod">
          <ac:chgData name="LAMIAE BEZZAZ" userId="f9bc3cc0-8e1c-4944-afa8-b4b36bbf20e1" providerId="ADAL" clId="{7D2F3867-0D5A-4033-9416-84A44218D143}" dt="2026-02-14T20:31:15.768" v="816" actId="1076"/>
          <ac:spMkLst>
            <pc:docMk/>
            <pc:sldMk cId="3348854092" sldId="1091"/>
            <ac:spMk id="10" creationId="{863D0432-4802-4265-AE3C-2561395712DE}"/>
          </ac:spMkLst>
        </pc:spChg>
        <pc:picChg chg="del">
          <ac:chgData name="LAMIAE BEZZAZ" userId="f9bc3cc0-8e1c-4944-afa8-b4b36bbf20e1" providerId="ADAL" clId="{7D2F3867-0D5A-4033-9416-84A44218D143}" dt="2026-02-14T20:33:05.315" v="825" actId="478"/>
          <ac:picMkLst>
            <pc:docMk/>
            <pc:sldMk cId="3348854092" sldId="1091"/>
            <ac:picMk id="12" creationId="{18B1B0EE-7030-4A9C-B0DE-C11AEBF9D82A}"/>
          </ac:picMkLst>
        </pc:picChg>
        <pc:picChg chg="add del mod">
          <ac:chgData name="LAMIAE BEZZAZ" userId="f9bc3cc0-8e1c-4944-afa8-b4b36bbf20e1" providerId="ADAL" clId="{7D2F3867-0D5A-4033-9416-84A44218D143}" dt="2026-02-14T20:33:05.315" v="825" actId="478"/>
          <ac:picMkLst>
            <pc:docMk/>
            <pc:sldMk cId="3348854092" sldId="1091"/>
            <ac:picMk id="13" creationId="{8BA86EF7-99EF-45DF-A8E7-DBB2509B9E2D}"/>
          </ac:picMkLst>
        </pc:picChg>
        <pc:picChg chg="add del">
          <ac:chgData name="LAMIAE BEZZAZ" userId="f9bc3cc0-8e1c-4944-afa8-b4b36bbf20e1" providerId="ADAL" clId="{7D2F3867-0D5A-4033-9416-84A44218D143}" dt="2026-02-14T20:33:10.505" v="828"/>
          <ac:picMkLst>
            <pc:docMk/>
            <pc:sldMk cId="3348854092" sldId="1091"/>
            <ac:picMk id="14" creationId="{8616A368-FD57-413E-AA4E-6320D03A18A1}"/>
          </ac:picMkLst>
        </pc:picChg>
        <pc:picChg chg="del">
          <ac:chgData name="LAMIAE BEZZAZ" userId="f9bc3cc0-8e1c-4944-afa8-b4b36bbf20e1" providerId="ADAL" clId="{7D2F3867-0D5A-4033-9416-84A44218D143}" dt="2026-02-14T20:33:07.698" v="826" actId="478"/>
          <ac:picMkLst>
            <pc:docMk/>
            <pc:sldMk cId="3348854092" sldId="1091"/>
            <ac:picMk id="15" creationId="{C84AD348-397A-4F60-BAB0-B9285BEAF208}"/>
          </ac:picMkLst>
        </pc:picChg>
        <pc:picChg chg="del">
          <ac:chgData name="LAMIAE BEZZAZ" userId="f9bc3cc0-8e1c-4944-afa8-b4b36bbf20e1" providerId="ADAL" clId="{7D2F3867-0D5A-4033-9416-84A44218D143}" dt="2026-02-14T20:33:05.315" v="825" actId="478"/>
          <ac:picMkLst>
            <pc:docMk/>
            <pc:sldMk cId="3348854092" sldId="1091"/>
            <ac:picMk id="16" creationId="{0FBCBE25-79C2-465E-84FE-2945549484DC}"/>
          </ac:picMkLst>
        </pc:picChg>
        <pc:picChg chg="add mod">
          <ac:chgData name="LAMIAE BEZZAZ" userId="f9bc3cc0-8e1c-4944-afa8-b4b36bbf20e1" providerId="ADAL" clId="{7D2F3867-0D5A-4033-9416-84A44218D143}" dt="2026-02-14T20:33:46.487" v="833" actId="1582"/>
          <ac:picMkLst>
            <pc:docMk/>
            <pc:sldMk cId="3348854092" sldId="1091"/>
            <ac:picMk id="17" creationId="{AEBBE229-E09A-446F-9E53-DA3BBBC81B5F}"/>
          </ac:picMkLst>
        </pc:picChg>
        <pc:picChg chg="add">
          <ac:chgData name="LAMIAE BEZZAZ" userId="f9bc3cc0-8e1c-4944-afa8-b4b36bbf20e1" providerId="ADAL" clId="{7D2F3867-0D5A-4033-9416-84A44218D143}" dt="2026-02-14T20:33:17.662" v="829"/>
          <ac:picMkLst>
            <pc:docMk/>
            <pc:sldMk cId="3348854092" sldId="1091"/>
            <ac:picMk id="18" creationId="{8C32B747-4295-45BF-8A2C-9F61478E2DF7}"/>
          </ac:picMkLst>
        </pc:picChg>
        <pc:picChg chg="add">
          <ac:chgData name="LAMIAE BEZZAZ" userId="f9bc3cc0-8e1c-4944-afa8-b4b36bbf20e1" providerId="ADAL" clId="{7D2F3867-0D5A-4033-9416-84A44218D143}" dt="2026-02-14T20:33:17.662" v="829"/>
          <ac:picMkLst>
            <pc:docMk/>
            <pc:sldMk cId="3348854092" sldId="1091"/>
            <ac:picMk id="19" creationId="{3BE921DF-38BD-4623-8716-B35D8D15B482}"/>
          </ac:picMkLst>
        </pc:picChg>
      </pc:sldChg>
      <pc:sldChg chg="addSp delSp modSp">
        <pc:chgData name="LAMIAE BEZZAZ" userId="f9bc3cc0-8e1c-4944-afa8-b4b36bbf20e1" providerId="ADAL" clId="{7D2F3867-0D5A-4033-9416-84A44218D143}" dt="2026-02-14T20:37:00.605" v="882" actId="1582"/>
        <pc:sldMkLst>
          <pc:docMk/>
          <pc:sldMk cId="3908393876" sldId="1092"/>
        </pc:sldMkLst>
        <pc:spChg chg="mod">
          <ac:chgData name="LAMIAE BEZZAZ" userId="f9bc3cc0-8e1c-4944-afa8-b4b36bbf20e1" providerId="ADAL" clId="{7D2F3867-0D5A-4033-9416-84A44218D143}" dt="2026-02-14T20:36:46.347" v="879" actId="207"/>
          <ac:spMkLst>
            <pc:docMk/>
            <pc:sldMk cId="3908393876" sldId="1092"/>
            <ac:spMk id="3" creationId="{57FBEF3D-1C56-C33C-F6B2-3DA089420A5F}"/>
          </ac:spMkLst>
        </pc:spChg>
        <pc:spChg chg="mod">
          <ac:chgData name="LAMIAE BEZZAZ" userId="f9bc3cc0-8e1c-4944-afa8-b4b36bbf20e1" providerId="ADAL" clId="{7D2F3867-0D5A-4033-9416-84A44218D143}" dt="2026-02-14T20:36:38.530" v="878" actId="108"/>
          <ac:spMkLst>
            <pc:docMk/>
            <pc:sldMk cId="3908393876" sldId="1092"/>
            <ac:spMk id="6" creationId="{DF95B4EC-E30B-64A7-2F83-926E0DB6CC92}"/>
          </ac:spMkLst>
        </pc:spChg>
        <pc:spChg chg="mod">
          <ac:chgData name="LAMIAE BEZZAZ" userId="f9bc3cc0-8e1c-4944-afa8-b4b36bbf20e1" providerId="ADAL" clId="{7D2F3867-0D5A-4033-9416-84A44218D143}" dt="2026-02-14T20:36:30.866" v="877" actId="1076"/>
          <ac:spMkLst>
            <pc:docMk/>
            <pc:sldMk cId="3908393876" sldId="1092"/>
            <ac:spMk id="9" creationId="{7566C54B-EE5E-4D83-B5C9-9A7151F69B6A}"/>
          </ac:spMkLst>
        </pc:spChg>
        <pc:picChg chg="del">
          <ac:chgData name="LAMIAE BEZZAZ" userId="f9bc3cc0-8e1c-4944-afa8-b4b36bbf20e1" providerId="ADAL" clId="{7D2F3867-0D5A-4033-9416-84A44218D143}" dt="2026-02-14T20:34:22.076" v="839" actId="478"/>
          <ac:picMkLst>
            <pc:docMk/>
            <pc:sldMk cId="3908393876" sldId="1092"/>
            <ac:picMk id="10" creationId="{8F4584B9-5861-4A03-9E00-43C55EBD21AA}"/>
          </ac:picMkLst>
        </pc:picChg>
        <pc:picChg chg="del">
          <ac:chgData name="LAMIAE BEZZAZ" userId="f9bc3cc0-8e1c-4944-afa8-b4b36bbf20e1" providerId="ADAL" clId="{7D2F3867-0D5A-4033-9416-84A44218D143}" dt="2026-02-14T20:34:22.076" v="839" actId="478"/>
          <ac:picMkLst>
            <pc:docMk/>
            <pc:sldMk cId="3908393876" sldId="1092"/>
            <ac:picMk id="12" creationId="{5775A220-E3F9-4712-B999-C4B54A7D6EDB}"/>
          </ac:picMkLst>
        </pc:picChg>
        <pc:picChg chg="add">
          <ac:chgData name="LAMIAE BEZZAZ" userId="f9bc3cc0-8e1c-4944-afa8-b4b36bbf20e1" providerId="ADAL" clId="{7D2F3867-0D5A-4033-9416-84A44218D143}" dt="2026-02-14T20:34:23.006" v="840"/>
          <ac:picMkLst>
            <pc:docMk/>
            <pc:sldMk cId="3908393876" sldId="1092"/>
            <ac:picMk id="13" creationId="{89D7C2A7-7AB2-4EB0-B1E0-230B073B0A20}"/>
          </ac:picMkLst>
        </pc:picChg>
        <pc:picChg chg="del">
          <ac:chgData name="LAMIAE BEZZAZ" userId="f9bc3cc0-8e1c-4944-afa8-b4b36bbf20e1" providerId="ADAL" clId="{7D2F3867-0D5A-4033-9416-84A44218D143}" dt="2026-02-14T20:34:22.076" v="839" actId="478"/>
          <ac:picMkLst>
            <pc:docMk/>
            <pc:sldMk cId="3908393876" sldId="1092"/>
            <ac:picMk id="14" creationId="{E7F5A348-693E-4D3C-868F-E28BDC3539E0}"/>
          </ac:picMkLst>
        </pc:picChg>
        <pc:picChg chg="add mod">
          <ac:chgData name="LAMIAE BEZZAZ" userId="f9bc3cc0-8e1c-4944-afa8-b4b36bbf20e1" providerId="ADAL" clId="{7D2F3867-0D5A-4033-9416-84A44218D143}" dt="2026-02-14T20:37:00.605" v="882" actId="1582"/>
          <ac:picMkLst>
            <pc:docMk/>
            <pc:sldMk cId="3908393876" sldId="1092"/>
            <ac:picMk id="15" creationId="{21DBC6E0-2166-4FF5-84C9-A1D2BBB9C1BC}"/>
          </ac:picMkLst>
        </pc:picChg>
        <pc:picChg chg="add">
          <ac:chgData name="LAMIAE BEZZAZ" userId="f9bc3cc0-8e1c-4944-afa8-b4b36bbf20e1" providerId="ADAL" clId="{7D2F3867-0D5A-4033-9416-84A44218D143}" dt="2026-02-14T20:34:23.006" v="840"/>
          <ac:picMkLst>
            <pc:docMk/>
            <pc:sldMk cId="3908393876" sldId="1092"/>
            <ac:picMk id="16" creationId="{C85DF91C-E03A-452D-97E1-7936FD65EAE6}"/>
          </ac:picMkLst>
        </pc:picChg>
      </pc:sldChg>
      <pc:sldChg chg="addSp delSp modSp">
        <pc:chgData name="LAMIAE BEZZAZ" userId="f9bc3cc0-8e1c-4944-afa8-b4b36bbf20e1" providerId="ADAL" clId="{7D2F3867-0D5A-4033-9416-84A44218D143}" dt="2026-02-14T20:37:50.584" v="902" actId="1582"/>
        <pc:sldMkLst>
          <pc:docMk/>
          <pc:sldMk cId="1130681731" sldId="1093"/>
        </pc:sldMkLst>
        <pc:spChg chg="mod">
          <ac:chgData name="LAMIAE BEZZAZ" userId="f9bc3cc0-8e1c-4944-afa8-b4b36bbf20e1" providerId="ADAL" clId="{7D2F3867-0D5A-4033-9416-84A44218D143}" dt="2026-02-14T20:37:38.669" v="899" actId="108"/>
          <ac:spMkLst>
            <pc:docMk/>
            <pc:sldMk cId="1130681731" sldId="1093"/>
            <ac:spMk id="3" creationId="{66085BE0-BCD7-0393-F95D-B8DE4FE4DB94}"/>
          </ac:spMkLst>
        </pc:spChg>
        <pc:spChg chg="mod">
          <ac:chgData name="LAMIAE BEZZAZ" userId="f9bc3cc0-8e1c-4944-afa8-b4b36bbf20e1" providerId="ADAL" clId="{7D2F3867-0D5A-4033-9416-84A44218D143}" dt="2026-02-14T20:37:42.398" v="900" actId="207"/>
          <ac:spMkLst>
            <pc:docMk/>
            <pc:sldMk cId="1130681731" sldId="1093"/>
            <ac:spMk id="6" creationId="{E5084851-8FE1-D5EE-71E9-C9AEE908AA56}"/>
          </ac:spMkLst>
        </pc:spChg>
        <pc:spChg chg="mod">
          <ac:chgData name="LAMIAE BEZZAZ" userId="f9bc3cc0-8e1c-4944-afa8-b4b36bbf20e1" providerId="ADAL" clId="{7D2F3867-0D5A-4033-9416-84A44218D143}" dt="2026-02-14T20:37:17.719" v="894" actId="20577"/>
          <ac:spMkLst>
            <pc:docMk/>
            <pc:sldMk cId="1130681731" sldId="1093"/>
            <ac:spMk id="13" creationId="{24C5F0DA-28ED-4586-9A99-96FB19806884}"/>
          </ac:spMkLst>
        </pc:spChg>
        <pc:picChg chg="del">
          <ac:chgData name="LAMIAE BEZZAZ" userId="f9bc3cc0-8e1c-4944-afa8-b4b36bbf20e1" providerId="ADAL" clId="{7D2F3867-0D5A-4033-9416-84A44218D143}" dt="2026-02-14T20:37:31.386" v="897" actId="478"/>
          <ac:picMkLst>
            <pc:docMk/>
            <pc:sldMk cId="1130681731" sldId="1093"/>
            <ac:picMk id="12" creationId="{810A32B8-4164-4B6C-B12B-A8179573AFB0}"/>
          </ac:picMkLst>
        </pc:picChg>
        <pc:picChg chg="del">
          <ac:chgData name="LAMIAE BEZZAZ" userId="f9bc3cc0-8e1c-4944-afa8-b4b36bbf20e1" providerId="ADAL" clId="{7D2F3867-0D5A-4033-9416-84A44218D143}" dt="2026-02-14T20:37:29.353" v="896" actId="478"/>
          <ac:picMkLst>
            <pc:docMk/>
            <pc:sldMk cId="1130681731" sldId="1093"/>
            <ac:picMk id="14" creationId="{8C50283D-CD26-4E60-8982-E205CA118ECA}"/>
          </ac:picMkLst>
        </pc:picChg>
        <pc:picChg chg="del">
          <ac:chgData name="LAMIAE BEZZAZ" userId="f9bc3cc0-8e1c-4944-afa8-b4b36bbf20e1" providerId="ADAL" clId="{7D2F3867-0D5A-4033-9416-84A44218D143}" dt="2026-02-14T20:37:29.353" v="896" actId="478"/>
          <ac:picMkLst>
            <pc:docMk/>
            <pc:sldMk cId="1130681731" sldId="1093"/>
            <ac:picMk id="15" creationId="{FADFE7FD-7409-4874-AA62-0ABC451597E2}"/>
          </ac:picMkLst>
        </pc:picChg>
        <pc:picChg chg="add del mod">
          <ac:chgData name="LAMIAE BEZZAZ" userId="f9bc3cc0-8e1c-4944-afa8-b4b36bbf20e1" providerId="ADAL" clId="{7D2F3867-0D5A-4033-9416-84A44218D143}" dt="2026-02-14T20:37:29.353" v="896" actId="478"/>
          <ac:picMkLst>
            <pc:docMk/>
            <pc:sldMk cId="1130681731" sldId="1093"/>
            <ac:picMk id="16" creationId="{A0F21BF4-3FFD-48A2-AAC6-B16E660FD913}"/>
          </ac:picMkLst>
        </pc:picChg>
        <pc:picChg chg="add">
          <ac:chgData name="LAMIAE BEZZAZ" userId="f9bc3cc0-8e1c-4944-afa8-b4b36bbf20e1" providerId="ADAL" clId="{7D2F3867-0D5A-4033-9416-84A44218D143}" dt="2026-02-14T20:37:32.139" v="898"/>
          <ac:picMkLst>
            <pc:docMk/>
            <pc:sldMk cId="1130681731" sldId="1093"/>
            <ac:picMk id="17" creationId="{F8B7D536-45BB-4032-B6DE-73C16E1334D0}"/>
          </ac:picMkLst>
        </pc:picChg>
        <pc:picChg chg="add mod">
          <ac:chgData name="LAMIAE BEZZAZ" userId="f9bc3cc0-8e1c-4944-afa8-b4b36bbf20e1" providerId="ADAL" clId="{7D2F3867-0D5A-4033-9416-84A44218D143}" dt="2026-02-14T20:37:50.584" v="902" actId="1582"/>
          <ac:picMkLst>
            <pc:docMk/>
            <pc:sldMk cId="1130681731" sldId="1093"/>
            <ac:picMk id="18" creationId="{E4253A42-C88A-416E-8856-3EB5B840E4D0}"/>
          </ac:picMkLst>
        </pc:picChg>
        <pc:picChg chg="add">
          <ac:chgData name="LAMIAE BEZZAZ" userId="f9bc3cc0-8e1c-4944-afa8-b4b36bbf20e1" providerId="ADAL" clId="{7D2F3867-0D5A-4033-9416-84A44218D143}" dt="2026-02-14T20:37:32.139" v="898"/>
          <ac:picMkLst>
            <pc:docMk/>
            <pc:sldMk cId="1130681731" sldId="1093"/>
            <ac:picMk id="19" creationId="{BFCFFB95-FB01-4B8E-9D9E-2FC8632D51AC}"/>
          </ac:picMkLst>
        </pc:picChg>
      </pc:sldChg>
      <pc:sldChg chg="modSp add">
        <pc:chgData name="LAMIAE BEZZAZ" userId="f9bc3cc0-8e1c-4944-afa8-b4b36bbf20e1" providerId="ADAL" clId="{7D2F3867-0D5A-4033-9416-84A44218D143}" dt="2026-02-14T20:06:54.040" v="436" actId="20577"/>
        <pc:sldMkLst>
          <pc:docMk/>
          <pc:sldMk cId="1393177707" sldId="1101"/>
        </pc:sldMkLst>
        <pc:spChg chg="mod">
          <ac:chgData name="LAMIAE BEZZAZ" userId="f9bc3cc0-8e1c-4944-afa8-b4b36bbf20e1" providerId="ADAL" clId="{7D2F3867-0D5A-4033-9416-84A44218D143}" dt="2026-02-14T20:06:23.491" v="405" actId="14100"/>
          <ac:spMkLst>
            <pc:docMk/>
            <pc:sldMk cId="1393177707" sldId="1101"/>
            <ac:spMk id="8" creationId="{B605FA99-945A-4FE2-8118-A1A4D8555909}"/>
          </ac:spMkLst>
        </pc:spChg>
        <pc:spChg chg="mod">
          <ac:chgData name="LAMIAE BEZZAZ" userId="f9bc3cc0-8e1c-4944-afa8-b4b36bbf20e1" providerId="ADAL" clId="{7D2F3867-0D5A-4033-9416-84A44218D143}" dt="2026-02-14T20:06:54.040" v="436" actId="20577"/>
          <ac:spMkLst>
            <pc:docMk/>
            <pc:sldMk cId="1393177707" sldId="1101"/>
            <ac:spMk id="10" creationId="{BC104A54-4469-A5DD-1E5A-911597CA1AA4}"/>
          </ac:spMkLst>
        </pc:spChg>
        <pc:spChg chg="mod">
          <ac:chgData name="LAMIAE BEZZAZ" userId="f9bc3cc0-8e1c-4944-afa8-b4b36bbf20e1" providerId="ADAL" clId="{7D2F3867-0D5A-4033-9416-84A44218D143}" dt="2026-02-14T20:06:34.834" v="415" actId="14100"/>
          <ac:spMkLst>
            <pc:docMk/>
            <pc:sldMk cId="1393177707" sldId="1101"/>
            <ac:spMk id="11" creationId="{D1F94EC3-274B-4BFD-B987-E2D1ACBEEF01}"/>
          </ac:spMkLst>
        </pc:spChg>
      </pc:sldChg>
      <pc:sldChg chg="add del">
        <pc:chgData name="LAMIAE BEZZAZ" userId="f9bc3cc0-8e1c-4944-afa8-b4b36bbf20e1" providerId="ADAL" clId="{7D2F3867-0D5A-4033-9416-84A44218D143}" dt="2026-02-14T20:05:03.294" v="367" actId="47"/>
        <pc:sldMkLst>
          <pc:docMk/>
          <pc:sldMk cId="4155261113" sldId="1101"/>
        </pc:sldMkLst>
      </pc:sldChg>
      <pc:sldChg chg="addSp delSp modSp add">
        <pc:chgData name="LAMIAE BEZZAZ" userId="f9bc3cc0-8e1c-4944-afa8-b4b36bbf20e1" providerId="ADAL" clId="{7D2F3867-0D5A-4033-9416-84A44218D143}" dt="2026-02-14T20:14:22.457" v="614"/>
        <pc:sldMkLst>
          <pc:docMk/>
          <pc:sldMk cId="3137921787" sldId="1102"/>
        </pc:sldMkLst>
        <pc:spChg chg="add mod">
          <ac:chgData name="LAMIAE BEZZAZ" userId="f9bc3cc0-8e1c-4944-afa8-b4b36bbf20e1" providerId="ADAL" clId="{7D2F3867-0D5A-4033-9416-84A44218D143}" dt="2026-02-14T20:07:42.741" v="449" actId="207"/>
          <ac:spMkLst>
            <pc:docMk/>
            <pc:sldMk cId="3137921787" sldId="1102"/>
            <ac:spMk id="9" creationId="{C5335B76-417F-4A3B-8EBD-3325F58F3D3F}"/>
          </ac:spMkLst>
        </pc:spChg>
        <pc:spChg chg="mod">
          <ac:chgData name="LAMIAE BEZZAZ" userId="f9bc3cc0-8e1c-4944-afa8-b4b36bbf20e1" providerId="ADAL" clId="{7D2F3867-0D5A-4033-9416-84A44218D143}" dt="2026-02-14T20:14:22.457" v="614"/>
          <ac:spMkLst>
            <pc:docMk/>
            <pc:sldMk cId="3137921787" sldId="1102"/>
            <ac:spMk id="10" creationId="{6A01E0EF-EC57-2493-BC8B-DA463A255872}"/>
          </ac:spMkLst>
        </pc:spChg>
        <pc:spChg chg="add mod">
          <ac:chgData name="LAMIAE BEZZAZ" userId="f9bc3cc0-8e1c-4944-afa8-b4b36bbf20e1" providerId="ADAL" clId="{7D2F3867-0D5A-4033-9416-84A44218D143}" dt="2026-02-14T20:07:57.663" v="451" actId="207"/>
          <ac:spMkLst>
            <pc:docMk/>
            <pc:sldMk cId="3137921787" sldId="1102"/>
            <ac:spMk id="11" creationId="{63ADDDF3-604F-447F-834B-984F0C4FF636}"/>
          </ac:spMkLst>
        </pc:spChg>
        <pc:spChg chg="add">
          <ac:chgData name="LAMIAE BEZZAZ" userId="f9bc3cc0-8e1c-4944-afa8-b4b36bbf20e1" providerId="ADAL" clId="{7D2F3867-0D5A-4033-9416-84A44218D143}" dt="2026-02-14T20:07:17.374" v="438"/>
          <ac:spMkLst>
            <pc:docMk/>
            <pc:sldMk cId="3137921787" sldId="1102"/>
            <ac:spMk id="15" creationId="{82A8CCAB-4BC1-4816-8379-CA5063EDF000}"/>
          </ac:spMkLst>
        </pc:spChg>
        <pc:spChg chg="del">
          <ac:chgData name="LAMIAE BEZZAZ" userId="f9bc3cc0-8e1c-4944-afa8-b4b36bbf20e1" providerId="ADAL" clId="{7D2F3867-0D5A-4033-9416-84A44218D143}" dt="2026-02-14T20:07:15.869" v="437" actId="478"/>
          <ac:spMkLst>
            <pc:docMk/>
            <pc:sldMk cId="3137921787" sldId="1102"/>
            <ac:spMk id="16" creationId="{5057D0E0-69B0-4775-9BDD-55392DC18032}"/>
          </ac:spMkLst>
        </pc:spChg>
        <pc:spChg chg="del">
          <ac:chgData name="LAMIAE BEZZAZ" userId="f9bc3cc0-8e1c-4944-afa8-b4b36bbf20e1" providerId="ADAL" clId="{7D2F3867-0D5A-4033-9416-84A44218D143}" dt="2026-02-14T20:07:15.869" v="437" actId="478"/>
          <ac:spMkLst>
            <pc:docMk/>
            <pc:sldMk cId="3137921787" sldId="1102"/>
            <ac:spMk id="17" creationId="{C12C5B95-A8A4-45D9-9215-4B8C2155206C}"/>
          </ac:spMkLst>
        </pc:spChg>
        <pc:spChg chg="del">
          <ac:chgData name="LAMIAE BEZZAZ" userId="f9bc3cc0-8e1c-4944-afa8-b4b36bbf20e1" providerId="ADAL" clId="{7D2F3867-0D5A-4033-9416-84A44218D143}" dt="2026-02-14T20:07:15.869" v="437" actId="478"/>
          <ac:spMkLst>
            <pc:docMk/>
            <pc:sldMk cId="3137921787" sldId="1102"/>
            <ac:spMk id="18" creationId="{FB438E75-E32A-428D-9460-6C4DC8DC18AF}"/>
          </ac:spMkLst>
        </pc:spChg>
      </pc:sldChg>
      <pc:sldChg chg="add del">
        <pc:chgData name="LAMIAE BEZZAZ" userId="f9bc3cc0-8e1c-4944-afa8-b4b36bbf20e1" providerId="ADAL" clId="{7D2F3867-0D5A-4033-9416-84A44218D143}" dt="2026-02-14T20:05:03.294" v="367" actId="47"/>
        <pc:sldMkLst>
          <pc:docMk/>
          <pc:sldMk cId="3696922233" sldId="1102"/>
        </pc:sldMkLst>
      </pc:sldChg>
      <pc:sldChg chg="modSp add">
        <pc:chgData name="LAMIAE BEZZAZ" userId="f9bc3cc0-8e1c-4944-afa8-b4b36bbf20e1" providerId="ADAL" clId="{7D2F3867-0D5A-4033-9416-84A44218D143}" dt="2026-02-14T20:13:15.025" v="602" actId="20577"/>
        <pc:sldMkLst>
          <pc:docMk/>
          <pc:sldMk cId="2218261432" sldId="1103"/>
        </pc:sldMkLst>
        <pc:spChg chg="mod">
          <ac:chgData name="LAMIAE BEZZAZ" userId="f9bc3cc0-8e1c-4944-afa8-b4b36bbf20e1" providerId="ADAL" clId="{7D2F3867-0D5A-4033-9416-84A44218D143}" dt="2026-02-14T20:13:15.025" v="602" actId="20577"/>
          <ac:spMkLst>
            <pc:docMk/>
            <pc:sldMk cId="2218261432" sldId="1103"/>
            <ac:spMk id="10" creationId="{BC104A54-4469-A5DD-1E5A-911597CA1AA4}"/>
          </ac:spMkLst>
        </pc:spChg>
        <pc:spChg chg="mod">
          <ac:chgData name="LAMIAE BEZZAZ" userId="f9bc3cc0-8e1c-4944-afa8-b4b36bbf20e1" providerId="ADAL" clId="{7D2F3867-0D5A-4033-9416-84A44218D143}" dt="2026-02-14T20:12:52.248" v="578" actId="20577"/>
          <ac:spMkLst>
            <pc:docMk/>
            <pc:sldMk cId="2218261432" sldId="1103"/>
            <ac:spMk id="11" creationId="{D1F94EC3-274B-4BFD-B987-E2D1ACBEEF01}"/>
          </ac:spMkLst>
        </pc:spChg>
      </pc:sldChg>
      <pc:sldChg chg="addSp delSp modSp add replId">
        <pc:chgData name="LAMIAE BEZZAZ" userId="f9bc3cc0-8e1c-4944-afa8-b4b36bbf20e1" providerId="ADAL" clId="{7D2F3867-0D5A-4033-9416-84A44218D143}" dt="2026-02-14T20:14:10.299" v="613"/>
        <pc:sldMkLst>
          <pc:docMk/>
          <pc:sldMk cId="3541619184" sldId="1104"/>
        </pc:sldMkLst>
        <pc:spChg chg="del">
          <ac:chgData name="LAMIAE BEZZAZ" userId="f9bc3cc0-8e1c-4944-afa8-b4b36bbf20e1" providerId="ADAL" clId="{7D2F3867-0D5A-4033-9416-84A44218D143}" dt="2026-02-14T20:13:29.419" v="603" actId="478"/>
          <ac:spMkLst>
            <pc:docMk/>
            <pc:sldMk cId="3541619184" sldId="1104"/>
            <ac:spMk id="9" creationId="{C5335B76-417F-4A3B-8EBD-3325F58F3D3F}"/>
          </ac:spMkLst>
        </pc:spChg>
        <pc:spChg chg="mod">
          <ac:chgData name="LAMIAE BEZZAZ" userId="f9bc3cc0-8e1c-4944-afa8-b4b36bbf20e1" providerId="ADAL" clId="{7D2F3867-0D5A-4033-9416-84A44218D143}" dt="2026-02-14T20:14:10.299" v="613"/>
          <ac:spMkLst>
            <pc:docMk/>
            <pc:sldMk cId="3541619184" sldId="1104"/>
            <ac:spMk id="10" creationId="{6A01E0EF-EC57-2493-BC8B-DA463A255872}"/>
          </ac:spMkLst>
        </pc:spChg>
        <pc:spChg chg="del">
          <ac:chgData name="LAMIAE BEZZAZ" userId="f9bc3cc0-8e1c-4944-afa8-b4b36bbf20e1" providerId="ADAL" clId="{7D2F3867-0D5A-4033-9416-84A44218D143}" dt="2026-02-14T20:13:29.419" v="603" actId="478"/>
          <ac:spMkLst>
            <pc:docMk/>
            <pc:sldMk cId="3541619184" sldId="1104"/>
            <ac:spMk id="11" creationId="{63ADDDF3-604F-447F-834B-984F0C4FF636}"/>
          </ac:spMkLst>
        </pc:spChg>
        <pc:spChg chg="del">
          <ac:chgData name="LAMIAE BEZZAZ" userId="f9bc3cc0-8e1c-4944-afa8-b4b36bbf20e1" providerId="ADAL" clId="{7D2F3867-0D5A-4033-9416-84A44218D143}" dt="2026-02-14T20:13:29.419" v="603" actId="478"/>
          <ac:spMkLst>
            <pc:docMk/>
            <pc:sldMk cId="3541619184" sldId="1104"/>
            <ac:spMk id="15" creationId="{82A8CCAB-4BC1-4816-8379-CA5063EDF000}"/>
          </ac:spMkLst>
        </pc:spChg>
        <pc:spChg chg="add mod">
          <ac:chgData name="LAMIAE BEZZAZ" userId="f9bc3cc0-8e1c-4944-afa8-b4b36bbf20e1" providerId="ADAL" clId="{7D2F3867-0D5A-4033-9416-84A44218D143}" dt="2026-02-14T20:13:39.839" v="610" actId="207"/>
          <ac:spMkLst>
            <pc:docMk/>
            <pc:sldMk cId="3541619184" sldId="1104"/>
            <ac:spMk id="16" creationId="{299F926B-3484-4FDC-8140-DF52D238941B}"/>
          </ac:spMkLst>
        </pc:spChg>
        <pc:spChg chg="add mod">
          <ac:chgData name="LAMIAE BEZZAZ" userId="f9bc3cc0-8e1c-4944-afa8-b4b36bbf20e1" providerId="ADAL" clId="{7D2F3867-0D5A-4033-9416-84A44218D143}" dt="2026-02-14T20:13:57.028" v="612" actId="207"/>
          <ac:spMkLst>
            <pc:docMk/>
            <pc:sldMk cId="3541619184" sldId="1104"/>
            <ac:spMk id="17" creationId="{4CFB6D26-CD30-40BA-AFCD-45AC67C51131}"/>
          </ac:spMkLst>
        </pc:spChg>
        <pc:spChg chg="add">
          <ac:chgData name="LAMIAE BEZZAZ" userId="f9bc3cc0-8e1c-4944-afa8-b4b36bbf20e1" providerId="ADAL" clId="{7D2F3867-0D5A-4033-9416-84A44218D143}" dt="2026-02-14T20:13:30.176" v="604"/>
          <ac:spMkLst>
            <pc:docMk/>
            <pc:sldMk cId="3541619184" sldId="1104"/>
            <ac:spMk id="18" creationId="{32E36428-A0C2-4DF7-BC77-2ACE16715C07}"/>
          </ac:spMkLst>
        </pc:spChg>
      </pc:sldChg>
      <pc:sldChg chg="delSp modSp add ord">
        <pc:chgData name="LAMIAE BEZZAZ" userId="f9bc3cc0-8e1c-4944-afa8-b4b36bbf20e1" providerId="ADAL" clId="{7D2F3867-0D5A-4033-9416-84A44218D143}" dt="2026-02-14T20:27:27.011" v="797"/>
        <pc:sldMkLst>
          <pc:docMk/>
          <pc:sldMk cId="2113487819" sldId="1105"/>
        </pc:sldMkLst>
        <pc:spChg chg="mod">
          <ac:chgData name="LAMIAE BEZZAZ" userId="f9bc3cc0-8e1c-4944-afa8-b4b36bbf20e1" providerId="ADAL" clId="{7D2F3867-0D5A-4033-9416-84A44218D143}" dt="2026-02-14T20:27:05.944" v="796" actId="1076"/>
          <ac:spMkLst>
            <pc:docMk/>
            <pc:sldMk cId="2113487819" sldId="1105"/>
            <ac:spMk id="4" creationId="{F0F6C204-CCC0-5E9F-75DA-99D50E89C837}"/>
          </ac:spMkLst>
        </pc:spChg>
        <pc:spChg chg="del">
          <ac:chgData name="LAMIAE BEZZAZ" userId="f9bc3cc0-8e1c-4944-afa8-b4b36bbf20e1" providerId="ADAL" clId="{7D2F3867-0D5A-4033-9416-84A44218D143}" dt="2026-02-14T20:26:58.627" v="795" actId="478"/>
          <ac:spMkLst>
            <pc:docMk/>
            <pc:sldMk cId="2113487819" sldId="1105"/>
            <ac:spMk id="5" creationId="{8EE33BEB-4722-9337-B3A4-0DA8AE354BA7}"/>
          </ac:spMkLst>
        </pc:spChg>
        <pc:spChg chg="mod">
          <ac:chgData name="LAMIAE BEZZAZ" userId="f9bc3cc0-8e1c-4944-afa8-b4b36bbf20e1" providerId="ADAL" clId="{7D2F3867-0D5A-4033-9416-84A44218D143}" dt="2026-02-14T20:27:05.944" v="796" actId="1076"/>
          <ac:spMkLst>
            <pc:docMk/>
            <pc:sldMk cId="2113487819" sldId="1105"/>
            <ac:spMk id="6" creationId="{0172B532-9CCA-B7A0-9267-071825526996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34C716-3EAE-87EC-C656-5B2805445C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7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749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330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4015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736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625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4498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947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2867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421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742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1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87785" y="17648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5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83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6" Type="http://schemas.microsoft.com/office/2007/relationships/hdphoto" Target="../media/hdphoto5.wdp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48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1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7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7FE1F64-8DDD-4F03-BF57-BDFCBD43C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4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/>
              <a:t>Il convient de lancer le mode diaporama 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47705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9527A36-AC56-486E-A004-122CD5301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796" y="2615962"/>
            <a:ext cx="1672578" cy="29160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E5C6347-8034-42B1-9B41-E76F31357942}"/>
              </a:ext>
            </a:extLst>
          </p:cNvPr>
          <p:cNvGrpSpPr/>
          <p:nvPr/>
        </p:nvGrpSpPr>
        <p:grpSpPr>
          <a:xfrm>
            <a:off x="3750141" y="2637433"/>
            <a:ext cx="3193266" cy="2916000"/>
            <a:chOff x="235025" y="53337"/>
            <a:chExt cx="8913921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41751CB-D36D-4950-8D22-32D37CA86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025" y="53337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ACBEB2-BFF0-48FD-B5FD-5DDDF7B78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878" y="53337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1D86268-81BA-41C8-9FCD-B92AAF628C46}"/>
              </a:ext>
            </a:extLst>
          </p:cNvPr>
          <p:cNvGrpSpPr/>
          <p:nvPr/>
        </p:nvGrpSpPr>
        <p:grpSpPr>
          <a:xfrm>
            <a:off x="421156" y="2615962"/>
            <a:ext cx="3276841" cy="2916000"/>
            <a:chOff x="-2468570" y="0"/>
            <a:chExt cx="8895463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662E589-0891-48B1-8179-C99033A4C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68570" y="0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B5BD703-CA0F-4080-AA31-7E5308D04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5825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946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Oral – </a:t>
            </a: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Écriture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qu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q. 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qu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q.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 verbe pouvoir au présent.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71172" y="5489672"/>
            <a:ext cx="5082430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</a:t>
            </a:r>
            <a:r>
              <a:rPr lang="fr-FR" sz="1400" dirty="0" err="1"/>
              <a:t>qu</a:t>
            </a:r>
            <a:r>
              <a:rPr lang="fr-FR" sz="1400" dirty="0"/>
              <a:t> - q.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242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31471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9066" y="2403957"/>
            <a:ext cx="1940866" cy="3099592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597912" y="2396691"/>
            <a:ext cx="1771958" cy="3099592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EA8517-B934-347F-3B76-DB59B2F336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414A640-1E77-DE64-3529-CFF44B42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E77511-379A-592B-2E21-FC04BE22F2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un dialogue en français avec Majd et Nada. </a:t>
            </a:r>
            <a:b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Soyez attentifs.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873AA-6C11-A532-6195-F22E22F37F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DE4261-515D-1F4A-7FC0-66C1E1384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931A85-8D60-6B6C-9E3F-C876C66A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7613468-3E10-B145-14CA-A06CABD7A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635" y="2456851"/>
            <a:ext cx="3766730" cy="30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3_SEM3_S4_dialogue">
            <a:hlinkClick r:id="" action="ppaction://media"/>
            <a:extLst>
              <a:ext uri="{FF2B5EF4-FFF2-40B4-BE49-F238E27FC236}">
                <a16:creationId xmlns:a16="http://schemas.microsoft.com/office/drawing/2014/main" id="{350759FF-42B7-8103-B12A-9BE96E3F47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4149" y="2264069"/>
            <a:ext cx="8213075" cy="292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3_SEM3_S4_dialogue">
            <a:hlinkClick r:id="" action="ppaction://media"/>
            <a:extLst>
              <a:ext uri="{FF2B5EF4-FFF2-40B4-BE49-F238E27FC236}">
                <a16:creationId xmlns:a16="http://schemas.microsoft.com/office/drawing/2014/main" id="{350759FF-42B7-8103-B12A-9BE96E3F47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4149" y="2264069"/>
            <a:ext cx="8213075" cy="292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4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</a:t>
            </a:r>
            <a:r>
              <a:rPr kumimoji="0" lang="fr-FR" sz="16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21C8CFA-13DB-4102-83B3-32A6ACFE7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007" y="1711660"/>
            <a:ext cx="6439986" cy="481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C3AF-BB2D-4DA1-5199-F9592FA64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57BD478C-0B17-5EA2-6F18-CB63403FD4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265CAB60-9803-9E85-F377-82CAD016E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DDA32E-AF64-A18F-4A3D-80FD33533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2901BCDD-D8C9-7B38-0556-4DDB4EF9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0B5A7E-F1D4-4038-8B77-D5BD96F2252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7884"/>
          <a:stretch>
            <a:fillRect/>
          </a:stretch>
        </p:blipFill>
        <p:spPr>
          <a:xfrm>
            <a:off x="967512" y="2053198"/>
            <a:ext cx="7430537" cy="275160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C4CB23F-72B8-43D4-F8CB-4075DAF92B1B}"/>
              </a:ext>
            </a:extLst>
          </p:cNvPr>
          <p:cNvSpPr txBox="1"/>
          <p:nvPr/>
        </p:nvSpPr>
        <p:spPr>
          <a:xfrm>
            <a:off x="2737694" y="4412255"/>
            <a:ext cx="242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265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C3AF-BB2D-4DA1-5199-F9592FA64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57BD478C-0B17-5EA2-6F18-CB63403FD4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265CAB60-9803-9E85-F377-82CAD016E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DDA32E-AF64-A18F-4A3D-80FD33533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2901BCDD-D8C9-7B38-0556-4DDB4EF9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4CB23F-72B8-43D4-F8CB-4075DAF92B1B}"/>
              </a:ext>
            </a:extLst>
          </p:cNvPr>
          <p:cNvSpPr txBox="1"/>
          <p:nvPr/>
        </p:nvSpPr>
        <p:spPr>
          <a:xfrm>
            <a:off x="2737694" y="4412255"/>
            <a:ext cx="242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DA3F8F-A524-4BAC-994B-320AC7A1F1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9472"/>
          <a:stretch>
            <a:fillRect/>
          </a:stretch>
        </p:blipFill>
        <p:spPr>
          <a:xfrm>
            <a:off x="798510" y="1869501"/>
            <a:ext cx="7546979" cy="23609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CFEA31-DE93-57CE-1CAF-8AD446126B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7208" r="14893"/>
          <a:stretch>
            <a:fillRect/>
          </a:stretch>
        </p:blipFill>
        <p:spPr>
          <a:xfrm>
            <a:off x="798510" y="4230477"/>
            <a:ext cx="6323895" cy="145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B98F19-78F4-4C11-8D24-3450583C0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577" y="3204175"/>
            <a:ext cx="3189600" cy="3189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651B09B4-E6F7-2405-496F-5B69B6ED9E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660C9718-9219-4B07-6C86-B8A7A452AE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FDAC28-1FA4-4089-E8A7-8332C871FA8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53135" y="2471393"/>
            <a:ext cx="1383692" cy="12241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BF151A-9F20-284F-47E6-2D55477553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596217" y="2474489"/>
            <a:ext cx="1383692" cy="122418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EA7F3CAC-BAC6-78D1-6806-16E7D40E1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2F9DBA7-3486-C7FF-9BBE-102572BB427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FD62F49-62AD-EC36-868B-34583F30C9BF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8949A25-B3E3-82E6-2D1F-FB6CB51B72FA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F65756-330A-FF90-E81D-BCECF3CA7D9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5D18A13-26AB-0955-F0BA-C0E0FC515D15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493AE46-51E6-A6B6-9F86-EAF8A64EADE0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89D79A-F9A0-01C3-7EF9-D7F5BB3A5A9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63224B4-F17D-517E-17DB-B0F762C83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79185B-4326-1D47-C90A-D590574236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C159D-804F-F469-60EE-E3E57E0CC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1EBEA1DC-EBC5-FF27-8775-B326FEAEB1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B328DBE5-EF81-7D26-DBF9-EE35F236CB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BCFAAA-E242-6818-C366-2E1B3495AC31}"/>
              </a:ext>
            </a:extLst>
          </p:cNvPr>
          <p:cNvSpPr txBox="1"/>
          <p:nvPr/>
        </p:nvSpPr>
        <p:spPr>
          <a:xfrm>
            <a:off x="995876" y="2055881"/>
            <a:ext cx="715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devant la maison. Chacun parle de ce qu’il fait avec sa famille, dit qui va venir à la maison ce soir et parle de ce qu’il va faire avec son ami qui va venir chez lui.</a:t>
            </a:r>
          </a:p>
        </p:txBody>
      </p:sp>
      <p:sp>
        <p:nvSpPr>
          <p:cNvPr id="19" name="Titre 8">
            <a:extLst>
              <a:ext uri="{FF2B5EF4-FFF2-40B4-BE49-F238E27FC236}">
                <a16:creationId xmlns:a16="http://schemas.microsoft.com/office/drawing/2014/main" id="{AFE1C7B8-081B-BF7F-7964-01E05564C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3471282-8E93-B85F-083C-2EA007ACC6E9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DFEB04F-5650-9D96-81DB-EE2B0B09AD78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6D2BB64-7EC7-52D9-27DD-75455B83DE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AAD0215-4CD8-BDDB-9AF6-51E57F5EE92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EEBC821-D8FA-C577-8E70-3E35F646FB4F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F4650BC-E1FD-E11D-0DA5-7CAF45CABA53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CCC7A1B-877B-C4A3-6DE4-5FAA8C7F883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66CCE0D-0E18-C7DA-E18F-D2E289865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133A55-9685-6075-3EAB-5E04B7BFEB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476EE98-2C7C-473F-8614-F333172A2A70}"/>
              </a:ext>
            </a:extLst>
          </p:cNvPr>
          <p:cNvGrpSpPr/>
          <p:nvPr/>
        </p:nvGrpSpPr>
        <p:grpSpPr>
          <a:xfrm>
            <a:off x="2453437" y="2887388"/>
            <a:ext cx="4237126" cy="3480426"/>
            <a:chOff x="2353195" y="2659814"/>
            <a:chExt cx="4526774" cy="3922382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72CF762-C065-4CF7-8963-CFBB0095C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637" y="3392596"/>
              <a:ext cx="3189600" cy="31896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BB893EEE-0F19-4FC8-A0FB-F10CBD8FE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353195" y="2659814"/>
              <a:ext cx="1383692" cy="1224189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CF247A2D-232F-4108-9F73-98987A484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496277" y="2662910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44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B63B2-A3B6-9BF7-230C-D089F4E41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D30929E-E515-FBA9-DB23-40CC715A6E3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FD8C0CD-8546-CEEE-0DBD-206323ECF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25C3D9B-648A-F62F-D441-38A5C5E4E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AutoShape 4">
            <a:extLst>
              <a:ext uri="{FF2B5EF4-FFF2-40B4-BE49-F238E27FC236}">
                <a16:creationId xmlns:a16="http://schemas.microsoft.com/office/drawing/2014/main" id="{5EFD29EA-379C-197B-42C3-0A5A715D1D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utoShape 2" descr="Image générée">
            <a:extLst>
              <a:ext uri="{FF2B5EF4-FFF2-40B4-BE49-F238E27FC236}">
                <a16:creationId xmlns:a16="http://schemas.microsoft.com/office/drawing/2014/main" id="{D9EC8450-D455-F5E3-5AAD-7BC395689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4A5BE55C-4E0B-6875-1783-2C547D28B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23242C3-9E36-56B7-D955-E344991EF59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182604-AA4D-AE87-FEB1-E5D835B46D2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C75B51B-C970-BDCB-AD9A-0474907A72C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A66A1CC-05EE-51B0-4B3B-B3EB8B110EB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2317938-8615-EE61-18BE-8BA39627EA9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293ADBA-33B4-D3C7-898A-E24A51634B9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C32E3A1-2173-4A5E-9848-161E6C615BDF}"/>
              </a:ext>
            </a:extLst>
          </p:cNvPr>
          <p:cNvGrpSpPr/>
          <p:nvPr/>
        </p:nvGrpSpPr>
        <p:grpSpPr>
          <a:xfrm>
            <a:off x="2453437" y="2887388"/>
            <a:ext cx="4237126" cy="3480426"/>
            <a:chOff x="2353195" y="2659814"/>
            <a:chExt cx="4526774" cy="3922382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9DE95050-962E-405F-B6B2-9D94EB9D9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637" y="3392596"/>
              <a:ext cx="3189600" cy="31896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2B4AB85-2D64-48BF-A91B-05BB91192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353195" y="2659814"/>
              <a:ext cx="1383692" cy="1224189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D033070B-4E2D-4886-A441-D395A4AAC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496277" y="2662910"/>
              <a:ext cx="1383692" cy="1224189"/>
            </a:xfrm>
            <a:prstGeom prst="rect">
              <a:avLst/>
            </a:prstGeom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EE5D8514-4D2C-4AE7-A383-F543C3A20045}"/>
              </a:ext>
            </a:extLst>
          </p:cNvPr>
          <p:cNvSpPr txBox="1"/>
          <p:nvPr/>
        </p:nvSpPr>
        <p:spPr>
          <a:xfrm>
            <a:off x="995876" y="2055881"/>
            <a:ext cx="715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Les deux amis se rencontrent devant la maison. Chacun parle de ce qu’il fait avec sa famille, dit qui va venir à la maison ce soir et parle de ce qu’il va faire avec son ami qui va venir chez lui.</a:t>
            </a:r>
          </a:p>
        </p:txBody>
      </p:sp>
    </p:spTree>
    <p:extLst>
      <p:ext uri="{BB962C8B-B14F-4D97-AF65-F5344CB8AC3E}">
        <p14:creationId xmlns:p14="http://schemas.microsoft.com/office/powerpoint/2010/main" val="297366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4EE58-8AED-5D7B-59B3-4773A1803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493F7D0-3C35-6E4F-DD9D-92F02379325C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0B4B83-7165-8B30-A02E-A211E3AD3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AutoShape 4">
            <a:extLst>
              <a:ext uri="{FF2B5EF4-FFF2-40B4-BE49-F238E27FC236}">
                <a16:creationId xmlns:a16="http://schemas.microsoft.com/office/drawing/2014/main" id="{62A6CEE4-5645-000E-399F-B9511ACDA5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utoShape 2" descr="Image générée">
            <a:extLst>
              <a:ext uri="{FF2B5EF4-FFF2-40B4-BE49-F238E27FC236}">
                <a16:creationId xmlns:a16="http://schemas.microsoft.com/office/drawing/2014/main" id="{7EC247AE-E673-EEE9-11EA-3634947635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8" name="Titre 8">
            <a:extLst>
              <a:ext uri="{FF2B5EF4-FFF2-40B4-BE49-F238E27FC236}">
                <a16:creationId xmlns:a16="http://schemas.microsoft.com/office/drawing/2014/main" id="{60D107D6-A9A9-E9F4-87AA-54DD9DCD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48B669F-A1A7-8300-BCCF-09DCF395CE2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2CD9CE-E2BE-0D00-4394-31DFE2AED1D3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6B1F121-41F8-43E6-4E07-4F9A49EFE3A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6FD938D-BED7-68D4-A3E9-2EE0CD9BB41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984C53-093A-CE34-35D5-A3102CFE3EF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55B94B4-DF1C-4618-8F08-049B4324B95D}"/>
              </a:ext>
            </a:extLst>
          </p:cNvPr>
          <p:cNvGrpSpPr/>
          <p:nvPr/>
        </p:nvGrpSpPr>
        <p:grpSpPr>
          <a:xfrm>
            <a:off x="2453437" y="2887388"/>
            <a:ext cx="4237126" cy="3480426"/>
            <a:chOff x="2353195" y="2659814"/>
            <a:chExt cx="4526774" cy="3922382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525ED14-C8EA-4216-BF22-6F8AD265A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637" y="3392596"/>
              <a:ext cx="3189600" cy="31896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80D0374-FD00-4D18-BF5F-E2F3C016F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353195" y="2659814"/>
              <a:ext cx="1383692" cy="1224189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D347B1F-5CC0-4A71-8DCA-034A26C3A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496277" y="2662910"/>
              <a:ext cx="1383692" cy="1224189"/>
            </a:xfrm>
            <a:prstGeom prst="rect">
              <a:avLst/>
            </a:prstGeom>
          </p:spPr>
        </p:pic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477D66C2-0EA1-4C2A-B5F2-A3725526104D}"/>
              </a:ext>
            </a:extLst>
          </p:cNvPr>
          <p:cNvSpPr txBox="1"/>
          <p:nvPr/>
        </p:nvSpPr>
        <p:spPr>
          <a:xfrm>
            <a:off x="995876" y="2055881"/>
            <a:ext cx="715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Les deux amis se rencontrent devant la maison. Chacun parle de ce qu’il fait avec sa famille, dit qui va venir à la maison ce soir et parle de ce qu’il va faire avec son ami qui va venir chez lui.</a:t>
            </a:r>
          </a:p>
        </p:txBody>
      </p:sp>
    </p:spTree>
    <p:extLst>
      <p:ext uri="{BB962C8B-B14F-4D97-AF65-F5344CB8AC3E}">
        <p14:creationId xmlns:p14="http://schemas.microsoft.com/office/powerpoint/2010/main" val="61627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Dialogue reprenant 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</a:t>
            </a:r>
            <a:r>
              <a:rPr lang="fr-FR" sz="1400" dirty="0" err="1"/>
              <a:t>qu</a:t>
            </a:r>
            <a:r>
              <a:rPr lang="fr-FR" sz="1400" dirty="0"/>
              <a:t> - q.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 verbe pouvoir au présent.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conjuguer le verbe pouvoir au présent.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2179369" y="2644170"/>
            <a:ext cx="47852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Le verbe pouvoir au présent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738A9BB-5DFE-964C-C025-6C9D21F492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DD2323-1D52-B002-765A-04245229E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1BD9A9-4C83-FFA8-1D3F-C7CF82061E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E667-3215-2600-3B3F-A68111F0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7959167-3CE4-15ED-ABD5-D77C81E42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9649266A-BF7E-BAF9-065B-B32C8B7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DE76AE3-C801-C194-63AA-C0F087683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3_W3_S4 (conjugaison) ">
            <a:hlinkClick r:id="" action="ppaction://media"/>
            <a:extLst>
              <a:ext uri="{FF2B5EF4-FFF2-40B4-BE49-F238E27FC236}">
                <a16:creationId xmlns:a16="http://schemas.microsoft.com/office/drawing/2014/main" id="{EDF972C6-16E7-2AA6-2257-2FDB29286E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2010" y="1898032"/>
            <a:ext cx="7473720" cy="420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8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3F2E3C5-BCB2-19F0-96FA-5D9441E6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F49B5A-9AC3-4B8D-ADD7-73010F49109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7292ABA-11BB-46DA-B230-E026BF8FB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84D43C-685A-4AC1-8DC9-4CB831E62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Google Shape;655;p57">
            <a:extLst>
              <a:ext uri="{FF2B5EF4-FFF2-40B4-BE49-F238E27FC236}">
                <a16:creationId xmlns:a16="http://schemas.microsoft.com/office/drawing/2014/main" id="{C2CCB980-F2E3-4212-A026-574669B836A6}"/>
              </a:ext>
            </a:extLst>
          </p:cNvPr>
          <p:cNvSpPr/>
          <p:nvPr/>
        </p:nvSpPr>
        <p:spPr>
          <a:xfrm>
            <a:off x="668604" y="1950118"/>
            <a:ext cx="7806788" cy="4356144"/>
          </a:xfrm>
          <a:prstGeom prst="roundRect">
            <a:avLst>
              <a:gd name="adj" fmla="val 6643"/>
            </a:avLst>
          </a:prstGeom>
          <a:solidFill>
            <a:srgbClr val="F3F6FB"/>
          </a:solidFill>
          <a:ln w="38100" cap="flat" cmpd="sng">
            <a:solidFill>
              <a:srgbClr val="0A304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24D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33;p15">
            <a:extLst>
              <a:ext uri="{FF2B5EF4-FFF2-40B4-BE49-F238E27FC236}">
                <a16:creationId xmlns:a16="http://schemas.microsoft.com/office/drawing/2014/main" id="{197D3750-262F-4011-8EF6-49CE11052245}"/>
              </a:ext>
            </a:extLst>
          </p:cNvPr>
          <p:cNvSpPr txBox="1"/>
          <p:nvPr/>
        </p:nvSpPr>
        <p:spPr>
          <a:xfrm>
            <a:off x="1353170" y="2633203"/>
            <a:ext cx="3013285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200000"/>
              </a:lnSpc>
              <a:buClr>
                <a:srgbClr val="00ACA4"/>
              </a:buClr>
              <a:buSzPts val="2400"/>
            </a:pPr>
            <a:r>
              <a:rPr lang="fr-FR" sz="2800" b="1" dirty="0">
                <a:solidFill>
                  <a:srgbClr val="00ACA4"/>
                </a:solidFill>
              </a:rPr>
              <a:t>Je </a:t>
            </a:r>
            <a:r>
              <a:rPr lang="fr-FR" sz="2800" b="1" dirty="0">
                <a:solidFill>
                  <a:srgbClr val="424D7B"/>
                </a:solidFill>
              </a:rPr>
              <a:t>peu</a:t>
            </a:r>
            <a:r>
              <a:rPr lang="fr-FR" sz="2800" b="1" u="sng" dirty="0">
                <a:solidFill>
                  <a:srgbClr val="00ACA4"/>
                </a:solidFill>
                <a:uFill>
                  <a:solidFill>
                    <a:srgbClr val="FF0000"/>
                  </a:solidFill>
                </a:uFill>
              </a:rPr>
              <a:t>x</a:t>
            </a:r>
          </a:p>
          <a:p>
            <a:pPr lvl="0">
              <a:lnSpc>
                <a:spcPct val="200000"/>
              </a:lnSpc>
            </a:pPr>
            <a:r>
              <a:rPr lang="fr-FR" sz="2800" b="1" dirty="0">
                <a:solidFill>
                  <a:srgbClr val="00ACA4"/>
                </a:solidFill>
              </a:rPr>
              <a:t>Tu </a:t>
            </a:r>
            <a:r>
              <a:rPr lang="fr-FR" sz="2800" b="1" dirty="0">
                <a:solidFill>
                  <a:srgbClr val="424D7B"/>
                </a:solidFill>
              </a:rPr>
              <a:t>peu</a:t>
            </a:r>
            <a:r>
              <a:rPr lang="fr-FR" sz="2800" b="1" u="sng" dirty="0">
                <a:solidFill>
                  <a:srgbClr val="00ACA4"/>
                </a:solidFill>
                <a:uFill>
                  <a:solidFill>
                    <a:srgbClr val="FF0000"/>
                  </a:solidFill>
                </a:uFill>
              </a:rPr>
              <a:t>x</a:t>
            </a:r>
          </a:p>
          <a:p>
            <a:pPr lvl="0">
              <a:lnSpc>
                <a:spcPct val="200000"/>
              </a:lnSpc>
            </a:pPr>
            <a:r>
              <a:rPr lang="fr-FR" sz="2800" b="1" dirty="0">
                <a:solidFill>
                  <a:srgbClr val="00ACA4"/>
                </a:solidFill>
              </a:rPr>
              <a:t>Il</a:t>
            </a:r>
            <a:r>
              <a:rPr lang="fr-FR" sz="2800" b="1" dirty="0">
                <a:solidFill>
                  <a:srgbClr val="D8D8D8"/>
                </a:solidFill>
              </a:rPr>
              <a:t> </a:t>
            </a:r>
            <a:r>
              <a:rPr lang="fr-FR" sz="2800" b="1" dirty="0">
                <a:solidFill>
                  <a:srgbClr val="424D7B"/>
                </a:solidFill>
              </a:rPr>
              <a:t>peu</a:t>
            </a:r>
            <a:r>
              <a:rPr lang="fr-FR" sz="2800" b="1" u="sng" dirty="0">
                <a:solidFill>
                  <a:srgbClr val="00ACA4"/>
                </a:solidFill>
                <a:uFill>
                  <a:solidFill>
                    <a:srgbClr val="FF0000"/>
                  </a:solidFill>
                </a:uFill>
              </a:rPr>
              <a:t>t</a:t>
            </a:r>
          </a:p>
          <a:p>
            <a:pPr lvl="0">
              <a:lnSpc>
                <a:spcPct val="200000"/>
              </a:lnSpc>
            </a:pPr>
            <a:r>
              <a:rPr lang="fr-FR" sz="2800" b="1" dirty="0">
                <a:solidFill>
                  <a:srgbClr val="00ACA4"/>
                </a:solidFill>
                <a:latin typeface="Arial"/>
                <a:ea typeface="Arial"/>
                <a:cs typeface="Arial"/>
                <a:sym typeface="Arial"/>
              </a:rPr>
              <a:t>Elle</a:t>
            </a:r>
            <a:r>
              <a:rPr lang="fr-FR" sz="2800" b="1" dirty="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800" b="1" dirty="0">
                <a:solidFill>
                  <a:srgbClr val="424D7B"/>
                </a:solidFill>
              </a:rPr>
              <a:t>peu</a:t>
            </a:r>
            <a:r>
              <a:rPr lang="fr-FR" sz="2800" b="1" u="sng" dirty="0">
                <a:solidFill>
                  <a:srgbClr val="00ACA4"/>
                </a:solidFill>
                <a:uFill>
                  <a:solidFill>
                    <a:srgbClr val="FF0000"/>
                  </a:solidFill>
                </a:uFill>
              </a:rPr>
              <a:t>t</a:t>
            </a:r>
            <a:endParaRPr sz="2800" b="1" u="sng" dirty="0">
              <a:solidFill>
                <a:srgbClr val="00ACA4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4" name="Google Shape;263;p18">
            <a:extLst>
              <a:ext uri="{FF2B5EF4-FFF2-40B4-BE49-F238E27FC236}">
                <a16:creationId xmlns:a16="http://schemas.microsoft.com/office/drawing/2014/main" id="{A5A02CF9-7C9B-4FFE-A865-C95F90D76967}"/>
              </a:ext>
            </a:extLst>
          </p:cNvPr>
          <p:cNvSpPr txBox="1"/>
          <p:nvPr/>
        </p:nvSpPr>
        <p:spPr>
          <a:xfrm>
            <a:off x="4777547" y="2669583"/>
            <a:ext cx="3367863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800" b="1" dirty="0">
                <a:solidFill>
                  <a:srgbClr val="00ACA4"/>
                </a:solidFill>
              </a:rPr>
              <a:t>Nous </a:t>
            </a:r>
            <a:r>
              <a:rPr lang="fr-FR" sz="2800" b="1" dirty="0">
                <a:solidFill>
                  <a:srgbClr val="424D7B"/>
                </a:solidFill>
              </a:rPr>
              <a:t>pouv</a:t>
            </a:r>
            <a:r>
              <a:rPr lang="fr-FR" sz="2800" b="1" u="sng" dirty="0">
                <a:solidFill>
                  <a:srgbClr val="00ACA4"/>
                </a:solidFill>
                <a:uFill>
                  <a:solidFill>
                    <a:srgbClr val="FF0000"/>
                  </a:solidFill>
                </a:uFill>
              </a:rPr>
              <a:t>ons</a:t>
            </a:r>
            <a:endParaRPr lang="fr-FR" sz="2800" dirty="0"/>
          </a:p>
          <a:p>
            <a:pPr lvl="0">
              <a:lnSpc>
                <a:spcPct val="200000"/>
              </a:lnSpc>
            </a:pPr>
            <a:r>
              <a:rPr lang="fr-FR" sz="2800" b="1" dirty="0">
                <a:solidFill>
                  <a:srgbClr val="00ACA4"/>
                </a:solidFill>
              </a:rPr>
              <a:t>Vous</a:t>
            </a:r>
            <a:r>
              <a:rPr lang="fr-FR" sz="2800" b="1" dirty="0">
                <a:solidFill>
                  <a:srgbClr val="BFBFBF"/>
                </a:solidFill>
              </a:rPr>
              <a:t> </a:t>
            </a:r>
            <a:r>
              <a:rPr lang="fr-FR" sz="2800" b="1" dirty="0">
                <a:solidFill>
                  <a:srgbClr val="424D7B"/>
                </a:solidFill>
              </a:rPr>
              <a:t>pouv</a:t>
            </a:r>
            <a:r>
              <a:rPr lang="fr-FR" sz="2800" b="1" u="sng" dirty="0">
                <a:solidFill>
                  <a:srgbClr val="00ACA4"/>
                </a:solidFill>
                <a:uFill>
                  <a:solidFill>
                    <a:srgbClr val="FF0000"/>
                  </a:solidFill>
                </a:uFill>
              </a:rPr>
              <a:t>ez</a:t>
            </a:r>
          </a:p>
          <a:p>
            <a:pPr>
              <a:lnSpc>
                <a:spcPct val="200000"/>
              </a:lnSpc>
            </a:pPr>
            <a:r>
              <a:rPr lang="fr-FR" sz="2800" b="1" dirty="0">
                <a:solidFill>
                  <a:srgbClr val="00ACA4"/>
                </a:solidFill>
              </a:rPr>
              <a:t>Ils</a:t>
            </a:r>
            <a:r>
              <a:rPr lang="fr-FR" sz="2800" b="1" dirty="0">
                <a:solidFill>
                  <a:srgbClr val="BFBFBF"/>
                </a:solidFill>
              </a:rPr>
              <a:t> </a:t>
            </a:r>
            <a:r>
              <a:rPr lang="fr-FR" sz="2800" b="1" dirty="0">
                <a:solidFill>
                  <a:srgbClr val="424D7B"/>
                </a:solidFill>
              </a:rPr>
              <a:t>peuv</a:t>
            </a:r>
            <a:r>
              <a:rPr lang="fr-FR" sz="2800" b="1" u="sng" dirty="0">
                <a:solidFill>
                  <a:srgbClr val="00ACA4"/>
                </a:solidFill>
                <a:uFill>
                  <a:solidFill>
                    <a:srgbClr val="FF0000"/>
                  </a:solidFill>
                </a:uFill>
              </a:rPr>
              <a:t>ent</a:t>
            </a:r>
          </a:p>
          <a:p>
            <a:pPr lvl="0">
              <a:lnSpc>
                <a:spcPct val="200000"/>
              </a:lnSpc>
            </a:pPr>
            <a:r>
              <a:rPr lang="fr-FR" sz="2800" b="1" dirty="0">
                <a:solidFill>
                  <a:srgbClr val="00ACA4"/>
                </a:solidFill>
              </a:rPr>
              <a:t>Elles</a:t>
            </a:r>
            <a:r>
              <a:rPr lang="fr-FR" sz="2800" b="1" dirty="0">
                <a:solidFill>
                  <a:srgbClr val="D8D8D8"/>
                </a:solidFill>
              </a:rPr>
              <a:t> </a:t>
            </a:r>
            <a:r>
              <a:rPr lang="fr-FR" sz="2800" b="1" dirty="0">
                <a:solidFill>
                  <a:srgbClr val="424D7B"/>
                </a:solidFill>
              </a:rPr>
              <a:t>peuv</a:t>
            </a:r>
            <a:r>
              <a:rPr lang="fr-FR" sz="2800" b="1" u="sng" dirty="0">
                <a:solidFill>
                  <a:srgbClr val="00ACA4"/>
                </a:solidFill>
                <a:uFill>
                  <a:solidFill>
                    <a:srgbClr val="FF0000"/>
                  </a:solidFill>
                </a:uFill>
              </a:rPr>
              <a:t>ent</a:t>
            </a:r>
            <a:r>
              <a:rPr lang="fr-FR" sz="2800" b="1" dirty="0">
                <a:solidFill>
                  <a:srgbClr val="D8D8D8"/>
                </a:solidFill>
              </a:rPr>
              <a:t> </a:t>
            </a:r>
            <a:endParaRPr lang="fr-FR" sz="2800" dirty="0">
              <a:solidFill>
                <a:srgbClr val="D8D8D8"/>
              </a:solidFill>
            </a:endParaRPr>
          </a:p>
        </p:txBody>
      </p:sp>
      <p:sp>
        <p:nvSpPr>
          <p:cNvPr id="16" name="Google Shape;233;p15">
            <a:extLst>
              <a:ext uri="{FF2B5EF4-FFF2-40B4-BE49-F238E27FC236}">
                <a16:creationId xmlns:a16="http://schemas.microsoft.com/office/drawing/2014/main" id="{54EBD2C2-6FC6-42A5-B119-608D640B9481}"/>
              </a:ext>
            </a:extLst>
          </p:cNvPr>
          <p:cNvSpPr txBox="1"/>
          <p:nvPr/>
        </p:nvSpPr>
        <p:spPr>
          <a:xfrm>
            <a:off x="1465992" y="1889737"/>
            <a:ext cx="5800924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200000"/>
              </a:lnSpc>
              <a:buClr>
                <a:srgbClr val="00ACA4"/>
              </a:buClr>
              <a:buSzPts val="2400"/>
            </a:pPr>
            <a:r>
              <a:rPr lang="fr-FR" sz="2800" b="1" dirty="0">
                <a:solidFill>
                  <a:srgbClr val="424D7B"/>
                </a:solidFill>
              </a:rPr>
              <a:t>Le verbe pouvoir au présent  </a:t>
            </a:r>
            <a:endParaRPr lang="fr-FR" sz="2800" b="1" u="sng" dirty="0">
              <a:solidFill>
                <a:srgbClr val="00ACA4"/>
              </a:solidFill>
              <a:uFill>
                <a:solidFill>
                  <a:srgbClr val="FF0000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la bonne forme du verbe pouvoir au présent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 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regarder la télé.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peux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peut</a:t>
            </a:r>
          </a:p>
        </p:txBody>
      </p:sp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peux regarder la télé.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EB7F097-943A-527C-ED0C-D9C1C6BCB0D1}"/>
              </a:ext>
            </a:extLst>
          </p:cNvPr>
          <p:cNvSpPr txBox="1"/>
          <p:nvPr/>
        </p:nvSpPr>
        <p:spPr>
          <a:xfrm>
            <a:off x="890337" y="3575659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peu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x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regarder la télé.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F57E3E6-A9DB-3CC9-8898-5D319D1C968E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peux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1E13C5A-5637-70D6-54A7-56A6B791370F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Dosis SemiBold" panose="020B0604020202020204" charset="0"/>
              </a:rPr>
              <a:t>peut</a:t>
            </a:r>
          </a:p>
        </p:txBody>
      </p:sp>
    </p:spTree>
    <p:extLst>
      <p:ext uri="{BB962C8B-B14F-4D97-AF65-F5344CB8AC3E}">
        <p14:creationId xmlns:p14="http://schemas.microsoft.com/office/powerpoint/2010/main" val="331924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92C4-6CEB-0CEC-BFD9-51978FF37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DEAAB66-5121-FAEE-E179-EBE72A943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la bonne forme du verbe pouvoir au présent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F2A87D-DC94-A650-1084-A032977C51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796619A-184B-AC23-FD01-D300A8008A01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pouvez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77CC7C2-B83F-F87D-68EA-F14FE0E9BC45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pouvons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814F54-CE0C-6E61-25C9-8A0D72F30B51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 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faire nos devoirs.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404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89CBC-DE2C-4260-0C67-18299D93C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3597B4A6-C68C-416C-DA35-A5D88D076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pouvons faire nos devoirs.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E1F9A57-8657-268F-1D68-11BAEA6D0F6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08F2411-7810-7268-7585-E3032E985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0DA7F8-921B-F5B6-57D9-ADD2D7081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CFF715B-F3E0-9E60-6FCA-B53FA2248DF8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Dosis SemiBold" panose="020B0604020202020204" charset="0"/>
              </a:rPr>
              <a:t>pouvez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1170970-95DE-EFC6-E47A-9C8097D6CD93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pouvons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BA2A0E3-ACAF-FCC4-870A-66A98F8F76C4}"/>
              </a:ext>
            </a:extLst>
          </p:cNvPr>
          <p:cNvSpPr txBox="1"/>
          <p:nvPr/>
        </p:nvSpPr>
        <p:spPr>
          <a:xfrm>
            <a:off x="851835" y="3429000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pouv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ons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faire nos devoirs.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199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8392E-412D-172C-ED6B-6989A6DA9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9467702-8E0B-9AB7-F243-21159E03A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la bonne forme du verbe pouvoir au présent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7012A6-70B6-7997-50D6-08491C329D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FAD79A-4083-ACF2-A338-047672AA5FDE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peut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0FC7343-6A66-0FE0-81A3-D8C040444733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424D7B"/>
                </a:solidFill>
                <a:latin typeface="Dosis SemiBold" panose="020B0604020202020204" charset="0"/>
              </a:rPr>
              <a:t>peux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62F2E5-17FC-3A8B-9C3D-14996C140BAD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Amine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 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venir chez moi.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85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397E4-CAAE-ECD3-0358-023F71521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A4CDA2FE-5345-3DAF-E63A-C9FDCA6EE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Amine peut venir chez moi.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C3DDE8A-373C-E554-596C-BD0EF46E058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520AE34-5AB4-CC3C-6121-D279CC149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5E7B9F-7974-A6B2-6BA2-0F3D3D6351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2853306-1289-8F7C-7313-2AE258019B23}"/>
              </a:ext>
            </a:extLst>
          </p:cNvPr>
          <p:cNvSpPr/>
          <p:nvPr/>
        </p:nvSpPr>
        <p:spPr>
          <a:xfrm>
            <a:off x="2241176" y="2220219"/>
            <a:ext cx="1895266" cy="61200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424D7B"/>
                </a:solidFill>
                <a:latin typeface="Dosis SemiBold" panose="020B0604020202020204" charset="0"/>
              </a:rPr>
              <a:t>peut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6DB092-FFCF-51AF-AA38-C77FE0899775}"/>
              </a:ext>
            </a:extLst>
          </p:cNvPr>
          <p:cNvSpPr/>
          <p:nvPr/>
        </p:nvSpPr>
        <p:spPr>
          <a:xfrm>
            <a:off x="5112000" y="2220219"/>
            <a:ext cx="1895266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>
                    <a:lumMod val="65000"/>
                  </a:schemeClr>
                </a:solidFill>
                <a:latin typeface="Dosis SemiBold" panose="020B0604020202020204" charset="0"/>
              </a:rPr>
              <a:t>peux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B35CC8-CE0F-EBD5-7A4D-07B3D2F5185D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Amine peu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t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venir chez moi.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564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74.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8A020CD-7EF8-6D95-74E0-4D4678B139A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6869770-C5EE-1C1E-079C-81A59BF4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72760D-D2FB-0514-56C1-8883FF91F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D40AEE2-49D7-4201-A1AC-40AF49465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089" y="1532965"/>
            <a:ext cx="3296317" cy="505609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C863AA-2938-BFB1-1CBE-E75561F92252}"/>
              </a:ext>
            </a:extLst>
          </p:cNvPr>
          <p:cNvSpPr/>
          <p:nvPr/>
        </p:nvSpPr>
        <p:spPr>
          <a:xfrm>
            <a:off x="2897257" y="3998260"/>
            <a:ext cx="3208149" cy="109369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5">
            <a:extLst>
              <a:ext uri="{FF2B5EF4-FFF2-40B4-BE49-F238E27FC236}">
                <a16:creationId xmlns:a16="http://schemas.microsoft.com/office/drawing/2014/main" id="{01F9422D-507F-6A56-B4B5-942CA6AF019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4. Je vais expliquer la consigne et passer entre les rangs pour vous aider.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E5C404-D51F-0A3B-DB34-C11CD7E498B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29AC7F-70F0-BC14-8D32-8A504EE2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ED030C-6993-6CB2-7475-7BC390332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B6B39F6-6210-403B-660B-554B9167A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30" y="1381979"/>
            <a:ext cx="3289659" cy="32896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93A3D4-8A03-4CD0-85A6-22E40B930B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8366" r="7493" b="31881"/>
          <a:stretch/>
        </p:blipFill>
        <p:spPr>
          <a:xfrm>
            <a:off x="868512" y="2438400"/>
            <a:ext cx="3649052" cy="212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0667-9DF4-DF2A-C062-87B8B9203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DB346B-91B4-81F9-7610-6CDB21BF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668884-62DE-D631-A26D-52FB2367A13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ED20D5-FC67-7C8D-83B2-1C34C207F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42FE60-5780-0206-32C9-5C4534BAE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D60E59F-5FFA-455D-8659-C5FD29E843B2}"/>
              </a:ext>
            </a:extLst>
          </p:cNvPr>
          <p:cNvGrpSpPr/>
          <p:nvPr/>
        </p:nvGrpSpPr>
        <p:grpSpPr>
          <a:xfrm>
            <a:off x="1003848" y="2093204"/>
            <a:ext cx="6985835" cy="2892105"/>
            <a:chOff x="794528" y="3057180"/>
            <a:chExt cx="6985835" cy="289210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845A65E9-94D2-4E3D-A2E3-82CAC4EA5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8734"/>
            <a:stretch>
              <a:fillRect/>
            </a:stretch>
          </p:blipFill>
          <p:spPr>
            <a:xfrm>
              <a:off x="794528" y="3057180"/>
              <a:ext cx="6985835" cy="2892105"/>
            </a:xfrm>
            <a:prstGeom prst="rect">
              <a:avLst/>
            </a:prstGeom>
          </p:spPr>
        </p:pic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FBEB9512-FFE0-4438-B424-40162CE878A8}"/>
                </a:ext>
              </a:extLst>
            </p:cNvPr>
            <p:cNvCxnSpPr>
              <a:cxnSpLocks/>
            </p:cNvCxnSpPr>
            <p:nvPr/>
          </p:nvCxnSpPr>
          <p:spPr>
            <a:xfrm>
              <a:off x="2076493" y="3688889"/>
              <a:ext cx="1079083" cy="1245843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2EEE80F5-CDD8-4B26-85AA-68C4F201EC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6493" y="3621741"/>
              <a:ext cx="1079083" cy="131299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10F67714-4FEA-42B2-A4C4-EE0C7E8B37DA}"/>
                </a:ext>
              </a:extLst>
            </p:cNvPr>
            <p:cNvCxnSpPr>
              <a:cxnSpLocks/>
            </p:cNvCxnSpPr>
            <p:nvPr/>
          </p:nvCxnSpPr>
          <p:spPr>
            <a:xfrm>
              <a:off x="2169459" y="4311810"/>
              <a:ext cx="986117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54661CC5-67E3-4EF4-A3C2-F7D5057304E1}"/>
                </a:ext>
              </a:extLst>
            </p:cNvPr>
            <p:cNvCxnSpPr>
              <a:cxnSpLocks/>
            </p:cNvCxnSpPr>
            <p:nvPr/>
          </p:nvCxnSpPr>
          <p:spPr>
            <a:xfrm>
              <a:off x="2169459" y="5549154"/>
              <a:ext cx="986117" cy="19904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5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 verbe pouvoir au présent.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Lecture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et compréhension de mots comprenant les graphèmes : </a:t>
            </a:r>
            <a:r>
              <a:rPr lang="fr-FR" sz="1400" dirty="0" err="1"/>
              <a:t>qu</a:t>
            </a:r>
            <a:r>
              <a:rPr lang="fr-FR" sz="1400" dirty="0"/>
              <a:t> - q.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0B7EE89-207F-620F-FDA5-2CC32870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4629" y="756000"/>
            <a:ext cx="687737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54FE9FD-81AE-18C8-B65B-A2B4F25B9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467D9A-FC78-EBE2-5E61-77F3034407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F5E3066-39D1-A976-AEB9-6C165C1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90203F-2E8F-2E7F-33C8-E41321EF5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6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82" y="756000"/>
            <a:ext cx="69110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co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2112508" y="3429000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cin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A8C9AB-A708-46D3-ACBD-091F84459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1348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211" y="756000"/>
            <a:ext cx="68947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cas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0" lang="fr-MA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bar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6059759" y="3429000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mas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62F122-EDF4-463A-8400-F33786319D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942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607" y="756000"/>
            <a:ext cx="689439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BD0B5A88-66BC-6735-BEF0-87513253033D}"/>
              </a:ext>
            </a:extLst>
          </p:cNvPr>
          <p:cNvSpPr txBox="1">
            <a:spLocks/>
          </p:cNvSpPr>
          <p:nvPr/>
        </p:nvSpPr>
        <p:spPr>
          <a:xfrm>
            <a:off x="5548707" y="3423684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pi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B43A400E-DC8E-2ACC-0913-26D6C04C3410}"/>
              </a:ext>
            </a:extLst>
          </p:cNvPr>
          <p:cNvSpPr txBox="1">
            <a:spLocks/>
          </p:cNvSpPr>
          <p:nvPr/>
        </p:nvSpPr>
        <p:spPr>
          <a:xfrm>
            <a:off x="271979" y="3423684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perro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et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712D1AFA-BF25-4AE6-8A0D-4F3E0186C337}"/>
              </a:ext>
            </a:extLst>
          </p:cNvPr>
          <p:cNvSpPr txBox="1">
            <a:spLocks/>
          </p:cNvSpPr>
          <p:nvPr/>
        </p:nvSpPr>
        <p:spPr>
          <a:xfrm>
            <a:off x="2912571" y="3405243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mos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</a:t>
            </a: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EBF5DC-C3A2-4340-B0B1-232DFB0F4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13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82" y="756000"/>
            <a:ext cx="69110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3364198" y="3481698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pour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oi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5970399" y="3476125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li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id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904706" y="348169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co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elico</a:t>
            </a: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t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A8C9AB-A708-46D3-ACBD-091F84459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8715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82" y="756000"/>
            <a:ext cx="69110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5789460" y="3429000"/>
            <a:ext cx="265909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pi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-ni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</a:t>
            </a:r>
            <a:endParaRPr lang="fr-MA" sz="40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3079972" y="3429000"/>
            <a:ext cx="2665402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itter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623872" y="3429000"/>
            <a:ext cx="270948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atr</a:t>
            </a: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</a:t>
            </a:r>
            <a:endParaRPr lang="fr-MA" sz="40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40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FB68882-4B16-48C8-834A-88F2C15387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6217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0663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2781298" y="2035015"/>
            <a:ext cx="3607239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moustique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C723B2-AD10-4899-8A26-6D21A4C03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83" y="3423554"/>
            <a:ext cx="1711315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24606D-FE52-4F10-91E0-E22C578723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54" y="3423554"/>
            <a:ext cx="1711315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34AE71-64DB-4322-85B2-1B11D727F2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124" y="3423554"/>
            <a:ext cx="171131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2</a:t>
            </a: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863D0432-4802-4265-AE3C-2561395712DE}"/>
              </a:ext>
            </a:extLst>
          </p:cNvPr>
          <p:cNvSpPr txBox="1">
            <a:spLocks/>
          </p:cNvSpPr>
          <p:nvPr/>
        </p:nvSpPr>
        <p:spPr>
          <a:xfrm>
            <a:off x="2768379" y="2037698"/>
            <a:ext cx="3607239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400" b="1" dirty="0">
                <a:solidFill>
                  <a:srgbClr val="C00000"/>
                </a:solidFill>
                <a:latin typeface="Dosis" pitchFamily="2" charset="0"/>
              </a:rPr>
              <a:t>Un moustique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EBBE229-E09A-446F-9E53-DA3BBBC81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83" y="3423554"/>
            <a:ext cx="1711315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32B747-4295-45BF-8A2C-9F61478E2D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54" y="3423554"/>
            <a:ext cx="1711315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BE921DF-38BD-4623-8716-B35D8D15B4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124" y="3423554"/>
            <a:ext cx="171131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5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633273" y="1964966"/>
            <a:ext cx="3877453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coquelicot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A6D8E0F-19FA-19DD-0C90-CEB1EA845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0706" y="785295"/>
            <a:ext cx="6498720" cy="613199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F92FDDB-3490-463B-ADD6-1D6A7EF47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569" y="3287471"/>
            <a:ext cx="1711314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5B21106-53A7-494A-96C7-FAEA2205D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891" y="3287471"/>
            <a:ext cx="1711314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B94050-9049-4C51-A458-E3E215830F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730" y="3287471"/>
            <a:ext cx="171131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5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2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3</a:t>
            </a: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7566C54B-EE5E-4D83-B5C9-9A7151F69B6A}"/>
              </a:ext>
            </a:extLst>
          </p:cNvPr>
          <p:cNvSpPr txBox="1">
            <a:spLocks/>
          </p:cNvSpPr>
          <p:nvPr/>
        </p:nvSpPr>
        <p:spPr>
          <a:xfrm>
            <a:off x="2838427" y="2068178"/>
            <a:ext cx="346714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fontAlgn="auto"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fr-MA" sz="4400" b="1" dirty="0">
                <a:solidFill>
                  <a:srgbClr val="C00000"/>
                </a:solidFill>
                <a:latin typeface="Dosis" pitchFamily="2" charset="0"/>
              </a:rPr>
              <a:t>Un coquelicot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9D7C2A7-7AB2-4EB0-B1E0-230B073B0A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569" y="3287471"/>
            <a:ext cx="1711314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DBC6E0-2166-4FF5-84C9-A1D2BBB9C1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891" y="3287471"/>
            <a:ext cx="1711314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85DF91C-E03A-452D-97E1-7936FD65EA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730" y="3287471"/>
            <a:ext cx="171131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9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58870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B169DB9B-0569-A014-3E6C-6EE431481F23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4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Un masque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5FFF064-2242-465E-96DD-27D96BD27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707" y="3190502"/>
            <a:ext cx="1711314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5958C55-CBC3-42D5-AC6A-5E9170123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934" y="3190502"/>
            <a:ext cx="1711314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251A69A-BE31-4C3D-BB31-E5321AEFFA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20" y="3190502"/>
            <a:ext cx="1711315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5DA04513-C9E2-CECC-4C86-91F48BB1667A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24C5F0DA-28ED-4586-9A99-96FB19806884}"/>
              </a:ext>
            </a:extLst>
          </p:cNvPr>
          <p:cNvSpPr txBox="1">
            <a:spLocks/>
          </p:cNvSpPr>
          <p:nvPr/>
        </p:nvSpPr>
        <p:spPr>
          <a:xfrm>
            <a:off x="3022009" y="1795498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400" b="1" dirty="0">
                <a:solidFill>
                  <a:srgbClr val="C00000"/>
                </a:solidFill>
                <a:latin typeface="Dosis" pitchFamily="2" charset="0"/>
              </a:rPr>
              <a:t>Un masque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8B7D536-45BB-4032-B6DE-73C16E1334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707" y="3190502"/>
            <a:ext cx="1711314" cy="187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4253A42-C88A-416E-8856-3EB5B840E4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934" y="3190502"/>
            <a:ext cx="1711314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FCFFB95-FB01-4B8E-9D9E-2FC8632D51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20" y="3190502"/>
            <a:ext cx="1711315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8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72. Vous allez faire l’activité 4 avec votre voisin. Je vais circuler entre les rangs pour vous aider.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59"/>
          <a:stretch>
            <a:fillRect/>
          </a:stretch>
        </p:blipFill>
        <p:spPr>
          <a:xfrm>
            <a:off x="5324948" y="2842938"/>
            <a:ext cx="3241578" cy="24858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896DFE-C118-4404-9039-5C9AAE385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025" y="1735015"/>
            <a:ext cx="3217640" cy="4935415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EE7AAC7-F8F0-31C5-94A1-564C82288A58}"/>
              </a:ext>
            </a:extLst>
          </p:cNvPr>
          <p:cNvSpPr/>
          <p:nvPr/>
        </p:nvSpPr>
        <p:spPr>
          <a:xfrm>
            <a:off x="1564025" y="4664596"/>
            <a:ext cx="3228752" cy="143740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DE48AF-F03F-1E88-5FAA-94374BA72A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F4CEAB-E833-D9AB-5650-9ABA0F526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48509-AFB5-6699-7274-C14027CEF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46037C-FE52-ADBB-0AFF-24FC46A06B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25168E2-BF8D-84B2-568B-40F2362DD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38BB879-F1D0-EDFB-D752-08650F8B1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FFD3772-DCC5-42B8-ACD5-67188DC58623}"/>
              </a:ext>
            </a:extLst>
          </p:cNvPr>
          <p:cNvGrpSpPr/>
          <p:nvPr/>
        </p:nvGrpSpPr>
        <p:grpSpPr>
          <a:xfrm>
            <a:off x="660990" y="2099359"/>
            <a:ext cx="7822020" cy="3880421"/>
            <a:chOff x="660990" y="2099359"/>
            <a:chExt cx="7822020" cy="388042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B2C8C45-7C80-481B-8B62-AD9E122C6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990" y="2099359"/>
              <a:ext cx="7822020" cy="3880421"/>
            </a:xfrm>
            <a:prstGeom prst="rect">
              <a:avLst/>
            </a:prstGeom>
          </p:spPr>
        </p:pic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74FC2F33-1D2C-44CC-A761-FA60C70310F9}"/>
                </a:ext>
              </a:extLst>
            </p:cNvPr>
            <p:cNvCxnSpPr>
              <a:cxnSpLocks/>
            </p:cNvCxnSpPr>
            <p:nvPr/>
          </p:nvCxnSpPr>
          <p:spPr>
            <a:xfrm>
              <a:off x="3616036" y="3300153"/>
              <a:ext cx="3770882" cy="1352529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D5B0EB22-1B26-488C-BA07-AC0ED8E0C0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16036" y="3300153"/>
              <a:ext cx="3770883" cy="1352529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FE782514-E196-4EEF-9812-8BAE4653FD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57081" y="3300153"/>
              <a:ext cx="3744396" cy="1352529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2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ED4AE2E9-6039-797E-69D3-E5471231D32E}"/>
              </a:ext>
            </a:extLst>
          </p:cNvPr>
          <p:cNvSpPr/>
          <p:nvPr/>
        </p:nvSpPr>
        <p:spPr>
          <a:xfrm rot="16200000">
            <a:off x="2422035" y="4231403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04595" y="479996"/>
            <a:ext cx="1355834" cy="1164008"/>
          </a:xfrm>
          <a:prstGeom prst="flowChartConnector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0EC4FA-0315-4DFF-A75E-4D1938C4C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135" y="1599937"/>
            <a:ext cx="3267094" cy="501127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CF3D64-5BA2-7349-EC16-A48A0A5DF60B}"/>
              </a:ext>
            </a:extLst>
          </p:cNvPr>
          <p:cNvSpPr/>
          <p:nvPr/>
        </p:nvSpPr>
        <p:spPr>
          <a:xfrm>
            <a:off x="2835727" y="4078404"/>
            <a:ext cx="3311911" cy="64903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7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DEF0F9E6-7A93-7801-46C8-BE5A83A0B8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99018" y="2133850"/>
            <a:ext cx="2169871" cy="34653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04595" y="479996"/>
            <a:ext cx="1355834" cy="11640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6758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A4D67A-A4FA-48D9-8459-AFFD2F64608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6278396-4DF5-4822-AE58-89C61EC240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FAB297-AC54-48CC-B03D-D864D3C0BB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9018</TotalTime>
  <Words>1048</Words>
  <Application>Microsoft Office PowerPoint</Application>
  <PresentationFormat>Affichage à l'écran (4:3)</PresentationFormat>
  <Paragraphs>184</Paragraphs>
  <Slides>50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50</vt:i4>
      </vt:variant>
    </vt:vector>
  </HeadingPairs>
  <TitlesOfParts>
    <vt:vector size="65" baseType="lpstr">
      <vt:lpstr>Aptos Display</vt:lpstr>
      <vt:lpstr>Dosis ExtraBold</vt:lpstr>
      <vt:lpstr>Aptos</vt:lpstr>
      <vt:lpstr>Wingdings</vt:lpstr>
      <vt:lpstr>Dosis Medium</vt:lpstr>
      <vt:lpstr>Calibri</vt:lpstr>
      <vt:lpstr>Arial</vt:lpstr>
      <vt:lpstr>Dosis</vt:lpstr>
      <vt:lpstr>Dosis SemiBold</vt:lpstr>
      <vt:lpstr>2_Conception personnalisée</vt:lpstr>
      <vt:lpstr>00_Env-Enseignant</vt:lpstr>
      <vt:lpstr>Oral</vt:lpstr>
      <vt:lpstr>Lecture</vt:lpstr>
      <vt:lpstr>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 avec Majd et Nada.  Soyez attentifs.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On continue à répéter ensemble le dialogue.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apprendre à conjuguer le verbe pouvoir au présent.  Soyez attentifs.</vt:lpstr>
      <vt:lpstr>Lecture de la vidéo.</vt:lpstr>
      <vt:lpstr>Lisons ensemble. </vt:lpstr>
      <vt:lpstr>Qui veut compléter la phrase par la bonne forme du verbe pouvoir au présent ? Levez la main. </vt:lpstr>
      <vt:lpstr>Je peux regarder la télé.</vt:lpstr>
      <vt:lpstr>Qui veut compléter la phrase par la bonne forme du verbe pouvoir au présent ? Levez la main. </vt:lpstr>
      <vt:lpstr>Nous pouvons faire nos devoirs.</vt:lpstr>
      <vt:lpstr>Qui veut compléter la phrase par la bonne forme du verbe pouvoir au présent ? Levez la main. </vt:lpstr>
      <vt:lpstr>Amine peut venir chez moi.</vt:lpstr>
      <vt:lpstr>Ouvrez le manuel à la page 74.</vt:lpstr>
      <vt:lpstr>Présentation PowerPoint</vt:lpstr>
      <vt:lpstr>Corrigez.</vt:lpstr>
      <vt:lpstr>Plan de la séance 4</vt:lpstr>
      <vt:lpstr>Maintenant, on va faire de la lecture. </vt:lpstr>
      <vt:lpstr>Qui veut lire ces mots ? </vt:lpstr>
      <vt:lpstr>Qui veut lire ces mots ? </vt:lpstr>
      <vt:lpstr>Qui veut lire ces mots ? </vt:lpstr>
      <vt:lpstr>Qui veut lire ces mots ? </vt:lpstr>
      <vt:lpstr>Qui veut lire ces mots ? </vt:lpstr>
      <vt:lpstr>Prenez vos ardoises. </vt:lpstr>
      <vt:lpstr>Lisez ce mot en silence. Écrivez le numéro de la bonne image sur l’ardoise. Personne ne lit à voix haute. </vt:lpstr>
      <vt:lpstr>Levez les ardoises. Corrigez.</vt:lpstr>
      <vt:lpstr>Lisez ce mot en silence. Écrivez le numéro de la bonne image sur l’ardoise. Personne ne lit à voix haute. </vt:lpstr>
      <vt:lpstr>Présentation PowerPoint</vt:lpstr>
      <vt:lpstr>Lisez ce mot en silence. Écrivez le numéro de la bonne image sur l’ardoise. Personne ne lit à voix haute. </vt:lpstr>
      <vt:lpstr>Présentation PowerPoint</vt:lpstr>
      <vt:lpstr>Prenez vos livrets à la page 72. Vous allez faire l’activité 4 avec votre voisin. Je vais circuler entre les rangs pour vous aider. </vt:lpstr>
      <vt:lpstr>Présentation PowerPoint</vt:lpstr>
      <vt:lpstr>À la maison, lisez ces mots et recopiez-les sur votre cahier.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89</cp:revision>
  <cp:lastPrinted>2025-08-13T10:11:39Z</cp:lastPrinted>
  <dcterms:created xsi:type="dcterms:W3CDTF">2025-08-01T12:31:49Z</dcterms:created>
  <dcterms:modified xsi:type="dcterms:W3CDTF">2026-02-17T10:00:19Z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