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65"/>
  </p:notesMasterIdLst>
  <p:sldIdLst>
    <p:sldId id="256" r:id="rId11"/>
    <p:sldId id="1029" r:id="rId12"/>
    <p:sldId id="705" r:id="rId13"/>
    <p:sldId id="1099" r:id="rId14"/>
    <p:sldId id="798" r:id="rId15"/>
    <p:sldId id="799" r:id="rId16"/>
    <p:sldId id="862" r:id="rId17"/>
    <p:sldId id="1045" r:id="rId18"/>
    <p:sldId id="844" r:id="rId19"/>
    <p:sldId id="651" r:id="rId20"/>
    <p:sldId id="780" r:id="rId21"/>
    <p:sldId id="884" r:id="rId22"/>
    <p:sldId id="1093" r:id="rId23"/>
    <p:sldId id="1100" r:id="rId24"/>
    <p:sldId id="1101" r:id="rId25"/>
    <p:sldId id="1102" r:id="rId26"/>
    <p:sldId id="1106" r:id="rId27"/>
    <p:sldId id="1103" r:id="rId28"/>
    <p:sldId id="1107" r:id="rId29"/>
    <p:sldId id="1108" r:id="rId30"/>
    <p:sldId id="1109" r:id="rId31"/>
    <p:sldId id="1105" r:id="rId32"/>
    <p:sldId id="800" r:id="rId33"/>
    <p:sldId id="864" r:id="rId34"/>
    <p:sldId id="865" r:id="rId35"/>
    <p:sldId id="846" r:id="rId36"/>
    <p:sldId id="680" r:id="rId37"/>
    <p:sldId id="1062" r:id="rId38"/>
    <p:sldId id="1096" r:id="rId39"/>
    <p:sldId id="1094" r:id="rId40"/>
    <p:sldId id="1095" r:id="rId41"/>
    <p:sldId id="1097" r:id="rId42"/>
    <p:sldId id="1098" r:id="rId43"/>
    <p:sldId id="831" r:id="rId44"/>
    <p:sldId id="832" r:id="rId45"/>
    <p:sldId id="805" r:id="rId46"/>
    <p:sldId id="653" r:id="rId47"/>
    <p:sldId id="857" r:id="rId48"/>
    <p:sldId id="870" r:id="rId49"/>
    <p:sldId id="871" r:id="rId50"/>
    <p:sldId id="872" r:id="rId51"/>
    <p:sldId id="875" r:id="rId52"/>
    <p:sldId id="882" r:id="rId53"/>
    <p:sldId id="1087" r:id="rId54"/>
    <p:sldId id="1088" r:id="rId55"/>
    <p:sldId id="1089" r:id="rId56"/>
    <p:sldId id="1090" r:id="rId57"/>
    <p:sldId id="1091" r:id="rId58"/>
    <p:sldId id="1092" r:id="rId59"/>
    <p:sldId id="817" r:id="rId60"/>
    <p:sldId id="821" r:id="rId61"/>
    <p:sldId id="843" r:id="rId62"/>
    <p:sldId id="679" r:id="rId63"/>
    <p:sldId id="1110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  <p:bold r:id="rId70"/>
    </p:embeddedFont>
    <p:embeddedFont>
      <p:font typeface="Dosis SemiBold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00ACA4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94DDE75-8E1B-4EAF-98E6-0CA6C6F06E42}"/>
    <pc:docChg chg="undo custSel addSld delSld modSld sldOrd">
      <pc:chgData name="LAMIAE BEZZAZ" userId="f9bc3cc0-8e1c-4944-afa8-b4b36bbf20e1" providerId="ADAL" clId="{C94DDE75-8E1B-4EAF-98E6-0CA6C6F06E42}" dt="2026-02-13T22:18:05.444" v="435" actId="1076"/>
      <pc:docMkLst>
        <pc:docMk/>
      </pc:docMkLst>
      <pc:sldChg chg="addSp modSp">
        <pc:chgData name="LAMIAE BEZZAZ" userId="f9bc3cc0-8e1c-4944-afa8-b4b36bbf20e1" providerId="ADAL" clId="{C94DDE75-8E1B-4EAF-98E6-0CA6C6F06E42}" dt="2026-02-13T21:45:36.827" v="2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C94DDE75-8E1B-4EAF-98E6-0CA6C6F06E42}" dt="2026-02-13T21:45:36.827" v="2" actId="14100"/>
          <ac:picMkLst>
            <pc:docMk/>
            <pc:sldMk cId="2851840032" sldId="256"/>
            <ac:picMk id="3" creationId="{F2747D0F-E2D8-4736-B81E-F5E0CA71D0B0}"/>
          </ac:picMkLst>
        </pc:picChg>
      </pc:sldChg>
      <pc:sldChg chg="addSp">
        <pc:chgData name="LAMIAE BEZZAZ" userId="f9bc3cc0-8e1c-4944-afa8-b4b36bbf20e1" providerId="ADAL" clId="{C94DDE75-8E1B-4EAF-98E6-0CA6C6F06E42}" dt="2026-02-13T21:50:47.325" v="28"/>
        <pc:sldMkLst>
          <pc:docMk/>
          <pc:sldMk cId="2460937176" sldId="651"/>
        </pc:sldMkLst>
        <pc:picChg chg="add">
          <ac:chgData name="LAMIAE BEZZAZ" userId="f9bc3cc0-8e1c-4944-afa8-b4b36bbf20e1" providerId="ADAL" clId="{C94DDE75-8E1B-4EAF-98E6-0CA6C6F06E42}" dt="2026-02-13T21:50:47.325" v="28"/>
          <ac:picMkLst>
            <pc:docMk/>
            <pc:sldMk cId="2460937176" sldId="651"/>
            <ac:picMk id="4" creationId="{6DB94F55-EB92-4B21-B417-3B115445C3FC}"/>
          </ac:picMkLst>
        </pc:picChg>
      </pc:sldChg>
      <pc:sldChg chg="addSp modSp">
        <pc:chgData name="LAMIAE BEZZAZ" userId="f9bc3cc0-8e1c-4944-afa8-b4b36bbf20e1" providerId="ADAL" clId="{C94DDE75-8E1B-4EAF-98E6-0CA6C6F06E42}" dt="2026-02-13T22:18:05.444" v="435" actId="1076"/>
        <pc:sldMkLst>
          <pc:docMk/>
          <pc:sldMk cId="4261658029" sldId="679"/>
        </pc:sldMkLst>
        <pc:spChg chg="mod">
          <ac:chgData name="LAMIAE BEZZAZ" userId="f9bc3cc0-8e1c-4944-afa8-b4b36bbf20e1" providerId="ADAL" clId="{C94DDE75-8E1B-4EAF-98E6-0CA6C6F06E42}" dt="2026-02-13T22:18:00.763" v="434" actId="14100"/>
          <ac:spMkLst>
            <pc:docMk/>
            <pc:sldMk cId="4261658029" sldId="679"/>
            <ac:spMk id="11" creationId="{788ED21E-BF3E-4B37-AB86-D6351CF3C7EB}"/>
          </ac:spMkLst>
        </pc:spChg>
        <pc:spChg chg="mod">
          <ac:chgData name="LAMIAE BEZZAZ" userId="f9bc3cc0-8e1c-4944-afa8-b4b36bbf20e1" providerId="ADAL" clId="{C94DDE75-8E1B-4EAF-98E6-0CA6C6F06E42}" dt="2026-02-13T22:18:05.444" v="435" actId="1076"/>
          <ac:spMkLst>
            <pc:docMk/>
            <pc:sldMk cId="4261658029" sldId="679"/>
            <ac:spMk id="14" creationId="{A7EE671E-7379-4E70-B698-E5A7B641ED51}"/>
          </ac:spMkLst>
        </pc:spChg>
        <pc:picChg chg="add mod ord">
          <ac:chgData name="LAMIAE BEZZAZ" userId="f9bc3cc0-8e1c-4944-afa8-b4b36bbf20e1" providerId="ADAL" clId="{C94DDE75-8E1B-4EAF-98E6-0CA6C6F06E42}" dt="2026-02-13T22:17:45.327" v="432" actId="1076"/>
          <ac:picMkLst>
            <pc:docMk/>
            <pc:sldMk cId="4261658029" sldId="679"/>
            <ac:picMk id="4" creationId="{00A0871D-4F11-404A-B2DE-E1B10A130142}"/>
          </ac:picMkLst>
        </pc:picChg>
      </pc:sldChg>
      <pc:sldChg chg="addSp modSp modAnim">
        <pc:chgData name="LAMIAE BEZZAZ" userId="f9bc3cc0-8e1c-4944-afa8-b4b36bbf20e1" providerId="ADAL" clId="{C94DDE75-8E1B-4EAF-98E6-0CA6C6F06E42}" dt="2026-02-13T22:08:09.155" v="388"/>
        <pc:sldMkLst>
          <pc:docMk/>
          <pc:sldMk cId="1644084619" sldId="680"/>
        </pc:sldMkLst>
        <pc:picChg chg="add mod">
          <ac:chgData name="LAMIAE BEZZAZ" userId="f9bc3cc0-8e1c-4944-afa8-b4b36bbf20e1" providerId="ADAL" clId="{C94DDE75-8E1B-4EAF-98E6-0CA6C6F06E42}" dt="2026-02-13T22:07:54.845" v="386" actId="1076"/>
          <ac:picMkLst>
            <pc:docMk/>
            <pc:sldMk cId="1644084619" sldId="680"/>
            <ac:picMk id="4" creationId="{C83764E7-BF70-49DF-A98A-0DBD56AD066F}"/>
          </ac:picMkLst>
        </pc:picChg>
      </pc:sldChg>
      <pc:sldChg chg="modSp">
        <pc:chgData name="LAMIAE BEZZAZ" userId="f9bc3cc0-8e1c-4944-afa8-b4b36bbf20e1" providerId="ADAL" clId="{C94DDE75-8E1B-4EAF-98E6-0CA6C6F06E42}" dt="2026-02-13T21:52:44.050" v="29"/>
        <pc:sldMkLst>
          <pc:docMk/>
          <pc:sldMk cId="1552006823" sldId="780"/>
        </pc:sldMkLst>
        <pc:spChg chg="mod">
          <ac:chgData name="LAMIAE BEZZAZ" userId="f9bc3cc0-8e1c-4944-afa8-b4b36bbf20e1" providerId="ADAL" clId="{C94DDE75-8E1B-4EAF-98E6-0CA6C6F06E42}" dt="2026-02-13T21:52:44.050" v="29"/>
          <ac:spMkLst>
            <pc:docMk/>
            <pc:sldMk cId="1552006823" sldId="780"/>
            <ac:spMk id="9" creationId="{D3FE7AFC-ECB0-1948-EBB7-1EAE232ACC06}"/>
          </ac:spMkLst>
        </pc:spChg>
      </pc:sldChg>
      <pc:sldChg chg="modSp">
        <pc:chgData name="LAMIAE BEZZAZ" userId="f9bc3cc0-8e1c-4944-afa8-b4b36bbf20e1" providerId="ADAL" clId="{C94DDE75-8E1B-4EAF-98E6-0CA6C6F06E42}" dt="2026-02-13T21:48:50.164" v="25"/>
        <pc:sldMkLst>
          <pc:docMk/>
          <pc:sldMk cId="1961739097" sldId="799"/>
        </pc:sldMkLst>
        <pc:spChg chg="mod">
          <ac:chgData name="LAMIAE BEZZAZ" userId="f9bc3cc0-8e1c-4944-afa8-b4b36bbf20e1" providerId="ADAL" clId="{C94DDE75-8E1B-4EAF-98E6-0CA6C6F06E42}" dt="2026-02-13T21:48:50.164" v="25"/>
          <ac:spMkLst>
            <pc:docMk/>
            <pc:sldMk cId="1961739097" sldId="799"/>
            <ac:spMk id="17" creationId="{39A7660A-DEEB-2C87-175B-55238BB1DF0E}"/>
          </ac:spMkLst>
        </pc:spChg>
      </pc:sldChg>
      <pc:sldChg chg="modSp">
        <pc:chgData name="LAMIAE BEZZAZ" userId="f9bc3cc0-8e1c-4944-afa8-b4b36bbf20e1" providerId="ADAL" clId="{C94DDE75-8E1B-4EAF-98E6-0CA6C6F06E42}" dt="2026-02-13T22:06:40.423" v="379" actId="20577"/>
        <pc:sldMkLst>
          <pc:docMk/>
          <pc:sldMk cId="4253363032" sldId="800"/>
        </pc:sldMkLst>
        <pc:spChg chg="mod">
          <ac:chgData name="LAMIAE BEZZAZ" userId="f9bc3cc0-8e1c-4944-afa8-b4b36bbf20e1" providerId="ADAL" clId="{C94DDE75-8E1B-4EAF-98E6-0CA6C6F06E42}" dt="2026-02-13T22:06:40.423" v="379" actId="20577"/>
          <ac:spMkLst>
            <pc:docMk/>
            <pc:sldMk cId="4253363032" sldId="800"/>
            <ac:spMk id="13" creationId="{1AAB39AE-C88C-2050-B1F8-20189324A922}"/>
          </ac:spMkLst>
        </pc:spChg>
      </pc:sldChg>
      <pc:sldChg chg="modSp">
        <pc:chgData name="LAMIAE BEZZAZ" userId="f9bc3cc0-8e1c-4944-afa8-b4b36bbf20e1" providerId="ADAL" clId="{C94DDE75-8E1B-4EAF-98E6-0CA6C6F06E42}" dt="2026-02-13T22:10:40.084" v="409" actId="20577"/>
        <pc:sldMkLst>
          <pc:docMk/>
          <pc:sldMk cId="2112265781" sldId="805"/>
        </pc:sldMkLst>
        <pc:spChg chg="mod">
          <ac:chgData name="LAMIAE BEZZAZ" userId="f9bc3cc0-8e1c-4944-afa8-b4b36bbf20e1" providerId="ADAL" clId="{C94DDE75-8E1B-4EAF-98E6-0CA6C6F06E42}" dt="2026-02-13T22:10:40.084" v="409" actId="20577"/>
          <ac:spMkLst>
            <pc:docMk/>
            <pc:sldMk cId="2112265781" sldId="805"/>
            <ac:spMk id="11" creationId="{798278C3-473A-7110-313B-F546DD4BFE12}"/>
          </ac:spMkLst>
        </pc:spChg>
      </pc:sldChg>
      <pc:sldChg chg="addSp modSp">
        <pc:chgData name="LAMIAE BEZZAZ" userId="f9bc3cc0-8e1c-4944-afa8-b4b36bbf20e1" providerId="ADAL" clId="{C94DDE75-8E1B-4EAF-98E6-0CA6C6F06E42}" dt="2026-02-13T22:17:04.845" v="423" actId="167"/>
        <pc:sldMkLst>
          <pc:docMk/>
          <pc:sldMk cId="3079896629" sldId="817"/>
        </pc:sldMkLst>
        <pc:picChg chg="add mod ord">
          <ac:chgData name="LAMIAE BEZZAZ" userId="f9bc3cc0-8e1c-4944-afa8-b4b36bbf20e1" providerId="ADAL" clId="{C94DDE75-8E1B-4EAF-98E6-0CA6C6F06E42}" dt="2026-02-13T22:17:04.845" v="423" actId="167"/>
          <ac:picMkLst>
            <pc:docMk/>
            <pc:sldMk cId="3079896629" sldId="817"/>
            <ac:picMk id="3" creationId="{88ACBF01-4E27-4BE6-82DD-434962B95725}"/>
          </ac:picMkLst>
        </pc:picChg>
      </pc:sldChg>
      <pc:sldChg chg="addSp modSp">
        <pc:chgData name="LAMIAE BEZZAZ" userId="f9bc3cc0-8e1c-4944-afa8-b4b36bbf20e1" providerId="ADAL" clId="{C94DDE75-8E1B-4EAF-98E6-0CA6C6F06E42}" dt="2026-02-13T22:10:25.331" v="394" actId="171"/>
        <pc:sldMkLst>
          <pc:docMk/>
          <pc:sldMk cId="1808541968" sldId="831"/>
        </pc:sldMkLst>
        <pc:picChg chg="add mod ord">
          <ac:chgData name="LAMIAE BEZZAZ" userId="f9bc3cc0-8e1c-4944-afa8-b4b36bbf20e1" providerId="ADAL" clId="{C94DDE75-8E1B-4EAF-98E6-0CA6C6F06E42}" dt="2026-02-13T22:10:25.331" v="394" actId="171"/>
          <ac:picMkLst>
            <pc:docMk/>
            <pc:sldMk cId="1808541968" sldId="831"/>
            <ac:picMk id="5" creationId="{2426DE3C-7A1D-4302-B0AE-4C08FFBE0D29}"/>
          </ac:picMkLst>
        </pc:picChg>
      </pc:sldChg>
      <pc:sldChg chg="addSp modAnim">
        <pc:chgData name="LAMIAE BEZZAZ" userId="f9bc3cc0-8e1c-4944-afa8-b4b36bbf20e1" providerId="ADAL" clId="{C94DDE75-8E1B-4EAF-98E6-0CA6C6F06E42}" dt="2026-02-13T21:50:36.457" v="27"/>
        <pc:sldMkLst>
          <pc:docMk/>
          <pc:sldMk cId="559909468" sldId="844"/>
        </pc:sldMkLst>
        <pc:picChg chg="add">
          <ac:chgData name="LAMIAE BEZZAZ" userId="f9bc3cc0-8e1c-4944-afa8-b4b36bbf20e1" providerId="ADAL" clId="{C94DDE75-8E1B-4EAF-98E6-0CA6C6F06E42}" dt="2026-02-13T21:50:25.420" v="26"/>
          <ac:picMkLst>
            <pc:docMk/>
            <pc:sldMk cId="559909468" sldId="844"/>
            <ac:picMk id="5" creationId="{2CEE5324-E0F3-47F6-97C0-3B8B9703DFE9}"/>
          </ac:picMkLst>
        </pc:picChg>
      </pc:sldChg>
      <pc:sldChg chg="del">
        <pc:chgData name="LAMIAE BEZZAZ" userId="f9bc3cc0-8e1c-4944-afa8-b4b36bbf20e1" providerId="ADAL" clId="{C94DDE75-8E1B-4EAF-98E6-0CA6C6F06E42}" dt="2026-02-13T21:46:07.734" v="4" actId="47"/>
        <pc:sldMkLst>
          <pc:docMk/>
          <pc:sldMk cId="3005613515" sldId="847"/>
        </pc:sldMkLst>
      </pc:sldChg>
      <pc:sldChg chg="delSp modSp">
        <pc:chgData name="LAMIAE BEZZAZ" userId="f9bc3cc0-8e1c-4944-afa8-b4b36bbf20e1" providerId="ADAL" clId="{C94DDE75-8E1B-4EAF-98E6-0CA6C6F06E42}" dt="2026-02-13T21:55:09.005" v="87" actId="1076"/>
        <pc:sldMkLst>
          <pc:docMk/>
          <pc:sldMk cId="3978799105" sldId="856"/>
        </pc:sldMkLst>
        <pc:spChg chg="mod">
          <ac:chgData name="LAMIAE BEZZAZ" userId="f9bc3cc0-8e1c-4944-afa8-b4b36bbf20e1" providerId="ADAL" clId="{C94DDE75-8E1B-4EAF-98E6-0CA6C6F06E42}" dt="2026-02-13T21:54:55.806" v="81" actId="14100"/>
          <ac:spMkLst>
            <pc:docMk/>
            <pc:sldMk cId="3978799105" sldId="856"/>
            <ac:spMk id="12" creationId="{900215F0-8437-80F7-6673-7C17B3ADC28A}"/>
          </ac:spMkLst>
        </pc:spChg>
        <pc:spChg chg="del">
          <ac:chgData name="LAMIAE BEZZAZ" userId="f9bc3cc0-8e1c-4944-afa8-b4b36bbf20e1" providerId="ADAL" clId="{C94DDE75-8E1B-4EAF-98E6-0CA6C6F06E42}" dt="2026-02-13T21:54:59.994" v="83" actId="478"/>
          <ac:spMkLst>
            <pc:docMk/>
            <pc:sldMk cId="3978799105" sldId="856"/>
            <ac:spMk id="13" creationId="{A0C8D987-AB03-4875-B3E7-8D18DA9408E2}"/>
          </ac:spMkLst>
        </pc:spChg>
        <pc:spChg chg="mod">
          <ac:chgData name="LAMIAE BEZZAZ" userId="f9bc3cc0-8e1c-4944-afa8-b4b36bbf20e1" providerId="ADAL" clId="{C94DDE75-8E1B-4EAF-98E6-0CA6C6F06E42}" dt="2026-02-13T21:54:49.392" v="80"/>
          <ac:spMkLst>
            <pc:docMk/>
            <pc:sldMk cId="3978799105" sldId="856"/>
            <ac:spMk id="16" creationId="{542A3061-FC77-F2F9-D55E-E01E1B6BCC9C}"/>
          </ac:spMkLst>
        </pc:spChg>
        <pc:spChg chg="del">
          <ac:chgData name="LAMIAE BEZZAZ" userId="f9bc3cc0-8e1c-4944-afa8-b4b36bbf20e1" providerId="ADAL" clId="{C94DDE75-8E1B-4EAF-98E6-0CA6C6F06E42}" dt="2026-02-13T21:54:57.693" v="82" actId="478"/>
          <ac:spMkLst>
            <pc:docMk/>
            <pc:sldMk cId="3978799105" sldId="856"/>
            <ac:spMk id="19" creationId="{2EF746C3-C10F-42F0-9106-16F87AB06246}"/>
          </ac:spMkLst>
        </pc:spChg>
        <pc:picChg chg="del">
          <ac:chgData name="LAMIAE BEZZAZ" userId="f9bc3cc0-8e1c-4944-afa8-b4b36bbf20e1" providerId="ADAL" clId="{C94DDE75-8E1B-4EAF-98E6-0CA6C6F06E42}" dt="2026-02-13T21:55:01.380" v="84" actId="478"/>
          <ac:picMkLst>
            <pc:docMk/>
            <pc:sldMk cId="3978799105" sldId="856"/>
            <ac:picMk id="2" creationId="{0F4488C7-2147-45C8-A978-80CB7A595A71}"/>
          </ac:picMkLst>
        </pc:picChg>
        <pc:picChg chg="mod">
          <ac:chgData name="LAMIAE BEZZAZ" userId="f9bc3cc0-8e1c-4944-afa8-b4b36bbf20e1" providerId="ADAL" clId="{C94DDE75-8E1B-4EAF-98E6-0CA6C6F06E42}" dt="2026-02-13T21:55:06.054" v="86" actId="1076"/>
          <ac:picMkLst>
            <pc:docMk/>
            <pc:sldMk cId="3978799105" sldId="856"/>
            <ac:picMk id="7" creationId="{8ACA3AAD-13CB-455A-42A3-5CA66D57FA51}"/>
          </ac:picMkLst>
        </pc:picChg>
        <pc:picChg chg="del">
          <ac:chgData name="LAMIAE BEZZAZ" userId="f9bc3cc0-8e1c-4944-afa8-b4b36bbf20e1" providerId="ADAL" clId="{C94DDE75-8E1B-4EAF-98E6-0CA6C6F06E42}" dt="2026-02-13T21:55:02.995" v="85" actId="478"/>
          <ac:picMkLst>
            <pc:docMk/>
            <pc:sldMk cId="3978799105" sldId="856"/>
            <ac:picMk id="10" creationId="{4A59AA3C-B66E-4A6F-96E1-ADCB343A6EFC}"/>
          </ac:picMkLst>
        </pc:picChg>
        <pc:picChg chg="mod">
          <ac:chgData name="LAMIAE BEZZAZ" userId="f9bc3cc0-8e1c-4944-afa8-b4b36bbf20e1" providerId="ADAL" clId="{C94DDE75-8E1B-4EAF-98E6-0CA6C6F06E42}" dt="2026-02-13T21:55:09.005" v="87" actId="1076"/>
          <ac:picMkLst>
            <pc:docMk/>
            <pc:sldMk cId="3978799105" sldId="856"/>
            <ac:picMk id="11" creationId="{B4826E2C-EF92-3FE8-6B9A-1F99438B0089}"/>
          </ac:picMkLst>
        </pc:picChg>
      </pc:sldChg>
      <pc:sldChg chg="addSp">
        <pc:chgData name="LAMIAE BEZZAZ" userId="f9bc3cc0-8e1c-4944-afa8-b4b36bbf20e1" providerId="ADAL" clId="{C94DDE75-8E1B-4EAF-98E6-0CA6C6F06E42}" dt="2026-02-13T22:15:09.309" v="410"/>
        <pc:sldMkLst>
          <pc:docMk/>
          <pc:sldMk cId="1475588614" sldId="857"/>
        </pc:sldMkLst>
        <pc:picChg chg="add">
          <ac:chgData name="LAMIAE BEZZAZ" userId="f9bc3cc0-8e1c-4944-afa8-b4b36bbf20e1" providerId="ADAL" clId="{C94DDE75-8E1B-4EAF-98E6-0CA6C6F06E42}" dt="2026-02-13T22:15:09.309" v="410"/>
          <ac:picMkLst>
            <pc:docMk/>
            <pc:sldMk cId="1475588614" sldId="857"/>
            <ac:picMk id="6" creationId="{D0DA1EC1-930F-42DD-88D8-E43255C53852}"/>
          </ac:picMkLst>
        </pc:picChg>
      </pc:sldChg>
      <pc:sldChg chg="addSp">
        <pc:chgData name="LAMIAE BEZZAZ" userId="f9bc3cc0-8e1c-4944-afa8-b4b36bbf20e1" providerId="ADAL" clId="{C94DDE75-8E1B-4EAF-98E6-0CA6C6F06E42}" dt="2026-02-13T22:15:15.302" v="411"/>
        <pc:sldMkLst>
          <pc:docMk/>
          <pc:sldMk cId="1171291440" sldId="870"/>
        </pc:sldMkLst>
        <pc:picChg chg="add">
          <ac:chgData name="LAMIAE BEZZAZ" userId="f9bc3cc0-8e1c-4944-afa8-b4b36bbf20e1" providerId="ADAL" clId="{C94DDE75-8E1B-4EAF-98E6-0CA6C6F06E42}" dt="2026-02-13T22:15:15.302" v="411"/>
          <ac:picMkLst>
            <pc:docMk/>
            <pc:sldMk cId="1171291440" sldId="870"/>
            <ac:picMk id="5" creationId="{680796FC-05E5-446B-ACA8-FDF37DB7EE66}"/>
          </ac:picMkLst>
        </pc:picChg>
      </pc:sldChg>
      <pc:sldChg chg="addSp modSp">
        <pc:chgData name="LAMIAE BEZZAZ" userId="f9bc3cc0-8e1c-4944-afa8-b4b36bbf20e1" providerId="ADAL" clId="{C94DDE75-8E1B-4EAF-98E6-0CA6C6F06E42}" dt="2026-02-13T22:15:25.896" v="413" actId="1076"/>
        <pc:sldMkLst>
          <pc:docMk/>
          <pc:sldMk cId="2399396685" sldId="872"/>
        </pc:sldMkLst>
        <pc:picChg chg="add mod">
          <ac:chgData name="LAMIAE BEZZAZ" userId="f9bc3cc0-8e1c-4944-afa8-b4b36bbf20e1" providerId="ADAL" clId="{C94DDE75-8E1B-4EAF-98E6-0CA6C6F06E42}" dt="2026-02-13T22:15:25.896" v="413" actId="1076"/>
          <ac:picMkLst>
            <pc:docMk/>
            <pc:sldMk cId="2399396685" sldId="872"/>
            <ac:picMk id="5" creationId="{E198E388-113D-4611-A597-60A9110BDFEE}"/>
          </ac:picMkLst>
        </pc:picChg>
      </pc:sldChg>
      <pc:sldChg chg="addSp delSp modSp delAnim modAnim">
        <pc:chgData name="LAMIAE BEZZAZ" userId="f9bc3cc0-8e1c-4944-afa8-b4b36bbf20e1" providerId="ADAL" clId="{C94DDE75-8E1B-4EAF-98E6-0CA6C6F06E42}" dt="2026-02-13T21:53:13.543" v="33"/>
        <pc:sldMkLst>
          <pc:docMk/>
          <pc:sldMk cId="1924069788" sldId="884"/>
        </pc:sldMkLst>
        <pc:spChg chg="add del mod">
          <ac:chgData name="LAMIAE BEZZAZ" userId="f9bc3cc0-8e1c-4944-afa8-b4b36bbf20e1" providerId="ADAL" clId="{C94DDE75-8E1B-4EAF-98E6-0CA6C6F06E42}" dt="2026-02-13T21:53:00.843" v="31"/>
          <ac:spMkLst>
            <pc:docMk/>
            <pc:sldMk cId="1924069788" sldId="884"/>
            <ac:spMk id="3" creationId="{88B93B2C-FBB4-4EA7-964B-3C822A21B105}"/>
          </ac:spMkLst>
        </pc:spChg>
        <pc:picChg chg="add mod">
          <ac:chgData name="LAMIAE BEZZAZ" userId="f9bc3cc0-8e1c-4944-afa8-b4b36bbf20e1" providerId="ADAL" clId="{C94DDE75-8E1B-4EAF-98E6-0CA6C6F06E42}" dt="2026-02-13T21:53:00.843" v="31"/>
          <ac:picMkLst>
            <pc:docMk/>
            <pc:sldMk cId="1924069788" sldId="884"/>
            <ac:picMk id="5" creationId="{F6A2EA6F-DB2A-400B-A637-09E06E524844}"/>
          </ac:picMkLst>
        </pc:picChg>
        <pc:picChg chg="del">
          <ac:chgData name="LAMIAE BEZZAZ" userId="f9bc3cc0-8e1c-4944-afa8-b4b36bbf20e1" providerId="ADAL" clId="{C94DDE75-8E1B-4EAF-98E6-0CA6C6F06E42}" dt="2026-02-13T21:52:47.945" v="30" actId="478"/>
          <ac:picMkLst>
            <pc:docMk/>
            <pc:sldMk cId="1924069788" sldId="884"/>
            <ac:picMk id="6" creationId="{92C7AF89-A6B0-4AC3-9861-ABB00CBD5EE2}"/>
          </ac:picMkLst>
        </pc:picChg>
      </pc:sldChg>
      <pc:sldChg chg="del">
        <pc:chgData name="LAMIAE BEZZAZ" userId="f9bc3cc0-8e1c-4944-afa8-b4b36bbf20e1" providerId="ADAL" clId="{C94DDE75-8E1B-4EAF-98E6-0CA6C6F06E42}" dt="2026-02-13T21:56:21.133" v="99" actId="47"/>
        <pc:sldMkLst>
          <pc:docMk/>
          <pc:sldMk cId="155599131" sldId="888"/>
        </pc:sldMkLst>
      </pc:sldChg>
      <pc:sldChg chg="addSp delSp">
        <pc:chgData name="LAMIAE BEZZAZ" userId="f9bc3cc0-8e1c-4944-afa8-b4b36bbf20e1" providerId="ADAL" clId="{C94DDE75-8E1B-4EAF-98E6-0CA6C6F06E42}" dt="2026-02-13T21:48:28.060" v="24"/>
        <pc:sldMkLst>
          <pc:docMk/>
          <pc:sldMk cId="2701477113" sldId="1045"/>
        </pc:sldMkLst>
        <pc:picChg chg="add del">
          <ac:chgData name="LAMIAE BEZZAZ" userId="f9bc3cc0-8e1c-4944-afa8-b4b36bbf20e1" providerId="ADAL" clId="{C94DDE75-8E1B-4EAF-98E6-0CA6C6F06E42}" dt="2026-02-13T21:48:28.060" v="24"/>
          <ac:picMkLst>
            <pc:docMk/>
            <pc:sldMk cId="2701477113" sldId="1045"/>
            <ac:picMk id="4" creationId="{DBDE79D4-B1B3-44DF-B869-05A5583A914C}"/>
          </ac:picMkLst>
        </pc:picChg>
      </pc:sldChg>
      <pc:sldChg chg="del ord">
        <pc:chgData name="LAMIAE BEZZAZ" userId="f9bc3cc0-8e1c-4944-afa8-b4b36bbf20e1" providerId="ADAL" clId="{C94DDE75-8E1B-4EAF-98E6-0CA6C6F06E42}" dt="2026-02-13T22:06:22.761" v="358" actId="47"/>
        <pc:sldMkLst>
          <pc:docMk/>
          <pc:sldMk cId="3760893793" sldId="1050"/>
        </pc:sldMkLst>
      </pc:sldChg>
      <pc:sldChg chg="addSp delSp modSp">
        <pc:chgData name="LAMIAE BEZZAZ" userId="f9bc3cc0-8e1c-4944-afa8-b4b36bbf20e1" providerId="ADAL" clId="{C94DDE75-8E1B-4EAF-98E6-0CA6C6F06E42}" dt="2026-02-13T21:55:54.831" v="97"/>
        <pc:sldMkLst>
          <pc:docMk/>
          <pc:sldMk cId="1941817634" sldId="1061"/>
        </pc:sldMkLst>
        <pc:spChg chg="del">
          <ac:chgData name="LAMIAE BEZZAZ" userId="f9bc3cc0-8e1c-4944-afa8-b4b36bbf20e1" providerId="ADAL" clId="{C94DDE75-8E1B-4EAF-98E6-0CA6C6F06E42}" dt="2026-02-13T21:55:32.566" v="94" actId="478"/>
          <ac:spMkLst>
            <pc:docMk/>
            <pc:sldMk cId="1941817634" sldId="1061"/>
            <ac:spMk id="14" creationId="{05A33209-58E2-46E0-ACD5-D5D166B4995A}"/>
          </ac:spMkLst>
        </pc:spChg>
        <pc:spChg chg="mod">
          <ac:chgData name="LAMIAE BEZZAZ" userId="f9bc3cc0-8e1c-4944-afa8-b4b36bbf20e1" providerId="ADAL" clId="{C94DDE75-8E1B-4EAF-98E6-0CA6C6F06E42}" dt="2026-02-13T21:55:54.831" v="97"/>
          <ac:spMkLst>
            <pc:docMk/>
            <pc:sldMk cId="1941817634" sldId="1061"/>
            <ac:spMk id="15" creationId="{60E60D03-DD37-40A5-8EC3-46DF22258A8A}"/>
          </ac:spMkLst>
        </pc:spChg>
        <pc:spChg chg="del">
          <ac:chgData name="LAMIAE BEZZAZ" userId="f9bc3cc0-8e1c-4944-afa8-b4b36bbf20e1" providerId="ADAL" clId="{C94DDE75-8E1B-4EAF-98E6-0CA6C6F06E42}" dt="2026-02-13T21:55:34.452" v="95" actId="478"/>
          <ac:spMkLst>
            <pc:docMk/>
            <pc:sldMk cId="1941817634" sldId="1061"/>
            <ac:spMk id="19" creationId="{C2689756-F72A-4AC4-AF09-607499BAE91D}"/>
          </ac:spMkLst>
        </pc:spChg>
        <pc:picChg chg="del">
          <ac:chgData name="LAMIAE BEZZAZ" userId="f9bc3cc0-8e1c-4944-afa8-b4b36bbf20e1" providerId="ADAL" clId="{C94DDE75-8E1B-4EAF-98E6-0CA6C6F06E42}" dt="2026-02-13T21:55:36.137" v="96" actId="478"/>
          <ac:picMkLst>
            <pc:docMk/>
            <pc:sldMk cId="1941817634" sldId="1061"/>
            <ac:picMk id="3" creationId="{567A4B06-A8D3-42E4-ABDC-1649E4BEE41D}"/>
          </ac:picMkLst>
        </pc:picChg>
        <pc:picChg chg="add del">
          <ac:chgData name="LAMIAE BEZZAZ" userId="f9bc3cc0-8e1c-4944-afa8-b4b36bbf20e1" providerId="ADAL" clId="{C94DDE75-8E1B-4EAF-98E6-0CA6C6F06E42}" dt="2026-02-13T21:55:30.024" v="93" actId="478"/>
          <ac:picMkLst>
            <pc:docMk/>
            <pc:sldMk cId="1941817634" sldId="1061"/>
            <ac:picMk id="7" creationId="{8ACA3AAD-13CB-455A-42A3-5CA66D57FA51}"/>
          </ac:picMkLst>
        </pc:picChg>
        <pc:picChg chg="del">
          <ac:chgData name="LAMIAE BEZZAZ" userId="f9bc3cc0-8e1c-4944-afa8-b4b36bbf20e1" providerId="ADAL" clId="{C94DDE75-8E1B-4EAF-98E6-0CA6C6F06E42}" dt="2026-02-13T21:55:20.083" v="88" actId="478"/>
          <ac:picMkLst>
            <pc:docMk/>
            <pc:sldMk cId="1941817634" sldId="1061"/>
            <ac:picMk id="10" creationId="{4A59AA3C-B66E-4A6F-96E1-ADCB343A6EFC}"/>
          </ac:picMkLst>
        </pc:picChg>
        <pc:picChg chg="del">
          <ac:chgData name="LAMIAE BEZZAZ" userId="f9bc3cc0-8e1c-4944-afa8-b4b36bbf20e1" providerId="ADAL" clId="{C94DDE75-8E1B-4EAF-98E6-0CA6C6F06E42}" dt="2026-02-13T21:55:24.445" v="91" actId="478"/>
          <ac:picMkLst>
            <pc:docMk/>
            <pc:sldMk cId="1941817634" sldId="1061"/>
            <ac:picMk id="11" creationId="{B4826E2C-EF92-3FE8-6B9A-1F99438B0089}"/>
          </ac:picMkLst>
        </pc:picChg>
        <pc:picChg chg="add mod">
          <ac:chgData name="LAMIAE BEZZAZ" userId="f9bc3cc0-8e1c-4944-afa8-b4b36bbf20e1" providerId="ADAL" clId="{C94DDE75-8E1B-4EAF-98E6-0CA6C6F06E42}" dt="2026-02-13T21:55:23.283" v="90" actId="1076"/>
          <ac:picMkLst>
            <pc:docMk/>
            <pc:sldMk cId="1941817634" sldId="1061"/>
            <ac:picMk id="12" creationId="{8A0886F2-C376-4377-81D0-460CBC901B76}"/>
          </ac:picMkLst>
        </pc:picChg>
      </pc:sldChg>
      <pc:sldChg chg="addSp">
        <pc:chgData name="LAMIAE BEZZAZ" userId="f9bc3cc0-8e1c-4944-afa8-b4b36bbf20e1" providerId="ADAL" clId="{C94DDE75-8E1B-4EAF-98E6-0CA6C6F06E42}" dt="2026-02-13T22:16:28.408" v="414"/>
        <pc:sldMkLst>
          <pc:docMk/>
          <pc:sldMk cId="1438105385" sldId="1087"/>
        </pc:sldMkLst>
        <pc:picChg chg="add">
          <ac:chgData name="LAMIAE BEZZAZ" userId="f9bc3cc0-8e1c-4944-afa8-b4b36bbf20e1" providerId="ADAL" clId="{C94DDE75-8E1B-4EAF-98E6-0CA6C6F06E42}" dt="2026-02-13T22:16:28.408" v="414"/>
          <ac:picMkLst>
            <pc:docMk/>
            <pc:sldMk cId="1438105385" sldId="1087"/>
            <ac:picMk id="6" creationId="{78B84B66-BA29-4E86-9344-5E0C45871EF4}"/>
          </ac:picMkLst>
        </pc:picChg>
      </pc:sldChg>
      <pc:sldChg chg="addSp">
        <pc:chgData name="LAMIAE BEZZAZ" userId="f9bc3cc0-8e1c-4944-afa8-b4b36bbf20e1" providerId="ADAL" clId="{C94DDE75-8E1B-4EAF-98E6-0CA6C6F06E42}" dt="2026-02-13T22:16:31.363" v="415"/>
        <pc:sldMkLst>
          <pc:docMk/>
          <pc:sldMk cId="131819813" sldId="1088"/>
        </pc:sldMkLst>
        <pc:picChg chg="add">
          <ac:chgData name="LAMIAE BEZZAZ" userId="f9bc3cc0-8e1c-4944-afa8-b4b36bbf20e1" providerId="ADAL" clId="{C94DDE75-8E1B-4EAF-98E6-0CA6C6F06E42}" dt="2026-02-13T22:16:31.363" v="415"/>
          <ac:picMkLst>
            <pc:docMk/>
            <pc:sldMk cId="131819813" sldId="1088"/>
            <ac:picMk id="5" creationId="{2FF48168-A1B3-4CB5-8C04-8B9FB3AD7B3C}"/>
          </ac:picMkLst>
        </pc:picChg>
      </pc:sldChg>
      <pc:sldChg chg="addSp modSp">
        <pc:chgData name="LAMIAE BEZZAZ" userId="f9bc3cc0-8e1c-4944-afa8-b4b36bbf20e1" providerId="ADAL" clId="{C94DDE75-8E1B-4EAF-98E6-0CA6C6F06E42}" dt="2026-02-13T22:16:39.835" v="417" actId="1076"/>
        <pc:sldMkLst>
          <pc:docMk/>
          <pc:sldMk cId="3626974556" sldId="1090"/>
        </pc:sldMkLst>
        <pc:picChg chg="add mod">
          <ac:chgData name="LAMIAE BEZZAZ" userId="f9bc3cc0-8e1c-4944-afa8-b4b36bbf20e1" providerId="ADAL" clId="{C94DDE75-8E1B-4EAF-98E6-0CA6C6F06E42}" dt="2026-02-13T22:16:39.835" v="417" actId="1076"/>
          <ac:picMkLst>
            <pc:docMk/>
            <pc:sldMk cId="3626974556" sldId="1090"/>
            <ac:picMk id="4" creationId="{82D64765-F1DE-4C96-BD24-2AECE8FA0CCB}"/>
          </ac:picMkLst>
        </pc:picChg>
      </pc:sldChg>
      <pc:sldChg chg="modSp">
        <pc:chgData name="LAMIAE BEZZAZ" userId="f9bc3cc0-8e1c-4944-afa8-b4b36bbf20e1" providerId="ADAL" clId="{C94DDE75-8E1B-4EAF-98E6-0CA6C6F06E42}" dt="2026-02-13T21:54:23.902" v="78" actId="403"/>
        <pc:sldMkLst>
          <pc:docMk/>
          <pc:sldMk cId="2264465201" sldId="1093"/>
        </pc:sldMkLst>
        <pc:spChg chg="mod">
          <ac:chgData name="LAMIAE BEZZAZ" userId="f9bc3cc0-8e1c-4944-afa8-b4b36bbf20e1" providerId="ADAL" clId="{C94DDE75-8E1B-4EAF-98E6-0CA6C6F06E42}" dt="2026-02-13T21:54:23.902" v="78" actId="403"/>
          <ac:spMkLst>
            <pc:docMk/>
            <pc:sldMk cId="2264465201" sldId="1093"/>
            <ac:spMk id="3" creationId="{7E43ABAB-21E5-E70C-FEF4-442F21C09674}"/>
          </ac:spMkLst>
        </pc:spChg>
      </pc:sldChg>
      <pc:sldChg chg="add">
        <pc:chgData name="LAMIAE BEZZAZ" userId="f9bc3cc0-8e1c-4944-afa8-b4b36bbf20e1" providerId="ADAL" clId="{C94DDE75-8E1B-4EAF-98E6-0CA6C6F06E42}" dt="2026-02-13T21:46:05.775" v="3"/>
        <pc:sldMkLst>
          <pc:docMk/>
          <pc:sldMk cId="2689464320" sldId="1099"/>
        </pc:sldMkLst>
      </pc:sldChg>
      <pc:sldChg chg="modSp add">
        <pc:chgData name="LAMIAE BEZZAZ" userId="f9bc3cc0-8e1c-4944-afa8-b4b36bbf20e1" providerId="ADAL" clId="{C94DDE75-8E1B-4EAF-98E6-0CA6C6F06E42}" dt="2026-02-13T21:57:22.627" v="108" actId="20577"/>
        <pc:sldMkLst>
          <pc:docMk/>
          <pc:sldMk cId="3581536910" sldId="1100"/>
        </pc:sldMkLst>
        <pc:spChg chg="mod">
          <ac:chgData name="LAMIAE BEZZAZ" userId="f9bc3cc0-8e1c-4944-afa8-b4b36bbf20e1" providerId="ADAL" clId="{C94DDE75-8E1B-4EAF-98E6-0CA6C6F06E42}" dt="2026-02-13T21:57:22.627" v="108" actId="20577"/>
          <ac:spMkLst>
            <pc:docMk/>
            <pc:sldMk cId="3581536910" sldId="1100"/>
            <ac:spMk id="9" creationId="{D3FE7AFC-ECB0-1948-EBB7-1EAE232ACC06}"/>
          </ac:spMkLst>
        </pc:spChg>
      </pc:sldChg>
      <pc:sldChg chg="addSp delSp modSp add delAnim modAnim">
        <pc:chgData name="LAMIAE BEZZAZ" userId="f9bc3cc0-8e1c-4944-afa8-b4b36bbf20e1" providerId="ADAL" clId="{C94DDE75-8E1B-4EAF-98E6-0CA6C6F06E42}" dt="2026-02-13T21:58:03.616" v="112"/>
        <pc:sldMkLst>
          <pc:docMk/>
          <pc:sldMk cId="3493084487" sldId="1101"/>
        </pc:sldMkLst>
        <pc:spChg chg="add del mod">
          <ac:chgData name="LAMIAE BEZZAZ" userId="f9bc3cc0-8e1c-4944-afa8-b4b36bbf20e1" providerId="ADAL" clId="{C94DDE75-8E1B-4EAF-98E6-0CA6C6F06E42}" dt="2026-02-13T21:57:44.364" v="110"/>
          <ac:spMkLst>
            <pc:docMk/>
            <pc:sldMk cId="3493084487" sldId="1101"/>
            <ac:spMk id="3" creationId="{A9EF5F57-5785-42BE-B138-708A98F4D6BB}"/>
          </ac:spMkLst>
        </pc:spChg>
        <pc:picChg chg="del">
          <ac:chgData name="LAMIAE BEZZAZ" userId="f9bc3cc0-8e1c-4944-afa8-b4b36bbf20e1" providerId="ADAL" clId="{C94DDE75-8E1B-4EAF-98E6-0CA6C6F06E42}" dt="2026-02-13T21:57:32.260" v="109" actId="478"/>
          <ac:picMkLst>
            <pc:docMk/>
            <pc:sldMk cId="3493084487" sldId="1101"/>
            <ac:picMk id="5" creationId="{F6A2EA6F-DB2A-400B-A637-09E06E524844}"/>
          </ac:picMkLst>
        </pc:picChg>
        <pc:picChg chg="add mod">
          <ac:chgData name="LAMIAE BEZZAZ" userId="f9bc3cc0-8e1c-4944-afa8-b4b36bbf20e1" providerId="ADAL" clId="{C94DDE75-8E1B-4EAF-98E6-0CA6C6F06E42}" dt="2026-02-13T21:57:44.364" v="110"/>
          <ac:picMkLst>
            <pc:docMk/>
            <pc:sldMk cId="3493084487" sldId="1101"/>
            <ac:picMk id="6" creationId="{3EB0A0C7-7420-4761-8519-62AAFAF229A2}"/>
          </ac:picMkLst>
        </pc:picChg>
      </pc:sldChg>
      <pc:sldChg chg="modSp add">
        <pc:chgData name="LAMIAE BEZZAZ" userId="f9bc3cc0-8e1c-4944-afa8-b4b36bbf20e1" providerId="ADAL" clId="{C94DDE75-8E1B-4EAF-98E6-0CA6C6F06E42}" dt="2026-02-13T22:02:08.678" v="235" actId="207"/>
        <pc:sldMkLst>
          <pc:docMk/>
          <pc:sldMk cId="1242214174" sldId="1102"/>
        </pc:sldMkLst>
        <pc:spChg chg="mod">
          <ac:chgData name="LAMIAE BEZZAZ" userId="f9bc3cc0-8e1c-4944-afa8-b4b36bbf20e1" providerId="ADAL" clId="{C94DDE75-8E1B-4EAF-98E6-0CA6C6F06E42}" dt="2026-02-13T22:02:08.678" v="235" actId="207"/>
          <ac:spMkLst>
            <pc:docMk/>
            <pc:sldMk cId="1242214174" sldId="1102"/>
            <ac:spMk id="3" creationId="{7E43ABAB-21E5-E70C-FEF4-442F21C09674}"/>
          </ac:spMkLst>
        </pc:spChg>
      </pc:sldChg>
      <pc:sldChg chg="addSp modSp add">
        <pc:chgData name="LAMIAE BEZZAZ" userId="f9bc3cc0-8e1c-4944-afa8-b4b36bbf20e1" providerId="ADAL" clId="{C94DDE75-8E1B-4EAF-98E6-0CA6C6F06E42}" dt="2026-02-13T22:05:44.105" v="345" actId="1076"/>
        <pc:sldMkLst>
          <pc:docMk/>
          <pc:sldMk cId="2224692231" sldId="1103"/>
        </pc:sldMkLst>
        <pc:spChg chg="add mod">
          <ac:chgData name="LAMIAE BEZZAZ" userId="f9bc3cc0-8e1c-4944-afa8-b4b36bbf20e1" providerId="ADAL" clId="{C94DDE75-8E1B-4EAF-98E6-0CA6C6F06E42}" dt="2026-02-13T22:04:03.529" v="325" actId="20577"/>
          <ac:spMkLst>
            <pc:docMk/>
            <pc:sldMk cId="2224692231" sldId="1103"/>
            <ac:spMk id="9" creationId="{01168395-0DBA-47DF-B6AD-31DF64953E52}"/>
          </ac:spMkLst>
        </pc:spChg>
        <pc:spChg chg="mod">
          <ac:chgData name="LAMIAE BEZZAZ" userId="f9bc3cc0-8e1c-4944-afa8-b4b36bbf20e1" providerId="ADAL" clId="{C94DDE75-8E1B-4EAF-98E6-0CA6C6F06E42}" dt="2026-02-13T22:03:34.380" v="294" actId="20577"/>
          <ac:spMkLst>
            <pc:docMk/>
            <pc:sldMk cId="2224692231" sldId="1103"/>
            <ac:spMk id="16" creationId="{542A3061-FC77-F2F9-D55E-E01E1B6BCC9C}"/>
          </ac:spMkLst>
        </pc:spChg>
        <pc:picChg chg="add mod">
          <ac:chgData name="LAMIAE BEZZAZ" userId="f9bc3cc0-8e1c-4944-afa8-b4b36bbf20e1" providerId="ADAL" clId="{C94DDE75-8E1B-4EAF-98E6-0CA6C6F06E42}" dt="2026-02-13T22:05:44.105" v="345" actId="1076"/>
          <ac:picMkLst>
            <pc:docMk/>
            <pc:sldMk cId="2224692231" sldId="1103"/>
            <ac:picMk id="10" creationId="{186554BA-825E-40C7-892C-FFA225600E18}"/>
          </ac:picMkLst>
        </pc:picChg>
        <pc:picChg chg="add mod">
          <ac:chgData name="LAMIAE BEZZAZ" userId="f9bc3cc0-8e1c-4944-afa8-b4b36bbf20e1" providerId="ADAL" clId="{C94DDE75-8E1B-4EAF-98E6-0CA6C6F06E42}" dt="2026-02-13T22:04:46.019" v="330" actId="1076"/>
          <ac:picMkLst>
            <pc:docMk/>
            <pc:sldMk cId="2224692231" sldId="1103"/>
            <ac:picMk id="13" creationId="{9F7848D0-B003-463A-833B-BD998DC17806}"/>
          </ac:picMkLst>
        </pc:picChg>
      </pc:sldChg>
      <pc:sldChg chg="addSp modSp add">
        <pc:chgData name="LAMIAE BEZZAZ" userId="f9bc3cc0-8e1c-4944-afa8-b4b36bbf20e1" providerId="ADAL" clId="{C94DDE75-8E1B-4EAF-98E6-0CA6C6F06E42}" dt="2026-02-13T22:05:33.433" v="343" actId="1076"/>
        <pc:sldMkLst>
          <pc:docMk/>
          <pc:sldMk cId="4113420010" sldId="1104"/>
        </pc:sldMkLst>
        <pc:spChg chg="add mod">
          <ac:chgData name="LAMIAE BEZZAZ" userId="f9bc3cc0-8e1c-4944-afa8-b4b36bbf20e1" providerId="ADAL" clId="{C94DDE75-8E1B-4EAF-98E6-0CA6C6F06E42}" dt="2026-02-13T22:04:58.455" v="332" actId="1076"/>
          <ac:spMkLst>
            <pc:docMk/>
            <pc:sldMk cId="4113420010" sldId="1104"/>
            <ac:spMk id="9" creationId="{98871788-73FF-4E94-8098-7EB3292EACE6}"/>
          </ac:spMkLst>
        </pc:spChg>
        <pc:spChg chg="add mod">
          <ac:chgData name="LAMIAE BEZZAZ" userId="f9bc3cc0-8e1c-4944-afa8-b4b36bbf20e1" providerId="ADAL" clId="{C94DDE75-8E1B-4EAF-98E6-0CA6C6F06E42}" dt="2026-02-13T22:05:17.318" v="340" actId="20577"/>
          <ac:spMkLst>
            <pc:docMk/>
            <pc:sldMk cId="4113420010" sldId="1104"/>
            <ac:spMk id="10" creationId="{DBFF2522-100E-461C-B20B-4695E830F8EB}"/>
          </ac:spMkLst>
        </pc:spChg>
        <pc:spChg chg="mod">
          <ac:chgData name="LAMIAE BEZZAZ" userId="f9bc3cc0-8e1c-4944-afa8-b4b36bbf20e1" providerId="ADAL" clId="{C94DDE75-8E1B-4EAF-98E6-0CA6C6F06E42}" dt="2026-02-13T22:03:45.765" v="295" actId="1076"/>
          <ac:spMkLst>
            <pc:docMk/>
            <pc:sldMk cId="4113420010" sldId="1104"/>
            <ac:spMk id="15" creationId="{60E60D03-DD37-40A5-8EC3-46DF22258A8A}"/>
          </ac:spMkLst>
        </pc:spChg>
        <pc:picChg chg="add mod">
          <ac:chgData name="LAMIAE BEZZAZ" userId="f9bc3cc0-8e1c-4944-afa8-b4b36bbf20e1" providerId="ADAL" clId="{C94DDE75-8E1B-4EAF-98E6-0CA6C6F06E42}" dt="2026-02-13T22:05:33.433" v="343" actId="1076"/>
          <ac:picMkLst>
            <pc:docMk/>
            <pc:sldMk cId="4113420010" sldId="1104"/>
            <ac:picMk id="11" creationId="{70191A7C-D716-42D0-88EB-43A1034292B2}"/>
          </ac:picMkLst>
        </pc:picChg>
      </pc:sldChg>
      <pc:sldChg chg="modSp add">
        <pc:chgData name="LAMIAE BEZZAZ" userId="f9bc3cc0-8e1c-4944-afa8-b4b36bbf20e1" providerId="ADAL" clId="{C94DDE75-8E1B-4EAF-98E6-0CA6C6F06E42}" dt="2026-02-13T22:06:19.349" v="357" actId="20577"/>
        <pc:sldMkLst>
          <pc:docMk/>
          <pc:sldMk cId="1494038708" sldId="1105"/>
        </pc:sldMkLst>
        <pc:spChg chg="mod">
          <ac:chgData name="LAMIAE BEZZAZ" userId="f9bc3cc0-8e1c-4944-afa8-b4b36bbf20e1" providerId="ADAL" clId="{C94DDE75-8E1B-4EAF-98E6-0CA6C6F06E42}" dt="2026-02-13T22:06:01.449" v="346"/>
          <ac:spMkLst>
            <pc:docMk/>
            <pc:sldMk cId="1494038708" sldId="1105"/>
            <ac:spMk id="10" creationId="{9BEBC327-288A-4589-BD85-5ACB6C06A98C}"/>
          </ac:spMkLst>
        </pc:spChg>
        <pc:spChg chg="mod">
          <ac:chgData name="LAMIAE BEZZAZ" userId="f9bc3cc0-8e1c-4944-afa8-b4b36bbf20e1" providerId="ADAL" clId="{C94DDE75-8E1B-4EAF-98E6-0CA6C6F06E42}" dt="2026-02-13T22:06:19.349" v="357" actId="20577"/>
          <ac:spMkLst>
            <pc:docMk/>
            <pc:sldMk cId="1494038708" sldId="1105"/>
            <ac:spMk id="11" creationId="{DF6A98E3-8A1A-4C84-957D-194C83D528BB}"/>
          </ac:spMkLst>
        </pc:spChg>
      </pc:sldChg>
      <pc:sldChg chg="modSp add">
        <pc:chgData name="LAMIAE BEZZAZ" userId="f9bc3cc0-8e1c-4944-afa8-b4b36bbf20e1" providerId="ADAL" clId="{C94DDE75-8E1B-4EAF-98E6-0CA6C6F06E42}" dt="2026-02-13T22:02:29.832" v="292" actId="20577"/>
        <pc:sldMkLst>
          <pc:docMk/>
          <pc:sldMk cId="1272824681" sldId="1106"/>
        </pc:sldMkLst>
        <pc:spChg chg="mod">
          <ac:chgData name="LAMIAE BEZZAZ" userId="f9bc3cc0-8e1c-4944-afa8-b4b36bbf20e1" providerId="ADAL" clId="{C94DDE75-8E1B-4EAF-98E6-0CA6C6F06E42}" dt="2026-02-13T22:02:00.713" v="234" actId="1076"/>
          <ac:spMkLst>
            <pc:docMk/>
            <pc:sldMk cId="1272824681" sldId="1106"/>
            <ac:spMk id="3" creationId="{7E43ABAB-21E5-E70C-FEF4-442F21C09674}"/>
          </ac:spMkLst>
        </pc:spChg>
        <pc:spChg chg="mod">
          <ac:chgData name="LAMIAE BEZZAZ" userId="f9bc3cc0-8e1c-4944-afa8-b4b36bbf20e1" providerId="ADAL" clId="{C94DDE75-8E1B-4EAF-98E6-0CA6C6F06E42}" dt="2026-02-13T22:02:29.832" v="292" actId="20577"/>
          <ac:spMkLst>
            <pc:docMk/>
            <pc:sldMk cId="1272824681" sldId="1106"/>
            <ac:spMk id="4" creationId="{5DD6B8EA-1230-7393-8B6A-4531F6B9C2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16/02/2026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6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747D0F-E2D8-4736-B81E-F5E0CA71D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9527A36-AC56-486E-A004-122CD5301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796" y="2615962"/>
            <a:ext cx="1672578" cy="2916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5C6347-8034-42B1-9B41-E76F31357942}"/>
              </a:ext>
            </a:extLst>
          </p:cNvPr>
          <p:cNvGrpSpPr/>
          <p:nvPr/>
        </p:nvGrpSpPr>
        <p:grpSpPr>
          <a:xfrm>
            <a:off x="3750141" y="2637433"/>
            <a:ext cx="3193266" cy="2916000"/>
            <a:chOff x="235025" y="53337"/>
            <a:chExt cx="8913921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1751CB-D36D-4950-8D22-32D37CA86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025" y="53337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ACBEB2-BFF0-48FD-B5FD-5DDDF7B7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878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D86268-81BA-41C8-9FCD-B92AAF628C46}"/>
              </a:ext>
            </a:extLst>
          </p:cNvPr>
          <p:cNvGrpSpPr/>
          <p:nvPr/>
        </p:nvGrpSpPr>
        <p:grpSpPr>
          <a:xfrm>
            <a:off x="421156" y="2615962"/>
            <a:ext cx="3276841" cy="2916000"/>
            <a:chOff x="-2468570" y="0"/>
            <a:chExt cx="8895463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62E589-0891-48B1-8179-C99033A4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570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BD703-CA0F-4080-AA31-7E5308D04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25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946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Qu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q.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Qu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q.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</a:t>
            </a:r>
            <a:r>
              <a:rPr lang="fr-FR" sz="1300" dirty="0"/>
              <a:t>« Qu’est-ce qu’on va faire chez toi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79D4-B1B3-44DF-B869-05A5583A9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42" y="1946401"/>
            <a:ext cx="7640116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5" name="FR_N2_P3_W3_Scène">
            <a:hlinkClick r:id="" action="ppaction://media"/>
            <a:extLst>
              <a:ext uri="{FF2B5EF4-FFF2-40B4-BE49-F238E27FC236}">
                <a16:creationId xmlns:a16="http://schemas.microsoft.com/office/drawing/2014/main" id="{2CEE5324-E0F3-47F6-97C0-3B8B9703DF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5317" y="2010732"/>
            <a:ext cx="7273365" cy="409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94F55-EB92-4B21-B417-3B115445C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42" y="1946401"/>
            <a:ext cx="7640116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1_W3_S3_AdP_P01">
            <a:hlinkClick r:id="" action="ppaction://media"/>
            <a:extLst>
              <a:ext uri="{FF2B5EF4-FFF2-40B4-BE49-F238E27FC236}">
                <a16:creationId xmlns:a16="http://schemas.microsoft.com/office/drawing/2014/main" id="{F6A2EA6F-DB2A-400B-A637-09E06E52484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03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17175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04711" y="3100064"/>
            <a:ext cx="699911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Qu’est-ce qu’on va faire chez toi ?</a:t>
            </a:r>
          </a:p>
        </p:txBody>
      </p:sp>
    </p:spTree>
    <p:extLst>
      <p:ext uri="{BB962C8B-B14F-4D97-AF65-F5344CB8AC3E}">
        <p14:creationId xmlns:p14="http://schemas.microsoft.com/office/powerpoint/2010/main" val="226446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Qu’est-ce qu’on va faire chez toi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2_P3_W2_S3_AdP_P02">
            <a:hlinkClick r:id="" action="ppaction://media"/>
            <a:extLst>
              <a:ext uri="{FF2B5EF4-FFF2-40B4-BE49-F238E27FC236}">
                <a16:creationId xmlns:a16="http://schemas.microsoft.com/office/drawing/2014/main" id="{3EB0A0C7-7420-4761-8519-62AAFAF229A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4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17175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16274" y="2685827"/>
            <a:ext cx="6999112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va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jouer aux jeux vidéo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va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regarder la télévision</a:t>
            </a:r>
            <a:r>
              <a:rPr lang="fr-FR" sz="36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17175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16274" y="2603774"/>
            <a:ext cx="6999112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va faire nos devoirs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On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va manger un délicieux gâteau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qu’on va faire chez toi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tour. Qui 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86554BA-825E-40C7-892C-FFA225600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31" y="4198934"/>
            <a:ext cx="1180886" cy="129176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C17C397-82CB-F268-321C-1141375180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5DFF03-3A2E-D043-F0AB-B5A01A821737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qu’on va faire chez toi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D9D687-0D80-E0DD-17D3-12F3077618F6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BA9C02-83C1-783E-6FCF-AACBC9E26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60" y="4123396"/>
            <a:ext cx="1231894" cy="134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8D062-7CE9-C1A6-2D56-21D95141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F8C76E6-2B14-4BC9-6738-3DF0B59803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5D6F32-3292-861E-A7AC-1D53BA57E100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536CDF63-2E18-1BB7-C95B-AEC7ED7F1E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1DAFDB-7C84-B412-9EBB-A558E893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D105A7-9BC9-BACD-BF1E-AAE5A98F2CD2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qu’on va faire chez toi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9F08C11-D090-A607-93D8-FF51F93DD28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08CE675-18CF-DFE9-48A0-4E605F3154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D7A51D6-B672-4A89-4BC9-4835FEB497AE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153923-A5C1-8413-DA3C-C24CE9080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5" name="Image 4" descr="Une image contenant natation, piscine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61C13DC9-1714-EBBE-923E-195A98AE6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502" y="4127237"/>
            <a:ext cx="1087810" cy="118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AD0C-CD63-1204-B6C4-ABE601E7C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EDB8B0E-53A3-B51B-1137-A09C3946954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87373" y="2519895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33B639-9EE5-7B69-327E-1FB2BAAA9DD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4EBEF88A-19B6-A06C-6170-7C4CB8954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091FFF-E2B5-9E34-76D5-66DED9C39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C460D5E-4D64-AC59-8B57-66949D219E31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Qu’est-ce qu’on va faire chez toi</a:t>
            </a: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3E7406E-6242-3AF6-F1F6-DE167F89838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2D6DBC5-2B13-38D4-8045-A43ECFB855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12B12AD-DFCB-2451-874A-7E930A9F726D}"/>
              </a:ext>
            </a:extLst>
          </p:cNvPr>
          <p:cNvSpPr txBox="1"/>
          <p:nvPr/>
        </p:nvSpPr>
        <p:spPr>
          <a:xfrm>
            <a:off x="6225353" y="3415799"/>
            <a:ext cx="2479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On va _____________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2C1FE5-E23C-E438-2E1C-7BD703075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4" name="Image 3" descr="Une image contenant garçon, habits, chaussures, ciel&#10;&#10;Le contenu généré par l’IA peut être incorrect.">
            <a:extLst>
              <a:ext uri="{FF2B5EF4-FFF2-40B4-BE49-F238E27FC236}">
                <a16:creationId xmlns:a16="http://schemas.microsoft.com/office/drawing/2014/main" id="{A5F68DC2-6E56-8C18-3F5F-68557A2608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239" y="4126099"/>
            <a:ext cx="1104335" cy="120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EBC327-288A-4589-BD85-5ACB6C06A98C}"/>
              </a:ext>
            </a:extLst>
          </p:cNvPr>
          <p:cNvSpPr txBox="1"/>
          <p:nvPr/>
        </p:nvSpPr>
        <p:spPr>
          <a:xfrm>
            <a:off x="549037" y="3655539"/>
            <a:ext cx="2216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Qu’est-ce qu’on va faire chez toi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6A98E3-8A1A-4C84-957D-194C83D528BB}"/>
              </a:ext>
            </a:extLst>
          </p:cNvPr>
          <p:cNvSpPr txBox="1"/>
          <p:nvPr/>
        </p:nvSpPr>
        <p:spPr>
          <a:xfrm>
            <a:off x="6111273" y="3945194"/>
            <a:ext cx="26104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On va _________.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Acte de parole 2 : « Qu’est-ce qu’on va faire chez toi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 son « k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   q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99C1A-BD42-440A-A2F5-1630D643DF70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   q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2_P3_SEM3_S3 (combinaison)">
            <a:hlinkClick r:id="" action="ppaction://media"/>
            <a:extLst>
              <a:ext uri="{FF2B5EF4-FFF2-40B4-BE49-F238E27FC236}">
                <a16:creationId xmlns:a16="http://schemas.microsoft.com/office/drawing/2014/main" id="{C83764E7-BF70-49DF-A98A-0DBD56AD06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146" y="1934290"/>
            <a:ext cx="7367708" cy="40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a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   </a:t>
            </a:r>
            <a:r>
              <a:rPr lang="fr-FR" sz="4800" b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</a:t>
            </a:r>
            <a:r>
              <a:rPr lang="fr-FR" sz="4800" b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atre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et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et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pa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10661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oi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oi   &gt; pour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oi</a:t>
            </a:r>
          </a:p>
        </p:txBody>
      </p:sp>
    </p:spTree>
    <p:extLst>
      <p:ext uri="{BB962C8B-B14F-4D97-AF65-F5344CB8AC3E}">
        <p14:creationId xmlns:p14="http://schemas.microsoft.com/office/powerpoint/2010/main" val="358290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i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   &gt; li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ide</a:t>
            </a:r>
          </a:p>
        </p:txBody>
      </p:sp>
    </p:spTree>
    <p:extLst>
      <p:ext uri="{BB962C8B-B14F-4D97-AF65-F5344CB8AC3E}">
        <p14:creationId xmlns:p14="http://schemas.microsoft.com/office/powerpoint/2010/main" val="13179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co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   q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co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veut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cin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   q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cin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6767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72.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26DE3C-7A1D-4302-B0AE-4C08FFBE0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93" y="1665300"/>
            <a:ext cx="3186813" cy="488813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234266" y="2894029"/>
            <a:ext cx="2777067" cy="12066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E58AAD-FB41-413E-A35E-1BAE2D675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03" y="2616892"/>
            <a:ext cx="4158861" cy="225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Acte de parole : « Qu’est-ce qu’on va faire chez toi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/k/.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coq.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c-o-q.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6063458" y="3169740"/>
            <a:ext cx="12747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DA1EC1-930F-42DD-88D8-E43255C53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2" y="2129635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coq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19ADAE9-242F-42EB-A617-CD3F4BEBD022}"/>
              </a:ext>
            </a:extLst>
          </p:cNvPr>
          <p:cNvSpPr txBox="1"/>
          <p:nvPr/>
        </p:nvSpPr>
        <p:spPr>
          <a:xfrm>
            <a:off x="6063458" y="3169740"/>
            <a:ext cx="12747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0796FC-05E5-446B-ACA8-FDF37DB7E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2" y="2129635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98E388-113D-4611-A597-60A9110BD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B2B2293-EAEA-446B-BBCC-7EAAE414DBF6}"/>
              </a:ext>
            </a:extLst>
          </p:cNvPr>
          <p:cNvSpPr txBox="1"/>
          <p:nvPr/>
        </p:nvSpPr>
        <p:spPr>
          <a:xfrm>
            <a:off x="3816024" y="2921168"/>
            <a:ext cx="12747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co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casque.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c-a-s-q-u-e.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5369859" y="3251030"/>
            <a:ext cx="275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cas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8B84B66-BA29-4E86-9344-5E0C45871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casque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3D68778-1342-47C6-A135-A4CF591921EE}"/>
              </a:ext>
            </a:extLst>
          </p:cNvPr>
          <p:cNvSpPr txBox="1"/>
          <p:nvPr/>
        </p:nvSpPr>
        <p:spPr>
          <a:xfrm>
            <a:off x="5369859" y="3251030"/>
            <a:ext cx="275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cas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F48168-A1B3-4CB5-8C04-8B9FB3AD7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D64765-F1DE-4C96-BD24-2AECE8FA0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882784-01AD-4E79-87A2-62CF458C07F5}"/>
              </a:ext>
            </a:extLst>
          </p:cNvPr>
          <p:cNvSpPr txBox="1"/>
          <p:nvPr/>
        </p:nvSpPr>
        <p:spPr>
          <a:xfrm>
            <a:off x="3194860" y="2828835"/>
            <a:ext cx="275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cas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ACBF01-4E27-4BE6-82DD-434962B95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44" y="1617744"/>
            <a:ext cx="3308485" cy="507475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74.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47544" y="3355942"/>
            <a:ext cx="3226972" cy="6881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A52801-0378-48A5-81E3-C0DC7D53F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32" y="2912130"/>
            <a:ext cx="4863728" cy="163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0237F20-0FD8-4114-8007-9A64FF45A9B0}"/>
              </a:ext>
            </a:extLst>
          </p:cNvPr>
          <p:cNvGrpSpPr/>
          <p:nvPr/>
        </p:nvGrpSpPr>
        <p:grpSpPr>
          <a:xfrm>
            <a:off x="537882" y="2461494"/>
            <a:ext cx="7966518" cy="3006977"/>
            <a:chOff x="537882" y="2461494"/>
            <a:chExt cx="7966518" cy="300697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F2A850-65E9-4E84-B25D-BC50B1C1E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882" y="2461494"/>
              <a:ext cx="7966518" cy="3006977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0B6762-C759-43DA-8C69-F9855B1844EC}"/>
                </a:ext>
              </a:extLst>
            </p:cNvPr>
            <p:cNvSpPr txBox="1"/>
            <p:nvPr/>
          </p:nvSpPr>
          <p:spPr>
            <a:xfrm>
              <a:off x="1773630" y="3288147"/>
              <a:ext cx="1413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coq 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4FD67B-A9BC-4290-8A2E-1756A62F6EB2}"/>
                </a:ext>
              </a:extLst>
            </p:cNvPr>
            <p:cNvSpPr txBox="1"/>
            <p:nvPr/>
          </p:nvSpPr>
          <p:spPr>
            <a:xfrm>
              <a:off x="2645820" y="4455062"/>
              <a:ext cx="2792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casque</a:t>
              </a:r>
              <a:endParaRPr lang="fr-FR" sz="32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A0871D-4F11-404A-B2DE-E1B10A130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369" y="1666259"/>
            <a:ext cx="3109507" cy="4769554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4607447" y="3020458"/>
            <a:ext cx="514989" cy="10272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4754874" y="2694657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BEAF88-5CA6-438F-961B-EDFEF22708F5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8682</TotalTime>
  <Words>819</Words>
  <Application>Microsoft Office PowerPoint</Application>
  <PresentationFormat>Affichage à l'écran (4:3)</PresentationFormat>
  <Paragraphs>128</Paragraphs>
  <Slides>54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54</vt:i4>
      </vt:variant>
    </vt:vector>
  </HeadingPairs>
  <TitlesOfParts>
    <vt:vector size="70" baseType="lpstr">
      <vt:lpstr>Dosis</vt:lpstr>
      <vt:lpstr>Aptos Display</vt:lpstr>
      <vt:lpstr>Dosis SemiBold</vt:lpstr>
      <vt:lpstr>Aptos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on passe à l’activité de l’oral. Nous allons apprendre à poser une question avec Majd et Nada. </vt:lpstr>
      <vt:lpstr>Lecture de la vidéo. </vt:lpstr>
      <vt:lpstr>Répétons ensemble. </vt:lpstr>
      <vt:lpstr>Maintenant, nous allons apprendre à répondre à la question « Qu’est-ce qu’on va faire chez toi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 son « k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Ouvrez le manuel à la page 72. Avec votre voisin, vous allez faire l’activité 2.</vt:lpstr>
      <vt:lpstr>Maintenant, vous allez lire à votre voisin. À tour de rôle.  </vt:lpstr>
      <vt:lpstr>Plan de la séance 3 </vt:lpstr>
      <vt:lpstr>Maintenant, nous allons écrire des mots avec le son /k/. Soyez attentifs.</vt:lpstr>
      <vt:lpstr>C’est le mot coq. Nous allons l’épeler en lisant chaque lettre. Écoutez bien :  c-o-q.</vt:lpstr>
      <vt:lpstr>Qui veut épeler le mot coq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casque. Nous allons l’épeler en lisant chaque lettre. Écoutez bien :  c-a-s-q-u-e.</vt:lpstr>
      <vt:lpstr>Qui veut épeler le mot casque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74.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KHALID.RAMNI</cp:lastModifiedBy>
  <cp:revision>92</cp:revision>
  <cp:lastPrinted>2025-08-13T10:11:39Z</cp:lastPrinted>
  <dcterms:created xsi:type="dcterms:W3CDTF">2025-08-01T12:31:49Z</dcterms:created>
  <dcterms:modified xsi:type="dcterms:W3CDTF">2026-02-16T17:15:49Z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