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2" r:id="rId10"/>
    <p:sldMasterId id="2147483784" r:id="rId11"/>
  </p:sldMasterIdLst>
  <p:notesMasterIdLst>
    <p:notesMasterId r:id="rId73"/>
  </p:notesMasterIdLst>
  <p:sldIdLst>
    <p:sldId id="256" r:id="rId12"/>
    <p:sldId id="1029" r:id="rId13"/>
    <p:sldId id="705" r:id="rId14"/>
    <p:sldId id="847" r:id="rId15"/>
    <p:sldId id="1038" r:id="rId16"/>
    <p:sldId id="864" r:id="rId17"/>
    <p:sldId id="779" r:id="rId18"/>
    <p:sldId id="1100" r:id="rId19"/>
    <p:sldId id="1048" r:id="rId20"/>
    <p:sldId id="1077" r:id="rId21"/>
    <p:sldId id="1101" r:id="rId22"/>
    <p:sldId id="780" r:id="rId23"/>
    <p:sldId id="884" r:id="rId24"/>
    <p:sldId id="1043" r:id="rId25"/>
    <p:sldId id="887" r:id="rId26"/>
    <p:sldId id="1066" r:id="rId27"/>
    <p:sldId id="1107" r:id="rId28"/>
    <p:sldId id="1102" r:id="rId29"/>
    <p:sldId id="1103" r:id="rId30"/>
    <p:sldId id="1104" r:id="rId31"/>
    <p:sldId id="1105" r:id="rId32"/>
    <p:sldId id="1106" r:id="rId33"/>
    <p:sldId id="800" r:id="rId34"/>
    <p:sldId id="814" r:id="rId35"/>
    <p:sldId id="819" r:id="rId36"/>
    <p:sldId id="820" r:id="rId37"/>
    <p:sldId id="1069" r:id="rId38"/>
    <p:sldId id="1087" r:id="rId39"/>
    <p:sldId id="1056" r:id="rId40"/>
    <p:sldId id="1057" r:id="rId41"/>
    <p:sldId id="855" r:id="rId42"/>
    <p:sldId id="831" r:id="rId43"/>
    <p:sldId id="856" r:id="rId44"/>
    <p:sldId id="1050" r:id="rId45"/>
    <p:sldId id="805" r:id="rId46"/>
    <p:sldId id="653" r:id="rId47"/>
    <p:sldId id="835" r:id="rId48"/>
    <p:sldId id="837" r:id="rId49"/>
    <p:sldId id="839" r:id="rId50"/>
    <p:sldId id="866" r:id="rId51"/>
    <p:sldId id="858" r:id="rId52"/>
    <p:sldId id="1096" r:id="rId53"/>
    <p:sldId id="1097" r:id="rId54"/>
    <p:sldId id="1098" r:id="rId55"/>
    <p:sldId id="1099" r:id="rId56"/>
    <p:sldId id="1044" r:id="rId57"/>
    <p:sldId id="1045" r:id="rId58"/>
    <p:sldId id="1046" r:id="rId59"/>
    <p:sldId id="1047" r:id="rId60"/>
    <p:sldId id="1088" r:id="rId61"/>
    <p:sldId id="1089" r:id="rId62"/>
    <p:sldId id="1090" r:id="rId63"/>
    <p:sldId id="1091" r:id="rId64"/>
    <p:sldId id="1092" r:id="rId65"/>
    <p:sldId id="1093" r:id="rId66"/>
    <p:sldId id="1094" r:id="rId67"/>
    <p:sldId id="1095" r:id="rId68"/>
    <p:sldId id="817" r:id="rId69"/>
    <p:sldId id="818" r:id="rId70"/>
    <p:sldId id="843" r:id="rId71"/>
    <p:sldId id="679" r:id="rId72"/>
  </p:sldIdLst>
  <p:sldSz cx="9144000" cy="6858000" type="screen4x3"/>
  <p:notesSz cx="6735763" cy="9866313"/>
  <p:embeddedFontLs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  <p:bold r:id="rId78"/>
    </p:embeddedFont>
    <p:embeddedFont>
      <p:font typeface="Dosis SemiBold" pitchFamily="2" charset="0"/>
      <p:regular r:id="rId79"/>
      <p:bold r:id="rId80"/>
    </p:embeddedFont>
    <p:embeddedFont>
      <p:font typeface="Mistral" panose="03090702030407020403" pitchFamily="66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45C7E"/>
    <a:srgbClr val="424D7B"/>
    <a:srgbClr val="E9E8E8"/>
    <a:srgbClr val="E13B82"/>
    <a:srgbClr val="565F88"/>
    <a:srgbClr val="E84234"/>
    <a:srgbClr val="F26553"/>
    <a:srgbClr val="FEF1E3"/>
    <a:srgbClr val="00AD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97" autoAdjust="0"/>
    <p:restoredTop sz="94620" autoAdjust="0"/>
  </p:normalViewPr>
  <p:slideViewPr>
    <p:cSldViewPr snapToGrid="0">
      <p:cViewPr varScale="1">
        <p:scale>
          <a:sx n="77" d="100"/>
          <a:sy n="77" d="100"/>
        </p:scale>
        <p:origin x="688" y="45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font" Target="fonts/font3.fntdata"/><Relationship Id="rId8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0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87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82" Type="http://schemas.openxmlformats.org/officeDocument/2006/relationships/presProps" Target="presProps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font" Target="fonts/font7.fntdata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font" Target="fonts/font2.fntdata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7B7E3B74-3E26-4598-9ABC-8A53ACF80355}"/>
    <pc:docChg chg="undo custSel addSld delSld modSld sldOrd">
      <pc:chgData name="LAMIAE BEZZAZ" userId="f9bc3cc0-8e1c-4944-afa8-b4b36bbf20e1" providerId="ADAL" clId="{7B7E3B74-3E26-4598-9ABC-8A53ACF80355}" dt="2026-02-13T21:44:25.565" v="388" actId="14100"/>
      <pc:docMkLst>
        <pc:docMk/>
      </pc:docMkLst>
      <pc:sldChg chg="addSp modSp">
        <pc:chgData name="LAMIAE BEZZAZ" userId="f9bc3cc0-8e1c-4944-afa8-b4b36bbf20e1" providerId="ADAL" clId="{7B7E3B74-3E26-4598-9ABC-8A53ACF80355}" dt="2026-02-13T21:18:49.644" v="113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7B7E3B74-3E26-4598-9ABC-8A53ACF80355}" dt="2026-02-13T21:18:49.644" v="113" actId="14100"/>
          <ac:picMkLst>
            <pc:docMk/>
            <pc:sldMk cId="2851840032" sldId="256"/>
            <ac:picMk id="3" creationId="{1D817175-C165-4955-82BA-B8FCCB2D0142}"/>
          </ac:picMkLst>
        </pc:picChg>
      </pc:sldChg>
      <pc:sldChg chg="modSp">
        <pc:chgData name="LAMIAE BEZZAZ" userId="f9bc3cc0-8e1c-4944-afa8-b4b36bbf20e1" providerId="ADAL" clId="{7B7E3B74-3E26-4598-9ABC-8A53ACF80355}" dt="2026-02-13T21:19:42.391" v="147"/>
        <pc:sldMkLst>
          <pc:docMk/>
          <pc:sldMk cId="4253363032" sldId="800"/>
        </pc:sldMkLst>
        <pc:spChg chg="mod">
          <ac:chgData name="LAMIAE BEZZAZ" userId="f9bc3cc0-8e1c-4944-afa8-b4b36bbf20e1" providerId="ADAL" clId="{7B7E3B74-3E26-4598-9ABC-8A53ACF80355}" dt="2026-02-13T21:19:42.391" v="147"/>
          <ac:spMkLst>
            <pc:docMk/>
            <pc:sldMk cId="4253363032" sldId="800"/>
            <ac:spMk id="13" creationId="{1AAB39AE-C88C-2050-B1F8-20189324A922}"/>
          </ac:spMkLst>
        </pc:spChg>
      </pc:sldChg>
      <pc:sldChg chg="modSp">
        <pc:chgData name="LAMIAE BEZZAZ" userId="f9bc3cc0-8e1c-4944-afa8-b4b36bbf20e1" providerId="ADAL" clId="{7B7E3B74-3E26-4598-9ABC-8A53ACF80355}" dt="2026-02-13T21:20:05.359" v="148"/>
        <pc:sldMkLst>
          <pc:docMk/>
          <pc:sldMk cId="2112265781" sldId="805"/>
        </pc:sldMkLst>
        <pc:spChg chg="mod">
          <ac:chgData name="LAMIAE BEZZAZ" userId="f9bc3cc0-8e1c-4944-afa8-b4b36bbf20e1" providerId="ADAL" clId="{7B7E3B74-3E26-4598-9ABC-8A53ACF80355}" dt="2026-02-13T21:20:05.359" v="148"/>
          <ac:spMkLst>
            <pc:docMk/>
            <pc:sldMk cId="2112265781" sldId="805"/>
            <ac:spMk id="11" creationId="{798278C3-473A-7110-313B-F546DD4BFE12}"/>
          </ac:spMkLst>
        </pc:spChg>
      </pc:sldChg>
      <pc:sldChg chg="modSp">
        <pc:chgData name="LAMIAE BEZZAZ" userId="f9bc3cc0-8e1c-4944-afa8-b4b36bbf20e1" providerId="ADAL" clId="{7B7E3B74-3E26-4598-9ABC-8A53ACF80355}" dt="2026-02-11T14:17:48.792" v="7" actId="20577"/>
        <pc:sldMkLst>
          <pc:docMk/>
          <pc:sldMk cId="4013234726" sldId="814"/>
        </pc:sldMkLst>
        <pc:spChg chg="mod">
          <ac:chgData name="LAMIAE BEZZAZ" userId="f9bc3cc0-8e1c-4944-afa8-b4b36bbf20e1" providerId="ADAL" clId="{7B7E3B74-3E26-4598-9ABC-8A53ACF80355}" dt="2026-02-11T14:17:48.792" v="7" actId="20577"/>
          <ac:spMkLst>
            <pc:docMk/>
            <pc:sldMk cId="4013234726" sldId="814"/>
            <ac:spMk id="2" creationId="{B84B0CC2-B73A-ED67-AA84-FA67AF3FDF7B}"/>
          </ac:spMkLst>
        </pc:spChg>
      </pc:sldChg>
      <pc:sldChg chg="addSp modSp">
        <pc:chgData name="LAMIAE BEZZAZ" userId="f9bc3cc0-8e1c-4944-afa8-b4b36bbf20e1" providerId="ADAL" clId="{7B7E3B74-3E26-4598-9ABC-8A53ACF80355}" dt="2026-02-13T21:42:05.047" v="386" actId="1076"/>
        <pc:sldMkLst>
          <pc:docMk/>
          <pc:sldMk cId="3079896629" sldId="817"/>
        </pc:sldMkLst>
        <pc:picChg chg="add mod">
          <ac:chgData name="LAMIAE BEZZAZ" userId="f9bc3cc0-8e1c-4944-afa8-b4b36bbf20e1" providerId="ADAL" clId="{7B7E3B74-3E26-4598-9ABC-8A53ACF80355}" dt="2026-02-13T21:42:05.047" v="386" actId="1076"/>
          <ac:picMkLst>
            <pc:docMk/>
            <pc:sldMk cId="3079896629" sldId="817"/>
            <ac:picMk id="3" creationId="{9446CA23-002A-4E41-B8A9-C76F4F8FF5D4}"/>
          </ac:picMkLst>
        </pc:picChg>
      </pc:sldChg>
      <pc:sldChg chg="addSp modSp modAnim">
        <pc:chgData name="LAMIAE BEZZAZ" userId="f9bc3cc0-8e1c-4944-afa8-b4b36bbf20e1" providerId="ADAL" clId="{7B7E3B74-3E26-4598-9ABC-8A53ACF80355}" dt="2026-02-13T21:33:14.861" v="323"/>
        <pc:sldMkLst>
          <pc:docMk/>
          <pc:sldMk cId="2956649512" sldId="819"/>
        </pc:sldMkLst>
        <pc:picChg chg="add mod">
          <ac:chgData name="LAMIAE BEZZAZ" userId="f9bc3cc0-8e1c-4944-afa8-b4b36bbf20e1" providerId="ADAL" clId="{7B7E3B74-3E26-4598-9ABC-8A53ACF80355}" dt="2026-02-13T21:33:03.680" v="321" actId="1076"/>
          <ac:picMkLst>
            <pc:docMk/>
            <pc:sldMk cId="2956649512" sldId="819"/>
            <ac:picMk id="2" creationId="{51D959D2-328A-4C8B-BA2A-B8C1D01E2A94}"/>
          </ac:picMkLst>
        </pc:picChg>
      </pc:sldChg>
      <pc:sldChg chg="modSp">
        <pc:chgData name="LAMIAE BEZZAZ" userId="f9bc3cc0-8e1c-4944-afa8-b4b36bbf20e1" providerId="ADAL" clId="{7B7E3B74-3E26-4598-9ABC-8A53ACF80355}" dt="2026-02-13T21:35:15.570" v="354" actId="20577"/>
        <pc:sldMkLst>
          <pc:docMk/>
          <pc:sldMk cId="4208072124" sldId="820"/>
        </pc:sldMkLst>
        <pc:spChg chg="mod">
          <ac:chgData name="LAMIAE BEZZAZ" userId="f9bc3cc0-8e1c-4944-afa8-b4b36bbf20e1" providerId="ADAL" clId="{7B7E3B74-3E26-4598-9ABC-8A53ACF80355}" dt="2026-02-13T21:34:45.207" v="325" actId="20577"/>
          <ac:spMkLst>
            <pc:docMk/>
            <pc:sldMk cId="4208072124" sldId="820"/>
            <ac:spMk id="2" creationId="{7DF1B9D4-69C6-0182-69CF-A053C7996D00}"/>
          </ac:spMkLst>
        </pc:spChg>
        <pc:spChg chg="mod">
          <ac:chgData name="LAMIAE BEZZAZ" userId="f9bc3cc0-8e1c-4944-afa8-b4b36bbf20e1" providerId="ADAL" clId="{7B7E3B74-3E26-4598-9ABC-8A53ACF80355}" dt="2026-02-13T21:35:15.570" v="354" actId="20577"/>
          <ac:spMkLst>
            <pc:docMk/>
            <pc:sldMk cId="4208072124" sldId="820"/>
            <ac:spMk id="9" creationId="{49E6B5CA-39CD-6825-2950-4FD13D321A48}"/>
          </ac:spMkLst>
        </pc:spChg>
      </pc:sldChg>
      <pc:sldChg chg="addSp modSp">
        <pc:chgData name="LAMIAE BEZZAZ" userId="f9bc3cc0-8e1c-4944-afa8-b4b36bbf20e1" providerId="ADAL" clId="{7B7E3B74-3E26-4598-9ABC-8A53ACF80355}" dt="2026-02-13T21:36:35.521" v="364" actId="14100"/>
        <pc:sldMkLst>
          <pc:docMk/>
          <pc:sldMk cId="1808541968" sldId="831"/>
        </pc:sldMkLst>
        <pc:spChg chg="mod">
          <ac:chgData name="LAMIAE BEZZAZ" userId="f9bc3cc0-8e1c-4944-afa8-b4b36bbf20e1" providerId="ADAL" clId="{7B7E3B74-3E26-4598-9ABC-8A53ACF80355}" dt="2026-02-13T21:36:35.521" v="364" actId="14100"/>
          <ac:spMkLst>
            <pc:docMk/>
            <pc:sldMk cId="1808541968" sldId="831"/>
            <ac:spMk id="9" creationId="{5986C039-0B11-4A5C-8BD0-389B8E14323F}"/>
          </ac:spMkLst>
        </pc:spChg>
        <pc:picChg chg="add mod ord">
          <ac:chgData name="LAMIAE BEZZAZ" userId="f9bc3cc0-8e1c-4944-afa8-b4b36bbf20e1" providerId="ADAL" clId="{7B7E3B74-3E26-4598-9ABC-8A53ACF80355}" dt="2026-02-13T21:36:26.357" v="362" actId="1076"/>
          <ac:picMkLst>
            <pc:docMk/>
            <pc:sldMk cId="1808541968" sldId="831"/>
            <ac:picMk id="3" creationId="{24D68F7C-672B-4D3F-8FF5-FB46A75E2D2E}"/>
          </ac:picMkLst>
        </pc:picChg>
      </pc:sldChg>
      <pc:sldChg chg="addSp">
        <pc:chgData name="LAMIAE BEZZAZ" userId="f9bc3cc0-8e1c-4944-afa8-b4b36bbf20e1" providerId="ADAL" clId="{7B7E3B74-3E26-4598-9ABC-8A53ACF80355}" dt="2026-02-13T21:41:34.341" v="381"/>
        <pc:sldMkLst>
          <pc:docMk/>
          <pc:sldMk cId="2507409207" sldId="837"/>
        </pc:sldMkLst>
        <pc:picChg chg="add">
          <ac:chgData name="LAMIAE BEZZAZ" userId="f9bc3cc0-8e1c-4944-afa8-b4b36bbf20e1" providerId="ADAL" clId="{7B7E3B74-3E26-4598-9ABC-8A53ACF80355}" dt="2026-02-13T21:41:34.341" v="381"/>
          <ac:picMkLst>
            <pc:docMk/>
            <pc:sldMk cId="2507409207" sldId="837"/>
            <ac:picMk id="8" creationId="{FA35C5CE-1657-4EF3-B5E7-51B5C61A6B01}"/>
          </ac:picMkLst>
        </pc:picChg>
      </pc:sldChg>
      <pc:sldChg chg="addSp">
        <pc:chgData name="LAMIAE BEZZAZ" userId="f9bc3cc0-8e1c-4944-afa8-b4b36bbf20e1" providerId="ADAL" clId="{7B7E3B74-3E26-4598-9ABC-8A53ACF80355}" dt="2026-02-13T21:41:36.661" v="382"/>
        <pc:sldMkLst>
          <pc:docMk/>
          <pc:sldMk cId="2628437180" sldId="839"/>
        </pc:sldMkLst>
        <pc:picChg chg="add">
          <ac:chgData name="LAMIAE BEZZAZ" userId="f9bc3cc0-8e1c-4944-afa8-b4b36bbf20e1" providerId="ADAL" clId="{7B7E3B74-3E26-4598-9ABC-8A53ACF80355}" dt="2026-02-13T21:41:36.661" v="382"/>
          <ac:picMkLst>
            <pc:docMk/>
            <pc:sldMk cId="2628437180" sldId="839"/>
            <ac:picMk id="5" creationId="{C51F98F3-74EB-47E8-AC4A-CBDF8DF0E318}"/>
          </ac:picMkLst>
        </pc:picChg>
      </pc:sldChg>
      <pc:sldChg chg="add del">
        <pc:chgData name="LAMIAE BEZZAZ" userId="f9bc3cc0-8e1c-4944-afa8-b4b36bbf20e1" providerId="ADAL" clId="{7B7E3B74-3E26-4598-9ABC-8A53ACF80355}" dt="2026-02-13T20:46:12.936" v="9"/>
        <pc:sldMkLst>
          <pc:docMk/>
          <pc:sldMk cId="3005613515" sldId="847"/>
        </pc:sldMkLst>
      </pc:sldChg>
      <pc:sldChg chg="addSp modSp">
        <pc:chgData name="LAMIAE BEZZAZ" userId="f9bc3cc0-8e1c-4944-afa8-b4b36bbf20e1" providerId="ADAL" clId="{7B7E3B74-3E26-4598-9ABC-8A53ACF80355}" dt="2026-02-13T21:36:11.169" v="357" actId="1076"/>
        <pc:sldMkLst>
          <pc:docMk/>
          <pc:sldMk cId="2252523974" sldId="855"/>
        </pc:sldMkLst>
        <pc:picChg chg="add mod">
          <ac:chgData name="LAMIAE BEZZAZ" userId="f9bc3cc0-8e1c-4944-afa8-b4b36bbf20e1" providerId="ADAL" clId="{7B7E3B74-3E26-4598-9ABC-8A53ACF80355}" dt="2026-02-13T21:36:11.169" v="357" actId="1076"/>
          <ac:picMkLst>
            <pc:docMk/>
            <pc:sldMk cId="2252523974" sldId="855"/>
            <ac:picMk id="3" creationId="{F7A97F0B-FFCA-4B33-9E84-7DFFB67411F7}"/>
          </ac:picMkLst>
        </pc:picChg>
      </pc:sldChg>
      <pc:sldChg chg="addSp">
        <pc:chgData name="LAMIAE BEZZAZ" userId="f9bc3cc0-8e1c-4944-afa8-b4b36bbf20e1" providerId="ADAL" clId="{7B7E3B74-3E26-4598-9ABC-8A53ACF80355}" dt="2026-02-13T21:41:38.707" v="383"/>
        <pc:sldMkLst>
          <pc:docMk/>
          <pc:sldMk cId="2836111147" sldId="858"/>
        </pc:sldMkLst>
        <pc:picChg chg="add">
          <ac:chgData name="LAMIAE BEZZAZ" userId="f9bc3cc0-8e1c-4944-afa8-b4b36bbf20e1" providerId="ADAL" clId="{7B7E3B74-3E26-4598-9ABC-8A53ACF80355}" dt="2026-02-13T21:41:38.707" v="383"/>
          <ac:picMkLst>
            <pc:docMk/>
            <pc:sldMk cId="2836111147" sldId="858"/>
            <ac:picMk id="6" creationId="{0AAF4004-4EFA-4317-A159-6399C5DBFECF}"/>
          </ac:picMkLst>
        </pc:picChg>
      </pc:sldChg>
      <pc:sldChg chg="modSp">
        <pc:chgData name="LAMIAE BEZZAZ" userId="f9bc3cc0-8e1c-4944-afa8-b4b36bbf20e1" providerId="ADAL" clId="{7B7E3B74-3E26-4598-9ABC-8A53ACF80355}" dt="2026-02-13T21:19:21.952" v="146" actId="20577"/>
        <pc:sldMkLst>
          <pc:docMk/>
          <pc:sldMk cId="1438051561" sldId="864"/>
        </pc:sldMkLst>
        <pc:spChg chg="mod">
          <ac:chgData name="LAMIAE BEZZAZ" userId="f9bc3cc0-8e1c-4944-afa8-b4b36bbf20e1" providerId="ADAL" clId="{7B7E3B74-3E26-4598-9ABC-8A53ACF80355}" dt="2026-02-13T21:19:21.952" v="146" actId="20577"/>
          <ac:spMkLst>
            <pc:docMk/>
            <pc:sldMk cId="1438051561" sldId="864"/>
            <ac:spMk id="17" creationId="{39A7660A-DEEB-2C87-175B-55238BB1DF0E}"/>
          </ac:spMkLst>
        </pc:spChg>
      </pc:sldChg>
      <pc:sldChg chg="addSp delSp modSp delAnim modAnim">
        <pc:chgData name="LAMIAE BEZZAZ" userId="f9bc3cc0-8e1c-4944-afa8-b4b36bbf20e1" providerId="ADAL" clId="{7B7E3B74-3E26-4598-9ABC-8A53ACF80355}" dt="2026-02-13T20:52:17.369" v="31"/>
        <pc:sldMkLst>
          <pc:docMk/>
          <pc:sldMk cId="1924069788" sldId="884"/>
        </pc:sldMkLst>
        <pc:spChg chg="del">
          <ac:chgData name="LAMIAE BEZZAZ" userId="f9bc3cc0-8e1c-4944-afa8-b4b36bbf20e1" providerId="ADAL" clId="{7B7E3B74-3E26-4598-9ABC-8A53ACF80355}" dt="2026-02-13T20:51:38.800" v="27"/>
          <ac:spMkLst>
            <pc:docMk/>
            <pc:sldMk cId="1924069788" sldId="884"/>
            <ac:spMk id="3" creationId="{6D47E0DB-F856-451D-9868-ABBC7663C877}"/>
          </ac:spMkLst>
        </pc:spChg>
        <pc:spChg chg="add del mod">
          <ac:chgData name="LAMIAE BEZZAZ" userId="f9bc3cc0-8e1c-4944-afa8-b4b36bbf20e1" providerId="ADAL" clId="{7B7E3B74-3E26-4598-9ABC-8A53ACF80355}" dt="2026-02-13T20:52:04.204" v="29"/>
          <ac:spMkLst>
            <pc:docMk/>
            <pc:sldMk cId="1924069788" sldId="884"/>
            <ac:spMk id="6" creationId="{C5F69A5F-ECA0-4B2D-858E-96CC3BD964BA}"/>
          </ac:spMkLst>
        </pc:spChg>
        <pc:picChg chg="add del mod">
          <ac:chgData name="LAMIAE BEZZAZ" userId="f9bc3cc0-8e1c-4944-afa8-b4b36bbf20e1" providerId="ADAL" clId="{7B7E3B74-3E26-4598-9ABC-8A53ACF80355}" dt="2026-02-13T20:51:41.338" v="28" actId="478"/>
          <ac:picMkLst>
            <pc:docMk/>
            <pc:sldMk cId="1924069788" sldId="884"/>
            <ac:picMk id="2" creationId="{9D5B4913-1755-4B40-A1C5-5AB0761737D3}"/>
          </ac:picMkLst>
        </pc:picChg>
        <pc:picChg chg="add mod">
          <ac:chgData name="LAMIAE BEZZAZ" userId="f9bc3cc0-8e1c-4944-afa8-b4b36bbf20e1" providerId="ADAL" clId="{7B7E3B74-3E26-4598-9ABC-8A53ACF80355}" dt="2026-02-13T20:52:04.204" v="29"/>
          <ac:picMkLst>
            <pc:docMk/>
            <pc:sldMk cId="1924069788" sldId="884"/>
            <ac:picMk id="7" creationId="{69B5864B-0C90-4849-A0BA-F5353AA691F0}"/>
          </ac:picMkLst>
        </pc:picChg>
      </pc:sldChg>
      <pc:sldChg chg="del">
        <pc:chgData name="LAMIAE BEZZAZ" userId="f9bc3cc0-8e1c-4944-afa8-b4b36bbf20e1" providerId="ADAL" clId="{7B7E3B74-3E26-4598-9ABC-8A53ACF80355}" dt="2026-02-13T20:55:46.024" v="91" actId="47"/>
        <pc:sldMkLst>
          <pc:docMk/>
          <pc:sldMk cId="155599131" sldId="888"/>
        </pc:sldMkLst>
      </pc:sldChg>
      <pc:sldChg chg="modSp">
        <pc:chgData name="LAMIAE BEZZAZ" userId="f9bc3cc0-8e1c-4944-afa8-b4b36bbf20e1" providerId="ADAL" clId="{7B7E3B74-3E26-4598-9ABC-8A53ACF80355}" dt="2026-02-13T20:52:39.125" v="32" actId="108"/>
        <pc:sldMkLst>
          <pc:docMk/>
          <pc:sldMk cId="3894725599" sldId="1043"/>
        </pc:sldMkLst>
        <pc:spChg chg="mod">
          <ac:chgData name="LAMIAE BEZZAZ" userId="f9bc3cc0-8e1c-4944-afa8-b4b36bbf20e1" providerId="ADAL" clId="{7B7E3B74-3E26-4598-9ABC-8A53ACF80355}" dt="2026-02-13T20:52:39.125" v="32" actId="108"/>
          <ac:spMkLst>
            <pc:docMk/>
            <pc:sldMk cId="3894725599" sldId="1043"/>
            <ac:spMk id="3" creationId="{7E43ABAB-21E5-E70C-FEF4-442F21C09674}"/>
          </ac:spMkLst>
        </pc:spChg>
      </pc:sldChg>
      <pc:sldChg chg="addSp">
        <pc:chgData name="LAMIAE BEZZAZ" userId="f9bc3cc0-8e1c-4944-afa8-b4b36bbf20e1" providerId="ADAL" clId="{7B7E3B74-3E26-4598-9ABC-8A53ACF80355}" dt="2026-02-13T21:40:10.238" v="368"/>
        <pc:sldMkLst>
          <pc:docMk/>
          <pc:sldMk cId="1129089004" sldId="1044"/>
        </pc:sldMkLst>
        <pc:picChg chg="add">
          <ac:chgData name="LAMIAE BEZZAZ" userId="f9bc3cc0-8e1c-4944-afa8-b4b36bbf20e1" providerId="ADAL" clId="{7B7E3B74-3E26-4598-9ABC-8A53ACF80355}" dt="2026-02-13T21:40:10.238" v="368"/>
          <ac:picMkLst>
            <pc:docMk/>
            <pc:sldMk cId="1129089004" sldId="1044"/>
            <ac:picMk id="8" creationId="{F6318F97-C469-440D-BD4B-63A75BAE6437}"/>
          </ac:picMkLst>
        </pc:picChg>
      </pc:sldChg>
      <pc:sldChg chg="addSp modSp">
        <pc:chgData name="LAMIAE BEZZAZ" userId="f9bc3cc0-8e1c-4944-afa8-b4b36bbf20e1" providerId="ADAL" clId="{7B7E3B74-3E26-4598-9ABC-8A53ACF80355}" dt="2026-02-13T21:40:15.548" v="371" actId="20577"/>
        <pc:sldMkLst>
          <pc:docMk/>
          <pc:sldMk cId="346004462" sldId="1045"/>
        </pc:sldMkLst>
        <pc:spChg chg="mod">
          <ac:chgData name="LAMIAE BEZZAZ" userId="f9bc3cc0-8e1c-4944-afa8-b4b36bbf20e1" providerId="ADAL" clId="{7B7E3B74-3E26-4598-9ABC-8A53ACF80355}" dt="2026-02-13T21:40:15.548" v="371" actId="20577"/>
          <ac:spMkLst>
            <pc:docMk/>
            <pc:sldMk cId="346004462" sldId="1045"/>
            <ac:spMk id="7" creationId="{F398156E-DDB6-46A2-B7DB-77113CE7E385}"/>
          </ac:spMkLst>
        </pc:spChg>
        <pc:picChg chg="add">
          <ac:chgData name="LAMIAE BEZZAZ" userId="f9bc3cc0-8e1c-4944-afa8-b4b36bbf20e1" providerId="ADAL" clId="{7B7E3B74-3E26-4598-9ABC-8A53ACF80355}" dt="2026-02-13T21:40:13.225" v="369"/>
          <ac:picMkLst>
            <pc:docMk/>
            <pc:sldMk cId="346004462" sldId="1045"/>
            <ac:picMk id="5" creationId="{23EB9853-CC42-4DE8-823A-4547152E0D59}"/>
          </ac:picMkLst>
        </pc:picChg>
      </pc:sldChg>
      <pc:sldChg chg="addSp">
        <pc:chgData name="LAMIAE BEZZAZ" userId="f9bc3cc0-8e1c-4944-afa8-b4b36bbf20e1" providerId="ADAL" clId="{7B7E3B74-3E26-4598-9ABC-8A53ACF80355}" dt="2026-02-13T21:40:19.710" v="372"/>
        <pc:sldMkLst>
          <pc:docMk/>
          <pc:sldMk cId="4168451883" sldId="1047"/>
        </pc:sldMkLst>
        <pc:picChg chg="add">
          <ac:chgData name="LAMIAE BEZZAZ" userId="f9bc3cc0-8e1c-4944-afa8-b4b36bbf20e1" providerId="ADAL" clId="{7B7E3B74-3E26-4598-9ABC-8A53ACF80355}" dt="2026-02-13T21:40:19.710" v="372"/>
          <ac:picMkLst>
            <pc:docMk/>
            <pc:sldMk cId="4168451883" sldId="1047"/>
            <ac:picMk id="5" creationId="{7AD49D2D-561C-4D46-AB23-3A730DCDD9CA}"/>
          </ac:picMkLst>
        </pc:picChg>
      </pc:sldChg>
      <pc:sldChg chg="addSp">
        <pc:chgData name="LAMIAE BEZZAZ" userId="f9bc3cc0-8e1c-4944-afa8-b4b36bbf20e1" providerId="ADAL" clId="{7B7E3B74-3E26-4598-9ABC-8A53ACF80355}" dt="2026-02-13T20:49:24.315" v="14"/>
        <pc:sldMkLst>
          <pc:docMk/>
          <pc:sldMk cId="191914420" sldId="1048"/>
        </pc:sldMkLst>
        <pc:picChg chg="add">
          <ac:chgData name="LAMIAE BEZZAZ" userId="f9bc3cc0-8e1c-4944-afa8-b4b36bbf20e1" providerId="ADAL" clId="{7B7E3B74-3E26-4598-9ABC-8A53ACF80355}" dt="2026-02-13T20:49:24.315" v="14"/>
          <ac:picMkLst>
            <pc:docMk/>
            <pc:sldMk cId="191914420" sldId="1048"/>
            <ac:picMk id="4" creationId="{157ACD4A-8DC8-46BE-A9F6-6A5A859650FC}"/>
          </ac:picMkLst>
        </pc:picChg>
        <pc:picChg chg="add">
          <ac:chgData name="LAMIAE BEZZAZ" userId="f9bc3cc0-8e1c-4944-afa8-b4b36bbf20e1" providerId="ADAL" clId="{7B7E3B74-3E26-4598-9ABC-8A53ACF80355}" dt="2026-02-13T20:49:24.315" v="14"/>
          <ac:picMkLst>
            <pc:docMk/>
            <pc:sldMk cId="191914420" sldId="1048"/>
            <ac:picMk id="5" creationId="{BC5C6CAE-1DFE-475E-BE34-4C11065F08C4}"/>
          </ac:picMkLst>
        </pc:picChg>
        <pc:picChg chg="add">
          <ac:chgData name="LAMIAE BEZZAZ" userId="f9bc3cc0-8e1c-4944-afa8-b4b36bbf20e1" providerId="ADAL" clId="{7B7E3B74-3E26-4598-9ABC-8A53ACF80355}" dt="2026-02-13T20:49:24.315" v="14"/>
          <ac:picMkLst>
            <pc:docMk/>
            <pc:sldMk cId="191914420" sldId="1048"/>
            <ac:picMk id="6" creationId="{B09EF926-EB69-4975-970D-973DE0585B67}"/>
          </ac:picMkLst>
        </pc:picChg>
        <pc:picChg chg="add">
          <ac:chgData name="LAMIAE BEZZAZ" userId="f9bc3cc0-8e1c-4944-afa8-b4b36bbf20e1" providerId="ADAL" clId="{7B7E3B74-3E26-4598-9ABC-8A53ACF80355}" dt="2026-02-13T20:49:24.315" v="14"/>
          <ac:picMkLst>
            <pc:docMk/>
            <pc:sldMk cId="191914420" sldId="1048"/>
            <ac:picMk id="7" creationId="{6993A89A-036A-43DE-A3D7-CCE6002C3E87}"/>
          </ac:picMkLst>
        </pc:picChg>
        <pc:picChg chg="add">
          <ac:chgData name="LAMIAE BEZZAZ" userId="f9bc3cc0-8e1c-4944-afa8-b4b36bbf20e1" providerId="ADAL" clId="{7B7E3B74-3E26-4598-9ABC-8A53ACF80355}" dt="2026-02-13T20:49:24.315" v="14"/>
          <ac:picMkLst>
            <pc:docMk/>
            <pc:sldMk cId="191914420" sldId="1048"/>
            <ac:picMk id="8" creationId="{8BD7A347-F706-4B4A-9868-C27CAFC51D01}"/>
          </ac:picMkLst>
        </pc:picChg>
        <pc:picChg chg="add">
          <ac:chgData name="LAMIAE BEZZAZ" userId="f9bc3cc0-8e1c-4944-afa8-b4b36bbf20e1" providerId="ADAL" clId="{7B7E3B74-3E26-4598-9ABC-8A53ACF80355}" dt="2026-02-13T20:49:24.315" v="14"/>
          <ac:picMkLst>
            <pc:docMk/>
            <pc:sldMk cId="191914420" sldId="1048"/>
            <ac:picMk id="9" creationId="{4A5CEF56-1D33-45FD-9788-22F35F358093}"/>
          </ac:picMkLst>
        </pc:picChg>
      </pc:sldChg>
      <pc:sldChg chg="addSp delSp modSp add ord">
        <pc:chgData name="LAMIAE BEZZAZ" userId="f9bc3cc0-8e1c-4944-afa8-b4b36bbf20e1" providerId="ADAL" clId="{7B7E3B74-3E26-4598-9ABC-8A53ACF80355}" dt="2026-02-13T20:50:57.923" v="26" actId="14100"/>
        <pc:sldMkLst>
          <pc:docMk/>
          <pc:sldMk cId="1529207234" sldId="1077"/>
        </pc:sldMkLst>
        <pc:spChg chg="mod">
          <ac:chgData name="LAMIAE BEZZAZ" userId="f9bc3cc0-8e1c-4944-afa8-b4b36bbf20e1" providerId="ADAL" clId="{7B7E3B74-3E26-4598-9ABC-8A53ACF80355}" dt="2026-02-13T20:50:57.923" v="26" actId="14100"/>
          <ac:spMkLst>
            <pc:docMk/>
            <pc:sldMk cId="1529207234" sldId="1077"/>
            <ac:spMk id="2" creationId="{B47DE896-4736-7EC2-5A24-59E12635C4DF}"/>
          </ac:spMkLst>
        </pc:spChg>
        <pc:grpChg chg="add">
          <ac:chgData name="LAMIAE BEZZAZ" userId="f9bc3cc0-8e1c-4944-afa8-b4b36bbf20e1" providerId="ADAL" clId="{7B7E3B74-3E26-4598-9ABC-8A53ACF80355}" dt="2026-02-13T20:50:03.345" v="20"/>
          <ac:grpSpMkLst>
            <pc:docMk/>
            <pc:sldMk cId="1529207234" sldId="1077"/>
            <ac:grpSpMk id="21" creationId="{64105623-10DD-471B-9E3A-5CE108C8395A}"/>
          </ac:grpSpMkLst>
        </pc:grpChg>
        <pc:picChg chg="del">
          <ac:chgData name="LAMIAE BEZZAZ" userId="f9bc3cc0-8e1c-4944-afa8-b4b36bbf20e1" providerId="ADAL" clId="{7B7E3B74-3E26-4598-9ABC-8A53ACF80355}" dt="2026-02-13T20:50:02.872" v="19" actId="478"/>
          <ac:picMkLst>
            <pc:docMk/>
            <pc:sldMk cId="1529207234" sldId="1077"/>
            <ac:picMk id="5" creationId="{3B67EB8E-5530-A444-983D-2CD9F351477F}"/>
          </ac:picMkLst>
        </pc:picChg>
      </pc:sldChg>
      <pc:sldChg chg="del">
        <pc:chgData name="LAMIAE BEZZAZ" userId="f9bc3cc0-8e1c-4944-afa8-b4b36bbf20e1" providerId="ADAL" clId="{7B7E3B74-3E26-4598-9ABC-8A53ACF80355}" dt="2026-02-13T20:49:55.657" v="16" actId="47"/>
        <pc:sldMkLst>
          <pc:docMk/>
          <pc:sldMk cId="2141297168" sldId="1086"/>
        </pc:sldMkLst>
      </pc:sldChg>
      <pc:sldChg chg="addSp">
        <pc:chgData name="LAMIAE BEZZAZ" userId="f9bc3cc0-8e1c-4944-afa8-b4b36bbf20e1" providerId="ADAL" clId="{7B7E3B74-3E26-4598-9ABC-8A53ACF80355}" dt="2026-02-13T21:39:18.616" v="365"/>
        <pc:sldMkLst>
          <pc:docMk/>
          <pc:sldMk cId="3741657295" sldId="1088"/>
        </pc:sldMkLst>
        <pc:picChg chg="add">
          <ac:chgData name="LAMIAE BEZZAZ" userId="f9bc3cc0-8e1c-4944-afa8-b4b36bbf20e1" providerId="ADAL" clId="{7B7E3B74-3E26-4598-9ABC-8A53ACF80355}" dt="2026-02-13T21:39:18.616" v="365"/>
          <ac:picMkLst>
            <pc:docMk/>
            <pc:sldMk cId="3741657295" sldId="1088"/>
            <ac:picMk id="8" creationId="{DB3F8E97-E050-41DF-9E29-9D536458217F}"/>
          </ac:picMkLst>
        </pc:picChg>
      </pc:sldChg>
      <pc:sldChg chg="addSp">
        <pc:chgData name="LAMIAE BEZZAZ" userId="f9bc3cc0-8e1c-4944-afa8-b4b36bbf20e1" providerId="ADAL" clId="{7B7E3B74-3E26-4598-9ABC-8A53ACF80355}" dt="2026-02-13T21:39:21.795" v="366"/>
        <pc:sldMkLst>
          <pc:docMk/>
          <pc:sldMk cId="2723922401" sldId="1089"/>
        </pc:sldMkLst>
        <pc:picChg chg="add">
          <ac:chgData name="LAMIAE BEZZAZ" userId="f9bc3cc0-8e1c-4944-afa8-b4b36bbf20e1" providerId="ADAL" clId="{7B7E3B74-3E26-4598-9ABC-8A53ACF80355}" dt="2026-02-13T21:39:21.795" v="366"/>
          <ac:picMkLst>
            <pc:docMk/>
            <pc:sldMk cId="2723922401" sldId="1089"/>
            <ac:picMk id="5" creationId="{2E07BE81-1E80-45DB-AE7E-E3BD1D239B85}"/>
          </ac:picMkLst>
        </pc:picChg>
      </pc:sldChg>
      <pc:sldChg chg="addSp">
        <pc:chgData name="LAMIAE BEZZAZ" userId="f9bc3cc0-8e1c-4944-afa8-b4b36bbf20e1" providerId="ADAL" clId="{7B7E3B74-3E26-4598-9ABC-8A53ACF80355}" dt="2026-02-13T21:39:25.410" v="367"/>
        <pc:sldMkLst>
          <pc:docMk/>
          <pc:sldMk cId="342397839" sldId="1091"/>
        </pc:sldMkLst>
        <pc:picChg chg="add">
          <ac:chgData name="LAMIAE BEZZAZ" userId="f9bc3cc0-8e1c-4944-afa8-b4b36bbf20e1" providerId="ADAL" clId="{7B7E3B74-3E26-4598-9ABC-8A53ACF80355}" dt="2026-02-13T21:39:25.410" v="367"/>
          <ac:picMkLst>
            <pc:docMk/>
            <pc:sldMk cId="342397839" sldId="1091"/>
            <ac:picMk id="5" creationId="{776E6B09-0AD2-4A40-A5D8-80E8C071154D}"/>
          </ac:picMkLst>
        </pc:picChg>
      </pc:sldChg>
      <pc:sldChg chg="addSp modSp">
        <pc:chgData name="LAMIAE BEZZAZ" userId="f9bc3cc0-8e1c-4944-afa8-b4b36bbf20e1" providerId="ADAL" clId="{7B7E3B74-3E26-4598-9ABC-8A53ACF80355}" dt="2026-02-13T21:41:06.347" v="378"/>
        <pc:sldMkLst>
          <pc:docMk/>
          <pc:sldMk cId="1612121618" sldId="1096"/>
        </pc:sldMkLst>
        <pc:picChg chg="add mod">
          <ac:chgData name="LAMIAE BEZZAZ" userId="f9bc3cc0-8e1c-4944-afa8-b4b36bbf20e1" providerId="ADAL" clId="{7B7E3B74-3E26-4598-9ABC-8A53ACF80355}" dt="2026-02-13T21:41:06.347" v="378"/>
          <ac:picMkLst>
            <pc:docMk/>
            <pc:sldMk cId="1612121618" sldId="1096"/>
            <ac:picMk id="8" creationId="{2932C9B2-AF90-4A1B-9B97-E40E2DAE994E}"/>
          </ac:picMkLst>
        </pc:picChg>
      </pc:sldChg>
      <pc:sldChg chg="addSp">
        <pc:chgData name="LAMIAE BEZZAZ" userId="f9bc3cc0-8e1c-4944-afa8-b4b36bbf20e1" providerId="ADAL" clId="{7B7E3B74-3E26-4598-9ABC-8A53ACF80355}" dt="2026-02-13T21:40:52.358" v="376"/>
        <pc:sldMkLst>
          <pc:docMk/>
          <pc:sldMk cId="1839336714" sldId="1097"/>
        </pc:sldMkLst>
        <pc:picChg chg="add">
          <ac:chgData name="LAMIAE BEZZAZ" userId="f9bc3cc0-8e1c-4944-afa8-b4b36bbf20e1" providerId="ADAL" clId="{7B7E3B74-3E26-4598-9ABC-8A53ACF80355}" dt="2026-02-13T21:40:52.358" v="376"/>
          <ac:picMkLst>
            <pc:docMk/>
            <pc:sldMk cId="1839336714" sldId="1097"/>
            <ac:picMk id="5" creationId="{3A29831C-4350-4A01-8501-10AEE690F9A4}"/>
          </ac:picMkLst>
        </pc:picChg>
      </pc:sldChg>
      <pc:sldChg chg="addSp modSp">
        <pc:chgData name="LAMIAE BEZZAZ" userId="f9bc3cc0-8e1c-4944-afa8-b4b36bbf20e1" providerId="ADAL" clId="{7B7E3B74-3E26-4598-9ABC-8A53ACF80355}" dt="2026-02-13T21:40:48.050" v="375" actId="1076"/>
        <pc:sldMkLst>
          <pc:docMk/>
          <pc:sldMk cId="1381771939" sldId="1099"/>
        </pc:sldMkLst>
        <pc:picChg chg="add mod">
          <ac:chgData name="LAMIAE BEZZAZ" userId="f9bc3cc0-8e1c-4944-afa8-b4b36bbf20e1" providerId="ADAL" clId="{7B7E3B74-3E26-4598-9ABC-8A53ACF80355}" dt="2026-02-13T21:40:48.050" v="375" actId="1076"/>
          <ac:picMkLst>
            <pc:docMk/>
            <pc:sldMk cId="1381771939" sldId="1099"/>
            <ac:picMk id="5" creationId="{F3B4A65D-39BB-4917-9905-A3E63889F7C1}"/>
          </ac:picMkLst>
        </pc:picChg>
      </pc:sldChg>
      <pc:sldChg chg="addSp delSp modSp add">
        <pc:chgData name="LAMIAE BEZZAZ" userId="f9bc3cc0-8e1c-4944-afa8-b4b36bbf20e1" providerId="ADAL" clId="{7B7E3B74-3E26-4598-9ABC-8A53ACF80355}" dt="2026-02-13T21:44:25.565" v="388" actId="14100"/>
        <pc:sldMkLst>
          <pc:docMk/>
          <pc:sldMk cId="661374696" sldId="1100"/>
        </pc:sldMkLst>
        <pc:spChg chg="mod">
          <ac:chgData name="LAMIAE BEZZAZ" userId="f9bc3cc0-8e1c-4944-afa8-b4b36bbf20e1" providerId="ADAL" clId="{7B7E3B74-3E26-4598-9ABC-8A53ACF80355}" dt="2026-02-13T21:44:25.565" v="388" actId="14100"/>
          <ac:spMkLst>
            <pc:docMk/>
            <pc:sldMk cId="661374696" sldId="1100"/>
            <ac:spMk id="2" creationId="{B47DE896-4736-7EC2-5A24-59E12635C4DF}"/>
          </ac:spMkLst>
        </pc:spChg>
        <pc:grpChg chg="add">
          <ac:chgData name="LAMIAE BEZZAZ" userId="f9bc3cc0-8e1c-4944-afa8-b4b36bbf20e1" providerId="ADAL" clId="{7B7E3B74-3E26-4598-9ABC-8A53ACF80355}" dt="2026-02-13T20:49:58.758" v="18"/>
          <ac:grpSpMkLst>
            <pc:docMk/>
            <pc:sldMk cId="661374696" sldId="1100"/>
            <ac:grpSpMk id="21" creationId="{947FBA78-EF8E-4A3E-B792-1B281C79B242}"/>
          </ac:grpSpMkLst>
        </pc:grpChg>
        <pc:picChg chg="del">
          <ac:chgData name="LAMIAE BEZZAZ" userId="f9bc3cc0-8e1c-4944-afa8-b4b36bbf20e1" providerId="ADAL" clId="{7B7E3B74-3E26-4598-9ABC-8A53ACF80355}" dt="2026-02-13T20:49:58.336" v="17" actId="478"/>
          <ac:picMkLst>
            <pc:docMk/>
            <pc:sldMk cId="661374696" sldId="1100"/>
            <ac:picMk id="5" creationId="{3B67EB8E-5530-A444-983D-2CD9F351477F}"/>
          </ac:picMkLst>
        </pc:picChg>
      </pc:sldChg>
      <pc:sldChg chg="addSp add">
        <pc:chgData name="LAMIAE BEZZAZ" userId="f9bc3cc0-8e1c-4944-afa8-b4b36bbf20e1" providerId="ADAL" clId="{7B7E3B74-3E26-4598-9ABC-8A53ACF80355}" dt="2026-02-13T20:50:13.327" v="21"/>
        <pc:sldMkLst>
          <pc:docMk/>
          <pc:sldMk cId="3836432667" sldId="1101"/>
        </pc:sldMkLst>
        <pc:picChg chg="add">
          <ac:chgData name="LAMIAE BEZZAZ" userId="f9bc3cc0-8e1c-4944-afa8-b4b36bbf20e1" providerId="ADAL" clId="{7B7E3B74-3E26-4598-9ABC-8A53ACF80355}" dt="2026-02-13T20:50:13.327" v="21"/>
          <ac:picMkLst>
            <pc:docMk/>
            <pc:sldMk cId="3836432667" sldId="1101"/>
            <ac:picMk id="4" creationId="{9DCC9EA3-B7D2-4567-9FD5-D63601207534}"/>
          </ac:picMkLst>
        </pc:picChg>
        <pc:picChg chg="add">
          <ac:chgData name="LAMIAE BEZZAZ" userId="f9bc3cc0-8e1c-4944-afa8-b4b36bbf20e1" providerId="ADAL" clId="{7B7E3B74-3E26-4598-9ABC-8A53ACF80355}" dt="2026-02-13T20:50:13.327" v="21"/>
          <ac:picMkLst>
            <pc:docMk/>
            <pc:sldMk cId="3836432667" sldId="1101"/>
            <ac:picMk id="5" creationId="{88A98E2F-A2F9-48C2-A207-8CE6D004D537}"/>
          </ac:picMkLst>
        </pc:picChg>
        <pc:picChg chg="add">
          <ac:chgData name="LAMIAE BEZZAZ" userId="f9bc3cc0-8e1c-4944-afa8-b4b36bbf20e1" providerId="ADAL" clId="{7B7E3B74-3E26-4598-9ABC-8A53ACF80355}" dt="2026-02-13T20:50:13.327" v="21"/>
          <ac:picMkLst>
            <pc:docMk/>
            <pc:sldMk cId="3836432667" sldId="1101"/>
            <ac:picMk id="6" creationId="{2E0BA6AD-0404-4A5C-8366-3247A8C41E6F}"/>
          </ac:picMkLst>
        </pc:picChg>
        <pc:picChg chg="add">
          <ac:chgData name="LAMIAE BEZZAZ" userId="f9bc3cc0-8e1c-4944-afa8-b4b36bbf20e1" providerId="ADAL" clId="{7B7E3B74-3E26-4598-9ABC-8A53ACF80355}" dt="2026-02-13T20:50:13.327" v="21"/>
          <ac:picMkLst>
            <pc:docMk/>
            <pc:sldMk cId="3836432667" sldId="1101"/>
            <ac:picMk id="7" creationId="{A9766050-C128-48BF-AF34-7AE92C041398}"/>
          </ac:picMkLst>
        </pc:picChg>
        <pc:picChg chg="add">
          <ac:chgData name="LAMIAE BEZZAZ" userId="f9bc3cc0-8e1c-4944-afa8-b4b36bbf20e1" providerId="ADAL" clId="{7B7E3B74-3E26-4598-9ABC-8A53ACF80355}" dt="2026-02-13T20:50:13.327" v="21"/>
          <ac:picMkLst>
            <pc:docMk/>
            <pc:sldMk cId="3836432667" sldId="1101"/>
            <ac:picMk id="8" creationId="{14956A8B-DDB8-44B7-BA70-B2E3530C4AC4}"/>
          </ac:picMkLst>
        </pc:picChg>
        <pc:picChg chg="add">
          <ac:chgData name="LAMIAE BEZZAZ" userId="f9bc3cc0-8e1c-4944-afa8-b4b36bbf20e1" providerId="ADAL" clId="{7B7E3B74-3E26-4598-9ABC-8A53ACF80355}" dt="2026-02-13T20:50:13.327" v="21"/>
          <ac:picMkLst>
            <pc:docMk/>
            <pc:sldMk cId="3836432667" sldId="1101"/>
            <ac:picMk id="9" creationId="{2610AE2A-F8E0-49C4-A50D-92F3F5390FC3}"/>
          </ac:picMkLst>
        </pc:picChg>
      </pc:sldChg>
      <pc:sldChg chg="addSp delSp modSp add delAnim modAnim">
        <pc:chgData name="LAMIAE BEZZAZ" userId="f9bc3cc0-8e1c-4944-afa8-b4b36bbf20e1" providerId="ADAL" clId="{7B7E3B74-3E26-4598-9ABC-8A53ACF80355}" dt="2026-02-13T20:56:32.419" v="96"/>
        <pc:sldMkLst>
          <pc:docMk/>
          <pc:sldMk cId="736032148" sldId="1102"/>
        </pc:sldMkLst>
        <pc:spChg chg="add del mod">
          <ac:chgData name="LAMIAE BEZZAZ" userId="f9bc3cc0-8e1c-4944-afa8-b4b36bbf20e1" providerId="ADAL" clId="{7B7E3B74-3E26-4598-9ABC-8A53ACF80355}" dt="2026-02-13T20:56:04.671" v="92"/>
          <ac:spMkLst>
            <pc:docMk/>
            <pc:sldMk cId="736032148" sldId="1102"/>
            <ac:spMk id="3" creationId="{366F6828-6C2B-4D3A-931B-37F1844AA3CB}"/>
          </ac:spMkLst>
        </pc:spChg>
        <pc:picChg chg="add mod">
          <ac:chgData name="LAMIAE BEZZAZ" userId="f9bc3cc0-8e1c-4944-afa8-b4b36bbf20e1" providerId="ADAL" clId="{7B7E3B74-3E26-4598-9ABC-8A53ACF80355}" dt="2026-02-13T20:56:25.708" v="94" actId="14100"/>
          <ac:picMkLst>
            <pc:docMk/>
            <pc:sldMk cId="736032148" sldId="1102"/>
            <ac:picMk id="5" creationId="{087E1FEC-2276-4D30-8952-5F703BDF56FE}"/>
          </ac:picMkLst>
        </pc:picChg>
        <pc:picChg chg="del">
          <ac:chgData name="LAMIAE BEZZAZ" userId="f9bc3cc0-8e1c-4944-afa8-b4b36bbf20e1" providerId="ADAL" clId="{7B7E3B74-3E26-4598-9ABC-8A53ACF80355}" dt="2026-02-13T20:55:39.890" v="90" actId="478"/>
          <ac:picMkLst>
            <pc:docMk/>
            <pc:sldMk cId="736032148" sldId="1102"/>
            <ac:picMk id="7" creationId="{69B5864B-0C90-4849-A0BA-F5353AA691F0}"/>
          </ac:picMkLst>
        </pc:picChg>
      </pc:sldChg>
      <pc:sldChg chg="addSp delSp modSp add">
        <pc:chgData name="LAMIAE BEZZAZ" userId="f9bc3cc0-8e1c-4944-afa8-b4b36bbf20e1" providerId="ADAL" clId="{7B7E3B74-3E26-4598-9ABC-8A53ACF80355}" dt="2026-02-13T21:22:48.759" v="152" actId="207"/>
        <pc:sldMkLst>
          <pc:docMk/>
          <pc:sldMk cId="3663865463" sldId="1103"/>
        </pc:sldMkLst>
        <pc:spChg chg="mod">
          <ac:chgData name="LAMIAE BEZZAZ" userId="f9bc3cc0-8e1c-4944-afa8-b4b36bbf20e1" providerId="ADAL" clId="{7B7E3B74-3E26-4598-9ABC-8A53ACF80355}" dt="2026-02-13T21:22:48.759" v="152" actId="207"/>
          <ac:spMkLst>
            <pc:docMk/>
            <pc:sldMk cId="3663865463" sldId="1103"/>
            <ac:spMk id="3" creationId="{7E43ABAB-21E5-E70C-FEF4-442F21C09674}"/>
          </ac:spMkLst>
        </pc:spChg>
        <pc:picChg chg="add del">
          <ac:chgData name="LAMIAE BEZZAZ" userId="f9bc3cc0-8e1c-4944-afa8-b4b36bbf20e1" providerId="ADAL" clId="{7B7E3B74-3E26-4598-9ABC-8A53ACF80355}" dt="2026-02-13T21:00:02.832" v="105" actId="478"/>
          <ac:picMkLst>
            <pc:docMk/>
            <pc:sldMk cId="3663865463" sldId="1103"/>
            <ac:picMk id="8" creationId="{EE11D7F6-E3D9-465D-823B-7EA708DA813A}"/>
          </ac:picMkLst>
        </pc:picChg>
        <pc:picChg chg="add mod">
          <ac:chgData name="LAMIAE BEZZAZ" userId="f9bc3cc0-8e1c-4944-afa8-b4b36bbf20e1" providerId="ADAL" clId="{7B7E3B74-3E26-4598-9ABC-8A53ACF80355}" dt="2026-02-13T20:59:55.285" v="103" actId="1076"/>
          <ac:picMkLst>
            <pc:docMk/>
            <pc:sldMk cId="3663865463" sldId="1103"/>
            <ac:picMk id="9" creationId="{26F0FEC1-C3C9-4904-88A5-92015FF62DA8}"/>
          </ac:picMkLst>
        </pc:picChg>
        <pc:picChg chg="add mod">
          <ac:chgData name="LAMIAE BEZZAZ" userId="f9bc3cc0-8e1c-4944-afa8-b4b36bbf20e1" providerId="ADAL" clId="{7B7E3B74-3E26-4598-9ABC-8A53ACF80355}" dt="2026-02-13T20:59:59.296" v="104" actId="1076"/>
          <ac:picMkLst>
            <pc:docMk/>
            <pc:sldMk cId="3663865463" sldId="1103"/>
            <ac:picMk id="10" creationId="{56E7FAD3-109D-48EB-AF9B-9D1F384A2956}"/>
          </ac:picMkLst>
        </pc:picChg>
      </pc:sldChg>
      <pc:sldChg chg="addSp delSp modSp add">
        <pc:chgData name="LAMIAE BEZZAZ" userId="f9bc3cc0-8e1c-4944-afa8-b4b36bbf20e1" providerId="ADAL" clId="{7B7E3B74-3E26-4598-9ABC-8A53ACF80355}" dt="2026-02-13T21:24:48.776" v="182" actId="1076"/>
        <pc:sldMkLst>
          <pc:docMk/>
          <pc:sldMk cId="3627971116" sldId="1104"/>
        </pc:sldMkLst>
        <pc:spChg chg="add mod">
          <ac:chgData name="LAMIAE BEZZAZ" userId="f9bc3cc0-8e1c-4944-afa8-b4b36bbf20e1" providerId="ADAL" clId="{7B7E3B74-3E26-4598-9ABC-8A53ACF80355}" dt="2026-02-13T21:24:34.408" v="179" actId="1076"/>
          <ac:spMkLst>
            <pc:docMk/>
            <pc:sldMk cId="3627971116" sldId="1104"/>
            <ac:spMk id="13" creationId="{405BDFA0-0829-43A0-A0C0-0FB1BBE9064A}"/>
          </ac:spMkLst>
        </pc:spChg>
        <pc:picChg chg="add mod">
          <ac:chgData name="LAMIAE BEZZAZ" userId="f9bc3cc0-8e1c-4944-afa8-b4b36bbf20e1" providerId="ADAL" clId="{7B7E3B74-3E26-4598-9ABC-8A53ACF80355}" dt="2026-02-13T21:23:58.546" v="154" actId="1076"/>
          <ac:picMkLst>
            <pc:docMk/>
            <pc:sldMk cId="3627971116" sldId="1104"/>
            <ac:picMk id="8" creationId="{7046716E-F244-4325-9E88-11E5EAC67BCB}"/>
          </ac:picMkLst>
        </pc:picChg>
        <pc:picChg chg="add del">
          <ac:chgData name="LAMIAE BEZZAZ" userId="f9bc3cc0-8e1c-4944-afa8-b4b36bbf20e1" providerId="ADAL" clId="{7B7E3B74-3E26-4598-9ABC-8A53ACF80355}" dt="2026-02-13T21:24:38.972" v="180" actId="21"/>
          <ac:picMkLst>
            <pc:docMk/>
            <pc:sldMk cId="3627971116" sldId="1104"/>
            <ac:picMk id="9" creationId="{E56DF462-7F28-48CC-A759-353F67E03DC9}"/>
          </ac:picMkLst>
        </pc:picChg>
        <pc:picChg chg="add mod">
          <ac:chgData name="LAMIAE BEZZAZ" userId="f9bc3cc0-8e1c-4944-afa8-b4b36bbf20e1" providerId="ADAL" clId="{7B7E3B74-3E26-4598-9ABC-8A53ACF80355}" dt="2026-02-13T21:24:48.776" v="182" actId="1076"/>
          <ac:picMkLst>
            <pc:docMk/>
            <pc:sldMk cId="3627971116" sldId="1104"/>
            <ac:picMk id="10" creationId="{939B615E-1395-4ACC-B6F5-177A487EF2FA}"/>
          </ac:picMkLst>
        </pc:picChg>
        <pc:picChg chg="mod">
          <ac:chgData name="LAMIAE BEZZAZ" userId="f9bc3cc0-8e1c-4944-afa8-b4b36bbf20e1" providerId="ADAL" clId="{7B7E3B74-3E26-4598-9ABC-8A53ACF80355}" dt="2026-02-13T21:24:43.426" v="181" actId="1076"/>
          <ac:picMkLst>
            <pc:docMk/>
            <pc:sldMk cId="3627971116" sldId="1104"/>
            <ac:picMk id="16" creationId="{EE2E7060-7C43-E8E6-21CC-911E259FD91D}"/>
          </ac:picMkLst>
        </pc:picChg>
      </pc:sldChg>
      <pc:sldChg chg="addSp delSp modSp add">
        <pc:chgData name="LAMIAE BEZZAZ" userId="f9bc3cc0-8e1c-4944-afa8-b4b36bbf20e1" providerId="ADAL" clId="{7B7E3B74-3E26-4598-9ABC-8A53ACF80355}" dt="2026-02-13T21:31:19.026" v="264" actId="1076"/>
        <pc:sldMkLst>
          <pc:docMk/>
          <pc:sldMk cId="3935275828" sldId="1105"/>
        </pc:sldMkLst>
        <pc:spChg chg="add mod">
          <ac:chgData name="LAMIAE BEZZAZ" userId="f9bc3cc0-8e1c-4944-afa8-b4b36bbf20e1" providerId="ADAL" clId="{7B7E3B74-3E26-4598-9ABC-8A53ACF80355}" dt="2026-02-13T21:30:19.246" v="228" actId="207"/>
          <ac:spMkLst>
            <pc:docMk/>
            <pc:sldMk cId="3935275828" sldId="1105"/>
            <ac:spMk id="2" creationId="{DDDFE73A-A862-4F6F-AAFA-A13D2D2E6F88}"/>
          </ac:spMkLst>
        </pc:spChg>
        <pc:spChg chg="add mod">
          <ac:chgData name="LAMIAE BEZZAZ" userId="f9bc3cc0-8e1c-4944-afa8-b4b36bbf20e1" providerId="ADAL" clId="{7B7E3B74-3E26-4598-9ABC-8A53ACF80355}" dt="2026-02-13T21:31:05.473" v="262" actId="20577"/>
          <ac:spMkLst>
            <pc:docMk/>
            <pc:sldMk cId="3935275828" sldId="1105"/>
            <ac:spMk id="15" creationId="{C3699D2B-7C45-4F8D-8427-E814CF5BDAFD}"/>
          </ac:spMkLst>
        </pc:spChg>
        <pc:picChg chg="add del mod">
          <ac:chgData name="LAMIAE BEZZAZ" userId="f9bc3cc0-8e1c-4944-afa8-b4b36bbf20e1" providerId="ADAL" clId="{7B7E3B74-3E26-4598-9ABC-8A53ACF80355}" dt="2026-02-13T21:28:17.167" v="207" actId="478"/>
          <ac:picMkLst>
            <pc:docMk/>
            <pc:sldMk cId="3935275828" sldId="1105"/>
            <ac:picMk id="8" creationId="{1B2798D1-20FC-474F-8C7B-6DB90DC51292}"/>
          </ac:picMkLst>
        </pc:picChg>
        <pc:picChg chg="mod">
          <ac:chgData name="LAMIAE BEZZAZ" userId="f9bc3cc0-8e1c-4944-afa8-b4b36bbf20e1" providerId="ADAL" clId="{7B7E3B74-3E26-4598-9ABC-8A53ACF80355}" dt="2026-02-13T21:25:02.303" v="184" actId="1076"/>
          <ac:picMkLst>
            <pc:docMk/>
            <pc:sldMk cId="3935275828" sldId="1105"/>
            <ac:picMk id="10" creationId="{F98DEE68-5807-4D4B-906B-964C03D1493B}"/>
          </ac:picMkLst>
        </pc:picChg>
        <pc:picChg chg="add del mod">
          <ac:chgData name="LAMIAE BEZZAZ" userId="f9bc3cc0-8e1c-4944-afa8-b4b36bbf20e1" providerId="ADAL" clId="{7B7E3B74-3E26-4598-9ABC-8A53ACF80355}" dt="2026-02-13T21:29:07.380" v="220" actId="478"/>
          <ac:picMkLst>
            <pc:docMk/>
            <pc:sldMk cId="3935275828" sldId="1105"/>
            <ac:picMk id="12" creationId="{58868A01-738F-4F7B-A62A-739EE72355AA}"/>
          </ac:picMkLst>
        </pc:picChg>
        <pc:picChg chg="add del mod">
          <ac:chgData name="LAMIAE BEZZAZ" userId="f9bc3cc0-8e1c-4944-afa8-b4b36bbf20e1" providerId="ADAL" clId="{7B7E3B74-3E26-4598-9ABC-8A53ACF80355}" dt="2026-02-13T21:30:21.807" v="229" actId="478"/>
          <ac:picMkLst>
            <pc:docMk/>
            <pc:sldMk cId="3935275828" sldId="1105"/>
            <ac:picMk id="14" creationId="{CF39F012-5809-4E77-8FB0-58505601A88F}"/>
          </ac:picMkLst>
        </pc:picChg>
        <pc:picChg chg="mod">
          <ac:chgData name="LAMIAE BEZZAZ" userId="f9bc3cc0-8e1c-4944-afa8-b4b36bbf20e1" providerId="ADAL" clId="{7B7E3B74-3E26-4598-9ABC-8A53ACF80355}" dt="2026-02-13T21:25:00.436" v="183" actId="1076"/>
          <ac:picMkLst>
            <pc:docMk/>
            <pc:sldMk cId="3935275828" sldId="1105"/>
            <ac:picMk id="16" creationId="{EE2E7060-7C43-E8E6-21CC-911E259FD91D}"/>
          </ac:picMkLst>
        </pc:picChg>
        <pc:picChg chg="add mod">
          <ac:chgData name="LAMIAE BEZZAZ" userId="f9bc3cc0-8e1c-4944-afa8-b4b36bbf20e1" providerId="ADAL" clId="{7B7E3B74-3E26-4598-9ABC-8A53ACF80355}" dt="2026-02-13T21:31:19.026" v="264" actId="1076"/>
          <ac:picMkLst>
            <pc:docMk/>
            <pc:sldMk cId="3935275828" sldId="1105"/>
            <ac:picMk id="17" creationId="{5715BEFF-6B34-43CA-9089-05D679610EBE}"/>
          </ac:picMkLst>
        </pc:picChg>
      </pc:sldChg>
      <pc:sldChg chg="addSp delSp modSp add">
        <pc:chgData name="LAMIAE BEZZAZ" userId="f9bc3cc0-8e1c-4944-afa8-b4b36bbf20e1" providerId="ADAL" clId="{7B7E3B74-3E26-4598-9ABC-8A53ACF80355}" dt="2026-02-13T21:32:04.228" v="317" actId="20577"/>
        <pc:sldMkLst>
          <pc:docMk/>
          <pc:sldMk cId="2679779516" sldId="1106"/>
        </pc:sldMkLst>
        <pc:spChg chg="mod">
          <ac:chgData name="LAMIAE BEZZAZ" userId="f9bc3cc0-8e1c-4944-afa8-b4b36bbf20e1" providerId="ADAL" clId="{7B7E3B74-3E26-4598-9ABC-8A53ACF80355}" dt="2026-02-13T21:32:04.228" v="317" actId="20577"/>
          <ac:spMkLst>
            <pc:docMk/>
            <pc:sldMk cId="2679779516" sldId="1106"/>
            <ac:spMk id="3" creationId="{684176B4-A45E-468F-A553-E56143093AFB}"/>
          </ac:spMkLst>
        </pc:spChg>
        <pc:spChg chg="add mod">
          <ac:chgData name="LAMIAE BEZZAZ" userId="f9bc3cc0-8e1c-4944-afa8-b4b36bbf20e1" providerId="ADAL" clId="{7B7E3B74-3E26-4598-9ABC-8A53ACF80355}" dt="2026-02-13T21:31:37.556" v="267" actId="1076"/>
          <ac:spMkLst>
            <pc:docMk/>
            <pc:sldMk cId="2679779516" sldId="1106"/>
            <ac:spMk id="13" creationId="{D980E465-28A8-4B6B-A0BE-133B0F3DC2AE}"/>
          </ac:spMkLst>
        </pc:spChg>
        <pc:picChg chg="del">
          <ac:chgData name="LAMIAE BEZZAZ" userId="f9bc3cc0-8e1c-4944-afa8-b4b36bbf20e1" providerId="ADAL" clId="{7B7E3B74-3E26-4598-9ABC-8A53ACF80355}" dt="2026-02-13T21:31:28.860" v="265" actId="478"/>
          <ac:picMkLst>
            <pc:docMk/>
            <pc:sldMk cId="2679779516" sldId="1106"/>
            <ac:picMk id="21" creationId="{0EB81BC6-A0C1-3A1E-769D-C2110B180252}"/>
          </ac:picMkLst>
        </pc:picChg>
      </pc:sldChg>
      <pc:sldChg chg="modSp add">
        <pc:chgData name="LAMIAE BEZZAZ" userId="f9bc3cc0-8e1c-4944-afa8-b4b36bbf20e1" providerId="ADAL" clId="{7B7E3B74-3E26-4598-9ABC-8A53ACF80355}" dt="2026-02-13T20:55:28.129" v="89" actId="313"/>
        <pc:sldMkLst>
          <pc:docMk/>
          <pc:sldMk cId="582843621" sldId="1107"/>
        </pc:sldMkLst>
        <pc:spChg chg="mod">
          <ac:chgData name="LAMIAE BEZZAZ" userId="f9bc3cc0-8e1c-4944-afa8-b4b36bbf20e1" providerId="ADAL" clId="{7B7E3B74-3E26-4598-9ABC-8A53ACF80355}" dt="2026-02-13T20:55:28.129" v="89" actId="313"/>
          <ac:spMkLst>
            <pc:docMk/>
            <pc:sldMk cId="582843621" sldId="1107"/>
            <ac:spMk id="9" creationId="{D3FE7AFC-ECB0-1948-EBB7-1EAE232ACC06}"/>
          </ac:spMkLst>
        </pc:spChg>
      </pc:sldChg>
      <pc:sldChg chg="add del">
        <pc:chgData name="LAMIAE BEZZAZ" userId="f9bc3cc0-8e1c-4944-afa8-b4b36bbf20e1" providerId="ADAL" clId="{7B7E3B74-3E26-4598-9ABC-8A53ACF80355}" dt="2026-02-13T21:41:29.916" v="380"/>
        <pc:sldMkLst>
          <pc:docMk/>
          <pc:sldMk cId="3615411659" sldId="110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34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728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56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8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03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59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17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9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14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5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67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1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93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7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23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68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4931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3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4.png"/><Relationship Id="rId5" Type="http://schemas.openxmlformats.org/officeDocument/2006/relationships/image" Target="../media/image42.png"/><Relationship Id="rId4" Type="http://schemas.openxmlformats.org/officeDocument/2006/relationships/image" Target="../media/image43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6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image" Target="../media/image4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image" Target="../media/image61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50.xml.rels><?xml version="1.0" encoding="UTF-8" standalone="yes"?>
<Relationships xmlns="http://schemas.openxmlformats.org/package/2006/relationships"><Relationship Id="rId7" Type="http://schemas.openxmlformats.org/officeDocument/2006/relationships/image" Target="../media/image31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image" Target="../media/image3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63.png"/><Relationship Id="rId4" Type="http://schemas.openxmlformats.org/officeDocument/2006/relationships/image" Target="../media/image2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3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D817175-C165-4955-82BA-B8FCCB2D0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9527A36-AC56-486E-A004-122CD5301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796" y="2615962"/>
            <a:ext cx="1672578" cy="2916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E5C6347-8034-42B1-9B41-E76F31357942}"/>
              </a:ext>
            </a:extLst>
          </p:cNvPr>
          <p:cNvGrpSpPr/>
          <p:nvPr/>
        </p:nvGrpSpPr>
        <p:grpSpPr>
          <a:xfrm>
            <a:off x="3750141" y="2637433"/>
            <a:ext cx="3193266" cy="2916000"/>
            <a:chOff x="235025" y="53337"/>
            <a:chExt cx="8913921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1751CB-D36D-4950-8D22-32D37CA86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025" y="53337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ACBEB2-BFF0-48FD-B5FD-5DDDF7B78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878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1D86268-81BA-41C8-9FCD-B92AAF628C46}"/>
              </a:ext>
            </a:extLst>
          </p:cNvPr>
          <p:cNvGrpSpPr/>
          <p:nvPr/>
        </p:nvGrpSpPr>
        <p:grpSpPr>
          <a:xfrm>
            <a:off x="421156" y="2615962"/>
            <a:ext cx="3276841" cy="2916000"/>
            <a:chOff x="-2468570" y="0"/>
            <a:chExt cx="8895463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662E589-0891-48B1-8179-C99033A4C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68570" y="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B5BD703-CA0F-4080-AA31-7E5308D04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825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797892"/>
            <a:ext cx="3420000" cy="889829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14762" y="3867307"/>
            <a:ext cx="3613238" cy="810588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Oral – Acte de parole</a:t>
            </a:r>
          </a:p>
          <a:p>
            <a:pPr lvl="0">
              <a:defRPr/>
            </a:pPr>
            <a:r>
              <a:rPr lang="fr-FR" dirty="0"/>
              <a:t>Lecture – Graphèmes : </a:t>
            </a:r>
            <a:r>
              <a:rPr lang="fr-FR" dirty="0" err="1"/>
              <a:t>Qu</a:t>
            </a:r>
            <a:r>
              <a:rPr lang="fr-FR" dirty="0"/>
              <a:t> - q. </a:t>
            </a:r>
          </a:p>
          <a:p>
            <a:pPr lvl="0">
              <a:defRPr/>
            </a:pPr>
            <a:r>
              <a:rPr lang="fr-FR" dirty="0"/>
              <a:t>Écriture – Graphèmes : </a:t>
            </a:r>
            <a:r>
              <a:rPr lang="fr-FR" dirty="0" err="1"/>
              <a:t>Qu</a:t>
            </a:r>
            <a:r>
              <a:rPr lang="fr-FR" dirty="0"/>
              <a:t> - q.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Acte de parole 1 : « Est-ce que tu peux venir chez moi ? 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</a:t>
            </a:r>
            <a:r>
              <a:rPr lang="fr-FR" sz="1400" dirty="0" err="1"/>
              <a:t>Qu</a:t>
            </a:r>
            <a:r>
              <a:rPr lang="fr-FR" sz="1400" dirty="0"/>
              <a:t> - q)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 des graphèmes (</a:t>
            </a:r>
            <a:r>
              <a:rPr lang="fr-FR" sz="1400" dirty="0" err="1"/>
              <a:t>Qu</a:t>
            </a:r>
            <a:r>
              <a:rPr lang="fr-FR" sz="1400" dirty="0"/>
              <a:t> - q)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0094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S’amuser – Ensemble – Des jeux vidéo – Faire ses devoirs – Un moustique – Un paquet.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S’amuser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Ensemble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jeux vidéo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paquet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Faire ses devoirs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moustique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E26932A-B157-489C-8486-36DFBF6FC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1868420"/>
            <a:ext cx="1711315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BF4CFA-A39D-4EAA-B8CA-B28315FE4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6" y="1868420"/>
            <a:ext cx="1711315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CD09C3-1A40-423E-A367-EB39E3B73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9" y="4329386"/>
            <a:ext cx="1711315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1C1B04-F8DE-4B8B-A4F6-3CD2EB1A1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EC1662-840F-4231-8EFA-17C206D0B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9" y="4329386"/>
            <a:ext cx="1711315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F1AC8D-4D90-4902-A459-52F6DEC4F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4" y="1868420"/>
            <a:ext cx="1711315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47FBA78-EF8E-4A3E-B792-1B281C79B24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71B5941-E911-41C5-BFF3-91B7824D2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CE27EA-0850-4956-9A76-E99C2254F3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7ACD4A-8DC8-46BE-A9F6-6A5A85965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1868420"/>
            <a:ext cx="1711315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5C6CAE-1DFE-475E-BE34-4C11065F0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6" y="1868420"/>
            <a:ext cx="1711315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9EF926-EB69-4975-970D-973DE0585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9" y="4329386"/>
            <a:ext cx="1711315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93A89A-036A-43DE-A3D7-CCE6002C3E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7A347-F706-4B4A-9868-C27CAFC51D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9" y="4329386"/>
            <a:ext cx="1711315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5CEF56-1D33-45FD-9788-22F35F3580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4" y="1868420"/>
            <a:ext cx="1711315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4365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perroquet – Un coquelicot – Un coq – Un casque – Un masque – Un pique-nique.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"/>
              </a:rPr>
              <a:t> </a:t>
            </a:r>
            <a:r>
              <a:rPr lang="fr-MA" dirty="0"/>
              <a:t>perroquet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coquelicot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"/>
              </a:rPr>
              <a:t> </a:t>
            </a:r>
            <a:r>
              <a:rPr lang="fr-MA" dirty="0"/>
              <a:t>coq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pique-nique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FR" dirty="0"/>
              <a:t> casque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masque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0F923AE-B6BE-4885-98DC-8F71AD2A7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4346770"/>
            <a:ext cx="1711314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AEC12E-AB60-461E-B3EA-7C5759923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1974349"/>
            <a:ext cx="1711314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7555A-A98F-4CF3-84A6-7F44290EE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4346770"/>
            <a:ext cx="1711314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D76354-E37D-4530-A696-9AE0B2638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1974349"/>
            <a:ext cx="1711314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09287C8-02AF-4C05-AE00-FC1354692F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940" y="4346770"/>
            <a:ext cx="1711314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D9E72F-BD63-4A76-B0BD-D08F6F4D0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920950"/>
            <a:ext cx="1711314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64105623-10DD-471B-9E3A-5CE108C839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27D8889-672D-4A95-91A2-A880E95B6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EB0DC6-598C-4E1F-8B32-4BE97057C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CC9EA3-B7D2-4567-9FD5-D63601207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4346770"/>
            <a:ext cx="1711314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A98E2F-A2F9-48C2-A207-8CE6D004D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1974349"/>
            <a:ext cx="1711314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BA6AD-0404-4A5C-8366-3247A8C41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4346770"/>
            <a:ext cx="1711314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766050-C128-48BF-AF34-7AE92C041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1974349"/>
            <a:ext cx="1711314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956A8B-DDB8-44B7-BA70-B2E3530C4A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1974349"/>
            <a:ext cx="1711314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10AE2A-F8E0-49C4-A50D-92F3F5390F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4346770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FR_N2_P1_W3_S2_AdP_P01">
            <a:hlinkClick r:id="" action="ppaction://media"/>
            <a:extLst>
              <a:ext uri="{FF2B5EF4-FFF2-40B4-BE49-F238E27FC236}">
                <a16:creationId xmlns:a16="http://schemas.microsoft.com/office/drawing/2014/main" id="{69B5864B-0C90-4849-A0BA-F5353AA691F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0788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2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332089" y="2449688"/>
            <a:ext cx="6611252" cy="234808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692000" y="2967335"/>
            <a:ext cx="5967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Est-ce que tu peux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venir chez moi ?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83973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73948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2314" y="217892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749002" y="3592294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Est-ce que tu peux venir chez moi ? 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180826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en français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044996" y="2080548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5853953" y="3677555"/>
            <a:ext cx="2339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 Est-ce que tu peux venir chez moi ?  </a:t>
            </a:r>
          </a:p>
        </p:txBody>
      </p:sp>
    </p:spTree>
    <p:extLst>
      <p:ext uri="{BB962C8B-B14F-4D97-AF65-F5344CB8AC3E}">
        <p14:creationId xmlns:p14="http://schemas.microsoft.com/office/powerpoint/2010/main" val="23426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répondre à la question «  Est-ce que tu peux venir chez moi ? »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4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2_P3_W2_S2_AdP_P02">
            <a:hlinkClick r:id="" action="ppaction://media"/>
            <a:extLst>
              <a:ext uri="{FF2B5EF4-FFF2-40B4-BE49-F238E27FC236}">
                <a16:creationId xmlns:a16="http://schemas.microsoft.com/office/drawing/2014/main" id="{087E1FEC-2276-4D30-8952-5F703BDF56F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73603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1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332089" y="2449688"/>
            <a:ext cx="6611252" cy="234808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2128107" y="2821473"/>
            <a:ext cx="5967785" cy="14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solidFill>
                  <a:srgbClr val="00B050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Oui</a:t>
            </a:r>
            <a:r>
              <a:rPr lang="fr-FR" sz="3200" b="1" dirty="0">
                <a:solidFill>
                  <a:srgbClr val="00B050"/>
                </a:solidFill>
                <a:latin typeface="Dosis SemiBold"/>
                <a:sym typeface="Dosis SemiBold"/>
              </a:rPr>
              <a:t>,</a:t>
            </a:r>
            <a:r>
              <a:rPr lang="fr-FR" sz="3200" b="1" dirty="0">
                <a:solidFill>
                  <a:srgbClr val="0070C0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 je peux</a:t>
            </a:r>
            <a:r>
              <a:rPr lang="fr-FR" sz="3200" b="1" dirty="0">
                <a:solidFill>
                  <a:srgbClr val="002060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venir chez toi.</a:t>
            </a:r>
          </a:p>
          <a:p>
            <a:pPr lvl="0">
              <a:lnSpc>
                <a:spcPct val="150000"/>
              </a:lnSpc>
            </a:pPr>
            <a:r>
              <a:rPr lang="fr-FR" sz="3200" b="1" dirty="0">
                <a:solidFill>
                  <a:srgbClr val="FF0000"/>
                </a:solidFill>
                <a:latin typeface="Dosis SemiBold"/>
                <a:sym typeface="Dosis SemiBold"/>
              </a:rPr>
              <a:t>Non,</a:t>
            </a:r>
            <a:r>
              <a:rPr lang="fr-FR" sz="3200" b="1" dirty="0">
                <a:solidFill>
                  <a:srgbClr val="0070C0"/>
                </a:solidFill>
                <a:latin typeface="Dosis SemiBold"/>
                <a:sym typeface="Dosis SemiBold"/>
              </a:rPr>
              <a:t> je </a:t>
            </a:r>
            <a:r>
              <a:rPr lang="fr-FR" sz="3200" b="1" dirty="0">
                <a:solidFill>
                  <a:srgbClr val="FF0000"/>
                </a:solidFill>
                <a:latin typeface="Dosis SemiBold"/>
                <a:sym typeface="Dosis SemiBold"/>
              </a:rPr>
              <a:t>ne</a:t>
            </a:r>
            <a:r>
              <a:rPr lang="fr-FR" sz="3200" b="1" dirty="0">
                <a:solidFill>
                  <a:srgbClr val="0070C0"/>
                </a:solidFill>
                <a:latin typeface="Dosis SemiBold"/>
                <a:sym typeface="Dosis SemiBold"/>
              </a:rPr>
              <a:t> peux </a:t>
            </a:r>
            <a:r>
              <a:rPr lang="fr-FR" sz="3200" b="1" dirty="0">
                <a:solidFill>
                  <a:srgbClr val="FF0000"/>
                </a:solidFill>
                <a:latin typeface="Dosis SemiBold"/>
                <a:sym typeface="Dosis SemiBold"/>
              </a:rPr>
              <a:t>pas</a:t>
            </a:r>
            <a:r>
              <a:rPr lang="fr-FR" sz="3200" b="1" dirty="0">
                <a:solidFill>
                  <a:srgbClr val="0070C0"/>
                </a:solidFill>
                <a:latin typeface="Dosis SemiBold"/>
                <a:sym typeface="Dosis SemiBold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/>
                <a:sym typeface="Dosis SemiBold"/>
              </a:rPr>
              <a:t>venir chez toi.</a:t>
            </a:r>
            <a:endParaRPr lang="fr-FR" sz="3200" dirty="0">
              <a:solidFill>
                <a:srgbClr val="424D7B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Picture 2" descr="Une image contenant Caractère coloré, symbole, cercle, Graphique&#10;&#10;Le contenu généré par l’IA peut être incorrect.">
            <a:extLst>
              <a:ext uri="{FF2B5EF4-FFF2-40B4-BE49-F238E27FC236}">
                <a16:creationId xmlns:a16="http://schemas.microsoft.com/office/drawing/2014/main" id="{26F0FEC1-C3C9-4904-88A5-92015FF62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99"/>
          <a:stretch/>
        </p:blipFill>
        <p:spPr bwMode="auto">
          <a:xfrm>
            <a:off x="1446098" y="2989042"/>
            <a:ext cx="682009" cy="61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Une image contenant Caractère coloré, symbole, cercle, Graphique&#10;&#10;Le contenu généré par l’IA peut être incorrect.">
            <a:extLst>
              <a:ext uri="{FF2B5EF4-FFF2-40B4-BE49-F238E27FC236}">
                <a16:creationId xmlns:a16="http://schemas.microsoft.com/office/drawing/2014/main" id="{56E7FAD3-109D-48EB-AF9B-9D1F384A29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98"/>
          <a:stretch/>
        </p:blipFill>
        <p:spPr bwMode="auto">
          <a:xfrm>
            <a:off x="1394064" y="3679992"/>
            <a:ext cx="672068" cy="63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86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44319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73948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2314" y="217892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749002" y="3592294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Est-ce que tu peux venir chez moi ? 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8" name="Picture 2" descr="Une image contenant Caractère coloré, symbole, cercle, Graphique&#10;&#10;Le contenu généré par l’IA peut être incorrect.">
            <a:extLst>
              <a:ext uri="{FF2B5EF4-FFF2-40B4-BE49-F238E27FC236}">
                <a16:creationId xmlns:a16="http://schemas.microsoft.com/office/drawing/2014/main" id="{7046716E-F244-4325-9E88-11E5EAC67B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99"/>
          <a:stretch/>
        </p:blipFill>
        <p:spPr bwMode="auto">
          <a:xfrm>
            <a:off x="7044143" y="4477858"/>
            <a:ext cx="835195" cy="7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9B615E-1395-4ACC-B6F5-177A487EF2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7194" y="2176979"/>
            <a:ext cx="1066949" cy="97168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05BDFA0-0829-43A0-A0C0-0FB1BBE9064A}"/>
              </a:ext>
            </a:extLst>
          </p:cNvPr>
          <p:cNvSpPr txBox="1"/>
          <p:nvPr/>
        </p:nvSpPr>
        <p:spPr>
          <a:xfrm>
            <a:off x="6439456" y="3652427"/>
            <a:ext cx="2188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 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62797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982573" y="2915165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en français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554980" y="2009759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6140249" y="3615252"/>
            <a:ext cx="2339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 Est-ce que tu peux venir chez moi ?  </a:t>
            </a: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DDDFE73A-A862-4F6F-AAFA-A13D2D2E6F88}"/>
              </a:ext>
            </a:extLst>
          </p:cNvPr>
          <p:cNvSpPr/>
          <p:nvPr/>
        </p:nvSpPr>
        <p:spPr>
          <a:xfrm flipH="1">
            <a:off x="2273600" y="2097741"/>
            <a:ext cx="1001772" cy="948459"/>
          </a:xfrm>
          <a:prstGeom prst="wedgeEllipseCallout">
            <a:avLst/>
          </a:prstGeom>
          <a:solidFill>
            <a:srgbClr val="445C7E"/>
          </a:solidFill>
          <a:ln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…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3699D2B-7C45-4F8D-8427-E814CF5BDAFD}"/>
              </a:ext>
            </a:extLst>
          </p:cNvPr>
          <p:cNvSpPr txBox="1"/>
          <p:nvPr/>
        </p:nvSpPr>
        <p:spPr>
          <a:xfrm>
            <a:off x="784861" y="3677555"/>
            <a:ext cx="2188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_________________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17" name="Picture 2" descr="Une image contenant Caractère coloré, symbole, cercle, Graphique&#10;&#10;Le contenu généré par l’IA peut être incorrect.">
            <a:extLst>
              <a:ext uri="{FF2B5EF4-FFF2-40B4-BE49-F238E27FC236}">
                <a16:creationId xmlns:a16="http://schemas.microsoft.com/office/drawing/2014/main" id="{5715BEFF-6B34-43CA-9089-05D679610E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98"/>
          <a:stretch/>
        </p:blipFill>
        <p:spPr bwMode="auto">
          <a:xfrm>
            <a:off x="1542830" y="4593365"/>
            <a:ext cx="672068" cy="63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27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442761" y="3847795"/>
            <a:ext cx="2243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_________________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92FB28-B074-4016-A096-09346620A126}"/>
              </a:ext>
            </a:extLst>
          </p:cNvPr>
          <p:cNvSpPr txBox="1"/>
          <p:nvPr/>
        </p:nvSpPr>
        <p:spPr>
          <a:xfrm>
            <a:off x="6391513" y="3909351"/>
            <a:ext cx="2190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Est-ce que tu peux venir chez moi ?</a:t>
            </a:r>
          </a:p>
        </p:txBody>
      </p:sp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D980E465-28A8-4B6B-A0BE-133B0F3DC2AE}"/>
              </a:ext>
            </a:extLst>
          </p:cNvPr>
          <p:cNvSpPr/>
          <p:nvPr/>
        </p:nvSpPr>
        <p:spPr>
          <a:xfrm flipH="1">
            <a:off x="2336353" y="2320839"/>
            <a:ext cx="1001772" cy="948459"/>
          </a:xfrm>
          <a:prstGeom prst="wedgeEllipseCallout">
            <a:avLst/>
          </a:prstGeom>
          <a:solidFill>
            <a:srgbClr val="445C7E"/>
          </a:solidFill>
          <a:ln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7977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Acte de parole 1 : « Est-ce que tu peux venir chez moi ? 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(</a:t>
            </a:r>
            <a:r>
              <a:rPr lang="fr-FR" sz="1400" dirty="0" err="1"/>
              <a:t>Qu</a:t>
            </a:r>
            <a:r>
              <a:rPr lang="fr-FR" sz="1400" dirty="0"/>
              <a:t> - q) 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</a:t>
            </a:r>
            <a:r>
              <a:rPr lang="fr-FR" sz="1400" dirty="0" err="1"/>
              <a:t>Qu</a:t>
            </a:r>
            <a:r>
              <a:rPr lang="fr-FR" sz="1400" dirty="0"/>
              <a:t> - q)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141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son « k 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2" name="FR_N2_P3_SEM2_S2_lecture qu q">
            <a:hlinkClick r:id="" action="ppaction://media"/>
            <a:extLst>
              <a:ext uri="{FF2B5EF4-FFF2-40B4-BE49-F238E27FC236}">
                <a16:creationId xmlns:a16="http://schemas.microsoft.com/office/drawing/2014/main" id="{51D959D2-328A-4C8B-BA2A-B8C1D01E2A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306" y="2032041"/>
            <a:ext cx="7521388" cy="423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05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« k » - « k 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1152000" y="2767280"/>
            <a:ext cx="68399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0" b="1" dirty="0" err="1">
                <a:solidFill>
                  <a:srgbClr val="424D7B"/>
                </a:solidFill>
                <a:latin typeface="Dosis SemiBold" pitchFamily="2" charset="0"/>
              </a:rPr>
              <a:t>qu</a:t>
            </a:r>
            <a:r>
              <a:rPr lang="fr-FR" sz="8000" b="1" dirty="0">
                <a:solidFill>
                  <a:srgbClr val="424D7B"/>
                </a:solidFill>
                <a:latin typeface="Dosis SemiBold" pitchFamily="2" charset="0"/>
              </a:rPr>
              <a:t>      q </a:t>
            </a: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k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 err="1">
                <a:solidFill>
                  <a:srgbClr val="00ACA4"/>
                </a:solidFill>
                <a:latin typeface="Dosis" pitchFamily="2" charset="0"/>
              </a:rPr>
              <a:t>qu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qu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œu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asi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qu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5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k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q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œu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q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q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364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D17079D-A405-4384-88EF-9BF59A0E8C4E}"/>
              </a:ext>
            </a:extLst>
          </p:cNvPr>
          <p:cNvGrpSpPr/>
          <p:nvPr/>
        </p:nvGrpSpPr>
        <p:grpSpPr>
          <a:xfrm>
            <a:off x="586298" y="3082817"/>
            <a:ext cx="7971405" cy="692365"/>
            <a:chOff x="1168584" y="3110203"/>
            <a:chExt cx="7971405" cy="69236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389C88D-C40C-4C29-88B6-2A7CC93CFA59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7EB9A66-7416-4CFC-A86A-ABABC7722C5C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ai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CB6C3A-88D9-4C66-8FA8-0E2370027C1F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eu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1B2BF4B-CAE2-49E2-BD17-ADBC9300656F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pr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18E1DAD-DAF6-41E5-9902-B087D225F476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qu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6CDC900-5DD8-4448-8FC3-47EACEFE18FF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eau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E0D03F-FAC7-4DB0-9B15-673A21B1EFF9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39CB81-394A-4013-8228-026FEFD36B2E}"/>
                </a:ext>
              </a:extLst>
            </p:cNvPr>
            <p:cNvSpPr/>
            <p:nvPr/>
          </p:nvSpPr>
          <p:spPr>
            <a:xfrm>
              <a:off x="8156028" y="312014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586296" y="3087787"/>
            <a:ext cx="7971407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et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œu</a:t>
                </a:r>
                <a:endParaRPr lang="fr-FR" sz="2800" kern="0" dirty="0">
                  <a:solidFill>
                    <a:srgbClr val="424D7B"/>
                  </a:solidFill>
                  <a:latin typeface="Dosis SemiBold" pitchFamily="2" charset="0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ai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isa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br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72.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7A97F0B-FFCA-4B33-9E84-7DFFB6741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453" y="1685364"/>
            <a:ext cx="3267094" cy="501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Qui veut expliquer la consigne dans sa langue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4D68F7C-672B-4D3F-8FF5-FB46A75E2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868" y="1615550"/>
            <a:ext cx="3320263" cy="509282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3010550" y="2531571"/>
            <a:ext cx="3130273" cy="4536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7B9D8D6-316C-4B80-8AAA-A14C4AFEA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318" y="2881631"/>
            <a:ext cx="4477408" cy="95514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817318" y="2881631"/>
            <a:ext cx="4477408" cy="964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0BAE655-12D9-4F32-A507-861B75630D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169DA7B-4674-4A95-870F-5B69672AA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25A6F7-5ED8-4E41-9A44-65D5B3D16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ACF7856-588C-4F16-8812-CC615F3ED061}"/>
              </a:ext>
            </a:extLst>
          </p:cNvPr>
          <p:cNvGrpSpPr/>
          <p:nvPr/>
        </p:nvGrpSpPr>
        <p:grpSpPr>
          <a:xfrm>
            <a:off x="442761" y="2565000"/>
            <a:ext cx="8185848" cy="2643494"/>
            <a:chOff x="442761" y="2565000"/>
            <a:chExt cx="8185848" cy="264349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E38C752-ADDC-4126-A928-77004ED6B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761" y="2565000"/>
              <a:ext cx="8185848" cy="2643494"/>
            </a:xfrm>
            <a:prstGeom prst="rect">
              <a:avLst/>
            </a:prstGeom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DB218138-352F-42EA-9319-81A1D3CC10E0}"/>
                </a:ext>
              </a:extLst>
            </p:cNvPr>
            <p:cNvSpPr/>
            <p:nvPr/>
          </p:nvSpPr>
          <p:spPr>
            <a:xfrm>
              <a:off x="1021976" y="3765176"/>
              <a:ext cx="340659" cy="448236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2B2B5524-D068-49F9-9884-9C785E1FC78C}"/>
                </a:ext>
              </a:extLst>
            </p:cNvPr>
            <p:cNvSpPr/>
            <p:nvPr/>
          </p:nvSpPr>
          <p:spPr>
            <a:xfrm>
              <a:off x="8023411" y="3765176"/>
              <a:ext cx="340659" cy="448236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715E5D6-E953-4CDB-BA4F-1E8845E4520C}"/>
                </a:ext>
              </a:extLst>
            </p:cNvPr>
            <p:cNvSpPr/>
            <p:nvPr/>
          </p:nvSpPr>
          <p:spPr>
            <a:xfrm>
              <a:off x="7557247" y="3765176"/>
              <a:ext cx="340659" cy="448236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721CF79C-2944-4C57-9E10-DD584196E239}"/>
                </a:ext>
              </a:extLst>
            </p:cNvPr>
            <p:cNvSpPr/>
            <p:nvPr/>
          </p:nvSpPr>
          <p:spPr>
            <a:xfrm>
              <a:off x="4572000" y="3765176"/>
              <a:ext cx="340659" cy="448236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des graphèmes  (</a:t>
            </a:r>
            <a:r>
              <a:rPr lang="fr-FR" sz="1400" dirty="0" err="1"/>
              <a:t>Qu</a:t>
            </a:r>
            <a:r>
              <a:rPr lang="fr-FR" sz="1400" dirty="0"/>
              <a:t> - q)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Acte de parole 1 : « Est-ce que tu peux venir chez moi ? 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des graphèmes  (</a:t>
            </a:r>
            <a:r>
              <a:rPr lang="fr-FR" sz="1400" dirty="0" err="1"/>
              <a:t>Qu</a:t>
            </a:r>
            <a:r>
              <a:rPr lang="fr-FR" sz="1400" dirty="0"/>
              <a:t> - q)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6" y="756000"/>
            <a:ext cx="599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 son « k ».Soyez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 coq », le son « k » s’écrit avec la lettre q.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3960000" cy="662104"/>
          </a:xfrm>
        </p:spPr>
        <p:txBody>
          <a:bodyPr/>
          <a:lstStyle/>
          <a:p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co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A35C5CE-1657-4EF3-B5E7-51B5C61A6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2" y="2129635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57A4BEDF-3D2B-4229-BE87-0078594700D4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 err="1">
                <a:solidFill>
                  <a:srgbClr val="424D7B"/>
                </a:solidFill>
                <a:latin typeface="Dosis SemiBold" pitchFamily="2" charset="0"/>
              </a:rPr>
              <a:t>co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___ </a:t>
            </a:r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1F98F3-74EB-47E8-AC4A-CBDF8DF0E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2" y="2129635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6000"/>
            <a:ext cx="697510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2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9906A1A8-C6A0-44AC-A702-359BEC1D28C7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A0B465A2-ED88-4EB4-B9F2-C2C87CF4C3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400" y="3581400"/>
            <a:ext cx="3960000" cy="662104"/>
          </a:xfrm>
        </p:spPr>
        <p:txBody>
          <a:bodyPr/>
          <a:lstStyle/>
          <a:p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co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AF4004-4EFA-4317-A159-6399C5DBF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2" y="2129635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 cinq », le son « k » s’écrit avec la lettre q.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3960000" cy="662104"/>
          </a:xfrm>
        </p:spPr>
        <p:txBody>
          <a:bodyPr/>
          <a:lstStyle/>
          <a:p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cin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932C9B2-AF90-4A1B-9B97-E40E2DAE99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068052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2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57A4BEDF-3D2B-4229-BE87-0078594700D4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 err="1">
                <a:solidFill>
                  <a:srgbClr val="424D7B"/>
                </a:solidFill>
                <a:latin typeface="Dosis SemiBold" pitchFamily="2" charset="0"/>
              </a:rPr>
              <a:t>cin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___ </a:t>
            </a:r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29831C-4350-4A01-8501-10AEE690F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068052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3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6000"/>
            <a:ext cx="697510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894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9906A1A8-C6A0-44AC-A702-359BEC1D28C7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A0B465A2-ED88-4EB4-B9F2-C2C87CF4C3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400" y="3581400"/>
            <a:ext cx="3960000" cy="662104"/>
          </a:xfrm>
        </p:spPr>
        <p:txBody>
          <a:bodyPr/>
          <a:lstStyle/>
          <a:p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cin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3B4A65D-39BB-4917-9905-A3E63889F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068052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7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perroquet. Le son « k » s’écrit avec les lettres q et u.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perro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7200" b="0" dirty="0">
                <a:latin typeface="Dosis SemiBold" pitchFamily="2" charset="0"/>
              </a:rPr>
              <a:t>et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318F97-C469-440D-BD4B-63A75BAE6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3" y="2210104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F398156E-DDB6-46A2-B7DB-77113CE7E385}"/>
              </a:ext>
            </a:extLst>
          </p:cNvPr>
          <p:cNvSpPr txBox="1">
            <a:spLocks/>
          </p:cNvSpPr>
          <p:nvPr/>
        </p:nvSpPr>
        <p:spPr>
          <a:xfrm>
            <a:off x="4412945" y="3429000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7200" b="0" dirty="0" err="1">
                <a:latin typeface="Dosis SemiBold" pitchFamily="2" charset="0"/>
              </a:rPr>
              <a:t>perro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>
                <a:latin typeface="Dosis SemiBold" pitchFamily="2" charset="0"/>
              </a:rPr>
              <a:t>et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EB9853-CC42-4DE8-823A-4547152E0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3" y="2210104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7566E2CD-9BE8-43A1-8108-AC10A2D15F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perro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7200" b="0" dirty="0">
                <a:latin typeface="Dosis SemiBold" pitchFamily="2" charset="0"/>
              </a:rPr>
              <a:t>et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D49D2D-561C-4D46-AB23-3A730DCDD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3" y="2210104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moustique. Le son « k » s’écrit avec les lettres q et u.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mousti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7200" b="0" dirty="0">
                <a:latin typeface="Dosis SemiBold" pitchFamily="2" charset="0"/>
              </a:rPr>
              <a:t>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B3F8E97-E050-41DF-9E29-9D53645821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5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02086C6D-7CBA-4929-BB33-820EAAE214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4067667" cy="662104"/>
          </a:xfrm>
        </p:spPr>
        <p:txBody>
          <a:bodyPr/>
          <a:lstStyle/>
          <a:p>
            <a:pPr lvl="0"/>
            <a:r>
              <a:rPr lang="fr-FR" sz="7200" b="0" dirty="0" err="1">
                <a:latin typeface="Dosis SemiBold" pitchFamily="2" charset="0"/>
              </a:rPr>
              <a:t>mousti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>
                <a:latin typeface="Dosis SemiBold" pitchFamily="2" charset="0"/>
              </a:rPr>
              <a:t>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07BE81-1E80-45DB-AE7E-E3BD1D239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2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837" y="756000"/>
            <a:ext cx="690116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930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F0878FF0-8A27-4DC3-B4D5-9259486D20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mousti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7200" b="0" dirty="0">
                <a:latin typeface="Dosis SemiBold" pitchFamily="2" charset="0"/>
              </a:rPr>
              <a:t>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6E6B09-0AD2-4A40-A5D8-80E8C0711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paquet. Le son « k »  s’écrit avec les lettres q et u.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6598" y="3429000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pa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7200" b="0" dirty="0">
                <a:latin typeface="Dosis SemiBold" pitchFamily="2" charset="0"/>
              </a:rPr>
              <a:t>et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AAC599-B6D8-FAF4-EAD5-C1CD206DAB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163" y="2542430"/>
            <a:ext cx="2166553" cy="236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5" name="Espace réservé du texte 12">
            <a:extLst>
              <a:ext uri="{FF2B5EF4-FFF2-40B4-BE49-F238E27FC236}">
                <a16:creationId xmlns:a16="http://schemas.microsoft.com/office/drawing/2014/main" id="{46AD56A6-3778-C7BF-D71E-E171FD406A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6598" y="3429000"/>
            <a:ext cx="3845531" cy="662104"/>
          </a:xfrm>
        </p:spPr>
        <p:txBody>
          <a:bodyPr/>
          <a:lstStyle/>
          <a:p>
            <a:pPr lvl="0"/>
            <a:r>
              <a:rPr lang="fr-FR" sz="7200" b="0" dirty="0" err="1">
                <a:latin typeface="Dosis SemiBold" pitchFamily="2" charset="0"/>
              </a:rPr>
              <a:t>pa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>
                <a:latin typeface="Dosis SemiBold" pitchFamily="2" charset="0"/>
              </a:rPr>
              <a:t>et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531099-3681-0E2C-5A1F-9E9CDA972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163" y="2542430"/>
            <a:ext cx="2166553" cy="236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3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6000"/>
            <a:ext cx="697510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123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BEF12C9D-A493-45D9-2424-166F23B1EDF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6598" y="3429000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pa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7200" b="0" dirty="0">
                <a:latin typeface="Dosis SemiBold" pitchFamily="2" charset="0"/>
              </a:rPr>
              <a:t>et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6710FE-3F6B-711C-5985-C7205FA1A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163" y="2542430"/>
            <a:ext cx="2166553" cy="236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5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74.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446CA23-002A-4E41-B8A9-C76F4F8FF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705" y="1624585"/>
            <a:ext cx="3308590" cy="50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D6C0236-8345-4178-81E8-5BF72ECEB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67" y="2750423"/>
            <a:ext cx="4427605" cy="1663922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556897" y="777385"/>
            <a:ext cx="69644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66" y="2123712"/>
            <a:ext cx="3006113" cy="300611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0B5543-74E9-471E-8B91-78E78CB3AD17}"/>
              </a:ext>
            </a:extLst>
          </p:cNvPr>
          <p:cNvSpPr/>
          <p:nvPr/>
        </p:nvSpPr>
        <p:spPr>
          <a:xfrm>
            <a:off x="617493" y="2729839"/>
            <a:ext cx="4590155" cy="16845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B6986DC-BF17-494B-A7DD-DCCB9190AAC1}"/>
              </a:ext>
            </a:extLst>
          </p:cNvPr>
          <p:cNvGrpSpPr/>
          <p:nvPr/>
        </p:nvGrpSpPr>
        <p:grpSpPr>
          <a:xfrm>
            <a:off x="555832" y="2201857"/>
            <a:ext cx="8054820" cy="3732778"/>
            <a:chOff x="555832" y="2201857"/>
            <a:chExt cx="8054820" cy="373277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002A28F-3BA3-4A7F-92A5-727EB7048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5832" y="2201857"/>
              <a:ext cx="8054820" cy="373277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5409D7D-D406-4F62-B5B1-0C12D8C24BB5}"/>
                </a:ext>
              </a:extLst>
            </p:cNvPr>
            <p:cNvSpPr txBox="1"/>
            <p:nvPr/>
          </p:nvSpPr>
          <p:spPr>
            <a:xfrm>
              <a:off x="1994297" y="5094904"/>
              <a:ext cx="6693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solidFill>
                    <a:srgbClr val="C00000"/>
                  </a:solidFill>
                </a:rPr>
                <a:t>qu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824D646-A0C0-4AEC-926A-C66B9EA78B48}"/>
                </a:ext>
              </a:extLst>
            </p:cNvPr>
            <p:cNvSpPr txBox="1"/>
            <p:nvPr/>
          </p:nvSpPr>
          <p:spPr>
            <a:xfrm>
              <a:off x="4823011" y="5094904"/>
              <a:ext cx="6693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C00000"/>
                  </a:solidFill>
                </a:rPr>
                <a:t>s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02FAC0A-3F05-4174-A904-4C35214D149F}"/>
                </a:ext>
              </a:extLst>
            </p:cNvPr>
            <p:cNvSpPr txBox="1"/>
            <p:nvPr/>
          </p:nvSpPr>
          <p:spPr>
            <a:xfrm>
              <a:off x="7415975" y="5094904"/>
              <a:ext cx="7477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 </a:t>
              </a:r>
              <a:r>
                <a:rPr lang="fr-FR" sz="2800" dirty="0">
                  <a:solidFill>
                    <a:srgbClr val="C00000"/>
                  </a:solidFill>
                </a:rPr>
                <a:t>q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2E6AA07-77C3-43AE-A96A-3665FF5A6A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42A20C-6713-4306-AF06-F55A46A2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ABE855-8BB2-429D-A116-664B8BBEE7D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14883</TotalTime>
  <Words>981</Words>
  <Application>Microsoft Office PowerPoint</Application>
  <PresentationFormat>Affichage à l'écran (4:3)</PresentationFormat>
  <Paragraphs>181</Paragraphs>
  <Slides>61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61</vt:i4>
      </vt:variant>
    </vt:vector>
  </HeadingPairs>
  <TitlesOfParts>
    <vt:vector size="80" baseType="lpstr">
      <vt:lpstr>Aptos Display</vt:lpstr>
      <vt:lpstr>Aptos</vt:lpstr>
      <vt:lpstr>Mistral</vt:lpstr>
      <vt:lpstr>Wingdings</vt:lpstr>
      <vt:lpstr>Calibri</vt:lpstr>
      <vt:lpstr>Arial</vt:lpstr>
      <vt:lpstr>Dosis SemiBold</vt:lpstr>
      <vt:lpstr>Dosis</vt:lpstr>
      <vt:lpstr>Dosis 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La leçon de français commence maintenant. Soyez attentifs.</vt:lpstr>
      <vt:lpstr>Répétons ensemble :  S’amuser – Ensemble – Des jeux vidéo – Faire ses devoirs – Un moustique – Un paquet.</vt:lpstr>
      <vt:lpstr>Qui veut passer au tableau pour nommer les images ? </vt:lpstr>
      <vt:lpstr>Répétons ensemble : Le perroquet – Un coquelicot – Un coq – Un casque – Un masque – Un pique-nique.</vt:lpstr>
      <vt:lpstr>Qui veut passer au tableau pour nommer les images ? </vt:lpstr>
      <vt:lpstr>Maintenant, on passe à l’activité de l’oral. Nous allons apprendre à poser une question avec Majd et Nada. </vt:lpstr>
      <vt:lpstr>Lecture de la vidéo. </vt:lpstr>
      <vt:lpstr>Répétons ensemble. </vt:lpstr>
      <vt:lpstr>Présentation PowerPoint</vt:lpstr>
      <vt:lpstr>Présentation PowerPoint</vt:lpstr>
      <vt:lpstr>Maintenant, nous allons apprendre à répondre à la question «  Est-ce que tu peux venir chez moi ? » avec Majd et Nada. </vt:lpstr>
      <vt:lpstr>Lecture de la vidéo. </vt:lpstr>
      <vt:lpstr>Répétons ensemble. </vt:lpstr>
      <vt:lpstr>Présentation PowerPoint</vt:lpstr>
      <vt:lpstr>Présentation PowerPoint</vt:lpstr>
      <vt:lpstr>Chacun pose la question à son voisin. </vt:lpstr>
      <vt:lpstr>Plan de la séance 2</vt:lpstr>
      <vt:lpstr>Maintenant, on va faire de la lecture. On va apprendre à lire le son « k ».  Soyez attentifs.</vt:lpstr>
      <vt:lpstr>Lecture de la vidéo. </vt:lpstr>
      <vt:lpstr>Lisons ensemble : « k » - « k ». </vt:lpstr>
      <vt:lpstr>Qui veut passer au tableau pour montrer les cartes qui font le son « k »  ?</vt:lpstr>
      <vt:lpstr>Qui veut passer au tableau pour montrer les cartes qui font le son « k »  ?</vt:lpstr>
      <vt:lpstr>Qui veut passer au tableau pour lire ?</vt:lpstr>
      <vt:lpstr>Qui veut passer au tableau pour lire ?</vt:lpstr>
      <vt:lpstr>Ouvrez votre livret à la page 72. </vt:lpstr>
      <vt:lpstr>Vous allez faire l’activité 1. Qui veut expliquer la consigne dans sa langue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 son « k ».Soyez attentifs.</vt:lpstr>
      <vt:lpstr>Prenez vos ardoises.</vt:lpstr>
      <vt:lpstr>Observez le mot « coq », le son « k » s’écrit avec la lettre q.</vt:lpstr>
      <vt:lpstr>Écrivez le mot complet sur vos ardoises.</vt:lpstr>
      <vt:lpstr>Levez vos ardoises. </vt:lpstr>
      <vt:lpstr>Corrigez.</vt:lpstr>
      <vt:lpstr>Observez le mot « cinq », le son « k » s’écrit avec la lettre q.</vt:lpstr>
      <vt:lpstr>Écrivez le mot complet sur vos ardoises.</vt:lpstr>
      <vt:lpstr>Levez vos ardoises. </vt:lpstr>
      <vt:lpstr>Corrigez.</vt:lpstr>
      <vt:lpstr>Observez le mot perroquet. Le son « k » s’écrit avec les lettres q et u. </vt:lpstr>
      <vt:lpstr>Écrivez le mot complet sur vos ardoises.</vt:lpstr>
      <vt:lpstr>Levez vos ardoises. </vt:lpstr>
      <vt:lpstr>Corrigez. </vt:lpstr>
      <vt:lpstr>Observez le mot moustique. Le son « k » s’écrit avec les lettres q et u. </vt:lpstr>
      <vt:lpstr>Écrivez le mot complet sur vos ardoises.</vt:lpstr>
      <vt:lpstr>Levez vos ardoises. </vt:lpstr>
      <vt:lpstr>Corrigez. </vt:lpstr>
      <vt:lpstr>Observez le mot paquet. Le son « k »  s’écrit avec les lettres q et u. </vt:lpstr>
      <vt:lpstr>Écrivez le mot complet sur vos ardoises.</vt:lpstr>
      <vt:lpstr>Levez vos ardoises. </vt:lpstr>
      <vt:lpstr>Corrigez. </vt:lpstr>
      <vt:lpstr>Prenez vos livrets à la page 74.</vt:lpstr>
      <vt:lpstr>Présentation PowerPoint</vt:lpstr>
      <vt:lpstr>Présentation PowerPoint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87</cp:revision>
  <cp:lastPrinted>2025-08-13T10:11:39Z</cp:lastPrinted>
  <dcterms:created xsi:type="dcterms:W3CDTF">2025-08-01T12:31:49Z</dcterms:created>
  <dcterms:modified xsi:type="dcterms:W3CDTF">2026-02-15T23:24:11Z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