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</p:sldMasterIdLst>
  <p:notesMasterIdLst>
    <p:notesMasterId r:id="rId93"/>
  </p:notesMasterIdLst>
  <p:sldIdLst>
    <p:sldId id="256" r:id="rId16"/>
    <p:sldId id="1029" r:id="rId17"/>
    <p:sldId id="705" r:id="rId18"/>
    <p:sldId id="847" r:id="rId19"/>
    <p:sldId id="1075" r:id="rId20"/>
    <p:sldId id="1098" r:id="rId21"/>
    <p:sldId id="1041" r:id="rId22"/>
    <p:sldId id="1040" r:id="rId23"/>
    <p:sldId id="1087" r:id="rId24"/>
    <p:sldId id="1077" r:id="rId25"/>
    <p:sldId id="1092" r:id="rId26"/>
    <p:sldId id="1150" r:id="rId27"/>
    <p:sldId id="1180" r:id="rId28"/>
    <p:sldId id="1151" r:id="rId29"/>
    <p:sldId id="1124" r:id="rId30"/>
    <p:sldId id="1175" r:id="rId31"/>
    <p:sldId id="1177" r:id="rId32"/>
    <p:sldId id="1178" r:id="rId33"/>
    <p:sldId id="645" r:id="rId34"/>
    <p:sldId id="1115" r:id="rId35"/>
    <p:sldId id="1093" r:id="rId36"/>
    <p:sldId id="1060" r:id="rId37"/>
    <p:sldId id="1061" r:id="rId38"/>
    <p:sldId id="1062" r:id="rId39"/>
    <p:sldId id="1111" r:id="rId40"/>
    <p:sldId id="1046" r:id="rId41"/>
    <p:sldId id="1078" r:id="rId42"/>
    <p:sldId id="1067" r:id="rId43"/>
    <p:sldId id="1112" r:id="rId44"/>
    <p:sldId id="1068" r:id="rId45"/>
    <p:sldId id="1079" r:id="rId46"/>
    <p:sldId id="1070" r:id="rId47"/>
    <p:sldId id="1113" r:id="rId48"/>
    <p:sldId id="1071" r:id="rId49"/>
    <p:sldId id="1080" r:id="rId50"/>
    <p:sldId id="1073" r:id="rId51"/>
    <p:sldId id="779" r:id="rId52"/>
    <p:sldId id="1082" r:id="rId53"/>
    <p:sldId id="1096" r:id="rId54"/>
    <p:sldId id="1084" r:id="rId55"/>
    <p:sldId id="1099" r:id="rId56"/>
    <p:sldId id="1100" r:id="rId57"/>
    <p:sldId id="1101" r:id="rId58"/>
    <p:sldId id="1035" r:id="rId59"/>
    <p:sldId id="715" r:id="rId60"/>
    <p:sldId id="1044" r:id="rId61"/>
    <p:sldId id="1133" r:id="rId62"/>
    <p:sldId id="1134" r:id="rId63"/>
    <p:sldId id="1139" r:id="rId64"/>
    <p:sldId id="1048" r:id="rId65"/>
    <p:sldId id="1140" r:id="rId66"/>
    <p:sldId id="1166" r:id="rId67"/>
    <p:sldId id="1186" r:id="rId68"/>
    <p:sldId id="1187" r:id="rId69"/>
    <p:sldId id="1103" r:id="rId70"/>
    <p:sldId id="716" r:id="rId71"/>
    <p:sldId id="1105" r:id="rId72"/>
    <p:sldId id="1106" r:id="rId73"/>
    <p:sldId id="1169" r:id="rId74"/>
    <p:sldId id="1188" r:id="rId75"/>
    <p:sldId id="1090" r:id="rId76"/>
    <p:sldId id="1050" r:id="rId77"/>
    <p:sldId id="1189" r:id="rId78"/>
    <p:sldId id="1190" r:id="rId79"/>
    <p:sldId id="1191" r:id="rId80"/>
    <p:sldId id="1192" r:id="rId81"/>
    <p:sldId id="1193" r:id="rId82"/>
    <p:sldId id="1194" r:id="rId83"/>
    <p:sldId id="1195" r:id="rId84"/>
    <p:sldId id="1196" r:id="rId85"/>
    <p:sldId id="1197" r:id="rId86"/>
    <p:sldId id="1198" r:id="rId87"/>
    <p:sldId id="1199" r:id="rId88"/>
    <p:sldId id="1200" r:id="rId89"/>
    <p:sldId id="1056" r:id="rId90"/>
    <p:sldId id="1057" r:id="rId91"/>
    <p:sldId id="689" r:id="rId92"/>
  </p:sldIdLst>
  <p:sldSz cx="9144000" cy="6858000" type="screen4x3"/>
  <p:notesSz cx="6735763" cy="9866313"/>
  <p:embeddedFontLst>
    <p:embeddedFont>
      <p:font typeface="Dosis" pitchFamily="2" charset="0"/>
      <p:regular r:id="rId94"/>
      <p:bold r:id="rId95"/>
    </p:embeddedFont>
    <p:embeddedFont>
      <p:font typeface="Dosis ExtraBold" pitchFamily="2" charset="0"/>
      <p:bold r:id="rId96"/>
    </p:embeddedFont>
    <p:embeddedFont>
      <p:font typeface="Dosis Medium" pitchFamily="2" charset="0"/>
      <p:regular r:id="rId97"/>
      <p:bold r:id="rId98"/>
    </p:embeddedFont>
    <p:embeddedFont>
      <p:font typeface="Dosis SemiBold" pitchFamily="2" charset="0"/>
      <p:regular r:id="rId99"/>
      <p:bold r:id="rId100"/>
    </p:embeddedFont>
    <p:embeddedFont>
      <p:font typeface="Mistral" panose="03090702030407020403" pitchFamily="66" charset="0"/>
      <p:regular r:id="rId10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24D7B"/>
    <a:srgbClr val="2AB6D7"/>
    <a:srgbClr val="565F88"/>
    <a:srgbClr val="E420A3"/>
    <a:srgbClr val="EAF8FE"/>
    <a:srgbClr val="A1A6BC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821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slide" Target="slides/slide69.xml"/><Relationship Id="rId89" Type="http://schemas.openxmlformats.org/officeDocument/2006/relationships/slide" Target="slides/slide74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6.xml"/><Relationship Id="rId92" Type="http://schemas.openxmlformats.org/officeDocument/2006/relationships/slide" Target="slides/slide77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07" Type="http://schemas.microsoft.com/office/2018/10/relationships/authors" Target="authors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slide" Target="slides/slide51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87" Type="http://schemas.openxmlformats.org/officeDocument/2006/relationships/slide" Target="slides/slide72.xml"/><Relationship Id="rId10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90" Type="http://schemas.openxmlformats.org/officeDocument/2006/relationships/slide" Target="slides/slide75.xml"/><Relationship Id="rId95" Type="http://schemas.openxmlformats.org/officeDocument/2006/relationships/font" Target="fonts/font2.fntdata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slide" Target="slides/slide62.xml"/><Relationship Id="rId100" Type="http://schemas.openxmlformats.org/officeDocument/2006/relationships/font" Target="fonts/font7.fntdata"/><Relationship Id="rId105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80" Type="http://schemas.openxmlformats.org/officeDocument/2006/relationships/slide" Target="slides/slide65.xml"/><Relationship Id="rId85" Type="http://schemas.openxmlformats.org/officeDocument/2006/relationships/slide" Target="slides/slide70.xml"/><Relationship Id="rId93" Type="http://schemas.openxmlformats.org/officeDocument/2006/relationships/notesMaster" Target="notesMasters/notesMaster1.xml"/><Relationship Id="rId98" Type="http://schemas.openxmlformats.org/officeDocument/2006/relationships/font" Target="fonts/font5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103" Type="http://schemas.openxmlformats.org/officeDocument/2006/relationships/viewProps" Target="viewProps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slide" Target="slides/slide68.xml"/><Relationship Id="rId88" Type="http://schemas.openxmlformats.org/officeDocument/2006/relationships/slide" Target="slides/slide73.xml"/><Relationship Id="rId91" Type="http://schemas.openxmlformats.org/officeDocument/2006/relationships/slide" Target="slides/slide76.xml"/><Relationship Id="rId96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6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slide" Target="slides/slide71.xml"/><Relationship Id="rId94" Type="http://schemas.openxmlformats.org/officeDocument/2006/relationships/font" Target="fonts/font1.fntdata"/><Relationship Id="rId99" Type="http://schemas.openxmlformats.org/officeDocument/2006/relationships/font" Target="fonts/font6.fntdata"/><Relationship Id="rId10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97" Type="http://schemas.openxmlformats.org/officeDocument/2006/relationships/font" Target="fonts/font4.fntdata"/><Relationship Id="rId10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3FB2A434-E7D5-4A11-AA1A-EB68F587E649}"/>
    <pc:docChg chg="undo custSel addSld delSld modSld sldOrd">
      <pc:chgData name="LAMIAE BEZZAZ" userId="f9bc3cc0-8e1c-4944-afa8-b4b36bbf20e1" providerId="ADAL" clId="{3FB2A434-E7D5-4A11-AA1A-EB68F587E649}" dt="2026-01-31T19:24:19.741" v="1211" actId="13926"/>
      <pc:docMkLst>
        <pc:docMk/>
      </pc:docMkLst>
      <pc:sldChg chg="addSp delSp modSp">
        <pc:chgData name="LAMIAE BEZZAZ" userId="f9bc3cc0-8e1c-4944-afa8-b4b36bbf20e1" providerId="ADAL" clId="{3FB2A434-E7D5-4A11-AA1A-EB68F587E649}" dt="2026-01-31T18:44:15.388" v="3" actId="14100"/>
        <pc:sldMkLst>
          <pc:docMk/>
          <pc:sldMk cId="2851840032" sldId="256"/>
        </pc:sldMkLst>
        <pc:picChg chg="del">
          <ac:chgData name="LAMIAE BEZZAZ" userId="f9bc3cc0-8e1c-4944-afa8-b4b36bbf20e1" providerId="ADAL" clId="{3FB2A434-E7D5-4A11-AA1A-EB68F587E649}" dt="2026-01-31T18:44:02.339" v="0" actId="478"/>
          <ac:picMkLst>
            <pc:docMk/>
            <pc:sldMk cId="2851840032" sldId="256"/>
            <ac:picMk id="3" creationId="{F2788BAB-3941-4F9A-9850-5188B41BFD61}"/>
          </ac:picMkLst>
        </pc:picChg>
        <pc:picChg chg="add mod">
          <ac:chgData name="LAMIAE BEZZAZ" userId="f9bc3cc0-8e1c-4944-afa8-b4b36bbf20e1" providerId="ADAL" clId="{3FB2A434-E7D5-4A11-AA1A-EB68F587E649}" dt="2026-01-31T18:44:15.388" v="3" actId="14100"/>
          <ac:picMkLst>
            <pc:docMk/>
            <pc:sldMk cId="2851840032" sldId="256"/>
            <ac:picMk id="4" creationId="{839B55FD-8061-4EC5-9174-09ABA3B93627}"/>
          </ac:picMkLst>
        </pc:picChg>
      </pc:sldChg>
      <pc:sldChg chg="addSp modSp">
        <pc:chgData name="LAMIAE BEZZAZ" userId="f9bc3cc0-8e1c-4944-afa8-b4b36bbf20e1" providerId="ADAL" clId="{3FB2A434-E7D5-4A11-AA1A-EB68F587E649}" dt="2026-01-31T18:57:36.891" v="281" actId="1076"/>
        <pc:sldMkLst>
          <pc:docMk/>
          <pc:sldMk cId="2351984578" sldId="716"/>
        </pc:sldMkLst>
        <pc:spChg chg="mod">
          <ac:chgData name="LAMIAE BEZZAZ" userId="f9bc3cc0-8e1c-4944-afa8-b4b36bbf20e1" providerId="ADAL" clId="{3FB2A434-E7D5-4A11-AA1A-EB68F587E649}" dt="2026-01-31T18:57:03.040" v="278" actId="13926"/>
          <ac:spMkLst>
            <pc:docMk/>
            <pc:sldMk cId="2351984578" sldId="716"/>
            <ac:spMk id="9" creationId="{FC8A6D36-C3AA-5240-7E56-A2A4CF07207D}"/>
          </ac:spMkLst>
        </pc:spChg>
        <pc:picChg chg="add mod">
          <ac:chgData name="LAMIAE BEZZAZ" userId="f9bc3cc0-8e1c-4944-afa8-b4b36bbf20e1" providerId="ADAL" clId="{3FB2A434-E7D5-4A11-AA1A-EB68F587E649}" dt="2026-01-31T18:57:36.891" v="281" actId="1076"/>
          <ac:picMkLst>
            <pc:docMk/>
            <pc:sldMk cId="2351984578" sldId="716"/>
            <ac:picMk id="2" creationId="{81799BD5-656B-4379-8631-88E3AC816900}"/>
          </ac:picMkLst>
        </pc:picChg>
      </pc:sldChg>
      <pc:sldChg chg="add">
        <pc:chgData name="LAMIAE BEZZAZ" userId="f9bc3cc0-8e1c-4944-afa8-b4b36bbf20e1" providerId="ADAL" clId="{3FB2A434-E7D5-4A11-AA1A-EB68F587E649}" dt="2026-01-31T18:45:22.820" v="4"/>
        <pc:sldMkLst>
          <pc:docMk/>
          <pc:sldMk cId="3005613515" sldId="847"/>
        </pc:sldMkLst>
      </pc:sldChg>
      <pc:sldChg chg="del">
        <pc:chgData name="LAMIAE BEZZAZ" userId="f9bc3cc0-8e1c-4944-afa8-b4b36bbf20e1" providerId="ADAL" clId="{3FB2A434-E7D5-4A11-AA1A-EB68F587E649}" dt="2026-01-31T19:02:43.992" v="396" actId="47"/>
        <pc:sldMkLst>
          <pc:docMk/>
          <pc:sldMk cId="1285101221" sldId="1039"/>
        </pc:sldMkLst>
      </pc:sldChg>
      <pc:sldChg chg="modSp">
        <pc:chgData name="LAMIAE BEZZAZ" userId="f9bc3cc0-8e1c-4944-afa8-b4b36bbf20e1" providerId="ADAL" clId="{3FB2A434-E7D5-4A11-AA1A-EB68F587E649}" dt="2026-01-31T18:55:47.861" v="207" actId="12788"/>
        <pc:sldMkLst>
          <pc:docMk/>
          <pc:sldMk cId="607711373" sldId="1044"/>
        </pc:sldMkLst>
        <pc:picChg chg="mod">
          <ac:chgData name="LAMIAE BEZZAZ" userId="f9bc3cc0-8e1c-4944-afa8-b4b36bbf20e1" providerId="ADAL" clId="{3FB2A434-E7D5-4A11-AA1A-EB68F587E649}" dt="2026-01-31T18:55:47.861" v="207" actId="12788"/>
          <ac:picMkLst>
            <pc:docMk/>
            <pc:sldMk cId="607711373" sldId="1044"/>
            <ac:picMk id="18" creationId="{A8AB01F5-7A5F-B241-7998-3681C94B137F}"/>
          </ac:picMkLst>
        </pc:picChg>
      </pc:sldChg>
      <pc:sldChg chg="addSp delSp">
        <pc:chgData name="LAMIAE BEZZAZ" userId="f9bc3cc0-8e1c-4944-afa8-b4b36bbf20e1" providerId="ADAL" clId="{3FB2A434-E7D5-4A11-AA1A-EB68F587E649}" dt="2026-01-31T18:53:03.489" v="193"/>
        <pc:sldMkLst>
          <pc:docMk/>
          <pc:sldMk cId="2816615760" sldId="1046"/>
        </pc:sldMkLst>
        <pc:picChg chg="add">
          <ac:chgData name="LAMIAE BEZZAZ" userId="f9bc3cc0-8e1c-4944-afa8-b4b36bbf20e1" providerId="ADAL" clId="{3FB2A434-E7D5-4A11-AA1A-EB68F587E649}" dt="2026-01-31T18:53:03.489" v="193"/>
          <ac:picMkLst>
            <pc:docMk/>
            <pc:sldMk cId="2816615760" sldId="1046"/>
            <ac:picMk id="5" creationId="{CFC202C8-2651-47C6-98A2-96E530401754}"/>
          </ac:picMkLst>
        </pc:picChg>
        <pc:picChg chg="del">
          <ac:chgData name="LAMIAE BEZZAZ" userId="f9bc3cc0-8e1c-4944-afa8-b4b36bbf20e1" providerId="ADAL" clId="{3FB2A434-E7D5-4A11-AA1A-EB68F587E649}" dt="2026-01-31T18:53:03.051" v="192" actId="478"/>
          <ac:picMkLst>
            <pc:docMk/>
            <pc:sldMk cId="2816615760" sldId="1046"/>
            <ac:picMk id="6" creationId="{E939C466-39A3-4D99-9234-A72C329C8A11}"/>
          </ac:picMkLst>
        </pc:picChg>
      </pc:sldChg>
      <pc:sldChg chg="addSp delSp modSp">
        <pc:chgData name="LAMIAE BEZZAZ" userId="f9bc3cc0-8e1c-4944-afa8-b4b36bbf20e1" providerId="ADAL" clId="{3FB2A434-E7D5-4A11-AA1A-EB68F587E649}" dt="2026-01-31T19:18:05.630" v="997" actId="1076"/>
        <pc:sldMkLst>
          <pc:docMk/>
          <pc:sldMk cId="2719844062" sldId="1050"/>
        </pc:sldMkLst>
        <pc:spChg chg="mod">
          <ac:chgData name="LAMIAE BEZZAZ" userId="f9bc3cc0-8e1c-4944-afa8-b4b36bbf20e1" providerId="ADAL" clId="{3FB2A434-E7D5-4A11-AA1A-EB68F587E649}" dt="2026-01-31T19:03:20.667" v="416" actId="20577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LAMIAE BEZZAZ" userId="f9bc3cc0-8e1c-4944-afa8-b4b36bbf20e1" providerId="ADAL" clId="{3FB2A434-E7D5-4A11-AA1A-EB68F587E649}" dt="2026-01-31T19:03:26.480" v="426" actId="20577"/>
          <ac:spMkLst>
            <pc:docMk/>
            <pc:sldMk cId="2719844062" sldId="1050"/>
            <ac:spMk id="7" creationId="{F7A80D38-8E5A-0993-296A-EC9025FD0013}"/>
          </ac:spMkLst>
        </pc:spChg>
        <pc:picChg chg="add mod">
          <ac:chgData name="LAMIAE BEZZAZ" userId="f9bc3cc0-8e1c-4944-afa8-b4b36bbf20e1" providerId="ADAL" clId="{3FB2A434-E7D5-4A11-AA1A-EB68F587E649}" dt="2026-01-31T19:18:05.630" v="997" actId="1076"/>
          <ac:picMkLst>
            <pc:docMk/>
            <pc:sldMk cId="2719844062" sldId="1050"/>
            <ac:picMk id="2" creationId="{90A0E52A-3314-4C00-A3F6-856B369E6030}"/>
          </ac:picMkLst>
        </pc:picChg>
        <pc:picChg chg="del">
          <ac:chgData name="LAMIAE BEZZAZ" userId="f9bc3cc0-8e1c-4944-afa8-b4b36bbf20e1" providerId="ADAL" clId="{3FB2A434-E7D5-4A11-AA1A-EB68F587E649}" dt="2026-01-31T19:01:39.819" v="324" actId="478"/>
          <ac:picMkLst>
            <pc:docMk/>
            <pc:sldMk cId="2719844062" sldId="1050"/>
            <ac:picMk id="9" creationId="{A7E84E00-7222-4217-8A46-F9C0B79D8668}"/>
          </ac:picMkLst>
        </pc:picChg>
        <pc:picChg chg="add del">
          <ac:chgData name="LAMIAE BEZZAZ" userId="f9bc3cc0-8e1c-4944-afa8-b4b36bbf20e1" providerId="ADAL" clId="{3FB2A434-E7D5-4A11-AA1A-EB68F587E649}" dt="2026-01-31T19:17:58.691" v="994" actId="478"/>
          <ac:picMkLst>
            <pc:docMk/>
            <pc:sldMk cId="2719844062" sldId="1050"/>
            <ac:picMk id="11" creationId="{E3D3A876-6561-4420-A5B8-1BA62A89FBD0}"/>
          </ac:picMkLst>
        </pc:picChg>
      </pc:sldChg>
      <pc:sldChg chg="del">
        <pc:chgData name="LAMIAE BEZZAZ" userId="f9bc3cc0-8e1c-4944-afa8-b4b36bbf20e1" providerId="ADAL" clId="{3FB2A434-E7D5-4A11-AA1A-EB68F587E649}" dt="2026-01-31T19:02:48.811" v="402" actId="47"/>
        <pc:sldMkLst>
          <pc:docMk/>
          <pc:sldMk cId="1947886470" sldId="1051"/>
        </pc:sldMkLst>
      </pc:sldChg>
      <pc:sldChg chg="del">
        <pc:chgData name="LAMIAE BEZZAZ" userId="f9bc3cc0-8e1c-4944-afa8-b4b36bbf20e1" providerId="ADAL" clId="{3FB2A434-E7D5-4A11-AA1A-EB68F587E649}" dt="2026-01-31T19:02:42.818" v="394" actId="47"/>
        <pc:sldMkLst>
          <pc:docMk/>
          <pc:sldMk cId="1283958556" sldId="1052"/>
        </pc:sldMkLst>
      </pc:sldChg>
      <pc:sldChg chg="addSp modSp">
        <pc:chgData name="LAMIAE BEZZAZ" userId="f9bc3cc0-8e1c-4944-afa8-b4b36bbf20e1" providerId="ADAL" clId="{3FB2A434-E7D5-4A11-AA1A-EB68F587E649}" dt="2026-01-31T19:23:57.751" v="1187" actId="1076"/>
        <pc:sldMkLst>
          <pc:docMk/>
          <pc:sldMk cId="165185905" sldId="1056"/>
        </pc:sldMkLst>
        <pc:spChg chg="mod">
          <ac:chgData name="LAMIAE BEZZAZ" userId="f9bc3cc0-8e1c-4944-afa8-b4b36bbf20e1" providerId="ADAL" clId="{3FB2A434-E7D5-4A11-AA1A-EB68F587E649}" dt="2026-01-31T19:23:39.348" v="1184" actId="20577"/>
          <ac:spMkLst>
            <pc:docMk/>
            <pc:sldMk cId="165185905" sldId="1056"/>
            <ac:spMk id="9" creationId="{82D1671D-9CD1-1589-2B54-03E06E9EAED1}"/>
          </ac:spMkLst>
        </pc:spChg>
        <pc:picChg chg="add mod">
          <ac:chgData name="LAMIAE BEZZAZ" userId="f9bc3cc0-8e1c-4944-afa8-b4b36bbf20e1" providerId="ADAL" clId="{3FB2A434-E7D5-4A11-AA1A-EB68F587E649}" dt="2026-01-31T19:23:57.751" v="1187" actId="1076"/>
          <ac:picMkLst>
            <pc:docMk/>
            <pc:sldMk cId="165185905" sldId="1056"/>
            <ac:picMk id="2" creationId="{103E70C4-EA79-4FCE-98F7-751F3F9D2FE1}"/>
          </ac:picMkLst>
        </pc:picChg>
      </pc:sldChg>
      <pc:sldChg chg="modSp">
        <pc:chgData name="LAMIAE BEZZAZ" userId="f9bc3cc0-8e1c-4944-afa8-b4b36bbf20e1" providerId="ADAL" clId="{3FB2A434-E7D5-4A11-AA1A-EB68F587E649}" dt="2026-01-31T19:24:19.741" v="1211" actId="13926"/>
        <pc:sldMkLst>
          <pc:docMk/>
          <pc:sldMk cId="1108896941" sldId="1057"/>
        </pc:sldMkLst>
        <pc:spChg chg="mod">
          <ac:chgData name="LAMIAE BEZZAZ" userId="f9bc3cc0-8e1c-4944-afa8-b4b36bbf20e1" providerId="ADAL" clId="{3FB2A434-E7D5-4A11-AA1A-EB68F587E649}" dt="2026-01-31T19:24:19.741" v="1211" actId="13926"/>
          <ac:spMkLst>
            <pc:docMk/>
            <pc:sldMk cId="1108896941" sldId="1057"/>
            <ac:spMk id="7" creationId="{91C7BE2F-FA70-F13C-C22C-CE2804FDF5FA}"/>
          </ac:spMkLst>
        </pc:spChg>
      </pc:sldChg>
      <pc:sldChg chg="addSp">
        <pc:chgData name="LAMIAE BEZZAZ" userId="f9bc3cc0-8e1c-4944-afa8-b4b36bbf20e1" providerId="ADAL" clId="{3FB2A434-E7D5-4A11-AA1A-EB68F587E649}" dt="2026-01-31T18:53:50.588" v="197"/>
        <pc:sldMkLst>
          <pc:docMk/>
          <pc:sldMk cId="520212510" sldId="1068"/>
        </pc:sldMkLst>
        <pc:picChg chg="add">
          <ac:chgData name="LAMIAE BEZZAZ" userId="f9bc3cc0-8e1c-4944-afa8-b4b36bbf20e1" providerId="ADAL" clId="{3FB2A434-E7D5-4A11-AA1A-EB68F587E649}" dt="2026-01-31T18:53:50.588" v="197"/>
          <ac:picMkLst>
            <pc:docMk/>
            <pc:sldMk cId="520212510" sldId="1068"/>
            <ac:picMk id="4" creationId="{133E3AD5-B64A-4C42-8DCD-89312ABC3CC1}"/>
          </ac:picMkLst>
        </pc:picChg>
      </pc:sldChg>
      <pc:sldChg chg="addSp">
        <pc:chgData name="LAMIAE BEZZAZ" userId="f9bc3cc0-8e1c-4944-afa8-b4b36bbf20e1" providerId="ADAL" clId="{3FB2A434-E7D5-4A11-AA1A-EB68F587E649}" dt="2026-01-31T18:54:19.418" v="201"/>
        <pc:sldMkLst>
          <pc:docMk/>
          <pc:sldMk cId="39445611" sldId="1071"/>
        </pc:sldMkLst>
        <pc:picChg chg="add">
          <ac:chgData name="LAMIAE BEZZAZ" userId="f9bc3cc0-8e1c-4944-afa8-b4b36bbf20e1" providerId="ADAL" clId="{3FB2A434-E7D5-4A11-AA1A-EB68F587E649}" dt="2026-01-31T18:54:19.418" v="201"/>
          <ac:picMkLst>
            <pc:docMk/>
            <pc:sldMk cId="39445611" sldId="1071"/>
            <ac:picMk id="4" creationId="{BAF8DCBD-5018-4893-8B69-81702D1424F9}"/>
          </ac:picMkLst>
        </pc:picChg>
      </pc:sldChg>
      <pc:sldChg chg="modSp">
        <pc:chgData name="LAMIAE BEZZAZ" userId="f9bc3cc0-8e1c-4944-afa8-b4b36bbf20e1" providerId="ADAL" clId="{3FB2A434-E7D5-4A11-AA1A-EB68F587E649}" dt="2026-01-31T18:54:32.389" v="204" actId="20577"/>
        <pc:sldMkLst>
          <pc:docMk/>
          <pc:sldMk cId="3169981182" sldId="1073"/>
        </pc:sldMkLst>
        <pc:spChg chg="mod">
          <ac:chgData name="LAMIAE BEZZAZ" userId="f9bc3cc0-8e1c-4944-afa8-b4b36bbf20e1" providerId="ADAL" clId="{3FB2A434-E7D5-4A11-AA1A-EB68F587E649}" dt="2026-01-31T18:54:32.389" v="204" actId="20577"/>
          <ac:spMkLst>
            <pc:docMk/>
            <pc:sldMk cId="3169981182" sldId="1073"/>
            <ac:spMk id="12" creationId="{EA2EB8E1-3409-4CED-AF77-F3505112BB48}"/>
          </ac:spMkLst>
        </pc:spChg>
      </pc:sldChg>
      <pc:sldChg chg="modSp">
        <pc:chgData name="LAMIAE BEZZAZ" userId="f9bc3cc0-8e1c-4944-afa8-b4b36bbf20e1" providerId="ADAL" clId="{3FB2A434-E7D5-4A11-AA1A-EB68F587E649}" dt="2026-01-31T18:46:08.446" v="11"/>
        <pc:sldMkLst>
          <pc:docMk/>
          <pc:sldMk cId="1647952956" sldId="1075"/>
        </pc:sldMkLst>
        <pc:spChg chg="mod">
          <ac:chgData name="LAMIAE BEZZAZ" userId="f9bc3cc0-8e1c-4944-afa8-b4b36bbf20e1" providerId="ADAL" clId="{3FB2A434-E7D5-4A11-AA1A-EB68F587E649}" dt="2026-01-31T18:46:08.446" v="11"/>
          <ac:spMkLst>
            <pc:docMk/>
            <pc:sldMk cId="1647952956" sldId="1075"/>
            <ac:spMk id="2" creationId="{B1633320-881D-3046-CC25-D40DFB941180}"/>
          </ac:spMkLst>
        </pc:spChg>
        <pc:spChg chg="mod">
          <ac:chgData name="LAMIAE BEZZAZ" userId="f9bc3cc0-8e1c-4944-afa8-b4b36bbf20e1" providerId="ADAL" clId="{3FB2A434-E7D5-4A11-AA1A-EB68F587E649}" dt="2026-01-31T18:46:08.446" v="11"/>
          <ac:spMkLst>
            <pc:docMk/>
            <pc:sldMk cId="1647952956" sldId="1075"/>
            <ac:spMk id="5" creationId="{EBFAD96D-5FEA-AA42-9005-A218CD1D9E8D}"/>
          </ac:spMkLst>
        </pc:spChg>
        <pc:spChg chg="mod">
          <ac:chgData name="LAMIAE BEZZAZ" userId="f9bc3cc0-8e1c-4944-afa8-b4b36bbf20e1" providerId="ADAL" clId="{3FB2A434-E7D5-4A11-AA1A-EB68F587E649}" dt="2026-01-31T18:46:08.446" v="11"/>
          <ac:spMkLst>
            <pc:docMk/>
            <pc:sldMk cId="1647952956" sldId="1075"/>
            <ac:spMk id="7" creationId="{4B9D94D2-948F-A6A8-1CAC-6BC21867784E}"/>
          </ac:spMkLst>
        </pc:spChg>
        <pc:spChg chg="mod">
          <ac:chgData name="LAMIAE BEZZAZ" userId="f9bc3cc0-8e1c-4944-afa8-b4b36bbf20e1" providerId="ADAL" clId="{3FB2A434-E7D5-4A11-AA1A-EB68F587E649}" dt="2026-01-31T18:46:08.446" v="11"/>
          <ac:spMkLst>
            <pc:docMk/>
            <pc:sldMk cId="1647952956" sldId="1075"/>
            <ac:spMk id="13" creationId="{4358E425-9D4F-78BA-8B0D-1FD1E9281E46}"/>
          </ac:spMkLst>
        </pc:spChg>
        <pc:spChg chg="mod">
          <ac:chgData name="LAMIAE BEZZAZ" userId="f9bc3cc0-8e1c-4944-afa8-b4b36bbf20e1" providerId="ADAL" clId="{3FB2A434-E7D5-4A11-AA1A-EB68F587E649}" dt="2026-01-31T18:46:08.446" v="11"/>
          <ac:spMkLst>
            <pc:docMk/>
            <pc:sldMk cId="1647952956" sldId="1075"/>
            <ac:spMk id="43" creationId="{C38A13D4-E9E5-6277-73ED-BAC95D25BA9D}"/>
          </ac:spMkLst>
        </pc:spChg>
      </pc:sldChg>
      <pc:sldChg chg="add">
        <pc:chgData name="LAMIAE BEZZAZ" userId="f9bc3cc0-8e1c-4944-afa8-b4b36bbf20e1" providerId="ADAL" clId="{3FB2A434-E7D5-4A11-AA1A-EB68F587E649}" dt="2026-01-31T18:48:09.423" v="66"/>
        <pc:sldMkLst>
          <pc:docMk/>
          <pc:sldMk cId="1529207234" sldId="1077"/>
        </pc:sldMkLst>
      </pc:sldChg>
      <pc:sldChg chg="add del">
        <pc:chgData name="LAMIAE BEZZAZ" userId="f9bc3cc0-8e1c-4944-afa8-b4b36bbf20e1" providerId="ADAL" clId="{3FB2A434-E7D5-4A11-AA1A-EB68F587E649}" dt="2026-01-31T18:48:47.277" v="70" actId="47"/>
        <pc:sldMkLst>
          <pc:docMk/>
          <pc:sldMk cId="3142097906" sldId="1083"/>
        </pc:sldMkLst>
      </pc:sldChg>
      <pc:sldChg chg="del">
        <pc:chgData name="LAMIAE BEZZAZ" userId="f9bc3cc0-8e1c-4944-afa8-b4b36bbf20e1" providerId="ADAL" clId="{3FB2A434-E7D5-4A11-AA1A-EB68F587E649}" dt="2026-01-31T18:45:24.615" v="5" actId="47"/>
        <pc:sldMkLst>
          <pc:docMk/>
          <pc:sldMk cId="1991951819" sldId="1085"/>
        </pc:sldMkLst>
      </pc:sldChg>
      <pc:sldChg chg="del">
        <pc:chgData name="LAMIAE BEZZAZ" userId="f9bc3cc0-8e1c-4944-afa8-b4b36bbf20e1" providerId="ADAL" clId="{3FB2A434-E7D5-4A11-AA1A-EB68F587E649}" dt="2026-01-31T18:48:06.551" v="65" actId="47"/>
        <pc:sldMkLst>
          <pc:docMk/>
          <pc:sldMk cId="2141297168" sldId="1086"/>
        </pc:sldMkLst>
      </pc:sldChg>
      <pc:sldChg chg="add">
        <pc:chgData name="LAMIAE BEZZAZ" userId="f9bc3cc0-8e1c-4944-afa8-b4b36bbf20e1" providerId="ADAL" clId="{3FB2A434-E7D5-4A11-AA1A-EB68F587E649}" dt="2026-01-31T18:48:09.423" v="66"/>
        <pc:sldMkLst>
          <pc:docMk/>
          <pc:sldMk cId="661374696" sldId="1087"/>
        </pc:sldMkLst>
      </pc:sldChg>
      <pc:sldChg chg="addSp delSp modSp">
        <pc:chgData name="LAMIAE BEZZAZ" userId="f9bc3cc0-8e1c-4944-afa8-b4b36bbf20e1" providerId="ADAL" clId="{3FB2A434-E7D5-4A11-AA1A-EB68F587E649}" dt="2026-01-31T19:18:12.272" v="1000"/>
        <pc:sldMkLst>
          <pc:docMk/>
          <pc:sldMk cId="1830111078" sldId="1090"/>
        </pc:sldMkLst>
        <pc:spChg chg="add mod">
          <ac:chgData name="LAMIAE BEZZAZ" userId="f9bc3cc0-8e1c-4944-afa8-b4b36bbf20e1" providerId="ADAL" clId="{3FB2A434-E7D5-4A11-AA1A-EB68F587E649}" dt="2026-01-31T19:01:28.705" v="323" actId="20577"/>
          <ac:spMkLst>
            <pc:docMk/>
            <pc:sldMk cId="1830111078" sldId="1090"/>
            <ac:spMk id="6" creationId="{E3A2D228-143D-45EB-8D8C-C82788229D21}"/>
          </ac:spMkLst>
        </pc:spChg>
        <pc:spChg chg="mod">
          <ac:chgData name="LAMIAE BEZZAZ" userId="f9bc3cc0-8e1c-4944-afa8-b4b36bbf20e1" providerId="ADAL" clId="{3FB2A434-E7D5-4A11-AA1A-EB68F587E649}" dt="2026-01-31T19:00:22.080" v="304" actId="20577"/>
          <ac:spMkLst>
            <pc:docMk/>
            <pc:sldMk cId="1830111078" sldId="1090"/>
            <ac:spMk id="7" creationId="{5E8646D8-E7E2-AEFF-2F46-02D2B7ED3538}"/>
          </ac:spMkLst>
        </pc:spChg>
        <pc:picChg chg="del">
          <ac:chgData name="LAMIAE BEZZAZ" userId="f9bc3cc0-8e1c-4944-afa8-b4b36bbf20e1" providerId="ADAL" clId="{3FB2A434-E7D5-4A11-AA1A-EB68F587E649}" dt="2026-01-31T19:00:24.165" v="305" actId="478"/>
          <ac:picMkLst>
            <pc:docMk/>
            <pc:sldMk cId="1830111078" sldId="1090"/>
            <ac:picMk id="2" creationId="{CE4A74F6-8A31-41D2-9B94-0B0A22A860CF}"/>
          </ac:picMkLst>
        </pc:picChg>
        <pc:picChg chg="add del mod">
          <ac:chgData name="LAMIAE BEZZAZ" userId="f9bc3cc0-8e1c-4944-afa8-b4b36bbf20e1" providerId="ADAL" clId="{3FB2A434-E7D5-4A11-AA1A-EB68F587E649}" dt="2026-01-31T19:18:11.884" v="999" actId="478"/>
          <ac:picMkLst>
            <pc:docMk/>
            <pc:sldMk cId="1830111078" sldId="1090"/>
            <ac:picMk id="3" creationId="{5B2E5A01-42F8-4788-9735-90293C19FAC7}"/>
          </ac:picMkLst>
        </pc:picChg>
        <pc:picChg chg="add">
          <ac:chgData name="LAMIAE BEZZAZ" userId="f9bc3cc0-8e1c-4944-afa8-b4b36bbf20e1" providerId="ADAL" clId="{3FB2A434-E7D5-4A11-AA1A-EB68F587E649}" dt="2026-01-31T19:18:12.272" v="1000"/>
          <ac:picMkLst>
            <pc:docMk/>
            <pc:sldMk cId="1830111078" sldId="1090"/>
            <ac:picMk id="8" creationId="{2EF6A00D-365C-434C-BBF9-4C07115576C8}"/>
          </ac:picMkLst>
        </pc:picChg>
      </pc:sldChg>
      <pc:sldChg chg="del">
        <pc:chgData name="LAMIAE BEZZAZ" userId="f9bc3cc0-8e1c-4944-afa8-b4b36bbf20e1" providerId="ADAL" clId="{3FB2A434-E7D5-4A11-AA1A-EB68F587E649}" dt="2026-01-31T19:02:43.757" v="395" actId="47"/>
        <pc:sldMkLst>
          <pc:docMk/>
          <pc:sldMk cId="3029743374" sldId="1091"/>
        </pc:sldMkLst>
      </pc:sldChg>
      <pc:sldChg chg="del">
        <pc:chgData name="LAMIAE BEZZAZ" userId="f9bc3cc0-8e1c-4944-afa8-b4b36bbf20e1" providerId="ADAL" clId="{3FB2A434-E7D5-4A11-AA1A-EB68F587E649}" dt="2026-01-31T18:48:06.551" v="65" actId="47"/>
        <pc:sldMkLst>
          <pc:docMk/>
          <pc:sldMk cId="2126992960" sldId="1092"/>
        </pc:sldMkLst>
      </pc:sldChg>
      <pc:sldChg chg="modSp">
        <pc:chgData name="LAMIAE BEZZAZ" userId="f9bc3cc0-8e1c-4944-afa8-b4b36bbf20e1" providerId="ADAL" clId="{3FB2A434-E7D5-4A11-AA1A-EB68F587E649}" dt="2026-01-31T18:55:07.360" v="205" actId="1076"/>
        <pc:sldMkLst>
          <pc:docMk/>
          <pc:sldMk cId="3744504896" sldId="1096"/>
        </pc:sldMkLst>
        <pc:picChg chg="mod">
          <ac:chgData name="LAMIAE BEZZAZ" userId="f9bc3cc0-8e1c-4944-afa8-b4b36bbf20e1" providerId="ADAL" clId="{3FB2A434-E7D5-4A11-AA1A-EB68F587E649}" dt="2026-01-31T18:55:07.360" v="205" actId="1076"/>
          <ac:picMkLst>
            <pc:docMk/>
            <pc:sldMk cId="3744504896" sldId="1096"/>
            <ac:picMk id="14" creationId="{5BD9D797-964C-414B-80C0-8E88150B0EF1}"/>
          </ac:picMkLst>
        </pc:picChg>
      </pc:sldChg>
      <pc:sldChg chg="modSp">
        <pc:chgData name="LAMIAE BEZZAZ" userId="f9bc3cc0-8e1c-4944-afa8-b4b36bbf20e1" providerId="ADAL" clId="{3FB2A434-E7D5-4A11-AA1A-EB68F587E649}" dt="2026-01-31T18:47:13.996" v="64" actId="13926"/>
        <pc:sldMkLst>
          <pc:docMk/>
          <pc:sldMk cId="323507763" sldId="1098"/>
        </pc:sldMkLst>
        <pc:spChg chg="mod">
          <ac:chgData name="LAMIAE BEZZAZ" userId="f9bc3cc0-8e1c-4944-afa8-b4b36bbf20e1" providerId="ADAL" clId="{3FB2A434-E7D5-4A11-AA1A-EB68F587E649}" dt="2026-01-31T18:47:13.996" v="64" actId="13926"/>
          <ac:spMkLst>
            <pc:docMk/>
            <pc:sldMk cId="323507763" sldId="1098"/>
            <ac:spMk id="9" creationId="{DEFACC03-860C-9984-9815-3F76CAB91FD7}"/>
          </ac:spMkLst>
        </pc:spChg>
      </pc:sldChg>
      <pc:sldChg chg="modSp">
        <pc:chgData name="LAMIAE BEZZAZ" userId="f9bc3cc0-8e1c-4944-afa8-b4b36bbf20e1" providerId="ADAL" clId="{3FB2A434-E7D5-4A11-AA1A-EB68F587E649}" dt="2026-01-31T18:56:38.946" v="253" actId="13926"/>
        <pc:sldMkLst>
          <pc:docMk/>
          <pc:sldMk cId="4133189049" sldId="1103"/>
        </pc:sldMkLst>
        <pc:spChg chg="mod">
          <ac:chgData name="LAMIAE BEZZAZ" userId="f9bc3cc0-8e1c-4944-afa8-b4b36bbf20e1" providerId="ADAL" clId="{3FB2A434-E7D5-4A11-AA1A-EB68F587E649}" dt="2026-01-31T18:56:38.946" v="253" actId="13926"/>
          <ac:spMkLst>
            <pc:docMk/>
            <pc:sldMk cId="4133189049" sldId="1103"/>
            <ac:spMk id="9" creationId="{6B7BA6C0-10FD-BA08-AB78-14022360642A}"/>
          </ac:spMkLst>
        </pc:spChg>
      </pc:sldChg>
      <pc:sldChg chg="addSp modSp">
        <pc:chgData name="LAMIAE BEZZAZ" userId="f9bc3cc0-8e1c-4944-afa8-b4b36bbf20e1" providerId="ADAL" clId="{3FB2A434-E7D5-4A11-AA1A-EB68F587E649}" dt="2026-01-31T18:58:09.505" v="286" actId="1440"/>
        <pc:sldMkLst>
          <pc:docMk/>
          <pc:sldMk cId="1804390391" sldId="1105"/>
        </pc:sldMkLst>
        <pc:picChg chg="add mod">
          <ac:chgData name="LAMIAE BEZZAZ" userId="f9bc3cc0-8e1c-4944-afa8-b4b36bbf20e1" providerId="ADAL" clId="{3FB2A434-E7D5-4A11-AA1A-EB68F587E649}" dt="2026-01-31T18:58:09.505" v="286" actId="1440"/>
          <ac:picMkLst>
            <pc:docMk/>
            <pc:sldMk cId="1804390391" sldId="1105"/>
            <ac:picMk id="2" creationId="{F5F6223D-6C91-4B08-9C38-087619846BAD}"/>
          </ac:picMkLst>
        </pc:picChg>
      </pc:sldChg>
      <pc:sldChg chg="addSp modSp modAnim">
        <pc:chgData name="LAMIAE BEZZAZ" userId="f9bc3cc0-8e1c-4944-afa8-b4b36bbf20e1" providerId="ADAL" clId="{3FB2A434-E7D5-4A11-AA1A-EB68F587E649}" dt="2026-01-31T18:58:31.081" v="291"/>
        <pc:sldMkLst>
          <pc:docMk/>
          <pc:sldMk cId="688470795" sldId="1106"/>
        </pc:sldMkLst>
        <pc:picChg chg="add mod">
          <ac:chgData name="LAMIAE BEZZAZ" userId="f9bc3cc0-8e1c-4944-afa8-b4b36bbf20e1" providerId="ADAL" clId="{3FB2A434-E7D5-4A11-AA1A-EB68F587E649}" dt="2026-01-31T18:58:21.989" v="290" actId="1076"/>
          <ac:picMkLst>
            <pc:docMk/>
            <pc:sldMk cId="688470795" sldId="1106"/>
            <ac:picMk id="3" creationId="{12E9F062-7C53-4D6B-85ED-DB0EA16EE49D}"/>
          </ac:picMkLst>
        </pc:picChg>
      </pc:sldChg>
      <pc:sldChg chg="addSp delSp modSp">
        <pc:chgData name="LAMIAE BEZZAZ" userId="f9bc3cc0-8e1c-4944-afa8-b4b36bbf20e1" providerId="ADAL" clId="{3FB2A434-E7D5-4A11-AA1A-EB68F587E649}" dt="2026-01-31T18:53:00.223" v="191" actId="1076"/>
        <pc:sldMkLst>
          <pc:docMk/>
          <pc:sldMk cId="1749423937" sldId="1111"/>
        </pc:sldMkLst>
        <pc:picChg chg="del">
          <ac:chgData name="LAMIAE BEZZAZ" userId="f9bc3cc0-8e1c-4944-afa8-b4b36bbf20e1" providerId="ADAL" clId="{3FB2A434-E7D5-4A11-AA1A-EB68F587E649}" dt="2026-01-31T18:52:02.408" v="154" actId="478"/>
          <ac:picMkLst>
            <pc:docMk/>
            <pc:sldMk cId="1749423937" sldId="1111"/>
            <ac:picMk id="5" creationId="{CDC15AC0-28EF-4D56-B53D-23C9A2545024}"/>
          </ac:picMkLst>
        </pc:picChg>
        <pc:picChg chg="add mod">
          <ac:chgData name="LAMIAE BEZZAZ" userId="f9bc3cc0-8e1c-4944-afa8-b4b36bbf20e1" providerId="ADAL" clId="{3FB2A434-E7D5-4A11-AA1A-EB68F587E649}" dt="2026-01-31T18:53:00.223" v="191" actId="1076"/>
          <ac:picMkLst>
            <pc:docMk/>
            <pc:sldMk cId="1749423937" sldId="1111"/>
            <ac:picMk id="6" creationId="{4978DA50-24E2-4D45-B760-A7A7DF388D92}"/>
          </ac:picMkLst>
        </pc:picChg>
      </pc:sldChg>
      <pc:sldChg chg="addSp modSp">
        <pc:chgData name="LAMIAE BEZZAZ" userId="f9bc3cc0-8e1c-4944-afa8-b4b36bbf20e1" providerId="ADAL" clId="{3FB2A434-E7D5-4A11-AA1A-EB68F587E649}" dt="2026-01-31T18:53:46.686" v="196" actId="1076"/>
        <pc:sldMkLst>
          <pc:docMk/>
          <pc:sldMk cId="1416769281" sldId="1112"/>
        </pc:sldMkLst>
        <pc:picChg chg="add mod">
          <ac:chgData name="LAMIAE BEZZAZ" userId="f9bc3cc0-8e1c-4944-afa8-b4b36bbf20e1" providerId="ADAL" clId="{3FB2A434-E7D5-4A11-AA1A-EB68F587E649}" dt="2026-01-31T18:53:46.686" v="196" actId="1076"/>
          <ac:picMkLst>
            <pc:docMk/>
            <pc:sldMk cId="1416769281" sldId="1112"/>
            <ac:picMk id="4" creationId="{CEC4731B-8225-4888-81F8-3C3AD095F538}"/>
          </ac:picMkLst>
        </pc:picChg>
      </pc:sldChg>
      <pc:sldChg chg="addSp modSp">
        <pc:chgData name="LAMIAE BEZZAZ" userId="f9bc3cc0-8e1c-4944-afa8-b4b36bbf20e1" providerId="ADAL" clId="{3FB2A434-E7D5-4A11-AA1A-EB68F587E649}" dt="2026-01-31T18:54:15.606" v="200" actId="1076"/>
        <pc:sldMkLst>
          <pc:docMk/>
          <pc:sldMk cId="1833271077" sldId="1113"/>
        </pc:sldMkLst>
        <pc:picChg chg="add mod">
          <ac:chgData name="LAMIAE BEZZAZ" userId="f9bc3cc0-8e1c-4944-afa8-b4b36bbf20e1" providerId="ADAL" clId="{3FB2A434-E7D5-4A11-AA1A-EB68F587E649}" dt="2026-01-31T18:54:15.606" v="200" actId="1076"/>
          <ac:picMkLst>
            <pc:docMk/>
            <pc:sldMk cId="1833271077" sldId="1113"/>
            <ac:picMk id="4" creationId="{0BC8E9AC-B05B-4E0A-8470-3D5809F2738C}"/>
          </ac:picMkLst>
        </pc:picChg>
      </pc:sldChg>
      <pc:sldChg chg="addSp">
        <pc:chgData name="LAMIAE BEZZAZ" userId="f9bc3cc0-8e1c-4944-afa8-b4b36bbf20e1" providerId="ADAL" clId="{3FB2A434-E7D5-4A11-AA1A-EB68F587E649}" dt="2026-01-31T18:48:26.520" v="68"/>
        <pc:sldMkLst>
          <pc:docMk/>
          <pc:sldMk cId="3549001816" sldId="1150"/>
        </pc:sldMkLst>
        <pc:picChg chg="add">
          <ac:chgData name="LAMIAE BEZZAZ" userId="f9bc3cc0-8e1c-4944-afa8-b4b36bbf20e1" providerId="ADAL" clId="{3FB2A434-E7D5-4A11-AA1A-EB68F587E649}" dt="2026-01-31T18:48:26.520" v="68"/>
          <ac:picMkLst>
            <pc:docMk/>
            <pc:sldMk cId="3549001816" sldId="1150"/>
            <ac:picMk id="4" creationId="{8F7BF3D6-1E55-41CF-AA34-EB3BB9AA536E}"/>
          </ac:picMkLst>
        </pc:picChg>
        <pc:picChg chg="add">
          <ac:chgData name="LAMIAE BEZZAZ" userId="f9bc3cc0-8e1c-4944-afa8-b4b36bbf20e1" providerId="ADAL" clId="{3FB2A434-E7D5-4A11-AA1A-EB68F587E649}" dt="2026-01-31T18:48:26.520" v="68"/>
          <ac:picMkLst>
            <pc:docMk/>
            <pc:sldMk cId="3549001816" sldId="1150"/>
            <ac:picMk id="5" creationId="{5B0BE737-E894-4176-9778-0C8AB5BA531C}"/>
          </ac:picMkLst>
        </pc:picChg>
        <pc:picChg chg="add">
          <ac:chgData name="LAMIAE BEZZAZ" userId="f9bc3cc0-8e1c-4944-afa8-b4b36bbf20e1" providerId="ADAL" clId="{3FB2A434-E7D5-4A11-AA1A-EB68F587E649}" dt="2026-01-31T18:48:26.520" v="68"/>
          <ac:picMkLst>
            <pc:docMk/>
            <pc:sldMk cId="3549001816" sldId="1150"/>
            <ac:picMk id="6" creationId="{26739C5B-6250-4477-807C-E1BAEC72D80A}"/>
          </ac:picMkLst>
        </pc:picChg>
        <pc:picChg chg="add">
          <ac:chgData name="LAMIAE BEZZAZ" userId="f9bc3cc0-8e1c-4944-afa8-b4b36bbf20e1" providerId="ADAL" clId="{3FB2A434-E7D5-4A11-AA1A-EB68F587E649}" dt="2026-01-31T18:48:26.520" v="68"/>
          <ac:picMkLst>
            <pc:docMk/>
            <pc:sldMk cId="3549001816" sldId="1150"/>
            <ac:picMk id="7" creationId="{EFF86AE4-5183-402B-9402-0345DA3E8E17}"/>
          </ac:picMkLst>
        </pc:picChg>
        <pc:picChg chg="add">
          <ac:chgData name="LAMIAE BEZZAZ" userId="f9bc3cc0-8e1c-4944-afa8-b4b36bbf20e1" providerId="ADAL" clId="{3FB2A434-E7D5-4A11-AA1A-EB68F587E649}" dt="2026-01-31T18:48:26.520" v="68"/>
          <ac:picMkLst>
            <pc:docMk/>
            <pc:sldMk cId="3549001816" sldId="1150"/>
            <ac:picMk id="8" creationId="{084BCB38-8FBE-4AB3-BB83-9D8FAB6E849D}"/>
          </ac:picMkLst>
        </pc:picChg>
        <pc:picChg chg="add">
          <ac:chgData name="LAMIAE BEZZAZ" userId="f9bc3cc0-8e1c-4944-afa8-b4b36bbf20e1" providerId="ADAL" clId="{3FB2A434-E7D5-4A11-AA1A-EB68F587E649}" dt="2026-01-31T18:48:26.520" v="68"/>
          <ac:picMkLst>
            <pc:docMk/>
            <pc:sldMk cId="3549001816" sldId="1150"/>
            <ac:picMk id="9" creationId="{D1A200BC-2140-4CD2-A820-4BBB0FE69328}"/>
          </ac:picMkLst>
        </pc:picChg>
      </pc:sldChg>
      <pc:sldChg chg="addSp modSp">
        <pc:chgData name="LAMIAE BEZZAZ" userId="f9bc3cc0-8e1c-4944-afa8-b4b36bbf20e1" providerId="ADAL" clId="{3FB2A434-E7D5-4A11-AA1A-EB68F587E649}" dt="2026-01-31T18:49:47.633" v="118" actId="1582"/>
        <pc:sldMkLst>
          <pc:docMk/>
          <pc:sldMk cId="1840123835" sldId="1151"/>
        </pc:sldMkLst>
        <pc:spChg chg="mod">
          <ac:chgData name="LAMIAE BEZZAZ" userId="f9bc3cc0-8e1c-4944-afa8-b4b36bbf20e1" providerId="ADAL" clId="{3FB2A434-E7D5-4A11-AA1A-EB68F587E649}" dt="2026-01-31T18:49:35.574" v="116" actId="20577"/>
          <ac:spMkLst>
            <pc:docMk/>
            <pc:sldMk cId="1840123835" sldId="1151"/>
            <ac:spMk id="2" creationId="{B47DE896-4736-7EC2-5A24-59E12635C4DF}"/>
          </ac:spMkLst>
        </pc:spChg>
        <pc:picChg chg="add mod">
          <ac:chgData name="LAMIAE BEZZAZ" userId="f9bc3cc0-8e1c-4944-afa8-b4b36bbf20e1" providerId="ADAL" clId="{3FB2A434-E7D5-4A11-AA1A-EB68F587E649}" dt="2026-01-31T18:49:47.633" v="118" actId="1582"/>
          <ac:picMkLst>
            <pc:docMk/>
            <pc:sldMk cId="1840123835" sldId="1151"/>
            <ac:picMk id="6" creationId="{83236BD6-D839-44B2-84C1-A6D98F6F581A}"/>
          </ac:picMkLst>
        </pc:picChg>
        <pc:picChg chg="add">
          <ac:chgData name="LAMIAE BEZZAZ" userId="f9bc3cc0-8e1c-4944-afa8-b4b36bbf20e1" providerId="ADAL" clId="{3FB2A434-E7D5-4A11-AA1A-EB68F587E649}" dt="2026-01-31T18:49:20.925" v="77"/>
          <ac:picMkLst>
            <pc:docMk/>
            <pc:sldMk cId="1840123835" sldId="1151"/>
            <ac:picMk id="7" creationId="{688FC04E-724C-4856-A10F-B9BC4084A8C1}"/>
          </ac:picMkLst>
        </pc:picChg>
        <pc:picChg chg="add mod">
          <ac:chgData name="LAMIAE BEZZAZ" userId="f9bc3cc0-8e1c-4944-afa8-b4b36bbf20e1" providerId="ADAL" clId="{3FB2A434-E7D5-4A11-AA1A-EB68F587E649}" dt="2026-01-31T18:49:47.633" v="118" actId="1582"/>
          <ac:picMkLst>
            <pc:docMk/>
            <pc:sldMk cId="1840123835" sldId="1151"/>
            <ac:picMk id="8" creationId="{75BC749E-4285-4C98-A23A-E81C5CD8E369}"/>
          </ac:picMkLst>
        </pc:picChg>
        <pc:picChg chg="add">
          <ac:chgData name="LAMIAE BEZZAZ" userId="f9bc3cc0-8e1c-4944-afa8-b4b36bbf20e1" providerId="ADAL" clId="{3FB2A434-E7D5-4A11-AA1A-EB68F587E649}" dt="2026-01-31T18:49:20.925" v="77"/>
          <ac:picMkLst>
            <pc:docMk/>
            <pc:sldMk cId="1840123835" sldId="1151"/>
            <ac:picMk id="9" creationId="{1AA33668-FC55-4AAB-A8CC-5A586BF6B6A8}"/>
          </ac:picMkLst>
        </pc:picChg>
        <pc:picChg chg="add">
          <ac:chgData name="LAMIAE BEZZAZ" userId="f9bc3cc0-8e1c-4944-afa8-b4b36bbf20e1" providerId="ADAL" clId="{3FB2A434-E7D5-4A11-AA1A-EB68F587E649}" dt="2026-01-31T18:49:20.925" v="77"/>
          <ac:picMkLst>
            <pc:docMk/>
            <pc:sldMk cId="1840123835" sldId="1151"/>
            <ac:picMk id="10" creationId="{55531C4F-51A3-4315-9C5B-999B9F8B51FB}"/>
          </ac:picMkLst>
        </pc:picChg>
        <pc:picChg chg="add">
          <ac:chgData name="LAMIAE BEZZAZ" userId="f9bc3cc0-8e1c-4944-afa8-b4b36bbf20e1" providerId="ADAL" clId="{3FB2A434-E7D5-4A11-AA1A-EB68F587E649}" dt="2026-01-31T18:49:20.925" v="77"/>
          <ac:picMkLst>
            <pc:docMk/>
            <pc:sldMk cId="1840123835" sldId="1151"/>
            <ac:picMk id="11" creationId="{EE2A29D0-FAF3-480D-9B1A-E6F623E5D66A}"/>
          </ac:picMkLst>
        </pc:picChg>
      </pc:sldChg>
      <pc:sldChg chg="del">
        <pc:chgData name="LAMIAE BEZZAZ" userId="f9bc3cc0-8e1c-4944-afa8-b4b36bbf20e1" providerId="ADAL" clId="{3FB2A434-E7D5-4A11-AA1A-EB68F587E649}" dt="2026-01-31T19:02:44.224" v="397" actId="47"/>
        <pc:sldMkLst>
          <pc:docMk/>
          <pc:sldMk cId="390094634" sldId="1161"/>
        </pc:sldMkLst>
      </pc:sldChg>
      <pc:sldChg chg="del">
        <pc:chgData name="LAMIAE BEZZAZ" userId="f9bc3cc0-8e1c-4944-afa8-b4b36bbf20e1" providerId="ADAL" clId="{3FB2A434-E7D5-4A11-AA1A-EB68F587E649}" dt="2026-01-31T19:02:44.428" v="398" actId="47"/>
        <pc:sldMkLst>
          <pc:docMk/>
          <pc:sldMk cId="3271723233" sldId="1162"/>
        </pc:sldMkLst>
      </pc:sldChg>
      <pc:sldChg chg="addSp">
        <pc:chgData name="LAMIAE BEZZAZ" userId="f9bc3cc0-8e1c-4944-afa8-b4b36bbf20e1" providerId="ADAL" clId="{3FB2A434-E7D5-4A11-AA1A-EB68F587E649}" dt="2026-01-31T18:48:40.307" v="69"/>
        <pc:sldMkLst>
          <pc:docMk/>
          <pc:sldMk cId="191914420" sldId="1175"/>
        </pc:sldMkLst>
        <pc:picChg chg="add">
          <ac:chgData name="LAMIAE BEZZAZ" userId="f9bc3cc0-8e1c-4944-afa8-b4b36bbf20e1" providerId="ADAL" clId="{3FB2A434-E7D5-4A11-AA1A-EB68F587E649}" dt="2026-01-31T18:48:40.307" v="69"/>
          <ac:picMkLst>
            <pc:docMk/>
            <pc:sldMk cId="191914420" sldId="1175"/>
            <ac:picMk id="4" creationId="{7344F819-0AEC-4993-BBFA-D282224304BF}"/>
          </ac:picMkLst>
        </pc:picChg>
        <pc:picChg chg="add">
          <ac:chgData name="LAMIAE BEZZAZ" userId="f9bc3cc0-8e1c-4944-afa8-b4b36bbf20e1" providerId="ADAL" clId="{3FB2A434-E7D5-4A11-AA1A-EB68F587E649}" dt="2026-01-31T18:48:40.307" v="69"/>
          <ac:picMkLst>
            <pc:docMk/>
            <pc:sldMk cId="191914420" sldId="1175"/>
            <ac:picMk id="5" creationId="{F472EA28-578C-44D1-B531-FF2D5CC64DD5}"/>
          </ac:picMkLst>
        </pc:picChg>
        <pc:picChg chg="add">
          <ac:chgData name="LAMIAE BEZZAZ" userId="f9bc3cc0-8e1c-4944-afa8-b4b36bbf20e1" providerId="ADAL" clId="{3FB2A434-E7D5-4A11-AA1A-EB68F587E649}" dt="2026-01-31T18:48:40.307" v="69"/>
          <ac:picMkLst>
            <pc:docMk/>
            <pc:sldMk cId="191914420" sldId="1175"/>
            <ac:picMk id="6" creationId="{03DCEF95-5B06-44CC-8B60-1D0F38DE95B3}"/>
          </ac:picMkLst>
        </pc:picChg>
        <pc:picChg chg="add">
          <ac:chgData name="LAMIAE BEZZAZ" userId="f9bc3cc0-8e1c-4944-afa8-b4b36bbf20e1" providerId="ADAL" clId="{3FB2A434-E7D5-4A11-AA1A-EB68F587E649}" dt="2026-01-31T18:48:40.307" v="69"/>
          <ac:picMkLst>
            <pc:docMk/>
            <pc:sldMk cId="191914420" sldId="1175"/>
            <ac:picMk id="7" creationId="{A2CEE00D-24E2-4FFD-9478-986A067CF6F9}"/>
          </ac:picMkLst>
        </pc:picChg>
        <pc:picChg chg="add">
          <ac:chgData name="LAMIAE BEZZAZ" userId="f9bc3cc0-8e1c-4944-afa8-b4b36bbf20e1" providerId="ADAL" clId="{3FB2A434-E7D5-4A11-AA1A-EB68F587E649}" dt="2026-01-31T18:48:40.307" v="69"/>
          <ac:picMkLst>
            <pc:docMk/>
            <pc:sldMk cId="191914420" sldId="1175"/>
            <ac:picMk id="8" creationId="{B45DCF35-2413-4EA0-9824-210862612D0E}"/>
          </ac:picMkLst>
        </pc:picChg>
        <pc:picChg chg="add">
          <ac:chgData name="LAMIAE BEZZAZ" userId="f9bc3cc0-8e1c-4944-afa8-b4b36bbf20e1" providerId="ADAL" clId="{3FB2A434-E7D5-4A11-AA1A-EB68F587E649}" dt="2026-01-31T18:48:40.307" v="69"/>
          <ac:picMkLst>
            <pc:docMk/>
            <pc:sldMk cId="191914420" sldId="1175"/>
            <ac:picMk id="9" creationId="{E3444136-9D01-4058-996C-A9203E584E2D}"/>
          </ac:picMkLst>
        </pc:picChg>
      </pc:sldChg>
      <pc:sldChg chg="addSp modSp">
        <pc:chgData name="LAMIAE BEZZAZ" userId="f9bc3cc0-8e1c-4944-afa8-b4b36bbf20e1" providerId="ADAL" clId="{3FB2A434-E7D5-4A11-AA1A-EB68F587E649}" dt="2026-01-31T18:50:23.029" v="123" actId="1076"/>
        <pc:sldMkLst>
          <pc:docMk/>
          <pc:sldMk cId="922462019" sldId="1177"/>
        </pc:sldMkLst>
        <pc:picChg chg="add">
          <ac:chgData name="LAMIAE BEZZAZ" userId="f9bc3cc0-8e1c-4944-afa8-b4b36bbf20e1" providerId="ADAL" clId="{3FB2A434-E7D5-4A11-AA1A-EB68F587E649}" dt="2026-01-31T18:50:01.204" v="119"/>
          <ac:picMkLst>
            <pc:docMk/>
            <pc:sldMk cId="922462019" sldId="1177"/>
            <ac:picMk id="4" creationId="{B4E2B373-FEFD-4BE5-8D84-DCBE5A5C70B2}"/>
          </ac:picMkLst>
        </pc:picChg>
        <pc:picChg chg="add mod">
          <ac:chgData name="LAMIAE BEZZAZ" userId="f9bc3cc0-8e1c-4944-afa8-b4b36bbf20e1" providerId="ADAL" clId="{3FB2A434-E7D5-4A11-AA1A-EB68F587E649}" dt="2026-01-31T18:50:10.037" v="121" actId="1076"/>
          <ac:picMkLst>
            <pc:docMk/>
            <pc:sldMk cId="922462019" sldId="1177"/>
            <ac:picMk id="5" creationId="{B6BE3E7F-F702-4287-A016-83F8D9E20276}"/>
          </ac:picMkLst>
        </pc:picChg>
        <pc:picChg chg="add">
          <ac:chgData name="LAMIAE BEZZAZ" userId="f9bc3cc0-8e1c-4944-afa8-b4b36bbf20e1" providerId="ADAL" clId="{3FB2A434-E7D5-4A11-AA1A-EB68F587E649}" dt="2026-01-31T18:50:01.204" v="119"/>
          <ac:picMkLst>
            <pc:docMk/>
            <pc:sldMk cId="922462019" sldId="1177"/>
            <ac:picMk id="6" creationId="{02322745-86D7-4653-98F4-1656FE488F16}"/>
          </ac:picMkLst>
        </pc:picChg>
        <pc:picChg chg="add mod">
          <ac:chgData name="LAMIAE BEZZAZ" userId="f9bc3cc0-8e1c-4944-afa8-b4b36bbf20e1" providerId="ADAL" clId="{3FB2A434-E7D5-4A11-AA1A-EB68F587E649}" dt="2026-01-31T18:50:23.029" v="123" actId="1076"/>
          <ac:picMkLst>
            <pc:docMk/>
            <pc:sldMk cId="922462019" sldId="1177"/>
            <ac:picMk id="7" creationId="{0015B4FC-35C7-4676-83ED-4DA3682D558F}"/>
          </ac:picMkLst>
        </pc:picChg>
        <pc:picChg chg="add">
          <ac:chgData name="LAMIAE BEZZAZ" userId="f9bc3cc0-8e1c-4944-afa8-b4b36bbf20e1" providerId="ADAL" clId="{3FB2A434-E7D5-4A11-AA1A-EB68F587E649}" dt="2026-01-31T18:50:01.204" v="119"/>
          <ac:picMkLst>
            <pc:docMk/>
            <pc:sldMk cId="922462019" sldId="1177"/>
            <ac:picMk id="8" creationId="{CD63E59A-F22A-45BF-8933-921F13BB2ED5}"/>
          </ac:picMkLst>
        </pc:picChg>
        <pc:picChg chg="add">
          <ac:chgData name="LAMIAE BEZZAZ" userId="f9bc3cc0-8e1c-4944-afa8-b4b36bbf20e1" providerId="ADAL" clId="{3FB2A434-E7D5-4A11-AA1A-EB68F587E649}" dt="2026-01-31T18:50:01.204" v="119"/>
          <ac:picMkLst>
            <pc:docMk/>
            <pc:sldMk cId="922462019" sldId="1177"/>
            <ac:picMk id="9" creationId="{F3AF6464-08AA-458E-9CAB-2CC55C86EB88}"/>
          </ac:picMkLst>
        </pc:picChg>
      </pc:sldChg>
      <pc:sldChg chg="addSp modSp">
        <pc:chgData name="LAMIAE BEZZAZ" userId="f9bc3cc0-8e1c-4944-afa8-b4b36bbf20e1" providerId="ADAL" clId="{3FB2A434-E7D5-4A11-AA1A-EB68F587E649}" dt="2026-01-31T18:51:29.565" v="153" actId="20577"/>
        <pc:sldMkLst>
          <pc:docMk/>
          <pc:sldMk cId="2416470253" sldId="1178"/>
        </pc:sldMkLst>
        <pc:spChg chg="mod">
          <ac:chgData name="LAMIAE BEZZAZ" userId="f9bc3cc0-8e1c-4944-afa8-b4b36bbf20e1" providerId="ADAL" clId="{3FB2A434-E7D5-4A11-AA1A-EB68F587E649}" dt="2026-01-31T18:51:29.565" v="153" actId="20577"/>
          <ac:spMkLst>
            <pc:docMk/>
            <pc:sldMk cId="2416470253" sldId="1178"/>
            <ac:spMk id="22" creationId="{D7D45EB6-D897-D734-157B-CDA6F7FAB04E}"/>
          </ac:spMkLst>
        </pc:spChg>
        <pc:picChg chg="add">
          <ac:chgData name="LAMIAE BEZZAZ" userId="f9bc3cc0-8e1c-4944-afa8-b4b36bbf20e1" providerId="ADAL" clId="{3FB2A434-E7D5-4A11-AA1A-EB68F587E649}" dt="2026-01-31T18:50:34.093" v="124"/>
          <ac:picMkLst>
            <pc:docMk/>
            <pc:sldMk cId="2416470253" sldId="1178"/>
            <ac:picMk id="6" creationId="{623CDCB5-8022-4930-B429-D1A092B63C31}"/>
          </ac:picMkLst>
        </pc:picChg>
        <pc:picChg chg="add mod">
          <ac:chgData name="LAMIAE BEZZAZ" userId="f9bc3cc0-8e1c-4944-afa8-b4b36bbf20e1" providerId="ADAL" clId="{3FB2A434-E7D5-4A11-AA1A-EB68F587E649}" dt="2026-01-31T18:51:00.701" v="128" actId="1582"/>
          <ac:picMkLst>
            <pc:docMk/>
            <pc:sldMk cId="2416470253" sldId="1178"/>
            <ac:picMk id="7" creationId="{6165DC02-893A-4BE2-9303-201D2A5F4E75}"/>
          </ac:picMkLst>
        </pc:picChg>
        <pc:picChg chg="add">
          <ac:chgData name="LAMIAE BEZZAZ" userId="f9bc3cc0-8e1c-4944-afa8-b4b36bbf20e1" providerId="ADAL" clId="{3FB2A434-E7D5-4A11-AA1A-EB68F587E649}" dt="2026-01-31T18:50:34.093" v="124"/>
          <ac:picMkLst>
            <pc:docMk/>
            <pc:sldMk cId="2416470253" sldId="1178"/>
            <ac:picMk id="8" creationId="{7EB57542-00AE-4287-A071-57B7C9A772BD}"/>
          </ac:picMkLst>
        </pc:picChg>
        <pc:picChg chg="add mod">
          <ac:chgData name="LAMIAE BEZZAZ" userId="f9bc3cc0-8e1c-4944-afa8-b4b36bbf20e1" providerId="ADAL" clId="{3FB2A434-E7D5-4A11-AA1A-EB68F587E649}" dt="2026-01-31T18:51:00.701" v="128" actId="1582"/>
          <ac:picMkLst>
            <pc:docMk/>
            <pc:sldMk cId="2416470253" sldId="1178"/>
            <ac:picMk id="9" creationId="{13D6D70C-189F-43CA-A278-DA29AD7141E9}"/>
          </ac:picMkLst>
        </pc:picChg>
        <pc:picChg chg="add">
          <ac:chgData name="LAMIAE BEZZAZ" userId="f9bc3cc0-8e1c-4944-afa8-b4b36bbf20e1" providerId="ADAL" clId="{3FB2A434-E7D5-4A11-AA1A-EB68F587E649}" dt="2026-01-31T18:50:34.093" v="124"/>
          <ac:picMkLst>
            <pc:docMk/>
            <pc:sldMk cId="2416470253" sldId="1178"/>
            <ac:picMk id="13" creationId="{08AD4A6E-C1C4-4103-849C-32D093451680}"/>
          </ac:picMkLst>
        </pc:picChg>
        <pc:picChg chg="add">
          <ac:chgData name="LAMIAE BEZZAZ" userId="f9bc3cc0-8e1c-4944-afa8-b4b36bbf20e1" providerId="ADAL" clId="{3FB2A434-E7D5-4A11-AA1A-EB68F587E649}" dt="2026-01-31T18:50:34.093" v="124"/>
          <ac:picMkLst>
            <pc:docMk/>
            <pc:sldMk cId="2416470253" sldId="1178"/>
            <ac:picMk id="14" creationId="{84F17A3E-DE8E-4A2D-AB4D-258E99D18C72}"/>
          </ac:picMkLst>
        </pc:picChg>
      </pc:sldChg>
      <pc:sldChg chg="del">
        <pc:chgData name="LAMIAE BEZZAZ" userId="f9bc3cc0-8e1c-4944-afa8-b4b36bbf20e1" providerId="ADAL" clId="{3FB2A434-E7D5-4A11-AA1A-EB68F587E649}" dt="2026-01-31T18:48:06.551" v="65" actId="47"/>
        <pc:sldMkLst>
          <pc:docMk/>
          <pc:sldMk cId="1564607827" sldId="1179"/>
        </pc:sldMkLst>
      </pc:sldChg>
      <pc:sldChg chg="addSp delSp modSp">
        <pc:chgData name="LAMIAE BEZZAZ" userId="f9bc3cc0-8e1c-4944-afa8-b4b36bbf20e1" providerId="ADAL" clId="{3FB2A434-E7D5-4A11-AA1A-EB68F587E649}" dt="2026-01-31T18:49:17.520" v="76" actId="478"/>
        <pc:sldMkLst>
          <pc:docMk/>
          <pc:sldMk cId="1002863498" sldId="1180"/>
        </pc:sldMkLst>
        <pc:spChg chg="add del">
          <ac:chgData name="LAMIAE BEZZAZ" userId="f9bc3cc0-8e1c-4944-afa8-b4b36bbf20e1" providerId="ADAL" clId="{3FB2A434-E7D5-4A11-AA1A-EB68F587E649}" dt="2026-01-31T18:49:13.001" v="75" actId="478"/>
          <ac:spMkLst>
            <pc:docMk/>
            <pc:sldMk cId="1002863498" sldId="1180"/>
            <ac:spMk id="15" creationId="{6765BB8E-B328-45E2-99FD-D73D142A3121}"/>
          </ac:spMkLst>
        </pc:spChg>
        <pc:picChg chg="add del ord">
          <ac:chgData name="LAMIAE BEZZAZ" userId="f9bc3cc0-8e1c-4944-afa8-b4b36bbf20e1" providerId="ADAL" clId="{3FB2A434-E7D5-4A11-AA1A-EB68F587E649}" dt="2026-01-31T18:49:08.928" v="73" actId="478"/>
          <ac:picMkLst>
            <pc:docMk/>
            <pc:sldMk cId="1002863498" sldId="1180"/>
            <ac:picMk id="6" creationId="{6A9FCAA4-6470-46C9-96C4-2C7891A39BE9}"/>
          </ac:picMkLst>
        </pc:picChg>
        <pc:picChg chg="add ord">
          <ac:chgData name="LAMIAE BEZZAZ" userId="f9bc3cc0-8e1c-4944-afa8-b4b36bbf20e1" providerId="ADAL" clId="{3FB2A434-E7D5-4A11-AA1A-EB68F587E649}" dt="2026-01-31T18:49:02.231" v="72" actId="167"/>
          <ac:picMkLst>
            <pc:docMk/>
            <pc:sldMk cId="1002863498" sldId="1180"/>
            <ac:picMk id="7" creationId="{F60FA3CF-CA64-4353-A76A-799038014C5E}"/>
          </ac:picMkLst>
        </pc:picChg>
        <pc:picChg chg="add del ord">
          <ac:chgData name="LAMIAE BEZZAZ" userId="f9bc3cc0-8e1c-4944-afa8-b4b36bbf20e1" providerId="ADAL" clId="{3FB2A434-E7D5-4A11-AA1A-EB68F587E649}" dt="2026-01-31T18:49:17.520" v="76" actId="478"/>
          <ac:picMkLst>
            <pc:docMk/>
            <pc:sldMk cId="1002863498" sldId="1180"/>
            <ac:picMk id="8" creationId="{D489601E-B07D-4290-8E17-B0013DB5C322}"/>
          </ac:picMkLst>
        </pc:picChg>
        <pc:picChg chg="add ord">
          <ac:chgData name="LAMIAE BEZZAZ" userId="f9bc3cc0-8e1c-4944-afa8-b4b36bbf20e1" providerId="ADAL" clId="{3FB2A434-E7D5-4A11-AA1A-EB68F587E649}" dt="2026-01-31T18:49:02.231" v="72" actId="167"/>
          <ac:picMkLst>
            <pc:docMk/>
            <pc:sldMk cId="1002863498" sldId="1180"/>
            <ac:picMk id="9" creationId="{B452B96A-52D7-4A9F-8DA7-2B7F2B6A03EE}"/>
          </ac:picMkLst>
        </pc:picChg>
        <pc:picChg chg="add ord">
          <ac:chgData name="LAMIAE BEZZAZ" userId="f9bc3cc0-8e1c-4944-afa8-b4b36bbf20e1" providerId="ADAL" clId="{3FB2A434-E7D5-4A11-AA1A-EB68F587E649}" dt="2026-01-31T18:49:02.231" v="72" actId="167"/>
          <ac:picMkLst>
            <pc:docMk/>
            <pc:sldMk cId="1002863498" sldId="1180"/>
            <ac:picMk id="10" creationId="{076F2C63-302E-4BA8-8F7C-9D1FF05C89BD}"/>
          </ac:picMkLst>
        </pc:picChg>
        <pc:picChg chg="add ord">
          <ac:chgData name="LAMIAE BEZZAZ" userId="f9bc3cc0-8e1c-4944-afa8-b4b36bbf20e1" providerId="ADAL" clId="{3FB2A434-E7D5-4A11-AA1A-EB68F587E649}" dt="2026-01-31T18:49:02.231" v="72" actId="167"/>
          <ac:picMkLst>
            <pc:docMk/>
            <pc:sldMk cId="1002863498" sldId="1180"/>
            <ac:picMk id="11" creationId="{14C77ECD-AE00-4EE2-B36F-99CDBB8481D4}"/>
          </ac:picMkLst>
        </pc:picChg>
      </pc:sldChg>
      <pc:sldChg chg="del">
        <pc:chgData name="LAMIAE BEZZAZ" userId="f9bc3cc0-8e1c-4944-afa8-b4b36bbf20e1" providerId="ADAL" clId="{3FB2A434-E7D5-4A11-AA1A-EB68F587E649}" dt="2026-01-31T18:59:58.123" v="293" actId="47"/>
        <pc:sldMkLst>
          <pc:docMk/>
          <pc:sldMk cId="3960820509" sldId="1181"/>
        </pc:sldMkLst>
      </pc:sldChg>
      <pc:sldChg chg="del">
        <pc:chgData name="LAMIAE BEZZAZ" userId="f9bc3cc0-8e1c-4944-afa8-b4b36bbf20e1" providerId="ADAL" clId="{3FB2A434-E7D5-4A11-AA1A-EB68F587E649}" dt="2026-01-31T19:02:45.084" v="399" actId="47"/>
        <pc:sldMkLst>
          <pc:docMk/>
          <pc:sldMk cId="1609992539" sldId="1182"/>
        </pc:sldMkLst>
      </pc:sldChg>
      <pc:sldChg chg="del">
        <pc:chgData name="LAMIAE BEZZAZ" userId="f9bc3cc0-8e1c-4944-afa8-b4b36bbf20e1" providerId="ADAL" clId="{3FB2A434-E7D5-4A11-AA1A-EB68F587E649}" dt="2026-01-31T19:02:45.594" v="400" actId="47"/>
        <pc:sldMkLst>
          <pc:docMk/>
          <pc:sldMk cId="4256977721" sldId="1183"/>
        </pc:sldMkLst>
      </pc:sldChg>
      <pc:sldChg chg="del">
        <pc:chgData name="LAMIAE BEZZAZ" userId="f9bc3cc0-8e1c-4944-afa8-b4b36bbf20e1" providerId="ADAL" clId="{3FB2A434-E7D5-4A11-AA1A-EB68F587E649}" dt="2026-01-31T19:02:45.818" v="401" actId="47"/>
        <pc:sldMkLst>
          <pc:docMk/>
          <pc:sldMk cId="183322329" sldId="1184"/>
        </pc:sldMkLst>
      </pc:sldChg>
      <pc:sldChg chg="del">
        <pc:chgData name="LAMIAE BEZZAZ" userId="f9bc3cc0-8e1c-4944-afa8-b4b36bbf20e1" providerId="ADAL" clId="{3FB2A434-E7D5-4A11-AA1A-EB68F587E649}" dt="2026-01-31T19:02:36.811" v="393" actId="47"/>
        <pc:sldMkLst>
          <pc:docMk/>
          <pc:sldMk cId="762502924" sldId="1185"/>
        </pc:sldMkLst>
      </pc:sldChg>
      <pc:sldChg chg="modSp add del">
        <pc:chgData name="LAMIAE BEZZAZ" userId="f9bc3cc0-8e1c-4944-afa8-b4b36bbf20e1" providerId="ADAL" clId="{3FB2A434-E7D5-4A11-AA1A-EB68F587E649}" dt="2026-01-31T18:48:47.277" v="70" actId="47"/>
        <pc:sldMkLst>
          <pc:docMk/>
          <pc:sldMk cId="2894676799" sldId="1188"/>
        </pc:sldMkLst>
        <pc:picChg chg="mod">
          <ac:chgData name="LAMIAE BEZZAZ" userId="f9bc3cc0-8e1c-4944-afa8-b4b36bbf20e1" providerId="ADAL" clId="{3FB2A434-E7D5-4A11-AA1A-EB68F587E649}" dt="2026-01-31T18:48:16.267" v="67" actId="1076"/>
          <ac:picMkLst>
            <pc:docMk/>
            <pc:sldMk cId="2894676799" sldId="1188"/>
            <ac:picMk id="8" creationId="{C3795D4F-4E5A-4242-9422-8A88AD610058}"/>
          </ac:picMkLst>
        </pc:picChg>
      </pc:sldChg>
      <pc:sldChg chg="add">
        <pc:chgData name="LAMIAE BEZZAZ" userId="f9bc3cc0-8e1c-4944-afa8-b4b36bbf20e1" providerId="ADAL" clId="{3FB2A434-E7D5-4A11-AA1A-EB68F587E649}" dt="2026-01-31T18:59:56.040" v="292"/>
        <pc:sldMkLst>
          <pc:docMk/>
          <pc:sldMk cId="3044206465" sldId="1188"/>
        </pc:sldMkLst>
      </pc:sldChg>
      <pc:sldChg chg="addSp delSp modSp add ord">
        <pc:chgData name="LAMIAE BEZZAZ" userId="f9bc3cc0-8e1c-4944-afa8-b4b36bbf20e1" providerId="ADAL" clId="{3FB2A434-E7D5-4A11-AA1A-EB68F587E649}" dt="2026-01-31T19:17:32.413" v="991" actId="1076"/>
        <pc:sldMkLst>
          <pc:docMk/>
          <pc:sldMk cId="4014748208" sldId="1189"/>
        </pc:sldMkLst>
        <pc:spChg chg="mod">
          <ac:chgData name="LAMIAE BEZZAZ" userId="f9bc3cc0-8e1c-4944-afa8-b4b36bbf20e1" providerId="ADAL" clId="{3FB2A434-E7D5-4A11-AA1A-EB68F587E649}" dt="2026-01-31T19:03:53.691" v="493" actId="20577"/>
          <ac:spMkLst>
            <pc:docMk/>
            <pc:sldMk cId="4014748208" sldId="1189"/>
            <ac:spMk id="6" creationId="{E3A2D228-143D-45EB-8D8C-C82788229D21}"/>
          </ac:spMkLst>
        </pc:spChg>
        <pc:spChg chg="mod">
          <ac:chgData name="LAMIAE BEZZAZ" userId="f9bc3cc0-8e1c-4944-afa8-b4b36bbf20e1" providerId="ADAL" clId="{3FB2A434-E7D5-4A11-AA1A-EB68F587E649}" dt="2026-01-31T19:04:13.880" v="494"/>
          <ac:spMkLst>
            <pc:docMk/>
            <pc:sldMk cId="4014748208" sldId="1189"/>
            <ac:spMk id="7" creationId="{5E8646D8-E7E2-AEFF-2F46-02D2B7ED3538}"/>
          </ac:spMkLst>
        </pc:spChg>
        <pc:picChg chg="add mod">
          <ac:chgData name="LAMIAE BEZZAZ" userId="f9bc3cc0-8e1c-4944-afa8-b4b36bbf20e1" providerId="ADAL" clId="{3FB2A434-E7D5-4A11-AA1A-EB68F587E649}" dt="2026-01-31T19:17:32.413" v="991" actId="1076"/>
          <ac:picMkLst>
            <pc:docMk/>
            <pc:sldMk cId="4014748208" sldId="1189"/>
            <ac:picMk id="2" creationId="{16D34545-79D5-468C-96FE-8E11895DA534}"/>
          </ac:picMkLst>
        </pc:picChg>
        <pc:picChg chg="del mod">
          <ac:chgData name="LAMIAE BEZZAZ" userId="f9bc3cc0-8e1c-4944-afa8-b4b36bbf20e1" providerId="ADAL" clId="{3FB2A434-E7D5-4A11-AA1A-EB68F587E649}" dt="2026-01-31T19:17:27.920" v="989" actId="478"/>
          <ac:picMkLst>
            <pc:docMk/>
            <pc:sldMk cId="4014748208" sldId="1189"/>
            <ac:picMk id="3" creationId="{5B2E5A01-42F8-4788-9735-90293C19FAC7}"/>
          </ac:picMkLst>
        </pc:picChg>
      </pc:sldChg>
      <pc:sldChg chg="addSp delSp modSp add ord">
        <pc:chgData name="LAMIAE BEZZAZ" userId="f9bc3cc0-8e1c-4944-afa8-b4b36bbf20e1" providerId="ADAL" clId="{3FB2A434-E7D5-4A11-AA1A-EB68F587E649}" dt="2026-01-31T19:17:37.024" v="993"/>
        <pc:sldMkLst>
          <pc:docMk/>
          <pc:sldMk cId="3130740010" sldId="1190"/>
        </pc:sldMkLst>
        <pc:spChg chg="mod">
          <ac:chgData name="LAMIAE BEZZAZ" userId="f9bc3cc0-8e1c-4944-afa8-b4b36bbf20e1" providerId="ADAL" clId="{3FB2A434-E7D5-4A11-AA1A-EB68F587E649}" dt="2026-01-31T19:05:10.165" v="559"/>
          <ac:spMkLst>
            <pc:docMk/>
            <pc:sldMk cId="3130740010" sldId="1190"/>
            <ac:spMk id="3" creationId="{9FE74E97-3DE0-5A30-6412-5B6358BE7627}"/>
          </ac:spMkLst>
        </pc:spChg>
        <pc:spChg chg="mod">
          <ac:chgData name="LAMIAE BEZZAZ" userId="f9bc3cc0-8e1c-4944-afa8-b4b36bbf20e1" providerId="ADAL" clId="{3FB2A434-E7D5-4A11-AA1A-EB68F587E649}" dt="2026-01-31T19:05:05.671" v="558"/>
          <ac:spMkLst>
            <pc:docMk/>
            <pc:sldMk cId="3130740010" sldId="1190"/>
            <ac:spMk id="7" creationId="{F7A80D38-8E5A-0993-296A-EC9025FD0013}"/>
          </ac:spMkLst>
        </pc:spChg>
        <pc:picChg chg="add">
          <ac:chgData name="LAMIAE BEZZAZ" userId="f9bc3cc0-8e1c-4944-afa8-b4b36bbf20e1" providerId="ADAL" clId="{3FB2A434-E7D5-4A11-AA1A-EB68F587E649}" dt="2026-01-31T19:17:37.024" v="993"/>
          <ac:picMkLst>
            <pc:docMk/>
            <pc:sldMk cId="3130740010" sldId="1190"/>
            <ac:picMk id="9" creationId="{450E86C0-76EA-428F-A3AF-96947D709456}"/>
          </ac:picMkLst>
        </pc:picChg>
        <pc:picChg chg="del">
          <ac:chgData name="LAMIAE BEZZAZ" userId="f9bc3cc0-8e1c-4944-afa8-b4b36bbf20e1" providerId="ADAL" clId="{3FB2A434-E7D5-4A11-AA1A-EB68F587E649}" dt="2026-01-31T19:17:36.605" v="992" actId="478"/>
          <ac:picMkLst>
            <pc:docMk/>
            <pc:sldMk cId="3130740010" sldId="1190"/>
            <ac:picMk id="11" creationId="{E3D3A876-6561-4420-A5B8-1BA62A89FBD0}"/>
          </ac:picMkLst>
        </pc:picChg>
      </pc:sldChg>
      <pc:sldChg chg="addSp delSp modSp add">
        <pc:chgData name="LAMIAE BEZZAZ" userId="f9bc3cc0-8e1c-4944-afa8-b4b36bbf20e1" providerId="ADAL" clId="{3FB2A434-E7D5-4A11-AA1A-EB68F587E649}" dt="2026-01-31T19:18:39.827" v="1003" actId="1076"/>
        <pc:sldMkLst>
          <pc:docMk/>
          <pc:sldMk cId="4273594782" sldId="1191"/>
        </pc:sldMkLst>
        <pc:spChg chg="mod">
          <ac:chgData name="LAMIAE BEZZAZ" userId="f9bc3cc0-8e1c-4944-afa8-b4b36bbf20e1" providerId="ADAL" clId="{3FB2A434-E7D5-4A11-AA1A-EB68F587E649}" dt="2026-01-31T19:06:12.386" v="592"/>
          <ac:spMkLst>
            <pc:docMk/>
            <pc:sldMk cId="4273594782" sldId="1191"/>
            <ac:spMk id="6" creationId="{E3A2D228-143D-45EB-8D8C-C82788229D21}"/>
          </ac:spMkLst>
        </pc:spChg>
        <pc:spChg chg="mod">
          <ac:chgData name="LAMIAE BEZZAZ" userId="f9bc3cc0-8e1c-4944-afa8-b4b36bbf20e1" providerId="ADAL" clId="{3FB2A434-E7D5-4A11-AA1A-EB68F587E649}" dt="2026-01-31T19:05:47.350" v="591" actId="20577"/>
          <ac:spMkLst>
            <pc:docMk/>
            <pc:sldMk cId="4273594782" sldId="1191"/>
            <ac:spMk id="7" creationId="{5E8646D8-E7E2-AEFF-2F46-02D2B7ED3538}"/>
          </ac:spMkLst>
        </pc:spChg>
        <pc:picChg chg="add mod">
          <ac:chgData name="LAMIAE BEZZAZ" userId="f9bc3cc0-8e1c-4944-afa8-b4b36bbf20e1" providerId="ADAL" clId="{3FB2A434-E7D5-4A11-AA1A-EB68F587E649}" dt="2026-01-31T19:18:39.827" v="1003" actId="1076"/>
          <ac:picMkLst>
            <pc:docMk/>
            <pc:sldMk cId="4273594782" sldId="1191"/>
            <ac:picMk id="2" creationId="{0074D770-0D23-40E3-A137-D66D5AEC3C4B}"/>
          </ac:picMkLst>
        </pc:picChg>
        <pc:picChg chg="del">
          <ac:chgData name="LAMIAE BEZZAZ" userId="f9bc3cc0-8e1c-4944-afa8-b4b36bbf20e1" providerId="ADAL" clId="{3FB2A434-E7D5-4A11-AA1A-EB68F587E649}" dt="2026-01-31T19:18:35.797" v="1001" actId="478"/>
          <ac:picMkLst>
            <pc:docMk/>
            <pc:sldMk cId="4273594782" sldId="1191"/>
            <ac:picMk id="3" creationId="{5B2E5A01-42F8-4788-9735-90293C19FAC7}"/>
          </ac:picMkLst>
        </pc:picChg>
      </pc:sldChg>
      <pc:sldChg chg="addSp delSp modSp add">
        <pc:chgData name="LAMIAE BEZZAZ" userId="f9bc3cc0-8e1c-4944-afa8-b4b36bbf20e1" providerId="ADAL" clId="{3FB2A434-E7D5-4A11-AA1A-EB68F587E649}" dt="2026-01-31T19:18:45.276" v="1006" actId="1076"/>
        <pc:sldMkLst>
          <pc:docMk/>
          <pc:sldMk cId="121518254" sldId="1192"/>
        </pc:sldMkLst>
        <pc:spChg chg="mod">
          <ac:chgData name="LAMIAE BEZZAZ" userId="f9bc3cc0-8e1c-4944-afa8-b4b36bbf20e1" providerId="ADAL" clId="{3FB2A434-E7D5-4A11-AA1A-EB68F587E649}" dt="2026-01-31T19:06:42.908" v="623"/>
          <ac:spMkLst>
            <pc:docMk/>
            <pc:sldMk cId="121518254" sldId="1192"/>
            <ac:spMk id="3" creationId="{9FE74E97-3DE0-5A30-6412-5B6358BE7627}"/>
          </ac:spMkLst>
        </pc:spChg>
        <pc:spChg chg="mod">
          <ac:chgData name="LAMIAE BEZZAZ" userId="f9bc3cc0-8e1c-4944-afa8-b4b36bbf20e1" providerId="ADAL" clId="{3FB2A434-E7D5-4A11-AA1A-EB68F587E649}" dt="2026-01-31T19:06:34.386" v="622" actId="313"/>
          <ac:spMkLst>
            <pc:docMk/>
            <pc:sldMk cId="121518254" sldId="1192"/>
            <ac:spMk id="7" creationId="{F7A80D38-8E5A-0993-296A-EC9025FD0013}"/>
          </ac:spMkLst>
        </pc:spChg>
        <pc:picChg chg="add mod">
          <ac:chgData name="LAMIAE BEZZAZ" userId="f9bc3cc0-8e1c-4944-afa8-b4b36bbf20e1" providerId="ADAL" clId="{3FB2A434-E7D5-4A11-AA1A-EB68F587E649}" dt="2026-01-31T19:18:45.276" v="1006" actId="1076"/>
          <ac:picMkLst>
            <pc:docMk/>
            <pc:sldMk cId="121518254" sldId="1192"/>
            <ac:picMk id="2" creationId="{7CC6174F-037A-4BAB-A599-DC88E4374A8B}"/>
          </ac:picMkLst>
        </pc:picChg>
        <pc:picChg chg="del">
          <ac:chgData name="LAMIAE BEZZAZ" userId="f9bc3cc0-8e1c-4944-afa8-b4b36bbf20e1" providerId="ADAL" clId="{3FB2A434-E7D5-4A11-AA1A-EB68F587E649}" dt="2026-01-31T19:18:42.067" v="1004" actId="478"/>
          <ac:picMkLst>
            <pc:docMk/>
            <pc:sldMk cId="121518254" sldId="1192"/>
            <ac:picMk id="11" creationId="{E3D3A876-6561-4420-A5B8-1BA62A89FBD0}"/>
          </ac:picMkLst>
        </pc:picChg>
      </pc:sldChg>
      <pc:sldChg chg="addSp delSp modSp add">
        <pc:chgData name="LAMIAE BEZZAZ" userId="f9bc3cc0-8e1c-4944-afa8-b4b36bbf20e1" providerId="ADAL" clId="{3FB2A434-E7D5-4A11-AA1A-EB68F587E649}" dt="2026-01-31T19:19:02.617" v="1009" actId="1076"/>
        <pc:sldMkLst>
          <pc:docMk/>
          <pc:sldMk cId="3859124607" sldId="1193"/>
        </pc:sldMkLst>
        <pc:spChg chg="mod">
          <ac:chgData name="LAMIAE BEZZAZ" userId="f9bc3cc0-8e1c-4944-afa8-b4b36bbf20e1" providerId="ADAL" clId="{3FB2A434-E7D5-4A11-AA1A-EB68F587E649}" dt="2026-01-31T19:09:26.610" v="712"/>
          <ac:spMkLst>
            <pc:docMk/>
            <pc:sldMk cId="3859124607" sldId="1193"/>
            <ac:spMk id="6" creationId="{E3A2D228-143D-45EB-8D8C-C82788229D21}"/>
          </ac:spMkLst>
        </pc:spChg>
        <pc:spChg chg="mod">
          <ac:chgData name="LAMIAE BEZZAZ" userId="f9bc3cc0-8e1c-4944-afa8-b4b36bbf20e1" providerId="ADAL" clId="{3FB2A434-E7D5-4A11-AA1A-EB68F587E649}" dt="2026-01-31T19:09:21.629" v="711"/>
          <ac:spMkLst>
            <pc:docMk/>
            <pc:sldMk cId="3859124607" sldId="1193"/>
            <ac:spMk id="7" creationId="{5E8646D8-E7E2-AEFF-2F46-02D2B7ED3538}"/>
          </ac:spMkLst>
        </pc:spChg>
        <pc:picChg chg="add mod">
          <ac:chgData name="LAMIAE BEZZAZ" userId="f9bc3cc0-8e1c-4944-afa8-b4b36bbf20e1" providerId="ADAL" clId="{3FB2A434-E7D5-4A11-AA1A-EB68F587E649}" dt="2026-01-31T19:19:02.617" v="1009" actId="1076"/>
          <ac:picMkLst>
            <pc:docMk/>
            <pc:sldMk cId="3859124607" sldId="1193"/>
            <ac:picMk id="2" creationId="{FC3DA2A5-8876-4A25-ABF8-D41A932F9A61}"/>
          </ac:picMkLst>
        </pc:picChg>
        <pc:picChg chg="del">
          <ac:chgData name="LAMIAE BEZZAZ" userId="f9bc3cc0-8e1c-4944-afa8-b4b36bbf20e1" providerId="ADAL" clId="{3FB2A434-E7D5-4A11-AA1A-EB68F587E649}" dt="2026-01-31T19:18:59.574" v="1007" actId="478"/>
          <ac:picMkLst>
            <pc:docMk/>
            <pc:sldMk cId="3859124607" sldId="1193"/>
            <ac:picMk id="3" creationId="{5B2E5A01-42F8-4788-9735-90293C19FAC7}"/>
          </ac:picMkLst>
        </pc:picChg>
      </pc:sldChg>
      <pc:sldChg chg="addSp delSp modSp add replId">
        <pc:chgData name="LAMIAE BEZZAZ" userId="f9bc3cc0-8e1c-4944-afa8-b4b36bbf20e1" providerId="ADAL" clId="{3FB2A434-E7D5-4A11-AA1A-EB68F587E649}" dt="2026-01-31T19:19:06.742" v="1011"/>
        <pc:sldMkLst>
          <pc:docMk/>
          <pc:sldMk cId="3518276413" sldId="1194"/>
        </pc:sldMkLst>
        <pc:spChg chg="mod">
          <ac:chgData name="LAMIAE BEZZAZ" userId="f9bc3cc0-8e1c-4944-afa8-b4b36bbf20e1" providerId="ADAL" clId="{3FB2A434-E7D5-4A11-AA1A-EB68F587E649}" dt="2026-01-31T19:10:11.437" v="732"/>
          <ac:spMkLst>
            <pc:docMk/>
            <pc:sldMk cId="3518276413" sldId="1194"/>
            <ac:spMk id="3" creationId="{9FE74E97-3DE0-5A30-6412-5B6358BE7627}"/>
          </ac:spMkLst>
        </pc:spChg>
        <pc:spChg chg="mod">
          <ac:chgData name="LAMIAE BEZZAZ" userId="f9bc3cc0-8e1c-4944-afa8-b4b36bbf20e1" providerId="ADAL" clId="{3FB2A434-E7D5-4A11-AA1A-EB68F587E649}" dt="2026-01-31T19:10:01.977" v="731" actId="20577"/>
          <ac:spMkLst>
            <pc:docMk/>
            <pc:sldMk cId="3518276413" sldId="1194"/>
            <ac:spMk id="7" creationId="{F7A80D38-8E5A-0993-296A-EC9025FD0013}"/>
          </ac:spMkLst>
        </pc:spChg>
        <pc:picChg chg="add">
          <ac:chgData name="LAMIAE BEZZAZ" userId="f9bc3cc0-8e1c-4944-afa8-b4b36bbf20e1" providerId="ADAL" clId="{3FB2A434-E7D5-4A11-AA1A-EB68F587E649}" dt="2026-01-31T19:19:06.742" v="1011"/>
          <ac:picMkLst>
            <pc:docMk/>
            <pc:sldMk cId="3518276413" sldId="1194"/>
            <ac:picMk id="9" creationId="{F62A666A-41AB-48DD-921E-528834F58677}"/>
          </ac:picMkLst>
        </pc:picChg>
        <pc:picChg chg="del">
          <ac:chgData name="LAMIAE BEZZAZ" userId="f9bc3cc0-8e1c-4944-afa8-b4b36bbf20e1" providerId="ADAL" clId="{3FB2A434-E7D5-4A11-AA1A-EB68F587E649}" dt="2026-01-31T19:19:06.281" v="1010" actId="478"/>
          <ac:picMkLst>
            <pc:docMk/>
            <pc:sldMk cId="3518276413" sldId="1194"/>
            <ac:picMk id="11" creationId="{E3D3A876-6561-4420-A5B8-1BA62A89FBD0}"/>
          </ac:picMkLst>
        </pc:picChg>
      </pc:sldChg>
      <pc:sldChg chg="addSp delSp modSp add">
        <pc:chgData name="LAMIAE BEZZAZ" userId="f9bc3cc0-8e1c-4944-afa8-b4b36bbf20e1" providerId="ADAL" clId="{3FB2A434-E7D5-4A11-AA1A-EB68F587E649}" dt="2026-01-31T19:19:40.166" v="1014" actId="1076"/>
        <pc:sldMkLst>
          <pc:docMk/>
          <pc:sldMk cId="3669196237" sldId="1195"/>
        </pc:sldMkLst>
        <pc:spChg chg="mod">
          <ac:chgData name="LAMIAE BEZZAZ" userId="f9bc3cc0-8e1c-4944-afa8-b4b36bbf20e1" providerId="ADAL" clId="{3FB2A434-E7D5-4A11-AA1A-EB68F587E649}" dt="2026-01-31T19:12:16.972" v="740" actId="20577"/>
          <ac:spMkLst>
            <pc:docMk/>
            <pc:sldMk cId="3669196237" sldId="1195"/>
            <ac:spMk id="6" creationId="{E3A2D228-143D-45EB-8D8C-C82788229D21}"/>
          </ac:spMkLst>
        </pc:spChg>
        <pc:spChg chg="mod">
          <ac:chgData name="LAMIAE BEZZAZ" userId="f9bc3cc0-8e1c-4944-afa8-b4b36bbf20e1" providerId="ADAL" clId="{3FB2A434-E7D5-4A11-AA1A-EB68F587E649}" dt="2026-01-31T19:12:23.267" v="746" actId="20577"/>
          <ac:spMkLst>
            <pc:docMk/>
            <pc:sldMk cId="3669196237" sldId="1195"/>
            <ac:spMk id="7" creationId="{5E8646D8-E7E2-AEFF-2F46-02D2B7ED3538}"/>
          </ac:spMkLst>
        </pc:spChg>
        <pc:picChg chg="add mod">
          <ac:chgData name="LAMIAE BEZZAZ" userId="f9bc3cc0-8e1c-4944-afa8-b4b36bbf20e1" providerId="ADAL" clId="{3FB2A434-E7D5-4A11-AA1A-EB68F587E649}" dt="2026-01-31T19:19:40.166" v="1014" actId="1076"/>
          <ac:picMkLst>
            <pc:docMk/>
            <pc:sldMk cId="3669196237" sldId="1195"/>
            <ac:picMk id="2" creationId="{BE959C37-7D68-488C-B5AB-31451C2BF296}"/>
          </ac:picMkLst>
        </pc:picChg>
        <pc:picChg chg="del">
          <ac:chgData name="LAMIAE BEZZAZ" userId="f9bc3cc0-8e1c-4944-afa8-b4b36bbf20e1" providerId="ADAL" clId="{3FB2A434-E7D5-4A11-AA1A-EB68F587E649}" dt="2026-01-31T19:19:10.679" v="1012" actId="478"/>
          <ac:picMkLst>
            <pc:docMk/>
            <pc:sldMk cId="3669196237" sldId="1195"/>
            <ac:picMk id="3" creationId="{5B2E5A01-42F8-4788-9735-90293C19FAC7}"/>
          </ac:picMkLst>
        </pc:picChg>
      </pc:sldChg>
      <pc:sldChg chg="addSp delSp modSp add replId">
        <pc:chgData name="LAMIAE BEZZAZ" userId="f9bc3cc0-8e1c-4944-afa8-b4b36bbf20e1" providerId="ADAL" clId="{3FB2A434-E7D5-4A11-AA1A-EB68F587E649}" dt="2026-01-31T19:19:45.214" v="1016"/>
        <pc:sldMkLst>
          <pc:docMk/>
          <pc:sldMk cId="3288583630" sldId="1196"/>
        </pc:sldMkLst>
        <pc:spChg chg="mod">
          <ac:chgData name="LAMIAE BEZZAZ" userId="f9bc3cc0-8e1c-4944-afa8-b4b36bbf20e1" providerId="ADAL" clId="{3FB2A434-E7D5-4A11-AA1A-EB68F587E649}" dt="2026-01-31T19:13:16.721" v="751" actId="20577"/>
          <ac:spMkLst>
            <pc:docMk/>
            <pc:sldMk cId="3288583630" sldId="1196"/>
            <ac:spMk id="3" creationId="{9FE74E97-3DE0-5A30-6412-5B6358BE7627}"/>
          </ac:spMkLst>
        </pc:spChg>
        <pc:spChg chg="mod">
          <ac:chgData name="LAMIAE BEZZAZ" userId="f9bc3cc0-8e1c-4944-afa8-b4b36bbf20e1" providerId="ADAL" clId="{3FB2A434-E7D5-4A11-AA1A-EB68F587E649}" dt="2026-01-31T19:13:09.331" v="748" actId="20577"/>
          <ac:spMkLst>
            <pc:docMk/>
            <pc:sldMk cId="3288583630" sldId="1196"/>
            <ac:spMk id="7" creationId="{F7A80D38-8E5A-0993-296A-EC9025FD0013}"/>
          </ac:spMkLst>
        </pc:spChg>
        <pc:picChg chg="add">
          <ac:chgData name="LAMIAE BEZZAZ" userId="f9bc3cc0-8e1c-4944-afa8-b4b36bbf20e1" providerId="ADAL" clId="{3FB2A434-E7D5-4A11-AA1A-EB68F587E649}" dt="2026-01-31T19:19:45.214" v="1016"/>
          <ac:picMkLst>
            <pc:docMk/>
            <pc:sldMk cId="3288583630" sldId="1196"/>
            <ac:picMk id="9" creationId="{2C70E03E-C26D-4908-AC0C-C95D09F27313}"/>
          </ac:picMkLst>
        </pc:picChg>
        <pc:picChg chg="del">
          <ac:chgData name="LAMIAE BEZZAZ" userId="f9bc3cc0-8e1c-4944-afa8-b4b36bbf20e1" providerId="ADAL" clId="{3FB2A434-E7D5-4A11-AA1A-EB68F587E649}" dt="2026-01-31T19:19:44.705" v="1015" actId="478"/>
          <ac:picMkLst>
            <pc:docMk/>
            <pc:sldMk cId="3288583630" sldId="1196"/>
            <ac:picMk id="11" creationId="{E3D3A876-6561-4420-A5B8-1BA62A89FBD0}"/>
          </ac:picMkLst>
        </pc:picChg>
      </pc:sldChg>
      <pc:sldChg chg="addSp delSp modSp add">
        <pc:chgData name="LAMIAE BEZZAZ" userId="f9bc3cc0-8e1c-4944-afa8-b4b36bbf20e1" providerId="ADAL" clId="{3FB2A434-E7D5-4A11-AA1A-EB68F587E649}" dt="2026-01-31T19:20:23.831" v="1019" actId="1076"/>
        <pc:sldMkLst>
          <pc:docMk/>
          <pc:sldMk cId="4153344930" sldId="1197"/>
        </pc:sldMkLst>
        <pc:spChg chg="mod">
          <ac:chgData name="LAMIAE BEZZAZ" userId="f9bc3cc0-8e1c-4944-afa8-b4b36bbf20e1" providerId="ADAL" clId="{3FB2A434-E7D5-4A11-AA1A-EB68F587E649}" dt="2026-01-31T19:14:26.969" v="855"/>
          <ac:spMkLst>
            <pc:docMk/>
            <pc:sldMk cId="4153344930" sldId="1197"/>
            <ac:spMk id="6" creationId="{E3A2D228-143D-45EB-8D8C-C82788229D21}"/>
          </ac:spMkLst>
        </pc:spChg>
        <pc:spChg chg="mod">
          <ac:chgData name="LAMIAE BEZZAZ" userId="f9bc3cc0-8e1c-4944-afa8-b4b36bbf20e1" providerId="ADAL" clId="{3FB2A434-E7D5-4A11-AA1A-EB68F587E649}" dt="2026-01-31T19:14:22.447" v="854"/>
          <ac:spMkLst>
            <pc:docMk/>
            <pc:sldMk cId="4153344930" sldId="1197"/>
            <ac:spMk id="7" creationId="{5E8646D8-E7E2-AEFF-2F46-02D2B7ED3538}"/>
          </ac:spMkLst>
        </pc:spChg>
        <pc:picChg chg="add mod">
          <ac:chgData name="LAMIAE BEZZAZ" userId="f9bc3cc0-8e1c-4944-afa8-b4b36bbf20e1" providerId="ADAL" clId="{3FB2A434-E7D5-4A11-AA1A-EB68F587E649}" dt="2026-01-31T19:20:23.831" v="1019" actId="1076"/>
          <ac:picMkLst>
            <pc:docMk/>
            <pc:sldMk cId="4153344930" sldId="1197"/>
            <ac:picMk id="2" creationId="{36A51F02-A180-4CA9-80DF-5A141B4642FF}"/>
          </ac:picMkLst>
        </pc:picChg>
        <pc:picChg chg="del">
          <ac:chgData name="LAMIAE BEZZAZ" userId="f9bc3cc0-8e1c-4944-afa8-b4b36bbf20e1" providerId="ADAL" clId="{3FB2A434-E7D5-4A11-AA1A-EB68F587E649}" dt="2026-01-31T19:20:20.923" v="1017" actId="478"/>
          <ac:picMkLst>
            <pc:docMk/>
            <pc:sldMk cId="4153344930" sldId="1197"/>
            <ac:picMk id="3" creationId="{5B2E5A01-42F8-4788-9735-90293C19FAC7}"/>
          </ac:picMkLst>
        </pc:picChg>
      </pc:sldChg>
      <pc:sldChg chg="addSp delSp modSp add replId">
        <pc:chgData name="LAMIAE BEZZAZ" userId="f9bc3cc0-8e1c-4944-afa8-b4b36bbf20e1" providerId="ADAL" clId="{3FB2A434-E7D5-4A11-AA1A-EB68F587E649}" dt="2026-01-31T19:20:59.381" v="1037" actId="20577"/>
        <pc:sldMkLst>
          <pc:docMk/>
          <pc:sldMk cId="2707922536" sldId="1198"/>
        </pc:sldMkLst>
        <pc:spChg chg="mod">
          <ac:chgData name="LAMIAE BEZZAZ" userId="f9bc3cc0-8e1c-4944-afa8-b4b36bbf20e1" providerId="ADAL" clId="{3FB2A434-E7D5-4A11-AA1A-EB68F587E649}" dt="2026-01-31T19:20:59.381" v="1037" actId="20577"/>
          <ac:spMkLst>
            <pc:docMk/>
            <pc:sldMk cId="2707922536" sldId="1198"/>
            <ac:spMk id="3" creationId="{9FE74E97-3DE0-5A30-6412-5B6358BE7627}"/>
          </ac:spMkLst>
        </pc:spChg>
        <pc:spChg chg="mod">
          <ac:chgData name="LAMIAE BEZZAZ" userId="f9bc3cc0-8e1c-4944-afa8-b4b36bbf20e1" providerId="ADAL" clId="{3FB2A434-E7D5-4A11-AA1A-EB68F587E649}" dt="2026-01-31T19:20:50.127" v="1029" actId="20577"/>
          <ac:spMkLst>
            <pc:docMk/>
            <pc:sldMk cId="2707922536" sldId="1198"/>
            <ac:spMk id="7" creationId="{F7A80D38-8E5A-0993-296A-EC9025FD0013}"/>
          </ac:spMkLst>
        </pc:spChg>
        <pc:picChg chg="add">
          <ac:chgData name="LAMIAE BEZZAZ" userId="f9bc3cc0-8e1c-4944-afa8-b4b36bbf20e1" providerId="ADAL" clId="{3FB2A434-E7D5-4A11-AA1A-EB68F587E649}" dt="2026-01-31T19:20:27.873" v="1021"/>
          <ac:picMkLst>
            <pc:docMk/>
            <pc:sldMk cId="2707922536" sldId="1198"/>
            <ac:picMk id="9" creationId="{CC43EEE7-5EC9-48F2-8E0E-3273FC9E3C39}"/>
          </ac:picMkLst>
        </pc:picChg>
        <pc:picChg chg="del">
          <ac:chgData name="LAMIAE BEZZAZ" userId="f9bc3cc0-8e1c-4944-afa8-b4b36bbf20e1" providerId="ADAL" clId="{3FB2A434-E7D5-4A11-AA1A-EB68F587E649}" dt="2026-01-31T19:20:27.373" v="1020" actId="478"/>
          <ac:picMkLst>
            <pc:docMk/>
            <pc:sldMk cId="2707922536" sldId="1198"/>
            <ac:picMk id="11" creationId="{E3D3A876-6561-4420-A5B8-1BA62A89FBD0}"/>
          </ac:picMkLst>
        </pc:picChg>
      </pc:sldChg>
      <pc:sldChg chg="modSp add">
        <pc:chgData name="LAMIAE BEZZAZ" userId="f9bc3cc0-8e1c-4944-afa8-b4b36bbf20e1" providerId="ADAL" clId="{3FB2A434-E7D5-4A11-AA1A-EB68F587E649}" dt="2026-01-31T19:21:48.919" v="1065" actId="20577"/>
        <pc:sldMkLst>
          <pc:docMk/>
          <pc:sldMk cId="1300796755" sldId="1199"/>
        </pc:sldMkLst>
        <pc:spChg chg="mod">
          <ac:chgData name="LAMIAE BEZZAZ" userId="f9bc3cc0-8e1c-4944-afa8-b4b36bbf20e1" providerId="ADAL" clId="{3FB2A434-E7D5-4A11-AA1A-EB68F587E649}" dt="2026-01-31T19:21:48.919" v="1065" actId="20577"/>
          <ac:spMkLst>
            <pc:docMk/>
            <pc:sldMk cId="1300796755" sldId="1199"/>
            <ac:spMk id="6" creationId="{E3A2D228-143D-45EB-8D8C-C82788229D21}"/>
          </ac:spMkLst>
        </pc:spChg>
        <pc:spChg chg="mod">
          <ac:chgData name="LAMIAE BEZZAZ" userId="f9bc3cc0-8e1c-4944-afa8-b4b36bbf20e1" providerId="ADAL" clId="{3FB2A434-E7D5-4A11-AA1A-EB68F587E649}" dt="2026-01-31T19:21:41.705" v="1055" actId="20577"/>
          <ac:spMkLst>
            <pc:docMk/>
            <pc:sldMk cId="1300796755" sldId="1199"/>
            <ac:spMk id="7" creationId="{5E8646D8-E7E2-AEFF-2F46-02D2B7ED3538}"/>
          </ac:spMkLst>
        </pc:spChg>
      </pc:sldChg>
      <pc:sldChg chg="modSp add replId">
        <pc:chgData name="LAMIAE BEZZAZ" userId="f9bc3cc0-8e1c-4944-afa8-b4b36bbf20e1" providerId="ADAL" clId="{3FB2A434-E7D5-4A11-AA1A-EB68F587E649}" dt="2026-01-31T19:23:09.134" v="1124" actId="20577"/>
        <pc:sldMkLst>
          <pc:docMk/>
          <pc:sldMk cId="3926078369" sldId="1200"/>
        </pc:sldMkLst>
        <pc:spChg chg="mod">
          <ac:chgData name="LAMIAE BEZZAZ" userId="f9bc3cc0-8e1c-4944-afa8-b4b36bbf20e1" providerId="ADAL" clId="{3FB2A434-E7D5-4A11-AA1A-EB68F587E649}" dt="2026-01-31T19:23:09.134" v="1124" actId="20577"/>
          <ac:spMkLst>
            <pc:docMk/>
            <pc:sldMk cId="3926078369" sldId="1200"/>
            <ac:spMk id="3" creationId="{9FE74E97-3DE0-5A30-6412-5B6358BE7627}"/>
          </ac:spMkLst>
        </pc:spChg>
        <pc:spChg chg="mod">
          <ac:chgData name="LAMIAE BEZZAZ" userId="f9bc3cc0-8e1c-4944-afa8-b4b36bbf20e1" providerId="ADAL" clId="{3FB2A434-E7D5-4A11-AA1A-EB68F587E649}" dt="2026-01-31T19:23:03.078" v="1123" actId="20577"/>
          <ac:spMkLst>
            <pc:docMk/>
            <pc:sldMk cId="3926078369" sldId="1200"/>
            <ac:spMk id="7" creationId="{F7A80D38-8E5A-0993-296A-EC9025FD001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186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60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79849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558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50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854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9762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13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6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5794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1576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02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47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5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5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9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7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03/02/2026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15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4528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2.png"/><Relationship Id="rId7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2.png"/><Relationship Id="rId7" Type="http://schemas.openxmlformats.org/officeDocument/2006/relationships/image" Target="../media/image4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7.png"/><Relationship Id="rId4" Type="http://schemas.openxmlformats.org/officeDocument/2006/relationships/image" Target="../media/image3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9.gif"/><Relationship Id="rId5" Type="http://schemas.openxmlformats.org/officeDocument/2006/relationships/image" Target="../media/image58.png"/><Relationship Id="rId4" Type="http://schemas.openxmlformats.org/officeDocument/2006/relationships/notesSlide" Target="../notesSlides/notesSlide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9.gif"/><Relationship Id="rId5" Type="http://schemas.openxmlformats.org/officeDocument/2006/relationships/image" Target="../media/image58.png"/><Relationship Id="rId4" Type="http://schemas.openxmlformats.org/officeDocument/2006/relationships/notesSlide" Target="../notesSlides/notesSlide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1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39B55FD-8061-4EC5-9174-09ABA3B93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3A1DDA2-11DC-4015-9E76-C62447B15107}"/>
              </a:ext>
            </a:extLst>
          </p:cNvPr>
          <p:cNvGrpSpPr/>
          <p:nvPr/>
        </p:nvGrpSpPr>
        <p:grpSpPr>
          <a:xfrm>
            <a:off x="3637109" y="2480553"/>
            <a:ext cx="3284418" cy="3312000"/>
            <a:chOff x="1263112" y="150829"/>
            <a:chExt cx="8920412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F941B96-95DF-48D3-95A3-695D1C947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3112" y="150829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33DDA9D-0DA2-475E-8600-48DC3EEEA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456" y="150829"/>
              <a:ext cx="4471068" cy="6858000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9FA57E2-4369-414C-8940-444F7F97EC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617" y="2480553"/>
            <a:ext cx="1834225" cy="331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8F26E53-CA66-45FA-B912-449AB51D1512}"/>
              </a:ext>
            </a:extLst>
          </p:cNvPr>
          <p:cNvGrpSpPr/>
          <p:nvPr/>
        </p:nvGrpSpPr>
        <p:grpSpPr>
          <a:xfrm>
            <a:off x="336601" y="2480553"/>
            <a:ext cx="3284418" cy="3312000"/>
            <a:chOff x="-4245254" y="182880"/>
            <a:chExt cx="8918318" cy="6861229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7833BFD-086A-4AA4-8836-37075C67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45254" y="182880"/>
              <a:ext cx="4471068" cy="68580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AEF237-B3C8-4CFC-800A-B61AF3E59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996" y="186109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50158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932000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Écriture – Point de langue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48208" y="3907288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Lecture – Graphèmes : s = z. 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Écriture – Graphèmes : s = z.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247883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s = z</a:t>
            </a:r>
            <a:r>
              <a:rPr lang="fr-FR" dirty="0">
                <a:solidFill>
                  <a:srgbClr val="565F88"/>
                </a:solidFill>
              </a:rPr>
              <a:t> ».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de « Reda et le petit oiseau »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003301" y="2508402"/>
            <a:ext cx="7137400" cy="244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184074" y="2853538"/>
            <a:ext cx="67758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 étudié.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mots avec : s = z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Voyager – Se promener – Regarder la télé – Un parc de jeux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maison – Une chaise.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Voyager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promener 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Regarder la télé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 chaise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parc de jeux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latin typeface="Dosis SemiBold" pitchFamily="2" charset="0"/>
              </a:rPr>
              <a:t> maison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D1737B-73B5-48FD-84CE-032514924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9DF97D-0502-4906-BA9C-365ACE4CC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265269-6815-40CD-BEBC-23441572A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489ED1A-F230-408B-87D7-56ADB6D8E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CADE3E-B3FE-4D03-9776-CED38C825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ED5F54-AA0E-4104-BFC7-67FD7117A0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0D9DF7-5D61-4A11-998C-D4E5C3E3EE6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4DA72EB-102C-4209-BA46-FF3617B60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FAE8E6-1560-40DB-9042-788811DAA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 oiseau – Une chemise – Un arrosoir – Une rose – Le gazon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valise.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oiseau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chemise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arrosoir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valise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rose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gazon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57F339-940D-46D3-9751-35E8BA553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647EC3-98C3-4911-B3F0-4C50C911A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5" y="4230754"/>
            <a:ext cx="1692000" cy="19482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C1B15B-B91D-41CF-AB7E-D13C63870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082148-79FD-4402-846C-AD02E2628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836166"/>
            <a:ext cx="1692000" cy="194822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F146C4-55A6-417B-8365-349D9684F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F673239-9DB0-47A1-9506-140AB3CDD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4974E5-187E-45C0-BAA7-E8BDE13C0E0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C6EE642-A508-4388-8633-6E57EFE29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834F7D-4B03-4EB7-B8FA-84A6E309C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F7BF3D6-1E55-41CF-AA34-EB3BB9AA53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0BE737-E894-4176-9778-0C8AB5BA5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739C5B-6250-4477-807C-E1BAEC72D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F86AE4-5183-402B-9402-0345DA3E8E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4BCB38-8FBE-4AB3-BB83-9D8FAB6E84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73" y="1868420"/>
            <a:ext cx="1711300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A200BC-2140-4CD2-A820-4BBB0FE693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60FA3CF-CA64-4353-A76A-799038014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52B96A-52D7-4A9F-8DA7-2B7F2B6A0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6F2C63-302E-4BA8-8F7C-9D1FF05C89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73" y="1868420"/>
            <a:ext cx="1711300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C77ECD-AE00-4EE2-B36F-99CDBB8481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1247218" y="4370309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6651945" y="1723646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8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Regarder la télé et le parc de jeux.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83236BD6-D839-44B2-84C1-A6D98F6F58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8FC04E-724C-4856-A10F-B9BC4084A8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5BC749E-4285-4C98-A23A-E81C5CD8E3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A33668-FC55-4AAB-A8CC-5A586BF6B6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531C4F-51A3-4315-9C5B-999B9F8B51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73" y="1868420"/>
            <a:ext cx="1711300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2A29D0-FAF3-480D-9B1A-E6F623E5D6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B58CE2-D45F-4D61-B76B-4C1438F1533F}"/>
              </a:ext>
            </a:extLst>
          </p:cNvPr>
          <p:cNvGrpSpPr/>
          <p:nvPr/>
        </p:nvGrpSpPr>
        <p:grpSpPr>
          <a:xfrm>
            <a:off x="28805" y="65525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C84858-B904-4430-9E3E-B81D4C38F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E5E692-7E71-4D5E-964E-DB6C22428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Qui veut expliquer la consigne dans sa langue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44F819-0AEC-4993-BBFA-D282224304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72EA28-578C-44D1-B531-FF2D5CC64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5" y="4230754"/>
            <a:ext cx="1692000" cy="19482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DCEF95-5B06-44CC-8B60-1D0F38DE95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CEE00D-24E2-4FFD-9478-986A067CF6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836166"/>
            <a:ext cx="1692000" cy="1948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5DCF35-2413-4EA0-9824-210862612D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444136-9D01-4058-996C-A9203E584E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E2B373-FEFD-4BE5-8D84-DCBE5A5C7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BE3E7F-F702-4287-A016-83F8D9E20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930238"/>
            <a:ext cx="1692000" cy="19482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322745-86D7-4653-98F4-1656FE488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15B4FC-35C7-4676-83ED-4DA3682D5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4195517"/>
            <a:ext cx="1692000" cy="1948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63E59A-F22A-45BF-8933-921F13BB2E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3AF6464-08AA-458E-9CAB-2CC55C86EB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Oiseau et gazon.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DD5088-D68B-4309-82E7-05552AAE90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10D843-1F16-4C0E-8528-AE8AF8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FA907C-8B51-4226-B9B0-5696336B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23CDCB5-8022-4930-B429-D1A092B63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65DC02-893A-4BE2-9303-201D2A5F4E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85" y="1836165"/>
            <a:ext cx="1692000" cy="1948225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EB57542-00AE-4287-A071-57B7C9A772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D6D70C-189F-43CA-A278-DA29AD7141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4195517"/>
            <a:ext cx="1692000" cy="1948225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8AD4A6E-C1C4-4103-849C-32D0934516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4F17A3E-DE8E-4A2D-AB4D-258E99D18C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37022060-4912-583D-31B5-6EC9976759B1}"/>
              </a:ext>
            </a:extLst>
          </p:cNvPr>
          <p:cNvSpPr txBox="1">
            <a:spLocks/>
          </p:cNvSpPr>
          <p:nvPr/>
        </p:nvSpPr>
        <p:spPr>
          <a:xfrm>
            <a:off x="407254" y="4230773"/>
            <a:ext cx="2691359" cy="344922"/>
          </a:xfrm>
          <a:prstGeom prst="roundRect">
            <a:avLst/>
          </a:prstGeom>
        </p:spPr>
        <p:txBody>
          <a:bodyPr/>
          <a:lstStyle>
            <a:defPPr>
              <a:defRPr lang="fr-FR"/>
            </a:defPPr>
            <a:lvl1pPr indent="0" algn="ctr" defTabSz="514337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>
                <a:ln w="0"/>
                <a:solidFill>
                  <a:srgbClr val="474F71"/>
                </a:solidFill>
                <a:latin typeface="Dosis" pitchFamily="2" charset="0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lvl="0"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chaise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85900E00-A149-072F-AB7C-972001D6A0D1}"/>
              </a:ext>
            </a:extLst>
          </p:cNvPr>
          <p:cNvSpPr txBox="1">
            <a:spLocks/>
          </p:cNvSpPr>
          <p:nvPr/>
        </p:nvSpPr>
        <p:spPr>
          <a:xfrm>
            <a:off x="3156365" y="4230773"/>
            <a:ext cx="2691359" cy="344922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visite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949D014-EFE9-AA18-C193-ADBD3924FA87}"/>
              </a:ext>
            </a:extLst>
          </p:cNvPr>
          <p:cNvSpPr txBox="1">
            <a:spLocks/>
          </p:cNvSpPr>
          <p:nvPr/>
        </p:nvSpPr>
        <p:spPr>
          <a:xfrm>
            <a:off x="5698751" y="4360555"/>
            <a:ext cx="2691359" cy="34492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sz="3600" dirty="0">
                <a:latin typeface="Dosis SemiBold" pitchFamily="2" charset="0"/>
              </a:rPr>
              <a:t>fusée</a:t>
            </a:r>
            <a:endParaRPr kumimoji="0" lang="fr-MA" sz="36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D7F12330-329C-F818-ED99-5A40C7AAEF82}"/>
              </a:ext>
            </a:extLst>
          </p:cNvPr>
          <p:cNvSpPr txBox="1">
            <a:spLocks/>
          </p:cNvSpPr>
          <p:nvPr/>
        </p:nvSpPr>
        <p:spPr>
          <a:xfrm>
            <a:off x="346320" y="2792414"/>
            <a:ext cx="2691359" cy="344922"/>
          </a:xfrm>
          <a:prstGeom prst="roundRect">
            <a:avLst/>
          </a:prstGeom>
        </p:spPr>
        <p:txBody>
          <a:bodyPr/>
          <a:lstStyle>
            <a:defPPr>
              <a:defRPr lang="fr-FR"/>
            </a:defPPr>
            <a:lvl1pPr indent="0" algn="ctr" defTabSz="514337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>
                <a:ln w="0"/>
                <a:solidFill>
                  <a:srgbClr val="474F71"/>
                </a:solidFill>
                <a:latin typeface="Dosis" pitchFamily="2" charset="0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lvl="0">
              <a:defRPr/>
            </a:pPr>
            <a:r>
              <a:rPr lang="fr-MA" sz="3600" dirty="0">
                <a:latin typeface="Dosis SemiBold" pitchFamily="2" charset="0"/>
              </a:rPr>
              <a:t>Vase</a:t>
            </a:r>
            <a:endParaRPr kumimoji="0" lang="fr-MA" sz="36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DC52716D-BA7E-37E6-3884-3AF88B94B001}"/>
              </a:ext>
            </a:extLst>
          </p:cNvPr>
          <p:cNvSpPr txBox="1">
            <a:spLocks/>
          </p:cNvSpPr>
          <p:nvPr/>
        </p:nvSpPr>
        <p:spPr>
          <a:xfrm>
            <a:off x="3156365" y="2792414"/>
            <a:ext cx="2691359" cy="344922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rose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63BD856A-C500-E827-90D2-C408F445997F}"/>
              </a:ext>
            </a:extLst>
          </p:cNvPr>
          <p:cNvSpPr txBox="1">
            <a:spLocks/>
          </p:cNvSpPr>
          <p:nvPr/>
        </p:nvSpPr>
        <p:spPr>
          <a:xfrm>
            <a:off x="5698751" y="2922196"/>
            <a:ext cx="2691359" cy="34492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3600" dirty="0">
                <a:latin typeface="Dosis SemiBold" pitchFamily="2" charset="0"/>
              </a:rPr>
              <a:t>oiseau</a:t>
            </a: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5B5F9472-9011-91B7-5814-A28BB2D759A5}"/>
              </a:ext>
            </a:extLst>
          </p:cNvPr>
          <p:cNvSpPr txBox="1">
            <a:spLocks/>
          </p:cNvSpPr>
          <p:nvPr/>
        </p:nvSpPr>
        <p:spPr>
          <a:xfrm>
            <a:off x="407254" y="4230773"/>
            <a:ext cx="2691359" cy="344922"/>
          </a:xfrm>
          <a:prstGeom prst="roundRect">
            <a:avLst/>
          </a:prstGeom>
        </p:spPr>
        <p:txBody>
          <a:bodyPr/>
          <a:lstStyle>
            <a:defPPr>
              <a:defRPr lang="fr-FR"/>
            </a:defPPr>
            <a:lvl1pPr indent="0" algn="ctr" defTabSz="514337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>
                <a:ln w="0"/>
                <a:solidFill>
                  <a:srgbClr val="474F71"/>
                </a:solidFill>
                <a:latin typeface="Dosis" pitchFamily="2" charset="0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lvl="0"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désert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06B2DB1-5365-A18B-3478-E577576ADB0B}"/>
              </a:ext>
            </a:extLst>
          </p:cNvPr>
          <p:cNvSpPr txBox="1">
            <a:spLocks/>
          </p:cNvSpPr>
          <p:nvPr/>
        </p:nvSpPr>
        <p:spPr>
          <a:xfrm>
            <a:off x="3156365" y="4230773"/>
            <a:ext cx="2691359" cy="34122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usine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34AD527D-6B33-E5C7-C475-219E8D18384B}"/>
              </a:ext>
            </a:extLst>
          </p:cNvPr>
          <p:cNvSpPr txBox="1">
            <a:spLocks/>
          </p:cNvSpPr>
          <p:nvPr/>
        </p:nvSpPr>
        <p:spPr>
          <a:xfrm>
            <a:off x="5698751" y="4360555"/>
            <a:ext cx="2691359" cy="34492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arrosoir</a:t>
            </a:r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6294EC14-9DAE-713A-0AA4-E7A1BF2C9812}"/>
              </a:ext>
            </a:extLst>
          </p:cNvPr>
          <p:cNvSpPr txBox="1">
            <a:spLocks/>
          </p:cNvSpPr>
          <p:nvPr/>
        </p:nvSpPr>
        <p:spPr>
          <a:xfrm>
            <a:off x="407254" y="2792414"/>
            <a:ext cx="2691359" cy="344922"/>
          </a:xfrm>
          <a:prstGeom prst="roundRect">
            <a:avLst/>
          </a:prstGeom>
        </p:spPr>
        <p:txBody>
          <a:bodyPr/>
          <a:lstStyle>
            <a:defPPr>
              <a:defRPr lang="fr-FR"/>
            </a:defPPr>
            <a:lvl1pPr indent="0" algn="ctr" defTabSz="514337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>
                <a:ln w="0"/>
                <a:solidFill>
                  <a:srgbClr val="474F71"/>
                </a:solidFill>
                <a:latin typeface="Dosis" pitchFamily="2" charset="0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lvl="0"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maison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0FA53242-AC0D-E97C-CC01-7F538036FF78}"/>
              </a:ext>
            </a:extLst>
          </p:cNvPr>
          <p:cNvSpPr txBox="1">
            <a:spLocks/>
          </p:cNvSpPr>
          <p:nvPr/>
        </p:nvSpPr>
        <p:spPr>
          <a:xfrm>
            <a:off x="3156365" y="2792414"/>
            <a:ext cx="2691359" cy="344922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valise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BE004D05-95D3-C696-64F3-3C3250B7FDE9}"/>
              </a:ext>
            </a:extLst>
          </p:cNvPr>
          <p:cNvSpPr txBox="1">
            <a:spLocks/>
          </p:cNvSpPr>
          <p:nvPr/>
        </p:nvSpPr>
        <p:spPr>
          <a:xfrm>
            <a:off x="5698751" y="2922196"/>
            <a:ext cx="2691359" cy="34492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3600" dirty="0">
                <a:latin typeface="Dosis SemiBold" pitchFamily="2" charset="0"/>
              </a:rPr>
              <a:t>cousin</a:t>
            </a:r>
          </a:p>
        </p:txBody>
      </p:sp>
    </p:spTree>
    <p:extLst>
      <p:ext uri="{BB962C8B-B14F-4D97-AF65-F5344CB8AC3E}">
        <p14:creationId xmlns:p14="http://schemas.microsoft.com/office/powerpoint/2010/main" val="153430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457200" y="2978877"/>
            <a:ext cx="835078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Mon père arrose le gazon avec l’arrosoir.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Ma voisine est assise sur une chaise.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Arc plein 1">
            <a:extLst>
              <a:ext uri="{FF2B5EF4-FFF2-40B4-BE49-F238E27FC236}">
                <a16:creationId xmlns:a16="http://schemas.microsoft.com/office/drawing/2014/main" id="{50FE7524-1D8A-419E-A398-7F99FDDFEFBE}"/>
              </a:ext>
            </a:extLst>
          </p:cNvPr>
          <p:cNvSpPr/>
          <p:nvPr/>
        </p:nvSpPr>
        <p:spPr>
          <a:xfrm rot="10633823">
            <a:off x="3598474" y="3555576"/>
            <a:ext cx="497519" cy="334583"/>
          </a:xfrm>
          <a:prstGeom prst="blockArc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0D362-E4D5-7836-BBE1-7109C8052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776D9F-E293-E367-7DD6-11D17C61D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40150C0-A665-C7EE-F98F-211690BCED48}"/>
              </a:ext>
            </a:extLst>
          </p:cNvPr>
          <p:cNvSpPr txBox="1"/>
          <p:nvPr/>
        </p:nvSpPr>
        <p:spPr>
          <a:xfrm>
            <a:off x="578385" y="2798971"/>
            <a:ext cx="806949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Sara et sa cousine sont dans le salon.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2361811-B04B-7D44-5958-DBBA383F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22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50DB-1D10-0734-D3B0-E54A2331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C807DB-FAC2-6444-5C7C-5737F25A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07F84-9D39-1CEE-9E0F-D72F838B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78DA50-24E2-4D45-B760-A7A7DF388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962" y="1863000"/>
            <a:ext cx="2720076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155-B2B5-2063-5063-3A0BE2AF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E31117C-EDEA-21C9-CAD1-11374409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B64329-0CD1-F014-031C-3BF1830DB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C202C8-2651-47C6-98A2-96E530401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962" y="1863000"/>
            <a:ext cx="2720076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627-D486-E543-E364-D595D5BD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B3FA3-4440-357D-6F1C-CE3C082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D844-A0BE-4EE3-6241-C4E0DBA9E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F7C25-9ECD-900B-FC67-E9037D3B9B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EC3207-E9D6-7697-FBEC-B4DAEEDCF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3A3A16-2224-34A9-4D01-BF36814C0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B9F87-AFBB-E26A-A9B6-70C3FAF0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69FE949-5150-0985-9EEE-517627B1CF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099FA-9AD6-6BB6-E0B8-38ABB8C5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AB9EF5-D318-ECFD-63ED-60DF1ED10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2298ADE2-10DC-5C4E-8005-196B44FA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128FAE-EC96-4792-A62A-DFD60659CEFC}"/>
              </a:ext>
            </a:extLst>
          </p:cNvPr>
          <p:cNvGrpSpPr/>
          <p:nvPr/>
        </p:nvGrpSpPr>
        <p:grpSpPr>
          <a:xfrm>
            <a:off x="1692000" y="2514600"/>
            <a:ext cx="5839600" cy="2710081"/>
            <a:chOff x="1692000" y="2514600"/>
            <a:chExt cx="5839600" cy="2710081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F088B131-91E0-4E50-89B0-897B954B3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514600"/>
              <a:ext cx="5839600" cy="2710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EA015BF-8F24-4ECF-8C35-E5E7DD709162}"/>
                </a:ext>
              </a:extLst>
            </p:cNvPr>
            <p:cNvSpPr txBox="1"/>
            <p:nvPr/>
          </p:nvSpPr>
          <p:spPr>
            <a:xfrm>
              <a:off x="2784200" y="3132382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Un  oiseau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9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2470D-D01D-25B2-686B-DF74EF3A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0E73316-ED3F-1DE3-21A0-911576224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3D696A-48A2-C366-926C-E451CE7F6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C4731B-8225-4888-81F8-3C3AD095F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956" y="1863000"/>
            <a:ext cx="2720088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6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F48A3-5FEC-4961-7A8A-063EBC4CB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3A4E0C0-A4CA-E9D4-5B5D-A7B188BCD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B12600-B115-CCF3-FBC4-06B4B4FBC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3E3AD5-B64A-4C42-8DCD-89312ABC3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956" y="1863000"/>
            <a:ext cx="2720088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1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289F1-00F2-A256-1389-495B62A0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FC41F-3955-79D3-142B-A3CEF34F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49B362-1032-65A3-3A78-552B30855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50F1299-5F10-665C-3119-44ADD0946DF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AF0091E-831B-89EF-0786-86BAFD310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D7AFBD-3976-8F60-199D-E6DC1B3DB0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969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2DF5-AD43-2979-D16C-A454B6CF4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C36600D-DA20-296A-7673-8C518D900F5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53B786-D4F4-BB58-9CA4-8E77075F5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BA92BE-B42C-5449-C526-3F1A5D9B01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33FA9CFF-7292-0AF1-51AC-927583604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E390158-5385-40A0-9935-292151F50984}"/>
              </a:ext>
            </a:extLst>
          </p:cNvPr>
          <p:cNvGrpSpPr/>
          <p:nvPr/>
        </p:nvGrpSpPr>
        <p:grpSpPr>
          <a:xfrm>
            <a:off x="1692000" y="2451100"/>
            <a:ext cx="5839600" cy="2684681"/>
            <a:chOff x="1692000" y="2451100"/>
            <a:chExt cx="5839600" cy="2684681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8CFA26F6-663C-4390-ABFB-094356F32C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51100"/>
              <a:ext cx="5839600" cy="268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8DBF346-A1DA-48B6-A315-7349AEAA6DB9}"/>
                </a:ext>
              </a:extLst>
            </p:cNvPr>
            <p:cNvSpPr txBox="1"/>
            <p:nvPr/>
          </p:nvSpPr>
          <p:spPr>
            <a:xfrm>
              <a:off x="2784200" y="3058302"/>
              <a:ext cx="40490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Une chemise</a:t>
              </a:r>
              <a:endParaRPr lang="fr-FR" sz="24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577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399B-0092-3F04-E8F1-5E2E1B25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842415-A90E-941C-2223-CE643A61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5F65B-B09C-B2BE-C516-6E041052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C8E9AC-B05B-4E0A-8470-3D5809F27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431" y="1863000"/>
            <a:ext cx="2863137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5783-7510-0764-2A4A-1E56144E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79BECD-8C22-0E29-EDA6-8281E9F1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D8507C-B591-B8AB-98AA-1BDD3342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F8DCBD-5018-4893-8B69-81702D142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431" y="1863000"/>
            <a:ext cx="2863137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D363-8867-2F10-9D73-0F3ACF25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C1CB-7DF5-6629-0C3F-19B018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23507-5C5F-8F3A-9617-83B2CD07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02C809-4F28-6459-2311-8C6B964BA2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2FC7AD7-CB45-B9C7-19E4-5282AE48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AA0980-EF55-47AC-24F9-8CD8F928B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5A6E-110B-9808-A07B-0D5124F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2F39713-471D-D2C3-9E4E-945A0B8039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C5598B-CB9C-541C-D87B-A111CA5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10EC2C-350C-CFA3-A851-879C1CF83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ED9C34-0AC7-BE19-BCBD-0E028A36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9D27FD-1989-43F2-8D36-C39074011C18}"/>
              </a:ext>
            </a:extLst>
          </p:cNvPr>
          <p:cNvGrpSpPr/>
          <p:nvPr/>
        </p:nvGrpSpPr>
        <p:grpSpPr>
          <a:xfrm>
            <a:off x="1692000" y="2438400"/>
            <a:ext cx="5839600" cy="2684681"/>
            <a:chOff x="1692000" y="2438400"/>
            <a:chExt cx="5839600" cy="2684681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7F31651-2BBF-4BB9-A916-2694D6686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38400"/>
              <a:ext cx="5839600" cy="268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A2EB8E1-3409-4CED-AF77-F3505112BB48}"/>
                </a:ext>
              </a:extLst>
            </p:cNvPr>
            <p:cNvSpPr txBox="1"/>
            <p:nvPr/>
          </p:nvSpPr>
          <p:spPr>
            <a:xfrm>
              <a:off x="2784200" y="3089834"/>
              <a:ext cx="35941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400" dirty="0">
                  <a:solidFill>
                    <a:srgbClr val="C00000"/>
                  </a:solidFill>
                  <a:latin typeface="Dosis SemiBold" panose="020B0604020202020204" charset="0"/>
                </a:rPr>
                <a:t>Une  maison</a:t>
              </a:r>
              <a:endParaRPr lang="fr-FR" sz="20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9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C98F16E-9765-464D-AF31-D707B8CEEC35}"/>
              </a:ext>
            </a:extLst>
          </p:cNvPr>
          <p:cNvGrpSpPr/>
          <p:nvPr/>
        </p:nvGrpSpPr>
        <p:grpSpPr>
          <a:xfrm>
            <a:off x="1243974" y="3115242"/>
            <a:ext cx="6854725" cy="612000"/>
            <a:chOff x="612000" y="3115242"/>
            <a:chExt cx="7486700" cy="61200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72515AE-8853-4654-8DC1-15107ADA80F4}"/>
                </a:ext>
              </a:extLst>
            </p:cNvPr>
            <p:cNvGrpSpPr/>
            <p:nvPr/>
          </p:nvGrpSpPr>
          <p:grpSpPr>
            <a:xfrm>
              <a:off x="612000" y="3115242"/>
              <a:ext cx="1809925" cy="612000"/>
              <a:chOff x="612000" y="3115242"/>
              <a:chExt cx="1809925" cy="612000"/>
            </a:xfrm>
          </p:grpSpPr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0A2D3860-4972-C57C-A15A-A8EFA9ED05E0}"/>
                  </a:ext>
                </a:extLst>
              </p:cNvPr>
              <p:cNvSpPr/>
              <p:nvPr/>
            </p:nvSpPr>
            <p:spPr>
              <a:xfrm>
                <a:off x="612000" y="3115242"/>
                <a:ext cx="1795079" cy="6120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A507CEB-479D-9D1A-ECA2-D731F5FD5B94}"/>
                  </a:ext>
                </a:extLst>
              </p:cNvPr>
              <p:cNvSpPr txBox="1"/>
              <p:nvPr/>
            </p:nvSpPr>
            <p:spPr>
              <a:xfrm>
                <a:off x="656221" y="3159632"/>
                <a:ext cx="17657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Dosis SemiBold" pitchFamily="2" charset="0"/>
                  </a:rPr>
                  <a:t>le bus</a:t>
                </a:r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1957B68-CE2C-4C2C-901A-707D0321D97F}"/>
                </a:ext>
              </a:extLst>
            </p:cNvPr>
            <p:cNvGrpSpPr/>
            <p:nvPr/>
          </p:nvGrpSpPr>
          <p:grpSpPr>
            <a:xfrm>
              <a:off x="3208593" y="3115242"/>
              <a:ext cx="2054944" cy="612000"/>
              <a:chOff x="3090572" y="3115242"/>
              <a:chExt cx="2054944" cy="612000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669A69C0-043D-C68D-AC73-773DB2A699DB}"/>
                  </a:ext>
                </a:extLst>
              </p:cNvPr>
              <p:cNvSpPr/>
              <p:nvPr/>
            </p:nvSpPr>
            <p:spPr>
              <a:xfrm>
                <a:off x="3090572" y="3115242"/>
                <a:ext cx="2054944" cy="6120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endParaRPr>
              </a:p>
            </p:txBody>
          </p:sp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65EF2DC-16DB-FD30-1BA1-9DA29DC83710}"/>
                  </a:ext>
                </a:extLst>
              </p:cNvPr>
              <p:cNvSpPr txBox="1"/>
              <p:nvPr/>
            </p:nvSpPr>
            <p:spPr>
              <a:xfrm>
                <a:off x="3172502" y="3159632"/>
                <a:ext cx="18690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Dosis SemiBold" pitchFamily="2" charset="0"/>
                  </a:rPr>
                  <a:t>prenez</a:t>
                </a: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5E39B53-1A38-49D0-918E-094CD5FB0F2F}"/>
                </a:ext>
              </a:extLst>
            </p:cNvPr>
            <p:cNvGrpSpPr/>
            <p:nvPr/>
          </p:nvGrpSpPr>
          <p:grpSpPr>
            <a:xfrm>
              <a:off x="6050205" y="3115242"/>
              <a:ext cx="2048495" cy="612000"/>
              <a:chOff x="6050205" y="3115242"/>
              <a:chExt cx="2048495" cy="612000"/>
            </a:xfrm>
          </p:grpSpPr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8053DF62-B3F8-C739-F3F9-4567E95505EC}"/>
                  </a:ext>
                </a:extLst>
              </p:cNvPr>
              <p:cNvSpPr/>
              <p:nvPr/>
            </p:nvSpPr>
            <p:spPr>
              <a:xfrm>
                <a:off x="6050205" y="3115242"/>
                <a:ext cx="2048495" cy="6120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611658F-3237-17BE-BE61-78D7A56E85A0}"/>
                  </a:ext>
                </a:extLst>
              </p:cNvPr>
              <p:cNvSpPr txBox="1"/>
              <p:nvPr/>
            </p:nvSpPr>
            <p:spPr>
              <a:xfrm>
                <a:off x="6437870" y="3159632"/>
                <a:ext cx="14828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Dosis SemiBold" pitchFamily="2" charset="0"/>
                  </a:rPr>
                  <a:t>vous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9D797-964C-414B-80C0-8E88150B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34480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92FAB3-535A-DF98-F01F-CA741DA47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58" r="49809"/>
          <a:stretch>
            <a:fillRect/>
          </a:stretch>
        </p:blipFill>
        <p:spPr>
          <a:xfrm>
            <a:off x="3124422" y="1953930"/>
            <a:ext cx="2179099" cy="3368040"/>
          </a:xfrm>
          <a:prstGeom prst="roundRect">
            <a:avLst>
              <a:gd name="adj" fmla="val 28593"/>
            </a:avLst>
          </a:prstGeom>
        </p:spPr>
      </p:pic>
    </p:spTree>
    <p:extLst>
      <p:ext uri="{BB962C8B-B14F-4D97-AF65-F5344CB8AC3E}">
        <p14:creationId xmlns:p14="http://schemas.microsoft.com/office/powerpoint/2010/main" val="3744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07294B-7152-4AAA-BDA5-276513709F4A}"/>
              </a:ext>
            </a:extLst>
          </p:cNvPr>
          <p:cNvGrpSpPr/>
          <p:nvPr/>
        </p:nvGrpSpPr>
        <p:grpSpPr>
          <a:xfrm>
            <a:off x="834901" y="2842400"/>
            <a:ext cx="7697099" cy="1790700"/>
            <a:chOff x="834901" y="3429000"/>
            <a:chExt cx="7697099" cy="1790700"/>
          </a:xfrm>
        </p:grpSpPr>
        <p:pic>
          <p:nvPicPr>
            <p:cNvPr id="205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F6974C2-2FF4-4EE7-9663-DC2430414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2" t="28294" b="38328"/>
            <a:stretch/>
          </p:blipFill>
          <p:spPr bwMode="auto">
            <a:xfrm>
              <a:off x="834901" y="3429000"/>
              <a:ext cx="7571033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F55FFF4-3B0D-4B92-AB56-FAF9272DE78A}"/>
                </a:ext>
              </a:extLst>
            </p:cNvPr>
            <p:cNvSpPr txBox="1"/>
            <p:nvPr/>
          </p:nvSpPr>
          <p:spPr>
            <a:xfrm>
              <a:off x="1692000" y="3883473"/>
              <a:ext cx="684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V</a:t>
              </a:r>
              <a:r>
                <a:rPr lang="fr-FR" sz="3200" dirty="0">
                  <a:solidFill>
                    <a:srgbClr val="565F88"/>
                  </a:solidFill>
                  <a:latin typeface="Dosis SemiBold" panose="020B0604020202020204" charset="0"/>
                </a:rPr>
                <a:t>ous    prenez    le    bus</a:t>
              </a:r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CD669-5DB9-E66A-81EB-40CBC395F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D06F680-1B07-76FB-012F-F265619E4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906D618-F1A5-D6DE-B3B1-3EF589096A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8CD8E8E-8393-20C0-FEF3-BDCD4D83D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F7381A5-DD09-05C7-B73F-CA9CA943BA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EE5AC7A-B599-461C-873D-F42C08C406BC}"/>
              </a:ext>
            </a:extLst>
          </p:cNvPr>
          <p:cNvGrpSpPr/>
          <p:nvPr/>
        </p:nvGrpSpPr>
        <p:grpSpPr>
          <a:xfrm>
            <a:off x="709998" y="3156610"/>
            <a:ext cx="7724003" cy="534003"/>
            <a:chOff x="552297" y="3114163"/>
            <a:chExt cx="7724003" cy="534003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3603471-1FBE-4BFA-AB4E-8AB3CF358B9F}"/>
                </a:ext>
              </a:extLst>
            </p:cNvPr>
            <p:cNvSpPr/>
            <p:nvPr/>
          </p:nvSpPr>
          <p:spPr>
            <a:xfrm>
              <a:off x="552297" y="3116040"/>
              <a:ext cx="1468144" cy="5221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chemeClr val="accent5">
                      <a:lumMod val="50000"/>
                    </a:schemeClr>
                  </a:solidFill>
                  <a:latin typeface="Dosis SemiBold" panose="020B0604020202020204" charset="0"/>
                </a:rPr>
                <a:t> prend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anose="020B0604020202020204" charset="0"/>
              </a:endParaRP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3D708B6-88DF-413C-A4DF-717E5780F0B3}"/>
                </a:ext>
              </a:extLst>
            </p:cNvPr>
            <p:cNvGrpSpPr/>
            <p:nvPr/>
          </p:nvGrpSpPr>
          <p:grpSpPr>
            <a:xfrm>
              <a:off x="4228948" y="3116042"/>
              <a:ext cx="2411471" cy="532124"/>
              <a:chOff x="3158596" y="3494708"/>
              <a:chExt cx="2396594" cy="623728"/>
            </a:xfrm>
          </p:grpSpPr>
          <p:sp>
            <p:nvSpPr>
              <p:cNvPr id="2" name="Rectangle : coins arrondis 1">
                <a:extLst>
                  <a:ext uri="{FF2B5EF4-FFF2-40B4-BE49-F238E27FC236}">
                    <a16:creationId xmlns:a16="http://schemas.microsoft.com/office/drawing/2014/main" id="{D42417F6-33E5-6DD5-D0C3-017EBEC3AE0A}"/>
                  </a:ext>
                </a:extLst>
              </p:cNvPr>
              <p:cNvSpPr/>
              <p:nvPr/>
            </p:nvSpPr>
            <p:spPr>
              <a:xfrm>
                <a:off x="3158596" y="3494708"/>
                <a:ext cx="2396594" cy="6120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42513EE5-7F68-F87E-BBFF-3081AE88A2C1}"/>
                  </a:ext>
                </a:extLst>
              </p:cNvPr>
              <p:cNvSpPr txBox="1"/>
              <p:nvPr/>
            </p:nvSpPr>
            <p:spPr>
              <a:xfrm>
                <a:off x="3552516" y="3505144"/>
                <a:ext cx="1774838" cy="613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b="1" kern="0" dirty="0">
                    <a:solidFill>
                      <a:schemeClr val="accent5">
                        <a:lumMod val="50000"/>
                      </a:schemeClr>
                    </a:solidFill>
                    <a:latin typeface="Dosis SemiBold" panose="020B0604020202020204" charset="0"/>
                  </a:rPr>
                  <a:t>de sa sœur </a:t>
                </a:r>
                <a:endParaRPr kumimoji="0" lang="fr-FR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Dosis SemiBold" panose="020B0604020202020204" charset="0"/>
                </a:endParaRPr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B74F858-4B35-4299-A78A-271747D0C940}"/>
                </a:ext>
              </a:extLst>
            </p:cNvPr>
            <p:cNvGrpSpPr/>
            <p:nvPr/>
          </p:nvGrpSpPr>
          <p:grpSpPr>
            <a:xfrm>
              <a:off x="6866598" y="3114163"/>
              <a:ext cx="1409702" cy="523220"/>
              <a:chOff x="7182000" y="3114938"/>
              <a:chExt cx="1409702" cy="523220"/>
            </a:xfrm>
          </p:grpSpPr>
          <p:sp>
            <p:nvSpPr>
              <p:cNvPr id="6" name="Rectangle : coins arrondis 5">
                <a:extLst>
                  <a:ext uri="{FF2B5EF4-FFF2-40B4-BE49-F238E27FC236}">
                    <a16:creationId xmlns:a16="http://schemas.microsoft.com/office/drawing/2014/main" id="{B1AB1ABE-E943-8FF0-AA7A-6CAD656D417C}"/>
                  </a:ext>
                </a:extLst>
              </p:cNvPr>
              <p:cNvSpPr/>
              <p:nvPr/>
            </p:nvSpPr>
            <p:spPr>
              <a:xfrm>
                <a:off x="7182000" y="3116040"/>
                <a:ext cx="1409702" cy="52211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41DA38E-296A-1EF6-8B0A-775AE0005B30}"/>
                  </a:ext>
                </a:extLst>
              </p:cNvPr>
              <p:cNvSpPr txBox="1"/>
              <p:nvPr/>
            </p:nvSpPr>
            <p:spPr>
              <a:xfrm>
                <a:off x="7182000" y="3114938"/>
                <a:ext cx="11835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b="1" kern="0" dirty="0">
                    <a:solidFill>
                      <a:schemeClr val="accent5">
                        <a:lumMod val="50000"/>
                      </a:schemeClr>
                    </a:solidFill>
                    <a:latin typeface="Dosis SemiBold" panose="020B0604020202020204" charset="0"/>
                  </a:rPr>
                  <a:t>Sami</a:t>
                </a:r>
              </a:p>
            </p:txBody>
          </p:sp>
        </p:grp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B6B3671-CA65-4958-868E-D5CC45148C2E}"/>
                </a:ext>
              </a:extLst>
            </p:cNvPr>
            <p:cNvSpPr/>
            <p:nvPr/>
          </p:nvSpPr>
          <p:spPr>
            <a:xfrm>
              <a:off x="2572738" y="3116040"/>
              <a:ext cx="1468144" cy="5221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chemeClr val="accent5">
                      <a:lumMod val="50000"/>
                    </a:schemeClr>
                  </a:solidFill>
                  <a:latin typeface="Dosis SemiBold" panose="020B0604020202020204" charset="0"/>
                </a:rPr>
                <a:t> soin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2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EF526-624B-6905-38F9-A73F90FC0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CA07C4A-EC20-9976-5C3E-2CD8BC571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965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0ABFAB-7880-FAFD-D3AC-FC5B4EC3C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568493"/>
            <a:ext cx="1250140" cy="987542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3A20FC5-CF2E-C1F2-45CA-E7481F5699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142"/>
          <a:stretch>
            <a:fillRect/>
          </a:stretch>
        </p:blipFill>
        <p:spPr>
          <a:xfrm>
            <a:off x="3349591" y="2088683"/>
            <a:ext cx="2670409" cy="336804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73301-9002-9AFF-37C5-56A0E1E9B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FF5F2A6-B586-C302-DF84-76D9D494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3C38F2-FB68-B1E4-2347-8E3549ABB12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7730A0B-FC13-C0A9-F2AF-59283AE00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FF6527-7122-26D9-9C9B-D0DB1536B7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2C5118-E5E2-4E16-9530-75A07457AD7F}"/>
              </a:ext>
            </a:extLst>
          </p:cNvPr>
          <p:cNvGrpSpPr/>
          <p:nvPr/>
        </p:nvGrpSpPr>
        <p:grpSpPr>
          <a:xfrm>
            <a:off x="834901" y="2443655"/>
            <a:ext cx="7335325" cy="1970690"/>
            <a:chOff x="1298974" y="2270235"/>
            <a:chExt cx="7279967" cy="1970690"/>
          </a:xfrm>
        </p:grpSpPr>
        <p:pic>
          <p:nvPicPr>
            <p:cNvPr id="2052" name="Picture 4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F7DCEC-FE40-455F-9F4D-FEF880FDF9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8" t="25311" r="19101" b="34575"/>
            <a:stretch>
              <a:fillRect/>
            </a:stretch>
          </p:blipFill>
          <p:spPr bwMode="auto">
            <a:xfrm>
              <a:off x="1298974" y="2270235"/>
              <a:ext cx="7011139" cy="1970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F3AC9FC-E4E0-4720-8E83-581D005193C8}"/>
                </a:ext>
              </a:extLst>
            </p:cNvPr>
            <p:cNvSpPr txBox="1"/>
            <p:nvPr/>
          </p:nvSpPr>
          <p:spPr>
            <a:xfrm>
              <a:off x="2542906" y="2805459"/>
              <a:ext cx="60360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S</a:t>
              </a:r>
              <a:r>
                <a:rPr lang="fr-FR" sz="3200" dirty="0">
                  <a:solidFill>
                    <a:schemeClr val="accent5">
                      <a:lumMod val="50000"/>
                    </a:schemeClr>
                  </a:solidFill>
                  <a:latin typeface="Dosis SemiBold" panose="020B0604020202020204" charset="0"/>
                </a:rPr>
                <a:t>ami  prend  soin  de  sa  sœur</a:t>
              </a:r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882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42606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sont les élèves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2369909" y="1734448"/>
            <a:ext cx="548418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sont les élèves ?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93601" y="1552568"/>
            <a:ext cx="1814845" cy="1433628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EAF5F7-C2A8-4C2F-9684-ABF68A2C1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287" y="2998868"/>
            <a:ext cx="2141425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5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maitresse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2042429" y="1741142"/>
            <a:ext cx="630797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maitresse ?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93601" y="1552568"/>
            <a:ext cx="1814845" cy="1433628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BA333F-7A2D-42B8-8885-54ABC314A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957" y="3058838"/>
            <a:ext cx="2473243" cy="27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9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famille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ta famille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tes amis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tes amis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2809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s = z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</a:t>
            </a:r>
            <a:r>
              <a:rPr lang="fr-FR" dirty="0">
                <a:solidFill>
                  <a:srgbClr val="565F88"/>
                </a:solidFill>
              </a:rPr>
              <a:t>« Reda et le petit oiseau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nous allons découvrir une nouvelle histoire : « Reda et le petit oiseau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vous êtes prêts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3A5D68-CDEA-7D3E-7B94-25530D00F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799BD5-656B-4379-8631-88E3AC816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154" y="1613185"/>
            <a:ext cx="4591691" cy="49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premier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5F6223D-6C91-4B08-9C38-087619846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558" y="1959496"/>
            <a:ext cx="7212884" cy="3778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2AP - Reda et le petit oiseau - E01 DONE-720p-260130">
            <a:hlinkClick r:id="" action="ppaction://media"/>
            <a:extLst>
              <a:ext uri="{FF2B5EF4-FFF2-40B4-BE49-F238E27FC236}">
                <a16:creationId xmlns:a16="http://schemas.microsoft.com/office/drawing/2014/main" id="{12E9F062-7C53-4D6B-85ED-DB0EA16EE4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580" y="1904214"/>
            <a:ext cx="7701700" cy="433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07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2AP - Reda et le petit oiseau - E01 DONE-720p-260130">
            <a:hlinkClick r:id="" action="ppaction://media"/>
            <a:extLst>
              <a:ext uri="{FF2B5EF4-FFF2-40B4-BE49-F238E27FC236}">
                <a16:creationId xmlns:a16="http://schemas.microsoft.com/office/drawing/2014/main" id="{12E9F062-7C53-4D6B-85ED-DB0EA16EE4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580" y="1904214"/>
            <a:ext cx="7701700" cy="433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0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07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D2108FE-7729-F0C5-1D88-8F21985D4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577" y="2575876"/>
            <a:ext cx="3254665" cy="327144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Reda et sa maman.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4" y="151728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Reda et sa maman.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0A0E52A-3314-4C00-A3F6-856B369E60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7577" y="2575876"/>
            <a:ext cx="3254665" cy="327144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le jardin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le jardin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D34545-79D5-468C-96FE-8E11895DA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905" y="2651584"/>
            <a:ext cx="2790184" cy="289217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le jardin, il y a des roses et du gazon.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Dans le jardin, il y a des roses et du gazon.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2EFF818-95F0-D106-0CF7-EBC007B7C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905" y="2651584"/>
            <a:ext cx="2790184" cy="289217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Reda dans le jardin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Reda dans le jardin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74D770-0D23-40E3-A137-D66D5AEC3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0516" y="2768200"/>
            <a:ext cx="2598983" cy="26949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9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se promène dans le jardin.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se promène dans le jardin.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DA5B803-C15B-157E-886D-D1D4581193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516" y="2768200"/>
            <a:ext cx="2598983" cy="26949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Reda a trouvé dans le jardin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Reda a trouvé dans le jardin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3DA2A5-8876-4A25-ABF8-D41A932F9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279" y="2787268"/>
            <a:ext cx="2762391" cy="279116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591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a trouvé un petit oiseau sur le gazon.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a trouvé un petit oiseau sur le gazon.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1FCF7BD-F8D6-CA17-B13D-DB8391C91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8279" y="2787268"/>
            <a:ext cx="2762391" cy="279116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1827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Reda pour le petit oiseau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Reda pour le petit oiseau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959C37-7D68-488C-B5AB-31451C2BF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494" y="2798284"/>
            <a:ext cx="2696138" cy="272372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enlève son bonnet, le couvre et le rentre à la maison.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enlève son bonnet, le couvre et le rentre à la maison.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D39E69F-BF9F-72B0-0F35-7177CD3E8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1494" y="2798284"/>
            <a:ext cx="2696138" cy="272372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8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Reda et sa maman pour le petit oiseau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Reda et sa maman pour le petit oiseau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A51F02-A180-4CA9-80DF-5A141B464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182" y="2831335"/>
            <a:ext cx="2791636" cy="284252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5334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vont s’en occuper.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vont s’en occuper.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37BDAC5-9602-FF64-0884-50613E3DC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182" y="2831335"/>
            <a:ext cx="2791636" cy="284252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0792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de Reda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2E5A01-42F8-4788-9735-90293C19F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360" y="2636571"/>
            <a:ext cx="3041106" cy="3077746"/>
          </a:xfrm>
          <a:prstGeom prst="round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de Reda ?</a:t>
            </a:r>
          </a:p>
        </p:txBody>
      </p:sp>
    </p:spTree>
    <p:extLst>
      <p:ext uri="{BB962C8B-B14F-4D97-AF65-F5344CB8AC3E}">
        <p14:creationId xmlns:p14="http://schemas.microsoft.com/office/powerpoint/2010/main" val="1300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toute sa famille qui va venir.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toute sa famille qui va venir.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57B46A0-C2AA-0C21-0215-A708CF1B3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360" y="2636571"/>
            <a:ext cx="3041106" cy="307774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Reda et le petit oiseau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3E70C4-EA79-4FCE-98F7-751F3F9D2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97" y="2052430"/>
            <a:ext cx="7043006" cy="369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Reda et le petit oiseau.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8D756D-FE5D-4395-8FCF-F532880ECFDB}">
  <ds:schemaRefs>
    <ds:schemaRef ds:uri="http://schemas.microsoft.com/office/2006/metadata/properties"/>
    <ds:schemaRef ds:uri="202b3bc9-e036-45c7-aea0-06aec8cd7a40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6432</TotalTime>
  <Words>1309</Words>
  <Application>Microsoft Office PowerPoint</Application>
  <PresentationFormat>Affichage à l'écran (4:3)</PresentationFormat>
  <Paragraphs>212</Paragraphs>
  <Slides>77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77</vt:i4>
      </vt:variant>
    </vt:vector>
  </HeadingPairs>
  <TitlesOfParts>
    <vt:vector size="99" baseType="lpstr">
      <vt:lpstr>Dosis</vt:lpstr>
      <vt:lpstr>Dosis SemiBold</vt:lpstr>
      <vt:lpstr>Dosis ExtraBold</vt:lpstr>
      <vt:lpstr>Aptos Display</vt:lpstr>
      <vt:lpstr>Dosis Medium</vt:lpstr>
      <vt:lpstr>Aptos</vt:lpstr>
      <vt:lpstr>Mistral</vt:lpstr>
      <vt:lpstr>Wingdings</vt:lpstr>
      <vt:lpstr>Calibri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Voyager – Se promener – Regarder la télé – Un parc de jeux  – Une maison – Une chaise.</vt:lpstr>
      <vt:lpstr>Répétons ensemble : Un oiseau – Une chemise – Un arrosoir – Une rose – Le gazon  – Une valise.</vt:lpstr>
      <vt:lpstr>Nous allons jouer au jeu des mots invisibles. </vt:lpstr>
      <vt:lpstr>Observez bien les images. Je vais masquer deux images. </vt:lpstr>
      <vt:lpstr>Quelles sont les images qui manquent ?</vt:lpstr>
      <vt:lpstr>Les deux images qui manquent sont : Regarder la télé et le parc de jeux.</vt:lpstr>
      <vt:lpstr>Nous allons jouer au jeu des mots qui bougent. </vt:lpstr>
      <vt:lpstr>Observez bien les images. Je vais faire bouger deux images. Qui veut expliquer la consigne dans sa langue ? </vt:lpstr>
      <vt:lpstr>Quelles sont les images qui ont bougé ? </vt:lpstr>
      <vt:lpstr>Les deux images qui ont bougé sont : Oiseau et gazon. </vt:lpstr>
      <vt:lpstr>Maintenant, nous allons faire de la lecture. Qui veut lire ces mots ?</vt:lpstr>
      <vt:lpstr>Qui veut lire ces mots ?</vt:lpstr>
      <vt:lpstr>Qui veut lire cette phrase ?</vt:lpstr>
      <vt:lpstr>Qui veut lire cette phrase ?</vt:lpstr>
      <vt:lpstr>Qui veut lire cette phrase ?</vt:lpstr>
      <vt:lpstr>Prenez vos ardoises. </vt:lpstr>
      <vt:lpstr>Qu’est-ce que c’est ? Qui veut répondre ? </vt:lpstr>
      <vt:lpstr>Écrivez le mot sur votre ardoise.</vt:lpstr>
      <vt:lpstr>Levez les ardoises. Je vais vérifier votre écriture. </vt:lpstr>
      <vt:lpstr>Corrigez.</vt:lpstr>
      <vt:lpstr>Qu’est-ce que c’est ? Qui veut répondre ? </vt:lpstr>
      <vt:lpstr>Écrivez le mot sur votre ardoise. </vt:lpstr>
      <vt:lpstr>Levez les ardoises. Je vais vérifier votre écriture. </vt:lpstr>
      <vt:lpstr>Corrigez.</vt:lpstr>
      <vt:lpstr>Qu’est-ce que c’est ? Qui veut répondre ? </vt:lpstr>
      <vt:lpstr>Écrivez le mot qui correspond à cette image.  </vt:lpstr>
      <vt:lpstr>Levez les ardoises. Je vais vérifier votre écriture. </vt:lpstr>
      <vt:lpstr>Corrigez.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Maintenant, c’est l’activité des questions en rafale. Je vais désigner des élèves au hasard pour répondre. Tenez-vous prêts. </vt:lpstr>
      <vt:lpstr>Comment ça va ? </vt:lpstr>
      <vt:lpstr>Comment tu t’appelles ?</vt:lpstr>
      <vt:lpstr>Tu es en quelle classe ?</vt:lpstr>
      <vt:lpstr>Tu es dans quelle école ?</vt:lpstr>
      <vt:lpstr>Comment tu vas à l’école ?</vt:lpstr>
      <vt:lpstr>Où sont les élèves ? </vt:lpstr>
      <vt:lpstr>Où est la maitresse ? </vt:lpstr>
      <vt:lpstr>Qu’est-ce que tu fais à l’école ? </vt:lpstr>
      <vt:lpstr>Qu’est-ce que tu fais avec ta famille ? </vt:lpstr>
      <vt:lpstr>Qu’est-ce que tu fais avec tes amis ? </vt:lpstr>
      <vt:lpstr>Plan de la séance 6</vt:lpstr>
      <vt:lpstr>Aujourd’hui, nous allons découvrir une nouvelle histoire : « Reda et le petit oiseau ».  Est-ce que vous êtes prêts ?</vt:lpstr>
      <vt:lpstr>On va  regarder le premier épisode. Soyez attentifs.</vt:lpstr>
      <vt:lpstr>Lecture de la vidéo.</vt:lpstr>
      <vt:lpstr>Nous allons écouter l’histoire une deuxième fois. Soyez attentifs.</vt:lpstr>
      <vt:lpstr>Lecture de la vidéo.</vt:lpstr>
      <vt:lpstr>C’est qui ?</vt:lpstr>
      <vt:lpstr>C’est Reda et sa maman.</vt:lpstr>
      <vt:lpstr>Qu’est-ce qu’il y a dans le jardin ?</vt:lpstr>
      <vt:lpstr>Dans le jardin, il y a des roses et du gazon.</vt:lpstr>
      <vt:lpstr>Que fait Reda dans le jardin ?</vt:lpstr>
      <vt:lpstr>Il se promène dans le jardin.</vt:lpstr>
      <vt:lpstr>Qu’est-ce que Reda a trouvé dans le jardin ?</vt:lpstr>
      <vt:lpstr>Il a trouvé un petit oiseau sur le gazon.</vt:lpstr>
      <vt:lpstr>Que fait Reda pour le petit oiseau ?</vt:lpstr>
      <vt:lpstr>Il enlève son bonnet, le couvre et le rentre à la maison.</vt:lpstr>
      <vt:lpstr>Que font Reda et sa maman pour le petit oiseau ?</vt:lpstr>
      <vt:lpstr>Ils vont s’en occuper. </vt:lpstr>
      <vt:lpstr>Qui va venir à la maison de Reda ?</vt:lpstr>
      <vt:lpstr>C’est toute sa famille qui va venir.</vt:lpstr>
      <vt:lpstr>On retrouvera Reda et le petit oiseau la semaine prochaine pour la suite de l’histoire.</vt:lpstr>
      <vt:lpstr>À la maison, faites un dessin sur l’histoire de Reda et le petit oiseau.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61</cp:revision>
  <cp:lastPrinted>2025-08-13T10:11:39Z</cp:lastPrinted>
  <dcterms:created xsi:type="dcterms:W3CDTF">2025-08-01T12:31:49Z</dcterms:created>
  <dcterms:modified xsi:type="dcterms:W3CDTF">2026-02-03T17:10:18Z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