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</p:sldMasterIdLst>
  <p:notesMasterIdLst>
    <p:notesMasterId r:id="rId55"/>
  </p:notesMasterIdLst>
  <p:sldIdLst>
    <p:sldId id="256" r:id="rId11"/>
    <p:sldId id="1029" r:id="rId12"/>
    <p:sldId id="705" r:id="rId13"/>
    <p:sldId id="847" r:id="rId14"/>
    <p:sldId id="798" r:id="rId15"/>
    <p:sldId id="799" r:id="rId16"/>
    <p:sldId id="862" r:id="rId17"/>
    <p:sldId id="1045" r:id="rId18"/>
    <p:sldId id="844" r:id="rId19"/>
    <p:sldId id="651" r:id="rId20"/>
    <p:sldId id="780" r:id="rId21"/>
    <p:sldId id="884" r:id="rId22"/>
    <p:sldId id="1093" r:id="rId23"/>
    <p:sldId id="1050" r:id="rId24"/>
    <p:sldId id="856" r:id="rId25"/>
    <p:sldId id="1061" r:id="rId26"/>
    <p:sldId id="888" r:id="rId27"/>
    <p:sldId id="800" r:id="rId28"/>
    <p:sldId id="864" r:id="rId29"/>
    <p:sldId id="865" r:id="rId30"/>
    <p:sldId id="846" r:id="rId31"/>
    <p:sldId id="680" r:id="rId32"/>
    <p:sldId id="1062" r:id="rId33"/>
    <p:sldId id="1094" r:id="rId34"/>
    <p:sldId id="831" r:id="rId35"/>
    <p:sldId id="832" r:id="rId36"/>
    <p:sldId id="805" r:id="rId37"/>
    <p:sldId id="653" r:id="rId38"/>
    <p:sldId id="857" r:id="rId39"/>
    <p:sldId id="870" r:id="rId40"/>
    <p:sldId id="871" r:id="rId41"/>
    <p:sldId id="872" r:id="rId42"/>
    <p:sldId id="875" r:id="rId43"/>
    <p:sldId id="882" r:id="rId44"/>
    <p:sldId id="1087" r:id="rId45"/>
    <p:sldId id="1088" r:id="rId46"/>
    <p:sldId id="1089" r:id="rId47"/>
    <p:sldId id="1090" r:id="rId48"/>
    <p:sldId id="1091" r:id="rId49"/>
    <p:sldId id="1092" r:id="rId50"/>
    <p:sldId id="817" r:id="rId51"/>
    <p:sldId id="821" r:id="rId52"/>
    <p:sldId id="843" r:id="rId53"/>
    <p:sldId id="679" r:id="rId54"/>
  </p:sldIdLst>
  <p:sldSz cx="9144000" cy="6858000" type="screen4x3"/>
  <p:notesSz cx="6735763" cy="9866313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  <p:bold r:id="rId60"/>
    </p:embeddedFont>
    <p:embeddedFont>
      <p:font typeface="Dosis SemiBold" pitchFamily="2" charset="0"/>
      <p:regular r:id="rId61"/>
      <p:bold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E84234"/>
    <a:srgbClr val="55B7DE"/>
    <a:srgbClr val="565F88"/>
    <a:srgbClr val="F26553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93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71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notesMaster" Target="notesMasters/notesMaster1.xml"/><Relationship Id="rId63" Type="http://schemas.openxmlformats.org/officeDocument/2006/relationships/presProps" Target="presProps.xml"/><Relationship Id="rId68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font" Target="fonts/font3.fntdata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5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font" Target="fonts/font1.fntdata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4.fntdata"/><Relationship Id="rId67" Type="http://schemas.microsoft.com/office/2016/11/relationships/changesInfo" Target="changesInfos/changesInfo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E14C6249-9AA2-4EA2-B79D-E065089BC06C}"/>
    <pc:docChg chg="undo custSel addSld delSld modSld">
      <pc:chgData name="LAMIAE BEZZAZ" userId="f9bc3cc0-8e1c-4944-afa8-b4b36bbf20e1" providerId="ADAL" clId="{E14C6249-9AA2-4EA2-B79D-E065089BC06C}" dt="2026-01-22T22:11:44.252" v="564" actId="12788"/>
      <pc:docMkLst>
        <pc:docMk/>
      </pc:docMkLst>
      <pc:sldChg chg="addSp delSp modSp">
        <pc:chgData name="LAMIAE BEZZAZ" userId="f9bc3cc0-8e1c-4944-afa8-b4b36bbf20e1" providerId="ADAL" clId="{E14C6249-9AA2-4EA2-B79D-E065089BC06C}" dt="2026-01-22T16:42:41.210" v="3" actId="14100"/>
        <pc:sldMkLst>
          <pc:docMk/>
          <pc:sldMk cId="2851840032" sldId="256"/>
        </pc:sldMkLst>
        <pc:picChg chg="add mod">
          <ac:chgData name="LAMIAE BEZZAZ" userId="f9bc3cc0-8e1c-4944-afa8-b4b36bbf20e1" providerId="ADAL" clId="{E14C6249-9AA2-4EA2-B79D-E065089BC06C}" dt="2026-01-22T16:42:41.210" v="3" actId="14100"/>
          <ac:picMkLst>
            <pc:docMk/>
            <pc:sldMk cId="2851840032" sldId="256"/>
            <ac:picMk id="3" creationId="{AFD7DE23-487F-4363-9B60-8398CFEAAE11}"/>
          </ac:picMkLst>
        </pc:picChg>
        <pc:picChg chg="del">
          <ac:chgData name="LAMIAE BEZZAZ" userId="f9bc3cc0-8e1c-4944-afa8-b4b36bbf20e1" providerId="ADAL" clId="{E14C6249-9AA2-4EA2-B79D-E065089BC06C}" dt="2026-01-22T16:42:26.765" v="0" actId="478"/>
          <ac:picMkLst>
            <pc:docMk/>
            <pc:sldMk cId="2851840032" sldId="256"/>
            <ac:picMk id="4" creationId="{39E3A1C1-652E-413D-81B5-D528BE941AE2}"/>
          </ac:picMkLst>
        </pc:picChg>
      </pc:sldChg>
      <pc:sldChg chg="addSp">
        <pc:chgData name="LAMIAE BEZZAZ" userId="f9bc3cc0-8e1c-4944-afa8-b4b36bbf20e1" providerId="ADAL" clId="{E14C6249-9AA2-4EA2-B79D-E065089BC06C}" dt="2026-01-22T16:46:00.530" v="10"/>
        <pc:sldMkLst>
          <pc:docMk/>
          <pc:sldMk cId="2460937176" sldId="651"/>
        </pc:sldMkLst>
        <pc:picChg chg="add">
          <ac:chgData name="LAMIAE BEZZAZ" userId="f9bc3cc0-8e1c-4944-afa8-b4b36bbf20e1" providerId="ADAL" clId="{E14C6249-9AA2-4EA2-B79D-E065089BC06C}" dt="2026-01-22T16:46:00.530" v="10"/>
          <ac:picMkLst>
            <pc:docMk/>
            <pc:sldMk cId="2460937176" sldId="651"/>
            <ac:picMk id="4" creationId="{AB73D929-CC6F-4BD8-B85A-075394C3305F}"/>
          </ac:picMkLst>
        </pc:picChg>
      </pc:sldChg>
      <pc:sldChg chg="addSp delSp modSp">
        <pc:chgData name="LAMIAE BEZZAZ" userId="f9bc3cc0-8e1c-4944-afa8-b4b36bbf20e1" providerId="ADAL" clId="{E14C6249-9AA2-4EA2-B79D-E065089BC06C}" dt="2026-01-22T22:09:44.329" v="501" actId="1076"/>
        <pc:sldMkLst>
          <pc:docMk/>
          <pc:sldMk cId="4261658029" sldId="679"/>
        </pc:sldMkLst>
        <pc:picChg chg="add mod ord">
          <ac:chgData name="LAMIAE BEZZAZ" userId="f9bc3cc0-8e1c-4944-afa8-b4b36bbf20e1" providerId="ADAL" clId="{E14C6249-9AA2-4EA2-B79D-E065089BC06C}" dt="2026-01-22T22:09:44.329" v="501" actId="1076"/>
          <ac:picMkLst>
            <pc:docMk/>
            <pc:sldMk cId="4261658029" sldId="679"/>
            <ac:picMk id="4" creationId="{A9849A74-0BF1-49A9-AB07-1CC87E4C8382}"/>
          </ac:picMkLst>
        </pc:picChg>
        <pc:picChg chg="del">
          <ac:chgData name="LAMIAE BEZZAZ" userId="f9bc3cc0-8e1c-4944-afa8-b4b36bbf20e1" providerId="ADAL" clId="{E14C6249-9AA2-4EA2-B79D-E065089BC06C}" dt="2026-01-22T22:09:15.408" v="493" actId="478"/>
          <ac:picMkLst>
            <pc:docMk/>
            <pc:sldMk cId="4261658029" sldId="679"/>
            <ac:picMk id="7" creationId="{12D8FE1D-F145-48EB-B2B9-12CB903D1F53}"/>
          </ac:picMkLst>
        </pc:picChg>
      </pc:sldChg>
      <pc:sldChg chg="addSp modSp modAnim">
        <pc:chgData name="LAMIAE BEZZAZ" userId="f9bc3cc0-8e1c-4944-afa8-b4b36bbf20e1" providerId="ADAL" clId="{E14C6249-9AA2-4EA2-B79D-E065089BC06C}" dt="2026-01-22T16:54:44.504" v="49"/>
        <pc:sldMkLst>
          <pc:docMk/>
          <pc:sldMk cId="1644084619" sldId="680"/>
        </pc:sldMkLst>
        <pc:picChg chg="add mod">
          <ac:chgData name="LAMIAE BEZZAZ" userId="f9bc3cc0-8e1c-4944-afa8-b4b36bbf20e1" providerId="ADAL" clId="{E14C6249-9AA2-4EA2-B79D-E065089BC06C}" dt="2026-01-22T16:54:34.645" v="47" actId="1076"/>
          <ac:picMkLst>
            <pc:docMk/>
            <pc:sldMk cId="1644084619" sldId="680"/>
            <ac:picMk id="4" creationId="{35EB9474-3EA0-4713-8077-AC2FAAB3D0C5}"/>
          </ac:picMkLst>
        </pc:picChg>
      </pc:sldChg>
      <pc:sldChg chg="addSp modSp">
        <pc:chgData name="LAMIAE BEZZAZ" userId="f9bc3cc0-8e1c-4944-afa8-b4b36bbf20e1" providerId="ADAL" clId="{E14C6249-9AA2-4EA2-B79D-E065089BC06C}" dt="2026-01-22T21:57:13.004" v="267" actId="171"/>
        <pc:sldMkLst>
          <pc:docMk/>
          <pc:sldMk cId="3079896629" sldId="817"/>
        </pc:sldMkLst>
        <pc:picChg chg="add mod ord">
          <ac:chgData name="LAMIAE BEZZAZ" userId="f9bc3cc0-8e1c-4944-afa8-b4b36bbf20e1" providerId="ADAL" clId="{E14C6249-9AA2-4EA2-B79D-E065089BC06C}" dt="2026-01-22T21:57:13.004" v="267" actId="171"/>
          <ac:picMkLst>
            <pc:docMk/>
            <pc:sldMk cId="3079896629" sldId="817"/>
            <ac:picMk id="3" creationId="{0AFC176E-2369-48DD-8E31-BDA8273A0335}"/>
          </ac:picMkLst>
        </pc:picChg>
      </pc:sldChg>
      <pc:sldChg chg="addSp modSp">
        <pc:chgData name="LAMIAE BEZZAZ" userId="f9bc3cc0-8e1c-4944-afa8-b4b36bbf20e1" providerId="ADAL" clId="{E14C6249-9AA2-4EA2-B79D-E065089BC06C}" dt="2026-01-22T21:59:08.405" v="377" actId="1076"/>
        <pc:sldMkLst>
          <pc:docMk/>
          <pc:sldMk cId="1506041939" sldId="821"/>
        </pc:sldMkLst>
        <pc:picChg chg="add mod">
          <ac:chgData name="LAMIAE BEZZAZ" userId="f9bc3cc0-8e1c-4944-afa8-b4b36bbf20e1" providerId="ADAL" clId="{E14C6249-9AA2-4EA2-B79D-E065089BC06C}" dt="2026-01-22T21:59:08.405" v="377" actId="1076"/>
          <ac:picMkLst>
            <pc:docMk/>
            <pc:sldMk cId="1506041939" sldId="821"/>
            <ac:picMk id="3" creationId="{B59461D3-1540-4E4E-9188-438EFAE98D96}"/>
          </ac:picMkLst>
        </pc:picChg>
        <pc:picChg chg="mod">
          <ac:chgData name="LAMIAE BEZZAZ" userId="f9bc3cc0-8e1c-4944-afa8-b4b36bbf20e1" providerId="ADAL" clId="{E14C6249-9AA2-4EA2-B79D-E065089BC06C}" dt="2026-01-22T21:58:43.482" v="364" actId="1076"/>
          <ac:picMkLst>
            <pc:docMk/>
            <pc:sldMk cId="1506041939" sldId="821"/>
            <ac:picMk id="7" creationId="{C497D32B-3230-D996-CA9A-964B465E2F31}"/>
          </ac:picMkLst>
        </pc:picChg>
      </pc:sldChg>
      <pc:sldChg chg="addSp delSp modSp">
        <pc:chgData name="LAMIAE BEZZAZ" userId="f9bc3cc0-8e1c-4944-afa8-b4b36bbf20e1" providerId="ADAL" clId="{E14C6249-9AA2-4EA2-B79D-E065089BC06C}" dt="2026-01-22T21:53:13.346" v="195" actId="1076"/>
        <pc:sldMkLst>
          <pc:docMk/>
          <pc:sldMk cId="1808541968" sldId="831"/>
        </pc:sldMkLst>
        <pc:spChg chg="mod">
          <ac:chgData name="LAMIAE BEZZAZ" userId="f9bc3cc0-8e1c-4944-afa8-b4b36bbf20e1" providerId="ADAL" clId="{E14C6249-9AA2-4EA2-B79D-E065089BC06C}" dt="2026-01-22T21:49:46.573" v="71" actId="207"/>
          <ac:spMkLst>
            <pc:docMk/>
            <pc:sldMk cId="1808541968" sldId="831"/>
            <ac:spMk id="4" creationId="{824D3E88-5257-906F-53A3-FEE7687E4BC5}"/>
          </ac:spMkLst>
        </pc:spChg>
        <pc:spChg chg="add del mod">
          <ac:chgData name="LAMIAE BEZZAZ" userId="f9bc3cc0-8e1c-4944-afa8-b4b36bbf20e1" providerId="ADAL" clId="{E14C6249-9AA2-4EA2-B79D-E065089BC06C}" dt="2026-01-22T21:53:09.071" v="194" actId="14100"/>
          <ac:spMkLst>
            <pc:docMk/>
            <pc:sldMk cId="1808541968" sldId="831"/>
            <ac:spMk id="8" creationId="{0DB3AAEB-435D-42C3-B825-C28400244516}"/>
          </ac:spMkLst>
        </pc:spChg>
        <pc:spChg chg="add del mod">
          <ac:chgData name="LAMIAE BEZZAZ" userId="f9bc3cc0-8e1c-4944-afa8-b4b36bbf20e1" providerId="ADAL" clId="{E14C6249-9AA2-4EA2-B79D-E065089BC06C}" dt="2026-01-22T21:51:46.113" v="94" actId="11529"/>
          <ac:spMkLst>
            <pc:docMk/>
            <pc:sldMk cId="1808541968" sldId="831"/>
            <ac:spMk id="9" creationId="{984FD370-DD46-4E78-97A6-B6CDE5A8AE4F}"/>
          </ac:spMkLst>
        </pc:spChg>
        <pc:picChg chg="add del mod ord">
          <ac:chgData name="LAMIAE BEZZAZ" userId="f9bc3cc0-8e1c-4944-afa8-b4b36bbf20e1" providerId="ADAL" clId="{E14C6249-9AA2-4EA2-B79D-E065089BC06C}" dt="2026-01-22T21:49:29.553" v="66" actId="478"/>
          <ac:picMkLst>
            <pc:docMk/>
            <pc:sldMk cId="1808541968" sldId="831"/>
            <ac:picMk id="5" creationId="{5542D813-83AC-4434-A1F6-E415E47FE7F7}"/>
          </ac:picMkLst>
        </pc:picChg>
        <pc:picChg chg="add mod ord">
          <ac:chgData name="LAMIAE BEZZAZ" userId="f9bc3cc0-8e1c-4944-afa8-b4b36bbf20e1" providerId="ADAL" clId="{E14C6249-9AA2-4EA2-B79D-E065089BC06C}" dt="2026-01-22T21:53:13.346" v="195" actId="1076"/>
          <ac:picMkLst>
            <pc:docMk/>
            <pc:sldMk cId="1808541968" sldId="831"/>
            <ac:picMk id="7" creationId="{CA2162D6-D1B0-4F9E-BA8D-2162E54CACD8}"/>
          </ac:picMkLst>
        </pc:picChg>
      </pc:sldChg>
      <pc:sldChg chg="addSp delSp modSp">
        <pc:chgData name="LAMIAE BEZZAZ" userId="f9bc3cc0-8e1c-4944-afa8-b4b36bbf20e1" providerId="ADAL" clId="{E14C6249-9AA2-4EA2-B79D-E065089BC06C}" dt="2026-01-22T21:54:14.392" v="234" actId="1076"/>
        <pc:sldMkLst>
          <pc:docMk/>
          <pc:sldMk cId="2036744587" sldId="832"/>
        </pc:sldMkLst>
        <pc:spChg chg="mod">
          <ac:chgData name="LAMIAE BEZZAZ" userId="f9bc3cc0-8e1c-4944-afa8-b4b36bbf20e1" providerId="ADAL" clId="{E14C6249-9AA2-4EA2-B79D-E065089BC06C}" dt="2026-01-22T21:53:22.805" v="196" actId="207"/>
          <ac:spMkLst>
            <pc:docMk/>
            <pc:sldMk cId="2036744587" sldId="832"/>
            <ac:spMk id="4" creationId="{9A487592-801D-7EFA-3B6D-C04B08217EE1}"/>
          </ac:spMkLst>
        </pc:spChg>
        <pc:picChg chg="add del mod">
          <ac:chgData name="LAMIAE BEZZAZ" userId="f9bc3cc0-8e1c-4944-afa8-b4b36bbf20e1" providerId="ADAL" clId="{E14C6249-9AA2-4EA2-B79D-E065089BC06C}" dt="2026-01-22T21:49:08.143" v="65" actId="478"/>
          <ac:picMkLst>
            <pc:docMk/>
            <pc:sldMk cId="2036744587" sldId="832"/>
            <ac:picMk id="6" creationId="{80BBE3BD-41CB-4FFD-BA6A-B4A510C61703}"/>
          </ac:picMkLst>
        </pc:picChg>
        <pc:picChg chg="add del mod">
          <ac:chgData name="LAMIAE BEZZAZ" userId="f9bc3cc0-8e1c-4944-afa8-b4b36bbf20e1" providerId="ADAL" clId="{E14C6249-9AA2-4EA2-B79D-E065089BC06C}" dt="2026-01-22T21:53:51.195" v="199" actId="478"/>
          <ac:picMkLst>
            <pc:docMk/>
            <pc:sldMk cId="2036744587" sldId="832"/>
            <ac:picMk id="8" creationId="{1CCB9741-7832-4344-A27D-7E9A80545B21}"/>
          </ac:picMkLst>
        </pc:picChg>
        <pc:picChg chg="add mod">
          <ac:chgData name="LAMIAE BEZZAZ" userId="f9bc3cc0-8e1c-4944-afa8-b4b36bbf20e1" providerId="ADAL" clId="{E14C6249-9AA2-4EA2-B79D-E065089BC06C}" dt="2026-01-22T21:54:14.392" v="234" actId="1076"/>
          <ac:picMkLst>
            <pc:docMk/>
            <pc:sldMk cId="2036744587" sldId="832"/>
            <ac:picMk id="9" creationId="{5C479343-BE12-4D01-97C8-CB54D20458C5}"/>
          </ac:picMkLst>
        </pc:picChg>
      </pc:sldChg>
      <pc:sldChg chg="addSp delSp modSp">
        <pc:chgData name="LAMIAE BEZZAZ" userId="f9bc3cc0-8e1c-4944-afa8-b4b36bbf20e1" providerId="ADAL" clId="{E14C6249-9AA2-4EA2-B79D-E065089BC06C}" dt="2026-01-22T22:09:09.256" v="492" actId="14100"/>
        <pc:sldMkLst>
          <pc:docMk/>
          <pc:sldMk cId="2960233081" sldId="843"/>
        </pc:sldMkLst>
        <pc:spChg chg="mod topLvl">
          <ac:chgData name="LAMIAE BEZZAZ" userId="f9bc3cc0-8e1c-4944-afa8-b4b36bbf20e1" providerId="ADAL" clId="{E14C6249-9AA2-4EA2-B79D-E065089BC06C}" dt="2026-01-22T22:08:56.458" v="489" actId="164"/>
          <ac:spMkLst>
            <pc:docMk/>
            <pc:sldMk cId="2960233081" sldId="843"/>
            <ac:spMk id="6" creationId="{530B6762-C759-43DA-8C69-F9855B1844EC}"/>
          </ac:spMkLst>
        </pc:spChg>
        <pc:spChg chg="mod ord topLvl">
          <ac:chgData name="LAMIAE BEZZAZ" userId="f9bc3cc0-8e1c-4944-afa8-b4b36bbf20e1" providerId="ADAL" clId="{E14C6249-9AA2-4EA2-B79D-E065089BC06C}" dt="2026-01-22T22:08:56.458" v="489" actId="164"/>
          <ac:spMkLst>
            <pc:docMk/>
            <pc:sldMk cId="2960233081" sldId="843"/>
            <ac:spMk id="10" creationId="{4A6841B0-FC9C-48B5-B7EB-DF81E8EB8044}"/>
          </ac:spMkLst>
        </pc:spChg>
        <pc:spChg chg="mod topLvl">
          <ac:chgData name="LAMIAE BEZZAZ" userId="f9bc3cc0-8e1c-4944-afa8-b4b36bbf20e1" providerId="ADAL" clId="{E14C6249-9AA2-4EA2-B79D-E065089BC06C}" dt="2026-01-22T22:08:56.458" v="489" actId="164"/>
          <ac:spMkLst>
            <pc:docMk/>
            <pc:sldMk cId="2960233081" sldId="843"/>
            <ac:spMk id="17" creationId="{9F4FD67B-A9BC-4290-8A2E-1756A62F6EB2}"/>
          </ac:spMkLst>
        </pc:spChg>
        <pc:grpChg chg="del mod">
          <ac:chgData name="LAMIAE BEZZAZ" userId="f9bc3cc0-8e1c-4944-afa8-b4b36bbf20e1" providerId="ADAL" clId="{E14C6249-9AA2-4EA2-B79D-E065089BC06C}" dt="2026-01-22T22:08:23.902" v="485" actId="165"/>
          <ac:grpSpMkLst>
            <pc:docMk/>
            <pc:sldMk cId="2960233081" sldId="843"/>
            <ac:grpSpMk id="3" creationId="{2B583CA5-6AB4-4162-86F2-A10B2D952A47}"/>
          </ac:grpSpMkLst>
        </pc:grpChg>
        <pc:grpChg chg="add del mod ord">
          <ac:chgData name="LAMIAE BEZZAZ" userId="f9bc3cc0-8e1c-4944-afa8-b4b36bbf20e1" providerId="ADAL" clId="{E14C6249-9AA2-4EA2-B79D-E065089BC06C}" dt="2026-01-22T22:07:27.476" v="473" actId="165"/>
          <ac:grpSpMkLst>
            <pc:docMk/>
            <pc:sldMk cId="2960233081" sldId="843"/>
            <ac:grpSpMk id="13" creationId="{705BF783-190D-4E99-A051-B36F265A9E6D}"/>
          </ac:grpSpMkLst>
        </pc:grpChg>
        <pc:grpChg chg="add mod">
          <ac:chgData name="LAMIAE BEZZAZ" userId="f9bc3cc0-8e1c-4944-afa8-b4b36bbf20e1" providerId="ADAL" clId="{E14C6249-9AA2-4EA2-B79D-E065089BC06C}" dt="2026-01-22T22:09:09.256" v="492" actId="14100"/>
          <ac:grpSpMkLst>
            <pc:docMk/>
            <pc:sldMk cId="2960233081" sldId="843"/>
            <ac:grpSpMk id="14" creationId="{B9501901-F302-4166-BE58-9F11FB85A93F}"/>
          </ac:grpSpMkLst>
        </pc:grpChg>
        <pc:picChg chg="add del mod ord">
          <ac:chgData name="LAMIAE BEZZAZ" userId="f9bc3cc0-8e1c-4944-afa8-b4b36bbf20e1" providerId="ADAL" clId="{E14C6249-9AA2-4EA2-B79D-E065089BC06C}" dt="2026-01-22T22:04:31.326" v="431" actId="478"/>
          <ac:picMkLst>
            <pc:docMk/>
            <pc:sldMk cId="2960233081" sldId="843"/>
            <ac:picMk id="4" creationId="{A88FD634-6B86-449A-99C2-167DD57D6B64}"/>
          </ac:picMkLst>
        </pc:picChg>
        <pc:picChg chg="add mod ord modCrop">
          <ac:chgData name="LAMIAE BEZZAZ" userId="f9bc3cc0-8e1c-4944-afa8-b4b36bbf20e1" providerId="ADAL" clId="{E14C6249-9AA2-4EA2-B79D-E065089BC06C}" dt="2026-01-22T22:08:56.458" v="489" actId="164"/>
          <ac:picMkLst>
            <pc:docMk/>
            <pc:sldMk cId="2960233081" sldId="843"/>
            <ac:picMk id="5" creationId="{CDC55C56-DAF9-4B3B-95F0-DD2DE3DB83C9}"/>
          </ac:picMkLst>
        </pc:picChg>
        <pc:picChg chg="add mod topLvl">
          <ac:chgData name="LAMIAE BEZZAZ" userId="f9bc3cc0-8e1c-4944-afa8-b4b36bbf20e1" providerId="ADAL" clId="{E14C6249-9AA2-4EA2-B79D-E065089BC06C}" dt="2026-01-22T22:08:56.458" v="489" actId="164"/>
          <ac:picMkLst>
            <pc:docMk/>
            <pc:sldMk cId="2960233081" sldId="843"/>
            <ac:picMk id="7" creationId="{A4185CFD-452B-483D-A042-81EB67917723}"/>
          </ac:picMkLst>
        </pc:picChg>
        <pc:picChg chg="add mod topLvl">
          <ac:chgData name="LAMIAE BEZZAZ" userId="f9bc3cc0-8e1c-4944-afa8-b4b36bbf20e1" providerId="ADAL" clId="{E14C6249-9AA2-4EA2-B79D-E065089BC06C}" dt="2026-01-22T22:08:56.458" v="489" actId="164"/>
          <ac:picMkLst>
            <pc:docMk/>
            <pc:sldMk cId="2960233081" sldId="843"/>
            <ac:picMk id="8" creationId="{B4983462-3BCB-43EB-A928-61E45C27D709}"/>
          </ac:picMkLst>
        </pc:picChg>
      </pc:sldChg>
      <pc:sldChg chg="addSp modAnim">
        <pc:chgData name="LAMIAE BEZZAZ" userId="f9bc3cc0-8e1c-4944-afa8-b4b36bbf20e1" providerId="ADAL" clId="{E14C6249-9AA2-4EA2-B79D-E065089BC06C}" dt="2026-01-22T16:45:53.082" v="9"/>
        <pc:sldMkLst>
          <pc:docMk/>
          <pc:sldMk cId="559909468" sldId="844"/>
        </pc:sldMkLst>
        <pc:picChg chg="add">
          <ac:chgData name="LAMIAE BEZZAZ" userId="f9bc3cc0-8e1c-4944-afa8-b4b36bbf20e1" providerId="ADAL" clId="{E14C6249-9AA2-4EA2-B79D-E065089BC06C}" dt="2026-01-22T16:45:40.381" v="8"/>
          <ac:picMkLst>
            <pc:docMk/>
            <pc:sldMk cId="559909468" sldId="844"/>
            <ac:picMk id="5" creationId="{1E957552-3672-435D-950B-FE9C6BA8E84D}"/>
          </ac:picMkLst>
        </pc:picChg>
      </pc:sldChg>
      <pc:sldChg chg="add">
        <pc:chgData name="LAMIAE BEZZAZ" userId="f9bc3cc0-8e1c-4944-afa8-b4b36bbf20e1" providerId="ADAL" clId="{E14C6249-9AA2-4EA2-B79D-E065089BC06C}" dt="2026-01-22T16:43:24.832" v="4"/>
        <pc:sldMkLst>
          <pc:docMk/>
          <pc:sldMk cId="3005613515" sldId="847"/>
        </pc:sldMkLst>
      </pc:sldChg>
      <pc:sldChg chg="addSp modSp">
        <pc:chgData name="LAMIAE BEZZAZ" userId="f9bc3cc0-8e1c-4944-afa8-b4b36bbf20e1" providerId="ADAL" clId="{E14C6249-9AA2-4EA2-B79D-E065089BC06C}" dt="2026-01-22T21:45:54.293" v="54" actId="14100"/>
        <pc:sldMkLst>
          <pc:docMk/>
          <pc:sldMk cId="3978799105" sldId="856"/>
        </pc:sldMkLst>
        <pc:spChg chg="mod">
          <ac:chgData name="LAMIAE BEZZAZ" userId="f9bc3cc0-8e1c-4944-afa8-b4b36bbf20e1" providerId="ADAL" clId="{E14C6249-9AA2-4EA2-B79D-E065089BC06C}" dt="2026-01-22T21:45:26.126" v="50" actId="1076"/>
          <ac:spMkLst>
            <pc:docMk/>
            <pc:sldMk cId="3978799105" sldId="856"/>
            <ac:spMk id="13" creationId="{A0C8D987-AB03-4875-B3E7-8D18DA9408E2}"/>
          </ac:spMkLst>
        </pc:spChg>
        <pc:picChg chg="add mod">
          <ac:chgData name="LAMIAE BEZZAZ" userId="f9bc3cc0-8e1c-4944-afa8-b4b36bbf20e1" providerId="ADAL" clId="{E14C6249-9AA2-4EA2-B79D-E065089BC06C}" dt="2026-01-22T21:45:54.293" v="54" actId="14100"/>
          <ac:picMkLst>
            <pc:docMk/>
            <pc:sldMk cId="3978799105" sldId="856"/>
            <ac:picMk id="2" creationId="{219B27E0-C432-4746-B90D-30E4A354E1A0}"/>
          </ac:picMkLst>
        </pc:picChg>
        <pc:picChg chg="add mod">
          <ac:chgData name="LAMIAE BEZZAZ" userId="f9bc3cc0-8e1c-4944-afa8-b4b36bbf20e1" providerId="ADAL" clId="{E14C6249-9AA2-4EA2-B79D-E065089BC06C}" dt="2026-01-22T16:51:39.666" v="23" actId="1076"/>
          <ac:picMkLst>
            <pc:docMk/>
            <pc:sldMk cId="3978799105" sldId="856"/>
            <ac:picMk id="14" creationId="{0DDCE12A-970B-454C-B04C-40C82599DC4B}"/>
          </ac:picMkLst>
        </pc:picChg>
      </pc:sldChg>
      <pc:sldChg chg="addSp delSp modSp">
        <pc:chgData name="LAMIAE BEZZAZ" userId="f9bc3cc0-8e1c-4944-afa8-b4b36bbf20e1" providerId="ADAL" clId="{E14C6249-9AA2-4EA2-B79D-E065089BC06C}" dt="2026-01-22T22:11:29.430" v="561" actId="1076"/>
        <pc:sldMkLst>
          <pc:docMk/>
          <pc:sldMk cId="1475588614" sldId="857"/>
        </pc:sldMkLst>
        <pc:picChg chg="add del mod">
          <ac:chgData name="LAMIAE BEZZAZ" userId="f9bc3cc0-8e1c-4944-afa8-b4b36bbf20e1" providerId="ADAL" clId="{E14C6249-9AA2-4EA2-B79D-E065089BC06C}" dt="2026-01-22T22:10:03.139" v="503" actId="478"/>
          <ac:picMkLst>
            <pc:docMk/>
            <pc:sldMk cId="1475588614" sldId="857"/>
            <ac:picMk id="4" creationId="{A35C3D3F-9DF9-4340-8007-1E7F01381539}"/>
          </ac:picMkLst>
        </pc:picChg>
        <pc:picChg chg="add mod modCrop">
          <ac:chgData name="LAMIAE BEZZAZ" userId="f9bc3cc0-8e1c-4944-afa8-b4b36bbf20e1" providerId="ADAL" clId="{E14C6249-9AA2-4EA2-B79D-E065089BC06C}" dt="2026-01-22T22:11:29.430" v="561" actId="1076"/>
          <ac:picMkLst>
            <pc:docMk/>
            <pc:sldMk cId="1475588614" sldId="857"/>
            <ac:picMk id="7" creationId="{6F43D60B-84E5-4846-8B21-35366E42B0F0}"/>
          </ac:picMkLst>
        </pc:picChg>
      </pc:sldChg>
      <pc:sldChg chg="modSp">
        <pc:chgData name="LAMIAE BEZZAZ" userId="f9bc3cc0-8e1c-4944-afa8-b4b36bbf20e1" providerId="ADAL" clId="{E14C6249-9AA2-4EA2-B79D-E065089BC06C}" dt="2026-01-22T16:54:04.106" v="44" actId="403"/>
        <pc:sldMkLst>
          <pc:docMk/>
          <pc:sldMk cId="3838507063" sldId="865"/>
        </pc:sldMkLst>
        <pc:spChg chg="mod">
          <ac:chgData name="LAMIAE BEZZAZ" userId="f9bc3cc0-8e1c-4944-afa8-b4b36bbf20e1" providerId="ADAL" clId="{E14C6249-9AA2-4EA2-B79D-E065089BC06C}" dt="2026-01-22T16:54:04.106" v="44" actId="403"/>
          <ac:spMkLst>
            <pc:docMk/>
            <pc:sldMk cId="3838507063" sldId="865"/>
            <ac:spMk id="6" creationId="{4C2725A6-34E6-4E61-A5C8-8AA2F76090F6}"/>
          </ac:spMkLst>
        </pc:spChg>
      </pc:sldChg>
      <pc:sldChg chg="addSp">
        <pc:chgData name="LAMIAE BEZZAZ" userId="f9bc3cc0-8e1c-4944-afa8-b4b36bbf20e1" providerId="ADAL" clId="{E14C6249-9AA2-4EA2-B79D-E065089BC06C}" dt="2026-01-22T22:11:33.135" v="562"/>
        <pc:sldMkLst>
          <pc:docMk/>
          <pc:sldMk cId="1171291440" sldId="870"/>
        </pc:sldMkLst>
        <pc:picChg chg="add">
          <ac:chgData name="LAMIAE BEZZAZ" userId="f9bc3cc0-8e1c-4944-afa8-b4b36bbf20e1" providerId="ADAL" clId="{E14C6249-9AA2-4EA2-B79D-E065089BC06C}" dt="2026-01-22T22:11:33.135" v="562"/>
          <ac:picMkLst>
            <pc:docMk/>
            <pc:sldMk cId="1171291440" sldId="870"/>
            <ac:picMk id="7" creationId="{9721965A-7392-4DAC-8FDC-B0D502D62021}"/>
          </ac:picMkLst>
        </pc:picChg>
      </pc:sldChg>
      <pc:sldChg chg="addSp modSp">
        <pc:chgData name="LAMIAE BEZZAZ" userId="f9bc3cc0-8e1c-4944-afa8-b4b36bbf20e1" providerId="ADAL" clId="{E14C6249-9AA2-4EA2-B79D-E065089BC06C}" dt="2026-01-22T22:11:44.252" v="564" actId="12788"/>
        <pc:sldMkLst>
          <pc:docMk/>
          <pc:sldMk cId="2399396685" sldId="872"/>
        </pc:sldMkLst>
        <pc:picChg chg="add mod">
          <ac:chgData name="LAMIAE BEZZAZ" userId="f9bc3cc0-8e1c-4944-afa8-b4b36bbf20e1" providerId="ADAL" clId="{E14C6249-9AA2-4EA2-B79D-E065089BC06C}" dt="2026-01-22T22:11:44.252" v="564" actId="12788"/>
          <ac:picMkLst>
            <pc:docMk/>
            <pc:sldMk cId="2399396685" sldId="872"/>
            <ac:picMk id="6" creationId="{1F2164A5-470A-44E7-BD61-4BEBD84825E5}"/>
          </ac:picMkLst>
        </pc:picChg>
      </pc:sldChg>
      <pc:sldChg chg="addSp delSp modSp delAnim modAnim">
        <pc:chgData name="LAMIAE BEZZAZ" userId="f9bc3cc0-8e1c-4944-afa8-b4b36bbf20e1" providerId="ADAL" clId="{E14C6249-9AA2-4EA2-B79D-E065089BC06C}" dt="2026-01-22T16:49:39.647" v="16"/>
        <pc:sldMkLst>
          <pc:docMk/>
          <pc:sldMk cId="1924069788" sldId="884"/>
        </pc:sldMkLst>
        <pc:spChg chg="add del mod">
          <ac:chgData name="LAMIAE BEZZAZ" userId="f9bc3cc0-8e1c-4944-afa8-b4b36bbf20e1" providerId="ADAL" clId="{E14C6249-9AA2-4EA2-B79D-E065089BC06C}" dt="2026-01-22T16:48:27.954" v="12"/>
          <ac:spMkLst>
            <pc:docMk/>
            <pc:sldMk cId="1924069788" sldId="884"/>
            <ac:spMk id="5" creationId="{FA13F212-F35F-4D25-B2D0-1DCD29AA3F8E}"/>
          </ac:spMkLst>
        </pc:spChg>
        <pc:spChg chg="add del mod">
          <ac:chgData name="LAMIAE BEZZAZ" userId="f9bc3cc0-8e1c-4944-afa8-b4b36bbf20e1" providerId="ADAL" clId="{E14C6249-9AA2-4EA2-B79D-E065089BC06C}" dt="2026-01-22T16:49:39.647" v="16"/>
          <ac:spMkLst>
            <pc:docMk/>
            <pc:sldMk cId="1924069788" sldId="884"/>
            <ac:spMk id="8" creationId="{AF1D92CE-0B3D-4175-B2D2-5B9609D874CF}"/>
          </ac:spMkLst>
        </pc:spChg>
        <pc:picChg chg="del">
          <ac:chgData name="LAMIAE BEZZAZ" userId="f9bc3cc0-8e1c-4944-afa8-b4b36bbf20e1" providerId="ADAL" clId="{E14C6249-9AA2-4EA2-B79D-E065089BC06C}" dt="2026-01-22T16:46:18.557" v="11" actId="478"/>
          <ac:picMkLst>
            <pc:docMk/>
            <pc:sldMk cId="1924069788" sldId="884"/>
            <ac:picMk id="2" creationId="{32D9E2ED-2CC2-45F7-81B6-0158A13D0DDE}"/>
          </ac:picMkLst>
        </pc:picChg>
        <pc:picChg chg="add del mod">
          <ac:chgData name="LAMIAE BEZZAZ" userId="f9bc3cc0-8e1c-4944-afa8-b4b36bbf20e1" providerId="ADAL" clId="{E14C6249-9AA2-4EA2-B79D-E065089BC06C}" dt="2026-01-22T16:49:25.630" v="15" actId="478"/>
          <ac:picMkLst>
            <pc:docMk/>
            <pc:sldMk cId="1924069788" sldId="884"/>
            <ac:picMk id="6" creationId="{40A8356D-6788-4132-827A-411BCC57D4F8}"/>
          </ac:picMkLst>
        </pc:picChg>
        <pc:picChg chg="add mod">
          <ac:chgData name="LAMIAE BEZZAZ" userId="f9bc3cc0-8e1c-4944-afa8-b4b36bbf20e1" providerId="ADAL" clId="{E14C6249-9AA2-4EA2-B79D-E065089BC06C}" dt="2026-01-22T16:49:39.647" v="16"/>
          <ac:picMkLst>
            <pc:docMk/>
            <pc:sldMk cId="1924069788" sldId="884"/>
            <ac:picMk id="9" creationId="{B25CE728-EA84-4ACA-8D53-C739F6498DE0}"/>
          </ac:picMkLst>
        </pc:picChg>
      </pc:sldChg>
      <pc:sldChg chg="modSp">
        <pc:chgData name="LAMIAE BEZZAZ" userId="f9bc3cc0-8e1c-4944-afa8-b4b36bbf20e1" providerId="ADAL" clId="{E14C6249-9AA2-4EA2-B79D-E065089BC06C}" dt="2026-01-22T16:53:43.846" v="36" actId="20577"/>
        <pc:sldMkLst>
          <pc:docMk/>
          <pc:sldMk cId="155599131" sldId="888"/>
        </pc:sldMkLst>
        <pc:spChg chg="mod">
          <ac:chgData name="LAMIAE BEZZAZ" userId="f9bc3cc0-8e1c-4944-afa8-b4b36bbf20e1" providerId="ADAL" clId="{E14C6249-9AA2-4EA2-B79D-E065089BC06C}" dt="2026-01-22T16:53:43.846" v="36" actId="20577"/>
          <ac:spMkLst>
            <pc:docMk/>
            <pc:sldMk cId="155599131" sldId="888"/>
            <ac:spMk id="4" creationId="{560237B7-85C4-D47C-0635-AD8D20925387}"/>
          </ac:spMkLst>
        </pc:spChg>
      </pc:sldChg>
      <pc:sldChg chg="addSp modSp">
        <pc:chgData name="LAMIAE BEZZAZ" userId="f9bc3cc0-8e1c-4944-afa8-b4b36bbf20e1" providerId="ADAL" clId="{E14C6249-9AA2-4EA2-B79D-E065089BC06C}" dt="2026-01-22T16:45:27.856" v="7" actId="14100"/>
        <pc:sldMkLst>
          <pc:docMk/>
          <pc:sldMk cId="2701477113" sldId="1045"/>
        </pc:sldMkLst>
        <pc:picChg chg="add mod">
          <ac:chgData name="LAMIAE BEZZAZ" userId="f9bc3cc0-8e1c-4944-afa8-b4b36bbf20e1" providerId="ADAL" clId="{E14C6249-9AA2-4EA2-B79D-E065089BC06C}" dt="2026-01-22T16:45:27.856" v="7" actId="14100"/>
          <ac:picMkLst>
            <pc:docMk/>
            <pc:sldMk cId="2701477113" sldId="1045"/>
            <ac:picMk id="4" creationId="{F8C5DA77-7DEC-4313-B780-7A13DF3400E8}"/>
          </ac:picMkLst>
        </pc:picChg>
      </pc:sldChg>
      <pc:sldChg chg="modSp">
        <pc:chgData name="LAMIAE BEZZAZ" userId="f9bc3cc0-8e1c-4944-afa8-b4b36bbf20e1" providerId="ADAL" clId="{E14C6249-9AA2-4EA2-B79D-E065089BC06C}" dt="2026-01-22T16:50:03.131" v="20" actId="20577"/>
        <pc:sldMkLst>
          <pc:docMk/>
          <pc:sldMk cId="3760893793" sldId="1050"/>
        </pc:sldMkLst>
        <pc:spChg chg="mod">
          <ac:chgData name="LAMIAE BEZZAZ" userId="f9bc3cc0-8e1c-4944-afa8-b4b36bbf20e1" providerId="ADAL" clId="{E14C6249-9AA2-4EA2-B79D-E065089BC06C}" dt="2026-01-22T16:50:03.131" v="20" actId="20577"/>
          <ac:spMkLst>
            <pc:docMk/>
            <pc:sldMk cId="3760893793" sldId="1050"/>
            <ac:spMk id="5" creationId="{7F158048-7325-D806-EA58-152088C057AC}"/>
          </ac:spMkLst>
        </pc:spChg>
      </pc:sldChg>
      <pc:sldChg chg="addSp modSp">
        <pc:chgData name="LAMIAE BEZZAZ" userId="f9bc3cc0-8e1c-4944-afa8-b4b36bbf20e1" providerId="ADAL" clId="{E14C6249-9AA2-4EA2-B79D-E065089BC06C}" dt="2026-01-22T16:53:29.240" v="35" actId="14100"/>
        <pc:sldMkLst>
          <pc:docMk/>
          <pc:sldMk cId="1941817634" sldId="1061"/>
        </pc:sldMkLst>
        <pc:picChg chg="add mod">
          <ac:chgData name="LAMIAE BEZZAZ" userId="f9bc3cc0-8e1c-4944-afa8-b4b36bbf20e1" providerId="ADAL" clId="{E14C6249-9AA2-4EA2-B79D-E065089BC06C}" dt="2026-01-22T16:53:29.240" v="35" actId="14100"/>
          <ac:picMkLst>
            <pc:docMk/>
            <pc:sldMk cId="1941817634" sldId="1061"/>
            <ac:picMk id="2" creationId="{C9174563-F64F-46C8-85AB-E4349BEB473F}"/>
          </ac:picMkLst>
        </pc:picChg>
        <pc:picChg chg="add">
          <ac:chgData name="LAMIAE BEZZAZ" userId="f9bc3cc0-8e1c-4944-afa8-b4b36bbf20e1" providerId="ADAL" clId="{E14C6249-9AA2-4EA2-B79D-E065089BC06C}" dt="2026-01-22T16:51:51.307" v="24"/>
          <ac:picMkLst>
            <pc:docMk/>
            <pc:sldMk cId="1941817634" sldId="1061"/>
            <ac:picMk id="14" creationId="{9EA6FEE8-7421-45A8-A06A-179F01535278}"/>
          </ac:picMkLst>
        </pc:picChg>
      </pc:sldChg>
      <pc:sldChg chg="modSp">
        <pc:chgData name="LAMIAE BEZZAZ" userId="f9bc3cc0-8e1c-4944-afa8-b4b36bbf20e1" providerId="ADAL" clId="{E14C6249-9AA2-4EA2-B79D-E065089BC06C}" dt="2026-01-22T21:50:00.678" v="72" actId="207"/>
        <pc:sldMkLst>
          <pc:docMk/>
          <pc:sldMk cId="1078292752" sldId="1062"/>
        </pc:sldMkLst>
        <pc:spChg chg="mod">
          <ac:chgData name="LAMIAE BEZZAZ" userId="f9bc3cc0-8e1c-4944-afa8-b4b36bbf20e1" providerId="ADAL" clId="{E14C6249-9AA2-4EA2-B79D-E065089BC06C}" dt="2026-01-22T21:50:00.678" v="72" actId="207"/>
          <ac:spMkLst>
            <pc:docMk/>
            <pc:sldMk cId="1078292752" sldId="1062"/>
            <ac:spMk id="2" creationId="{B1C1F2B9-3A1D-49F6-52C9-4D9D924D39A5}"/>
          </ac:spMkLst>
        </pc:spChg>
      </pc:sldChg>
      <pc:sldChg chg="modSp">
        <pc:chgData name="LAMIAE BEZZAZ" userId="f9bc3cc0-8e1c-4944-afa8-b4b36bbf20e1" providerId="ADAL" clId="{E14C6249-9AA2-4EA2-B79D-E065089BC06C}" dt="2026-01-22T21:50:06.403" v="73" actId="207"/>
        <pc:sldMkLst>
          <pc:docMk/>
          <pc:sldMk cId="3289274948" sldId="1070"/>
        </pc:sldMkLst>
        <pc:spChg chg="mod">
          <ac:chgData name="LAMIAE BEZZAZ" userId="f9bc3cc0-8e1c-4944-afa8-b4b36bbf20e1" providerId="ADAL" clId="{E14C6249-9AA2-4EA2-B79D-E065089BC06C}" dt="2026-01-22T21:50:06.403" v="73" actId="207"/>
          <ac:spMkLst>
            <pc:docMk/>
            <pc:sldMk cId="3289274948" sldId="1070"/>
            <ac:spMk id="2" creationId="{B1C1F2B9-3A1D-49F6-52C9-4D9D924D39A5}"/>
          </ac:spMkLst>
        </pc:spChg>
      </pc:sldChg>
      <pc:sldChg chg="del">
        <pc:chgData name="LAMIAE BEZZAZ" userId="f9bc3cc0-8e1c-4944-afa8-b4b36bbf20e1" providerId="ADAL" clId="{E14C6249-9AA2-4EA2-B79D-E065089BC06C}" dt="2026-01-22T16:43:27.906" v="5" actId="47"/>
        <pc:sldMkLst>
          <pc:docMk/>
          <pc:sldMk cId="1991951819" sldId="1085"/>
        </pc:sldMkLst>
      </pc:sldChg>
      <pc:sldChg chg="addSp modSp">
        <pc:chgData name="LAMIAE BEZZAZ" userId="f9bc3cc0-8e1c-4944-afa8-b4b36bbf20e1" providerId="ADAL" clId="{E14C6249-9AA2-4EA2-B79D-E065089BC06C}" dt="2026-01-22T21:56:31.370" v="260" actId="1076"/>
        <pc:sldMkLst>
          <pc:docMk/>
          <pc:sldMk cId="1438105385" sldId="1087"/>
        </pc:sldMkLst>
        <pc:picChg chg="add mod">
          <ac:chgData name="LAMIAE BEZZAZ" userId="f9bc3cc0-8e1c-4944-afa8-b4b36bbf20e1" providerId="ADAL" clId="{E14C6249-9AA2-4EA2-B79D-E065089BC06C}" dt="2026-01-22T21:56:31.370" v="260" actId="1076"/>
          <ac:picMkLst>
            <pc:docMk/>
            <pc:sldMk cId="1438105385" sldId="1087"/>
            <ac:picMk id="7" creationId="{3445C4FF-B5F5-4FAB-977B-8DBAB41F01F1}"/>
          </ac:picMkLst>
        </pc:picChg>
      </pc:sldChg>
      <pc:sldChg chg="addSp">
        <pc:chgData name="LAMIAE BEZZAZ" userId="f9bc3cc0-8e1c-4944-afa8-b4b36bbf20e1" providerId="ADAL" clId="{E14C6249-9AA2-4EA2-B79D-E065089BC06C}" dt="2026-01-22T21:56:35.024" v="261"/>
        <pc:sldMkLst>
          <pc:docMk/>
          <pc:sldMk cId="131819813" sldId="1088"/>
        </pc:sldMkLst>
        <pc:picChg chg="add">
          <ac:chgData name="LAMIAE BEZZAZ" userId="f9bc3cc0-8e1c-4944-afa8-b4b36bbf20e1" providerId="ADAL" clId="{E14C6249-9AA2-4EA2-B79D-E065089BC06C}" dt="2026-01-22T21:56:35.024" v="261"/>
          <ac:picMkLst>
            <pc:docMk/>
            <pc:sldMk cId="131819813" sldId="1088"/>
            <ac:picMk id="7" creationId="{E61F7042-8876-4FA8-A875-3A6FE5283F23}"/>
          </ac:picMkLst>
        </pc:picChg>
      </pc:sldChg>
      <pc:sldChg chg="addSp modSp">
        <pc:chgData name="LAMIAE BEZZAZ" userId="f9bc3cc0-8e1c-4944-afa8-b4b36bbf20e1" providerId="ADAL" clId="{E14C6249-9AA2-4EA2-B79D-E065089BC06C}" dt="2026-01-22T21:56:48.492" v="263" actId="12788"/>
        <pc:sldMkLst>
          <pc:docMk/>
          <pc:sldMk cId="3626974556" sldId="1090"/>
        </pc:sldMkLst>
        <pc:picChg chg="add mod">
          <ac:chgData name="LAMIAE BEZZAZ" userId="f9bc3cc0-8e1c-4944-afa8-b4b36bbf20e1" providerId="ADAL" clId="{E14C6249-9AA2-4EA2-B79D-E065089BC06C}" dt="2026-01-22T21:56:48.492" v="263" actId="12788"/>
          <ac:picMkLst>
            <pc:docMk/>
            <pc:sldMk cId="3626974556" sldId="1090"/>
            <ac:picMk id="6" creationId="{E82D6BAF-8918-468C-AABD-6F4F5FEFE9A0}"/>
          </ac:picMkLst>
        </pc:picChg>
      </pc:sldChg>
      <pc:sldChg chg="modSp">
        <pc:chgData name="LAMIAE BEZZAZ" userId="f9bc3cc0-8e1c-4944-afa8-b4b36bbf20e1" providerId="ADAL" clId="{E14C6249-9AA2-4EA2-B79D-E065089BC06C}" dt="2026-01-22T21:50:11.016" v="74" actId="207"/>
        <pc:sldMkLst>
          <pc:docMk/>
          <pc:sldMk cId="796446113" sldId="1094"/>
        </pc:sldMkLst>
        <pc:spChg chg="mod">
          <ac:chgData name="LAMIAE BEZZAZ" userId="f9bc3cc0-8e1c-4944-afa8-b4b36bbf20e1" providerId="ADAL" clId="{E14C6249-9AA2-4EA2-B79D-E065089BC06C}" dt="2026-01-22T21:50:11.016" v="74" actId="207"/>
          <ac:spMkLst>
            <pc:docMk/>
            <pc:sldMk cId="796446113" sldId="1094"/>
            <ac:spMk id="2" creationId="{B1C1F2B9-3A1D-49F6-52C9-4D9D924D39A5}"/>
          </ac:spMkLst>
        </pc:spChg>
      </pc:sldChg>
      <pc:sldChg chg="modSp">
        <pc:chgData name="LAMIAE BEZZAZ" userId="f9bc3cc0-8e1c-4944-afa8-b4b36bbf20e1" providerId="ADAL" clId="{E14C6249-9AA2-4EA2-B79D-E065089BC06C}" dt="2026-01-22T21:50:15.293" v="75" actId="207"/>
        <pc:sldMkLst>
          <pc:docMk/>
          <pc:sldMk cId="633480224" sldId="1095"/>
        </pc:sldMkLst>
        <pc:spChg chg="mod">
          <ac:chgData name="LAMIAE BEZZAZ" userId="f9bc3cc0-8e1c-4944-afa8-b4b36bbf20e1" providerId="ADAL" clId="{E14C6249-9AA2-4EA2-B79D-E065089BC06C}" dt="2026-01-22T21:50:15.293" v="75" actId="207"/>
          <ac:spMkLst>
            <pc:docMk/>
            <pc:sldMk cId="633480224" sldId="1095"/>
            <ac:spMk id="2" creationId="{B1C1F2B9-3A1D-49F6-52C9-4D9D924D39A5}"/>
          </ac:spMkLst>
        </pc:spChg>
      </pc:sldChg>
      <pc:sldChg chg="modSp">
        <pc:chgData name="LAMIAE BEZZAZ" userId="f9bc3cc0-8e1c-4944-afa8-b4b36bbf20e1" providerId="ADAL" clId="{E14C6249-9AA2-4EA2-B79D-E065089BC06C}" dt="2026-01-22T21:51:56.933" v="106" actId="207"/>
        <pc:sldMkLst>
          <pc:docMk/>
          <pc:sldMk cId="201928839" sldId="1096"/>
        </pc:sldMkLst>
        <pc:spChg chg="mod">
          <ac:chgData name="LAMIAE BEZZAZ" userId="f9bc3cc0-8e1c-4944-afa8-b4b36bbf20e1" providerId="ADAL" clId="{E14C6249-9AA2-4EA2-B79D-E065089BC06C}" dt="2026-01-22T21:51:56.933" v="106" actId="207"/>
          <ac:spMkLst>
            <pc:docMk/>
            <pc:sldMk cId="201928839" sldId="1096"/>
            <ac:spMk id="2" creationId="{B1C1F2B9-3A1D-49F6-52C9-4D9D924D39A5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68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3" r:id="rId15"/>
    <p:sldLayoutId id="2147483784" r:id="rId1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31/01/2026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4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7" Type="http://schemas.openxmlformats.org/officeDocument/2006/relationships/image" Target="../media/image2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1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7" Type="http://schemas.openxmlformats.org/officeDocument/2006/relationships/image" Target="../media/image3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6.xml"/><Relationship Id="rId4" Type="http://schemas.openxmlformats.org/officeDocument/2006/relationships/image" Target="../media/image41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8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8.png"/><Relationship Id="rId9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7" Type="http://schemas.openxmlformats.org/officeDocument/2006/relationships/image" Target="../media/image48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10.xml"/><Relationship Id="rId4" Type="http://schemas.openxmlformats.org/officeDocument/2006/relationships/image" Target="../media/image4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2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8.png"/><Relationship Id="rId9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7" Type="http://schemas.openxmlformats.org/officeDocument/2006/relationships/image" Target="../media/image49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3.png"/><Relationship Id="rId4" Type="http://schemas.openxmlformats.org/officeDocument/2006/relationships/customXml" Target="../ink/ink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7" Type="http://schemas.openxmlformats.org/officeDocument/2006/relationships/image" Target="../media/image49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2.png"/><Relationship Id="rId5" Type="http://schemas.openxmlformats.org/officeDocument/2006/relationships/image" Target="../media/image53.png"/><Relationship Id="rId4" Type="http://schemas.openxmlformats.org/officeDocument/2006/relationships/customXml" Target="../ink/ink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7" Type="http://schemas.openxmlformats.org/officeDocument/2006/relationships/image" Target="../media/image48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3.png"/><Relationship Id="rId4" Type="http://schemas.openxmlformats.org/officeDocument/2006/relationships/customXml" Target="../ink/ink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7" Type="http://schemas.openxmlformats.org/officeDocument/2006/relationships/image" Target="../media/image49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8.png"/><Relationship Id="rId5" Type="http://schemas.openxmlformats.org/officeDocument/2006/relationships/image" Target="../media/image53.png"/><Relationship Id="rId4" Type="http://schemas.openxmlformats.org/officeDocument/2006/relationships/customXml" Target="../ink/ink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7" Type="http://schemas.openxmlformats.org/officeDocument/2006/relationships/image" Target="../media/image48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3.png"/><Relationship Id="rId4" Type="http://schemas.openxmlformats.org/officeDocument/2006/relationships/customXml" Target="../ink/ink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3.png"/><Relationship Id="rId4" Type="http://schemas.openxmlformats.org/officeDocument/2006/relationships/customXml" Target="../ink/ink2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7" Type="http://schemas.openxmlformats.org/officeDocument/2006/relationships/image" Target="../media/image27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510.png"/><Relationship Id="rId5" Type="http://schemas.openxmlformats.org/officeDocument/2006/relationships/customXml" Target="../ink/ink28.xml"/><Relationship Id="rId4" Type="http://schemas.openxmlformats.org/officeDocument/2006/relationships/image" Target="../media/image50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30.png"/><Relationship Id="rId7" Type="http://schemas.openxmlformats.org/officeDocument/2006/relationships/image" Target="../media/image52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40.png"/><Relationship Id="rId4" Type="http://schemas.openxmlformats.org/officeDocument/2006/relationships/customXml" Target="../ink/ink30.xml"/><Relationship Id="rId9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6.png"/><Relationship Id="rId5" Type="http://schemas.openxmlformats.org/officeDocument/2006/relationships/image" Target="../media/image56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FD7DE23-487F-4363-9B60-8398CFEAA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3A1DDA2-11DC-4015-9E76-C62447B15107}"/>
              </a:ext>
            </a:extLst>
          </p:cNvPr>
          <p:cNvGrpSpPr/>
          <p:nvPr/>
        </p:nvGrpSpPr>
        <p:grpSpPr>
          <a:xfrm>
            <a:off x="3637109" y="2480553"/>
            <a:ext cx="3284418" cy="3312000"/>
            <a:chOff x="1263112" y="150829"/>
            <a:chExt cx="8920412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F941B96-95DF-48D3-95A3-695D1C947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3112" y="150829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33DDA9D-0DA2-475E-8600-48DC3EEEA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456" y="150829"/>
              <a:ext cx="4471068" cy="6858000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9FA57E2-4369-414C-8940-444F7F97EC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617" y="2480553"/>
            <a:ext cx="1834225" cy="331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8F26E53-CA66-45FA-B912-449AB51D1512}"/>
              </a:ext>
            </a:extLst>
          </p:cNvPr>
          <p:cNvGrpSpPr/>
          <p:nvPr/>
        </p:nvGrpSpPr>
        <p:grpSpPr>
          <a:xfrm>
            <a:off x="336601" y="2480553"/>
            <a:ext cx="3284418" cy="3312000"/>
            <a:chOff x="-4245254" y="182880"/>
            <a:chExt cx="8918318" cy="6861229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7833BFD-086A-4AA4-8836-37075C67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45254" y="182880"/>
              <a:ext cx="4471068" cy="6858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AEF237-B3C8-4CFC-800A-B61AF3E59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996" y="186109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54104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Lecture – Graphèmes : s = z.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rgbClr val="757575"/>
                </a:solidFill>
                <a:latin typeface="Dosis SemiBold" pitchFamily="2" charset="0"/>
                <a:sym typeface="Wingdings" panose="05000000000000000000" pitchFamily="2" charset="2"/>
              </a:rPr>
              <a:t>Ecriture – Graphèmes : s = z.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Ecriture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565F88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565F88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565F88"/>
                </a:solidFill>
              </a:rPr>
              <a:t>Ecriture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Ecriture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Répondre à la question : </a:t>
            </a:r>
            <a:r>
              <a:rPr lang="fr-FR" sz="1300" dirty="0"/>
              <a:t>« Tu fais quoi en famille ? ». 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Soyez attentifs.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C5DA77-7DEC-4313-B780-7A13DF340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44" y="1977527"/>
            <a:ext cx="7264511" cy="405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latin typeface="Dosis Medium" pitchFamily="2" charset="0"/>
              </a:rPr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5" name="FR_N2_P3_W1_Scène">
            <a:hlinkClick r:id="" action="ppaction://media"/>
            <a:extLst>
              <a:ext uri="{FF2B5EF4-FFF2-40B4-BE49-F238E27FC236}">
                <a16:creationId xmlns:a16="http://schemas.microsoft.com/office/drawing/2014/main" id="{1E957552-3672-435D-950B-FE9C6BA8E8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1851" y="1982678"/>
            <a:ext cx="7560297" cy="42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06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73D929-CC6F-4BD8-B85A-075394C33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30" y="1979629"/>
            <a:ext cx="7853270" cy="438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répondre à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9" name="FR_N2_P3_W1_S3_AdP_P01">
            <a:hlinkClick r:id="" action="ppaction://media"/>
            <a:extLst>
              <a:ext uri="{FF2B5EF4-FFF2-40B4-BE49-F238E27FC236}">
                <a16:creationId xmlns:a16="http://schemas.microsoft.com/office/drawing/2014/main" id="{B25CE728-EA84-4ACA-8D53-C739F6498DE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8725"/>
            <a:ext cx="7559675" cy="3281363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136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E66F81-8F0E-C786-E7F8-FF8A400799CB}"/>
              </a:ext>
            </a:extLst>
          </p:cNvPr>
          <p:cNvSpPr/>
          <p:nvPr/>
        </p:nvSpPr>
        <p:spPr>
          <a:xfrm>
            <a:off x="795866" y="2455333"/>
            <a:ext cx="7552265" cy="233680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43ABAB-21E5-E70C-FEF4-442F21C09674}"/>
              </a:ext>
            </a:extLst>
          </p:cNvPr>
          <p:cNvSpPr txBox="1"/>
          <p:nvPr/>
        </p:nvSpPr>
        <p:spPr>
          <a:xfrm>
            <a:off x="1003300" y="2725254"/>
            <a:ext cx="7150100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Je regarde la télé 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avec ma famille.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00ACA4"/>
                </a:solidFill>
                <a:latin typeface="Dosis SemiBold" pitchFamily="2" charset="0"/>
              </a:rPr>
              <a:t>Je voyage </a:t>
            </a:r>
            <a:r>
              <a:rPr lang="fr-FR" sz="3600" b="1" dirty="0">
                <a:solidFill>
                  <a:srgbClr val="445C80"/>
                </a:solidFill>
                <a:latin typeface="Dosis SemiBold" pitchFamily="2" charset="0"/>
              </a:rPr>
              <a:t>avec ma famille.</a:t>
            </a:r>
          </a:p>
        </p:txBody>
      </p:sp>
    </p:spTree>
    <p:extLst>
      <p:ext uri="{BB962C8B-B14F-4D97-AF65-F5344CB8AC3E}">
        <p14:creationId xmlns:p14="http://schemas.microsoft.com/office/powerpoint/2010/main" val="226446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ADBC9-BF50-0AEA-5512-0A9D973FF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D3FD307-1DCD-4665-A8C1-D4CEA80AE870}"/>
              </a:ext>
            </a:extLst>
          </p:cNvPr>
          <p:cNvSpPr/>
          <p:nvPr/>
        </p:nvSpPr>
        <p:spPr>
          <a:xfrm>
            <a:off x="849086" y="2546623"/>
            <a:ext cx="7249885" cy="2340000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fr-FR" sz="3200" dirty="0">
              <a:latin typeface="Dosis Semi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C926844-0224-B89F-1764-AD2567877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F158048-7325-D806-EA58-152088C057AC}"/>
              </a:ext>
            </a:extLst>
          </p:cNvPr>
          <p:cNvSpPr txBox="1"/>
          <p:nvPr/>
        </p:nvSpPr>
        <p:spPr>
          <a:xfrm>
            <a:off x="947058" y="2833061"/>
            <a:ext cx="7249884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vais au parc </a:t>
            </a: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avec ma famille.</a:t>
            </a: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ACA4"/>
                </a:solidFill>
                <a:latin typeface="Dosis SemiBold" pitchFamily="2" charset="0"/>
              </a:rPr>
              <a:t>Je vais chez mes grands-parents </a:t>
            </a:r>
            <a:r>
              <a:rPr lang="fr-FR" sz="2800" b="1" dirty="0">
                <a:solidFill>
                  <a:srgbClr val="44546A"/>
                </a:solidFill>
                <a:latin typeface="Dosis SemiBold" pitchFamily="2" charset="0"/>
              </a:rPr>
              <a:t>avec ma famille.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1DC36FD-EA20-06F5-301D-6749A572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 </a:t>
            </a:r>
          </a:p>
        </p:txBody>
      </p:sp>
    </p:spTree>
    <p:extLst>
      <p:ext uri="{BB962C8B-B14F-4D97-AF65-F5344CB8AC3E}">
        <p14:creationId xmlns:p14="http://schemas.microsoft.com/office/powerpoint/2010/main" val="376089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D39C-2B48-6632-CD48-8F81855B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ACA3AAD-13CB-455A-42A3-5CA66D57FA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58277" y="2492381"/>
            <a:ext cx="4887827" cy="3258552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EF746C3-C10F-42F0-9106-16F87AB06246}"/>
              </a:ext>
            </a:extLst>
          </p:cNvPr>
          <p:cNvSpPr/>
          <p:nvPr/>
        </p:nvSpPr>
        <p:spPr>
          <a:xfrm>
            <a:off x="6225353" y="3168862"/>
            <a:ext cx="2401502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302B17EE-C1B1-55B6-3DA1-57ED8732AF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826E2C-EF92-3FE8-6B9A-1F99438B0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277" y="1606041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00215F0-8437-80F7-6673-7C17B3ADC28A}"/>
              </a:ext>
            </a:extLst>
          </p:cNvPr>
          <p:cNvSpPr txBox="1"/>
          <p:nvPr/>
        </p:nvSpPr>
        <p:spPr>
          <a:xfrm>
            <a:off x="451578" y="3495068"/>
            <a:ext cx="24808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Tu fais quoi avec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ta famille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542A3061-FC77-F2F9-D55E-E01E1B6BCC9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passer au tableau pour jouer le dialogue en français ?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3B2E9A-146F-E360-22C7-13D0BE5547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59AA3C-B66E-4A6F-96E1-ADCB343A6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714" y="1616655"/>
            <a:ext cx="1066949" cy="97168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0C8D987-AB03-4875-B3E7-8D18DA9408E2}"/>
              </a:ext>
            </a:extLst>
          </p:cNvPr>
          <p:cNvSpPr txBox="1"/>
          <p:nvPr/>
        </p:nvSpPr>
        <p:spPr>
          <a:xfrm>
            <a:off x="6052189" y="3495067"/>
            <a:ext cx="26402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Je  </a:t>
            </a:r>
            <a:r>
              <a:rPr lang="ar-MA" sz="2200" b="1" dirty="0">
                <a:solidFill>
                  <a:srgbClr val="8D6F91"/>
                </a:solidFill>
                <a:latin typeface="Dosis SemiBold" pitchFamily="2" charset="0"/>
              </a:rPr>
              <a:t>ـــــــــــــــ </a:t>
            </a: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 </a:t>
            </a:r>
          </a:p>
          <a:p>
            <a:pPr lvl="0"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avec ma famille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9B27E0-C432-4746-B90D-30E4A354E1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9269" y="4341621"/>
            <a:ext cx="1015087" cy="106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9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D39C-2B48-6632-CD48-8F81855B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ACA3AAD-13CB-455A-42A3-5CA66D57FA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58277" y="2492381"/>
            <a:ext cx="4887827" cy="3258552"/>
          </a:xfrm>
          <a:prstGeom prst="rect">
            <a:avLst/>
          </a:prstGeom>
        </p:spPr>
      </p:pic>
      <p:sp>
        <p:nvSpPr>
          <p:cNvPr id="8" name="AutoShape 6" descr="Image générée">
            <a:extLst>
              <a:ext uri="{FF2B5EF4-FFF2-40B4-BE49-F238E27FC236}">
                <a16:creationId xmlns:a16="http://schemas.microsoft.com/office/drawing/2014/main" id="{302B17EE-C1B1-55B6-3DA1-57ED8732AF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826E2C-EF92-3FE8-6B9A-1F99438B0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277" y="1606041"/>
            <a:ext cx="1218404" cy="1102789"/>
          </a:xfrm>
          <a:prstGeom prst="rect">
            <a:avLst/>
          </a:prstGeom>
        </p:spPr>
      </p:pic>
      <p:sp>
        <p:nvSpPr>
          <p:cNvPr id="16" name="Titre 8">
            <a:extLst>
              <a:ext uri="{FF2B5EF4-FFF2-40B4-BE49-F238E27FC236}">
                <a16:creationId xmlns:a16="http://schemas.microsoft.com/office/drawing/2014/main" id="{542A3061-FC77-F2F9-D55E-E01E1B6BCC9C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passer au tableau pour jouer le dialogue en français ?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3B2E9A-146F-E360-22C7-13D0BE5547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A59AA3C-B66E-4A6F-96E1-ADCB343A6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714" y="1616655"/>
            <a:ext cx="1066949" cy="971686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2689756-F72A-4AC4-AF09-607499BAE91D}"/>
              </a:ext>
            </a:extLst>
          </p:cNvPr>
          <p:cNvSpPr/>
          <p:nvPr/>
        </p:nvSpPr>
        <p:spPr>
          <a:xfrm>
            <a:off x="6225353" y="3130303"/>
            <a:ext cx="2401502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0C8D987-AB03-4875-B3E7-8D18DA9408E2}"/>
              </a:ext>
            </a:extLst>
          </p:cNvPr>
          <p:cNvSpPr txBox="1"/>
          <p:nvPr/>
        </p:nvSpPr>
        <p:spPr>
          <a:xfrm>
            <a:off x="6403843" y="3335491"/>
            <a:ext cx="2080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Je </a:t>
            </a:r>
            <a:r>
              <a:rPr lang="ar-MA" sz="2200" b="1" dirty="0">
                <a:solidFill>
                  <a:srgbClr val="8D6F91"/>
                </a:solidFill>
                <a:latin typeface="Dosis SemiBold" pitchFamily="2" charset="0"/>
              </a:rPr>
              <a:t>ـــــــــــ</a:t>
            </a: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 </a:t>
            </a:r>
          </a:p>
          <a:p>
            <a:pPr lvl="0" algn="ctr">
              <a:defRPr/>
            </a:pPr>
            <a:r>
              <a:rPr lang="ar-MA" sz="2200" b="1" dirty="0">
                <a:solidFill>
                  <a:srgbClr val="8D6F91"/>
                </a:solidFill>
                <a:latin typeface="Dosis SemiBold" pitchFamily="2" charset="0"/>
              </a:rPr>
              <a:t> </a:t>
            </a: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avec ma famille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174563-F64F-46C8-85AB-E4349BEB4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5265" y="4270771"/>
            <a:ext cx="1081678" cy="104594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DE05F2-2259-D6D7-7E43-796E4D177577}"/>
              </a:ext>
            </a:extLst>
          </p:cNvPr>
          <p:cNvSpPr txBox="1"/>
          <p:nvPr/>
        </p:nvSpPr>
        <p:spPr>
          <a:xfrm>
            <a:off x="451578" y="3495068"/>
            <a:ext cx="24808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Tu fais quoi avec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ta famille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4181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60237B7-85C4-D47C-0635-AD8D20925387}"/>
              </a:ext>
            </a:extLst>
          </p:cNvPr>
          <p:cNvSpPr txBox="1"/>
          <p:nvPr/>
        </p:nvSpPr>
        <p:spPr>
          <a:xfrm>
            <a:off x="6162487" y="4007713"/>
            <a:ext cx="24767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8D6F91"/>
                </a:solidFill>
                <a:latin typeface="Dosis SemiBold" pitchFamily="2" charset="0"/>
              </a:rPr>
              <a:t>Je _________________ 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823A5D-E133-4B43-8110-61A17F185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57562D5-5416-06F9-B63D-20D1E9CD8248}"/>
              </a:ext>
            </a:extLst>
          </p:cNvPr>
          <p:cNvSpPr txBox="1"/>
          <p:nvPr/>
        </p:nvSpPr>
        <p:spPr>
          <a:xfrm>
            <a:off x="416929" y="3839880"/>
            <a:ext cx="24808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Tu fais quoi avec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ta famille</a:t>
            </a:r>
            <a:r>
              <a:rPr kumimoji="0" lang="ar-MA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218293" cy="756000"/>
          </a:xfrm>
        </p:spPr>
        <p:txBody>
          <a:bodyPr/>
          <a:lstStyle/>
          <a:p>
            <a:r>
              <a:rPr lang="fr-FR" sz="1400" dirty="0"/>
              <a:t>Répondre à la question : « Tu fais quoi en famille ? ».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 son « z 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C2725A6-34E6-4E61-A5C8-8AA2F76090F6}"/>
              </a:ext>
            </a:extLst>
          </p:cNvPr>
          <p:cNvSpPr txBox="1"/>
          <p:nvPr/>
        </p:nvSpPr>
        <p:spPr>
          <a:xfrm>
            <a:off x="1265583" y="2767280"/>
            <a:ext cx="66128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800" b="1" dirty="0">
                <a:solidFill>
                  <a:schemeClr val="tx2"/>
                </a:solidFill>
                <a:latin typeface="Dosis SemiBold" pitchFamily="2" charset="0"/>
              </a:rPr>
              <a:t>s</a:t>
            </a:r>
            <a:endParaRPr lang="fr-MA" sz="80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599C1A-BD42-440A-A2F5-1630D643DF70}"/>
              </a:ext>
            </a:extLst>
          </p:cNvPr>
          <p:cNvSpPr txBox="1"/>
          <p:nvPr/>
        </p:nvSpPr>
        <p:spPr>
          <a:xfrm>
            <a:off x="1265583" y="2767280"/>
            <a:ext cx="6612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usi</a:t>
            </a:r>
            <a:r>
              <a:rPr lang="fr-FR" sz="8000" b="1" dirty="0">
                <a:solidFill>
                  <a:schemeClr val="tx2"/>
                </a:solidFill>
                <a:latin typeface="Dosis SemiBold" pitchFamily="2" charset="0"/>
              </a:rPr>
              <a:t>      </a:t>
            </a:r>
            <a:r>
              <a:rPr lang="fr-FR" sz="8000" b="1" dirty="0" err="1">
                <a:solidFill>
                  <a:schemeClr val="tx2"/>
                </a:solidFill>
                <a:latin typeface="Dosis SemiBold" pitchFamily="2" charset="0"/>
              </a:rPr>
              <a:t>aison</a:t>
            </a:r>
            <a:endParaRPr lang="fr-MA" sz="80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08AF-E4AF-42E2-95B3-13D2140B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FR_N2_P3_W1_S3 ( combinaison )">
            <a:hlinkClick r:id="" action="ppaction://media"/>
            <a:extLst>
              <a:ext uri="{FF2B5EF4-FFF2-40B4-BE49-F238E27FC236}">
                <a16:creationId xmlns:a16="http://schemas.microsoft.com/office/drawing/2014/main" id="{35EB9474-3EA0-4713-8077-AC2FAAB3D0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000" y="1992591"/>
            <a:ext cx="7645138" cy="430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2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mots en silence.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B05737-90DB-9278-137A-55D7C563D460}"/>
              </a:ext>
            </a:extLst>
          </p:cNvPr>
          <p:cNvSpPr txBox="1"/>
          <p:nvPr/>
        </p:nvSpPr>
        <p:spPr>
          <a:xfrm>
            <a:off x="962255" y="2303174"/>
            <a:ext cx="721949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oi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eau    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vi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ite      va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   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chai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       fu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C6ADAE-6A41-B45E-3D94-71DE26C6B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61352-D773-9F75-CFCC-0B8B63417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7C9B56-AE0D-8188-275C-68DF3D41F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033B15-0FA3-DC68-C4E0-F1159835A8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2F68D0-C651-5215-7F75-33632092D7AB}"/>
              </a:ext>
            </a:extLst>
          </p:cNvPr>
          <p:cNvSpPr txBox="1"/>
          <p:nvPr/>
        </p:nvSpPr>
        <p:spPr>
          <a:xfrm>
            <a:off x="962255" y="2303174"/>
            <a:ext cx="721949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oi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eau    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vi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ite      va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   </a:t>
            </a:r>
          </a:p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chai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e       fu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48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  </a:t>
            </a:r>
            <a:endParaRPr lang="fr-FR" sz="48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99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livret à la page 62.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2162D6-D1B0-4F9E-BA8D-2162E54CA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326" y="1860484"/>
            <a:ext cx="3074603" cy="471600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B3AAEB-435D-42C3-B825-C28400244516}"/>
              </a:ext>
            </a:extLst>
          </p:cNvPr>
          <p:cNvSpPr/>
          <p:nvPr/>
        </p:nvSpPr>
        <p:spPr>
          <a:xfrm>
            <a:off x="3385095" y="3205112"/>
            <a:ext cx="2777067" cy="1188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479343-BE12-4D01-97C8-CB54D2045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71" y="2460736"/>
            <a:ext cx="4408758" cy="22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09" y="2522109"/>
            <a:ext cx="5283607" cy="756000"/>
          </a:xfrm>
        </p:spPr>
        <p:txBody>
          <a:bodyPr/>
          <a:lstStyle/>
          <a:p>
            <a:r>
              <a:rPr lang="fr-FR" sz="1400" dirty="0"/>
              <a:t>Répondre à la question : « Tu fais quoi en famille ? ». 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 son « z ».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vase.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v-a-s-e.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8C2322-9D13-0619-8AAF-FADB3190932F}"/>
              </a:ext>
            </a:extLst>
          </p:cNvPr>
          <p:cNvSpPr txBox="1"/>
          <p:nvPr/>
        </p:nvSpPr>
        <p:spPr>
          <a:xfrm>
            <a:off x="5314311" y="2921168"/>
            <a:ext cx="15664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va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F43D60B-84E5-4846-8B21-35366E42B0F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1" t="17357" r="7367" b="15221"/>
          <a:stretch/>
        </p:blipFill>
        <p:spPr>
          <a:xfrm>
            <a:off x="1965780" y="2327571"/>
            <a:ext cx="2313638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vase en lisant chaque lettre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1F8A3A4-25D7-1B5E-8D17-FD436FEB48E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A17D9F4-F9B9-BB68-550B-317C4539C0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4799894-D406-403E-87FE-0ACD28B89838}"/>
              </a:ext>
            </a:extLst>
          </p:cNvPr>
          <p:cNvSpPr txBox="1"/>
          <p:nvPr/>
        </p:nvSpPr>
        <p:spPr>
          <a:xfrm>
            <a:off x="6063458" y="3169740"/>
            <a:ext cx="15664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va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721965A-7392-4DAC-8FDC-B0D502D6202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1" t="17357" r="7367" b="15221"/>
          <a:stretch/>
        </p:blipFill>
        <p:spPr>
          <a:xfrm>
            <a:off x="1755752" y="2327571"/>
            <a:ext cx="2313638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668349E-926C-FDA6-3AA5-9FD33836E54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9E30FEF-F286-103B-B502-5AD4FDD7EA9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17E2F90-6F86-9E47-B9FA-B0D327BDC03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43B3E60-5F50-0298-15A1-6A80BEE24B8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2164A5-470A-44E7-BD61-4BEBD84825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1" t="17357" r="7367" b="15221"/>
          <a:stretch/>
        </p:blipFill>
        <p:spPr>
          <a:xfrm>
            <a:off x="3415181" y="2327571"/>
            <a:ext cx="2313638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FF40B12-1E3B-ADC7-F4A3-CFF1BFC493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6C50C907-5F42-A99F-DEC0-7C32DBB340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70D9897-05B5-7B08-69A6-D71133B4D54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70D9897-05B5-7B08-69A6-D71133B4D54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84F96FF-3556-C60A-4453-38E1AC588C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84F96FF-3556-C60A-4453-38E1AC588C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AC3EC5-E567-45EB-B539-22B92BB37E47}"/>
              </a:ext>
            </a:extLst>
          </p:cNvPr>
          <p:cNvSpPr txBox="1"/>
          <p:nvPr/>
        </p:nvSpPr>
        <p:spPr>
          <a:xfrm>
            <a:off x="3788773" y="2921168"/>
            <a:ext cx="15664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va</a:t>
            </a:r>
            <a:r>
              <a:rPr lang="fr-FR" sz="60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60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3464-4185-CEA1-F3B0-2709196B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278E48-03F1-E76F-2AE8-4CE557CE9A9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278E48-03F1-E76F-2AE8-4CE557CE9A9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A196D47-2F69-71DC-7889-8BC4D574D1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A196D47-2F69-71DC-7889-8BC4D574D1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98D35C89-D8BB-0ECC-ED20-A259E0212F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76BC50-7480-4057-741F-E114C16F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maison.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m-a-i-s-o-n.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C9B13A-0C28-59C0-D01B-4FD582F957B6}"/>
              </a:ext>
            </a:extLst>
          </p:cNvPr>
          <p:cNvSpPr txBox="1"/>
          <p:nvPr/>
        </p:nvSpPr>
        <p:spPr>
          <a:xfrm>
            <a:off x="5369859" y="3251030"/>
            <a:ext cx="28344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mai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45C4FF-B5F5-4FAB-977B-8DBAB41F01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501194"/>
            <a:ext cx="246823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EF40-1F58-0387-437B-DF56A2AC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90A91F-7DE1-650B-D305-EF98391F8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maison en lisant chaque lettre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F71346-5C50-4522-B93F-2A3F10F85DBA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0F71346-5C50-4522-B93F-2A3F10F85DB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1FBC3D7-9130-CF67-6A3C-261E3A515AB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1FBC3D7-9130-CF67-6A3C-261E3A515A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960B21A5-B8F8-9B4E-3078-FD6FD1E35D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F0D9FAD-BBC9-4B2F-8732-5B36548DEF1C}"/>
              </a:ext>
            </a:extLst>
          </p:cNvPr>
          <p:cNvSpPr txBox="1"/>
          <p:nvPr/>
        </p:nvSpPr>
        <p:spPr>
          <a:xfrm>
            <a:off x="5369859" y="3251030"/>
            <a:ext cx="28344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mai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61F7042-8876-4FA8-A875-3A6FE5283F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" y="2501194"/>
            <a:ext cx="246823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74A8-5CF2-3EB5-E2A3-92FD0136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74EEF-7E03-E29E-9DC0-F8446215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6190DC9F-582E-73E2-702E-1EFD227EA0B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6190DC9F-582E-73E2-702E-1EFD227EA0B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DA40E33-8A5E-F3B1-A9C3-503E749C81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DA40E33-8A5E-F3B1-A9C3-503E749C81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5B8663B2-58F9-4218-DC65-40C6919B13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7811948-F2B1-46E8-A6A2-AE3B9AEDDF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3C235-BED9-CE4C-02E7-7ED78859F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FCCFB-D34B-F95F-97E6-C6FC421E1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5E45596-FCBB-7B38-F80F-3EBC3A15CE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5E45596-FCBB-7B38-F80F-3EBC3A15CED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EFE8E10-EAD6-4E3C-EB97-FDA24EFA7FC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EFE8E10-EAD6-4E3C-EB97-FDA24EFA7FC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508D01-286E-430A-94C0-A2380959A4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2D6BAF-8918-468C-AABD-6F4F5FEFE9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885" y="2501194"/>
            <a:ext cx="246823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16029-6340-43CA-217E-D8A292CD0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B4B4A-4726-9DF0-F39D-347F22860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45C94AC-21B6-8617-D89D-2EC8C48B37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45C94AC-21B6-8617-D89D-2EC8C48B37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B8CD61E-A77D-083E-A382-DF966DCD68B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B8CD61E-A77D-083E-A382-DF966DCD68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44E0F4C6-8979-787F-270B-DB0C4F97BC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A677213-F32D-4C0C-A961-1F65DC788D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D83E-FC02-37FF-B2F8-36BD0E44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A4069-4222-84AD-85D5-F77B711C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EA6382E-0A56-477D-F00B-691CD0F7031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EA6382E-0A56-477D-F00B-691CD0F7031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23DED19-A49E-73B5-5DA3-96F65ED5A6C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23DED19-A49E-73B5-5DA3-96F65ED5A6C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3F32840D-0067-C53D-09BB-8CDA961907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608B51-F8EF-42A7-9C51-41D2CABFB535}"/>
              </a:ext>
            </a:extLst>
          </p:cNvPr>
          <p:cNvSpPr txBox="1"/>
          <p:nvPr/>
        </p:nvSpPr>
        <p:spPr>
          <a:xfrm>
            <a:off x="3154785" y="2828835"/>
            <a:ext cx="28344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mai</a:t>
            </a:r>
            <a:r>
              <a:rPr lang="fr-FR" sz="7200" b="1" dirty="0">
                <a:ln w="0"/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on</a:t>
            </a:r>
          </a:p>
        </p:txBody>
      </p:sp>
    </p:spTree>
    <p:extLst>
      <p:ext uri="{BB962C8B-B14F-4D97-AF65-F5344CB8AC3E}">
        <p14:creationId xmlns:p14="http://schemas.microsoft.com/office/powerpoint/2010/main" val="27780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64.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FC176E-2369-48DD-8E31-BDA8273A03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70" y="1487534"/>
            <a:ext cx="3226973" cy="4949730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9216E-653F-4876-BEEE-65EACD78E3AE}"/>
              </a:ext>
            </a:extLst>
          </p:cNvPr>
          <p:cNvSpPr/>
          <p:nvPr/>
        </p:nvSpPr>
        <p:spPr>
          <a:xfrm>
            <a:off x="2912571" y="3182470"/>
            <a:ext cx="3226972" cy="7799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Je vais vous expliquer 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696" y="2327048"/>
            <a:ext cx="2203904" cy="22039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9461D3-1540-4E4E-9188-438EFAE98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00" y="3158088"/>
            <a:ext cx="5184000" cy="130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B9501901-F302-4166-BE58-9F11FB85A93F}"/>
              </a:ext>
            </a:extLst>
          </p:cNvPr>
          <p:cNvGrpSpPr/>
          <p:nvPr/>
        </p:nvGrpSpPr>
        <p:grpSpPr>
          <a:xfrm>
            <a:off x="616261" y="2477768"/>
            <a:ext cx="8006333" cy="2206834"/>
            <a:chOff x="594661" y="2477768"/>
            <a:chExt cx="8096079" cy="217884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4185CFD-452B-483D-A042-81EB67917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00073" y="2477768"/>
              <a:ext cx="1187836" cy="1338477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4983462-3BCB-43EB-A928-61E45C27D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13637" y="2537850"/>
              <a:ext cx="2277103" cy="1179603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DC55C56-DAF9-4B3B-95F0-DD2DE3DB83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49415"/>
            <a:stretch/>
          </p:blipFill>
          <p:spPr>
            <a:xfrm>
              <a:off x="594661" y="2677181"/>
              <a:ext cx="4108236" cy="1979434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30B6762-C759-43DA-8C69-F9855B1844EC}"/>
                </a:ext>
              </a:extLst>
            </p:cNvPr>
            <p:cNvSpPr txBox="1"/>
            <p:nvPr/>
          </p:nvSpPr>
          <p:spPr>
            <a:xfrm>
              <a:off x="3055088" y="2866042"/>
              <a:ext cx="14426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C00000"/>
                  </a:solidFill>
                  <a:latin typeface="Dosis SemiBold" panose="020B0604020202020204" charset="0"/>
                </a:rPr>
                <a:t>chaise</a:t>
              </a:r>
              <a:endParaRPr lang="fr-FR" sz="14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F4FD67B-A9BC-4290-8A2E-1756A62F6EB2}"/>
                </a:ext>
              </a:extLst>
            </p:cNvPr>
            <p:cNvSpPr txBox="1"/>
            <p:nvPr/>
          </p:nvSpPr>
          <p:spPr>
            <a:xfrm>
              <a:off x="2625312" y="3994927"/>
              <a:ext cx="23021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C00000"/>
                  </a:solidFill>
                  <a:latin typeface="Dosis SemiBold" panose="020B0604020202020204" charset="0"/>
                </a:rPr>
                <a:t>valise</a:t>
              </a:r>
              <a:endParaRPr lang="fr-FR" sz="32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A6841B0-FC9C-48B5-B7EB-DF81E8EB8044}"/>
                </a:ext>
              </a:extLst>
            </p:cNvPr>
            <p:cNvSpPr txBox="1"/>
            <p:nvPr/>
          </p:nvSpPr>
          <p:spPr>
            <a:xfrm>
              <a:off x="5250025" y="2905780"/>
              <a:ext cx="23021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C00000"/>
                  </a:solidFill>
                  <a:latin typeface="Dosis SemiBold" panose="020B0604020202020204" charset="0"/>
                </a:rPr>
                <a:t>maison</a:t>
              </a:r>
              <a:endParaRPr lang="fr-FR" sz="24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b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 b="2083"/>
          <a:stretch>
            <a:fillRect/>
          </a:stretch>
        </p:blipFill>
        <p:spPr>
          <a:xfrm>
            <a:off x="1796591" y="2514599"/>
            <a:ext cx="1888008" cy="3287111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849A74-0BF1-49A9-AB07-1CC87E4C8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84" y="1588169"/>
            <a:ext cx="2821038" cy="4327083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8ED21E-BF3E-4B37-AB86-D6351CF3C7EB}"/>
              </a:ext>
            </a:extLst>
          </p:cNvPr>
          <p:cNvSpPr/>
          <p:nvPr/>
        </p:nvSpPr>
        <p:spPr>
          <a:xfrm>
            <a:off x="5825685" y="2945332"/>
            <a:ext cx="517364" cy="103952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7EE671E-7379-4E70-B698-E5A7B641ED51}"/>
              </a:ext>
            </a:extLst>
          </p:cNvPr>
          <p:cNvSpPr/>
          <p:nvPr/>
        </p:nvSpPr>
        <p:spPr>
          <a:xfrm>
            <a:off x="5974300" y="2639331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BEAF88-5CA6-438F-961B-EDFEF22708F5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f0534ec5-868f-4ce6-85c7-99f0612daa52"/>
    <ds:schemaRef ds:uri="http://purl.org/dc/terms/"/>
    <ds:schemaRef ds:uri="202b3bc9-e036-45c7-aea0-06aec8cd7a4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8295</TotalTime>
  <Words>703</Words>
  <Application>Microsoft Office PowerPoint</Application>
  <PresentationFormat>Affichage à l'écran (4:3)</PresentationFormat>
  <Paragraphs>117</Paragraphs>
  <Slides>44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44</vt:i4>
      </vt:variant>
    </vt:vector>
  </HeadingPairs>
  <TitlesOfParts>
    <vt:vector size="60" baseType="lpstr">
      <vt:lpstr>Dosis Medium</vt:lpstr>
      <vt:lpstr>Aptos Display</vt:lpstr>
      <vt:lpstr>Dosis</vt:lpstr>
      <vt:lpstr>Aptos</vt:lpstr>
      <vt:lpstr>Dosis SemiBold</vt:lpstr>
      <vt:lpstr>Wingdings</vt:lpstr>
      <vt:lpstr>Calibri</vt:lpstr>
      <vt:lpstr>Arial</vt:lpstr>
      <vt:lpstr>Dosis ExtraBold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La leçon de français commence maintenant. Soyez attentifs.</vt:lpstr>
      <vt:lpstr>Avant de commencer la leçon, on va revoir la scène avec les mots du vocabulaire.  Soyez attentifs. </vt:lpstr>
      <vt:lpstr>Lecture de la vidéo.</vt:lpstr>
      <vt:lpstr>Qui veut passer au tableau pour décrire l’image ?  </vt:lpstr>
      <vt:lpstr>Maintenant, on passe à l’activité de l’oral. Nous allons apprendre à répondre à une question avec Majd et Nada. </vt:lpstr>
      <vt:lpstr>Lecture de la vidéo. </vt:lpstr>
      <vt:lpstr>Répétons ensemble. </vt:lpstr>
      <vt:lpstr>Voici d’autres exemples.  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 son « z ». </vt:lpstr>
      <vt:lpstr>Qui veut lire ? </vt:lpstr>
      <vt:lpstr>Lecture de la vidéo.</vt:lpstr>
      <vt:lpstr>Lisez les mots en silence. </vt:lpstr>
      <vt:lpstr>Qui veut lire ? </vt:lpstr>
      <vt:lpstr>Ouvrez le livret à la page 62. Avec votre voisin, vous allez faire l’activité 2.</vt:lpstr>
      <vt:lpstr>Maintenant, vous allez lire à votre voisin. À tour de rôle.  </vt:lpstr>
      <vt:lpstr>Plan de la séance 3 </vt:lpstr>
      <vt:lpstr>Maintenant, nous allons écrire des mots avec le son « z ». Soyez attentifs.</vt:lpstr>
      <vt:lpstr>C’est le mot vase. Nous allons l’épeler en lisant chaque lettre. Écoutez bien :  v-a-s-e.</vt:lpstr>
      <vt:lpstr>Qui veut épeler le mot vase en lisant chaque lettre ? </vt:lpstr>
      <vt:lpstr>Prenez vos ardoises.</vt:lpstr>
      <vt:lpstr>Écrivez le mot qui correspond à cette image.  </vt:lpstr>
      <vt:lpstr>Levez vos ardoises. </vt:lpstr>
      <vt:lpstr>Corrigez. </vt:lpstr>
      <vt:lpstr>C’est le mot maison. Nous allons l’épeler en lisant chaque lettre. Écoutez bien :  m-a-i-s-o-n.</vt:lpstr>
      <vt:lpstr>Qui veut épeler le mot maison en lisant chaque lettre ? </vt:lpstr>
      <vt:lpstr>Prenez vos ardoises.</vt:lpstr>
      <vt:lpstr>Écrivez le mot qui correspond à cette image.  </vt:lpstr>
      <vt:lpstr>Levez vos ardoises. </vt:lpstr>
      <vt:lpstr>Corrigez. </vt:lpstr>
      <vt:lpstr>Prenez vos livrets à la page 64.</vt:lpstr>
      <vt:lpstr>On va faire l’activité 2. Je vais vous expliquer la consigne. Ensuite, je vais circuler entre les rangs pour vous aider. </vt:lpstr>
      <vt:lpstr>Présentation PowerPoint</vt:lpstr>
      <vt:lpstr>La séance d’aujourd’hui est terminée. À la maison, lisez ces mots et recopiez-les 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KHALID.RAMNI</cp:lastModifiedBy>
  <cp:revision>80</cp:revision>
  <cp:lastPrinted>2025-08-13T10:11:39Z</cp:lastPrinted>
  <dcterms:created xsi:type="dcterms:W3CDTF">2025-08-01T12:31:49Z</dcterms:created>
  <dcterms:modified xsi:type="dcterms:W3CDTF">2026-01-31T11:03:58Z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