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6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7" r:id="rId9"/>
    <p:sldMasterId id="2147483772" r:id="rId10"/>
  </p:sldMasterIdLst>
  <p:notesMasterIdLst>
    <p:notesMasterId r:id="rId54"/>
  </p:notesMasterIdLst>
  <p:sldIdLst>
    <p:sldId id="256" r:id="rId11"/>
    <p:sldId id="1029" r:id="rId12"/>
    <p:sldId id="705" r:id="rId13"/>
    <p:sldId id="847" r:id="rId14"/>
    <p:sldId id="1038" r:id="rId15"/>
    <p:sldId id="864" r:id="rId16"/>
    <p:sldId id="779" r:id="rId17"/>
    <p:sldId id="1087" r:id="rId18"/>
    <p:sldId id="1048" r:id="rId19"/>
    <p:sldId id="1077" r:id="rId20"/>
    <p:sldId id="1083" r:id="rId21"/>
    <p:sldId id="780" r:id="rId22"/>
    <p:sldId id="884" r:id="rId23"/>
    <p:sldId id="1088" r:id="rId24"/>
    <p:sldId id="887" r:id="rId25"/>
    <p:sldId id="1066" r:id="rId26"/>
    <p:sldId id="888" r:id="rId27"/>
    <p:sldId id="800" r:id="rId28"/>
    <p:sldId id="814" r:id="rId29"/>
    <p:sldId id="819" r:id="rId30"/>
    <p:sldId id="820" r:id="rId31"/>
    <p:sldId id="1069" r:id="rId32"/>
    <p:sldId id="1056" r:id="rId33"/>
    <p:sldId id="1057" r:id="rId34"/>
    <p:sldId id="855" r:id="rId35"/>
    <p:sldId id="831" r:id="rId36"/>
    <p:sldId id="856" r:id="rId37"/>
    <p:sldId id="1050" r:id="rId38"/>
    <p:sldId id="805" r:id="rId39"/>
    <p:sldId id="653" r:id="rId40"/>
    <p:sldId id="835" r:id="rId41"/>
    <p:sldId id="837" r:id="rId42"/>
    <p:sldId id="839" r:id="rId43"/>
    <p:sldId id="866" r:id="rId44"/>
    <p:sldId id="858" r:id="rId45"/>
    <p:sldId id="1044" r:id="rId46"/>
    <p:sldId id="1045" r:id="rId47"/>
    <p:sldId id="1046" r:id="rId48"/>
    <p:sldId id="1047" r:id="rId49"/>
    <p:sldId id="817" r:id="rId50"/>
    <p:sldId id="818" r:id="rId51"/>
    <p:sldId id="843" r:id="rId52"/>
    <p:sldId id="679" r:id="rId53"/>
  </p:sldIdLst>
  <p:sldSz cx="9144000" cy="6858000" type="screen4x3"/>
  <p:notesSz cx="6735763" cy="9866313"/>
  <p:embeddedFontLst>
    <p:embeddedFont>
      <p:font typeface="Dosis" pitchFamily="2" charset="0"/>
      <p:regular r:id="rId55"/>
      <p:bold r:id="rId56"/>
    </p:embeddedFont>
    <p:embeddedFont>
      <p:font typeface="Dosis ExtraBold" pitchFamily="2" charset="0"/>
      <p:bold r:id="rId57"/>
    </p:embeddedFont>
    <p:embeddedFont>
      <p:font typeface="Dosis Medium" pitchFamily="2" charset="0"/>
      <p:regular r:id="rId58"/>
      <p:bold r:id="rId59"/>
    </p:embeddedFont>
    <p:embeddedFont>
      <p:font typeface="Dosis SemiBold" pitchFamily="2" charset="0"/>
      <p:regular r:id="rId60"/>
      <p:bold r:id="rId61"/>
    </p:embeddedFont>
    <p:embeddedFont>
      <p:font typeface="Mistral" panose="03090702030407020403" pitchFamily="66" charset="0"/>
      <p:regular r:id="rId6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239" userDrawn="1">
          <p15:clr>
            <a:srgbClr val="A4A3A4"/>
          </p15:clr>
        </p15:guide>
        <p15:guide id="2" pos="453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02467"/>
    <a:srgbClr val="E9E8E8"/>
    <a:srgbClr val="E13B82"/>
    <a:srgbClr val="424D7B"/>
    <a:srgbClr val="00ACA4"/>
    <a:srgbClr val="565F88"/>
    <a:srgbClr val="E84234"/>
    <a:srgbClr val="F26553"/>
    <a:srgbClr val="FEF1E3"/>
    <a:srgbClr val="00AD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897" autoAdjust="0"/>
    <p:restoredTop sz="94620" autoAdjust="0"/>
  </p:normalViewPr>
  <p:slideViewPr>
    <p:cSldViewPr snapToGrid="0">
      <p:cViewPr varScale="1">
        <p:scale>
          <a:sx n="77" d="100"/>
          <a:sy n="77" d="100"/>
        </p:scale>
        <p:origin x="155" y="32"/>
      </p:cViewPr>
      <p:guideLst>
        <p:guide pos="5239"/>
        <p:guide pos="453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font" Target="fonts/font1.fntdata"/><Relationship Id="rId63" Type="http://schemas.openxmlformats.org/officeDocument/2006/relationships/presProps" Target="presProps.xml"/><Relationship Id="rId68" Type="http://schemas.microsoft.com/office/2018/10/relationships/authors" Target="author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font" Target="fonts/font4.fntdata"/><Relationship Id="rId66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font" Target="fonts/font3.fntdata"/><Relationship Id="rId61" Type="http://schemas.openxmlformats.org/officeDocument/2006/relationships/font" Target="fonts/font7.fntdata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font" Target="fonts/font6.fntdata"/><Relationship Id="rId65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font" Target="fonts/font2.fntdata"/><Relationship Id="rId64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1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font" Target="fonts/font5.fntdata"/><Relationship Id="rId67" Type="http://schemas.microsoft.com/office/2016/11/relationships/changesInfo" Target="changesInfos/changesInfo1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notesMaster" Target="notesMasters/notesMaster1.xml"/><Relationship Id="rId62" Type="http://schemas.openxmlformats.org/officeDocument/2006/relationships/font" Target="fonts/font8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3D54A844-EA77-4F5A-8D8B-6CB966E60503}"/>
    <pc:docChg chg="custSel delSld modSld">
      <pc:chgData name="LAMIAE BEZZAZ" userId="f9bc3cc0-8e1c-4944-afa8-b4b36bbf20e1" providerId="ADAL" clId="{3D54A844-EA77-4F5A-8D8B-6CB966E60503}" dt="2026-01-15T11:51:24.429" v="338" actId="47"/>
      <pc:docMkLst>
        <pc:docMk/>
      </pc:docMkLst>
      <pc:sldChg chg="modSp">
        <pc:chgData name="LAMIAE BEZZAZ" userId="f9bc3cc0-8e1c-4944-afa8-b4b36bbf20e1" providerId="ADAL" clId="{3D54A844-EA77-4F5A-8D8B-6CB966E60503}" dt="2026-01-15T11:34:28.537" v="132" actId="20577"/>
        <pc:sldMkLst>
          <pc:docMk/>
          <pc:sldMk cId="323155503" sldId="779"/>
        </pc:sldMkLst>
        <pc:spChg chg="mod">
          <ac:chgData name="LAMIAE BEZZAZ" userId="f9bc3cc0-8e1c-4944-afa8-b4b36bbf20e1" providerId="ADAL" clId="{3D54A844-EA77-4F5A-8D8B-6CB966E60503}" dt="2026-01-15T11:34:28.537" v="132" actId="20577"/>
          <ac:spMkLst>
            <pc:docMk/>
            <pc:sldMk cId="323155503" sldId="779"/>
            <ac:spMk id="9" creationId="{D7D45EB6-D897-D734-157B-CDA6F7FAB04E}"/>
          </ac:spMkLst>
        </pc:spChg>
      </pc:sldChg>
      <pc:sldChg chg="modSp">
        <pc:chgData name="LAMIAE BEZZAZ" userId="f9bc3cc0-8e1c-4944-afa8-b4b36bbf20e1" providerId="ADAL" clId="{3D54A844-EA77-4F5A-8D8B-6CB966E60503}" dt="2026-01-15T11:38:23.740" v="282" actId="20577"/>
        <pc:sldMkLst>
          <pc:docMk/>
          <pc:sldMk cId="4253363032" sldId="800"/>
        </pc:sldMkLst>
        <pc:spChg chg="mod">
          <ac:chgData name="LAMIAE BEZZAZ" userId="f9bc3cc0-8e1c-4944-afa8-b4b36bbf20e1" providerId="ADAL" clId="{3D54A844-EA77-4F5A-8D8B-6CB966E60503}" dt="2026-01-15T11:38:05.595" v="272" actId="20577"/>
          <ac:spMkLst>
            <pc:docMk/>
            <pc:sldMk cId="4253363032" sldId="800"/>
            <ac:spMk id="13" creationId="{1AAB39AE-C88C-2050-B1F8-20189324A922}"/>
          </ac:spMkLst>
        </pc:spChg>
        <pc:spChg chg="mod">
          <ac:chgData name="LAMIAE BEZZAZ" userId="f9bc3cc0-8e1c-4944-afa8-b4b36bbf20e1" providerId="ADAL" clId="{3D54A844-EA77-4F5A-8D8B-6CB966E60503}" dt="2026-01-15T11:38:23.740" v="282" actId="20577"/>
          <ac:spMkLst>
            <pc:docMk/>
            <pc:sldMk cId="4253363032" sldId="800"/>
            <ac:spMk id="14" creationId="{516F0179-3CB0-BDC7-0565-AE10D8CF1805}"/>
          </ac:spMkLst>
        </pc:spChg>
        <pc:spChg chg="mod">
          <ac:chgData name="LAMIAE BEZZAZ" userId="f9bc3cc0-8e1c-4944-afa8-b4b36bbf20e1" providerId="ADAL" clId="{3D54A844-EA77-4F5A-8D8B-6CB966E60503}" dt="2026-01-15T11:38:13.469" v="277" actId="20577"/>
          <ac:spMkLst>
            <pc:docMk/>
            <pc:sldMk cId="4253363032" sldId="800"/>
            <ac:spMk id="17" creationId="{147ED9BD-C99B-11DB-4E09-9646AAF91999}"/>
          </ac:spMkLst>
        </pc:spChg>
      </pc:sldChg>
      <pc:sldChg chg="modSp">
        <pc:chgData name="LAMIAE BEZZAZ" userId="f9bc3cc0-8e1c-4944-afa8-b4b36bbf20e1" providerId="ADAL" clId="{3D54A844-EA77-4F5A-8D8B-6CB966E60503}" dt="2026-01-15T11:38:37.670" v="287" actId="20577"/>
        <pc:sldMkLst>
          <pc:docMk/>
          <pc:sldMk cId="4013234726" sldId="814"/>
        </pc:sldMkLst>
        <pc:spChg chg="mod">
          <ac:chgData name="LAMIAE BEZZAZ" userId="f9bc3cc0-8e1c-4944-afa8-b4b36bbf20e1" providerId="ADAL" clId="{3D54A844-EA77-4F5A-8D8B-6CB966E60503}" dt="2026-01-15T11:38:37.670" v="287" actId="20577"/>
          <ac:spMkLst>
            <pc:docMk/>
            <pc:sldMk cId="4013234726" sldId="814"/>
            <ac:spMk id="2" creationId="{B84B0CC2-B73A-ED67-AA84-FA67AF3FDF7B}"/>
          </ac:spMkLst>
        </pc:spChg>
      </pc:sldChg>
      <pc:sldChg chg="modSp">
        <pc:chgData name="LAMIAE BEZZAZ" userId="f9bc3cc0-8e1c-4944-afa8-b4b36bbf20e1" providerId="ADAL" clId="{3D54A844-EA77-4F5A-8D8B-6CB966E60503}" dt="2026-01-15T11:39:02.409" v="296" actId="20577"/>
        <pc:sldMkLst>
          <pc:docMk/>
          <pc:sldMk cId="4208072124" sldId="820"/>
        </pc:sldMkLst>
        <pc:spChg chg="mod">
          <ac:chgData name="LAMIAE BEZZAZ" userId="f9bc3cc0-8e1c-4944-afa8-b4b36bbf20e1" providerId="ADAL" clId="{3D54A844-EA77-4F5A-8D8B-6CB966E60503}" dt="2026-01-15T11:39:02.409" v="296" actId="20577"/>
          <ac:spMkLst>
            <pc:docMk/>
            <pc:sldMk cId="4208072124" sldId="820"/>
            <ac:spMk id="2" creationId="{7DF1B9D4-69C6-0182-69CF-A053C7996D00}"/>
          </ac:spMkLst>
        </pc:spChg>
        <pc:spChg chg="mod">
          <ac:chgData name="LAMIAE BEZZAZ" userId="f9bc3cc0-8e1c-4944-afa8-b4b36bbf20e1" providerId="ADAL" clId="{3D54A844-EA77-4F5A-8D8B-6CB966E60503}" dt="2026-01-15T11:38:52.493" v="293" actId="20577"/>
          <ac:spMkLst>
            <pc:docMk/>
            <pc:sldMk cId="4208072124" sldId="820"/>
            <ac:spMk id="9" creationId="{49E6B5CA-39CD-6825-2950-4FD13D321A48}"/>
          </ac:spMkLst>
        </pc:spChg>
      </pc:sldChg>
      <pc:sldChg chg="modSp">
        <pc:chgData name="LAMIAE BEZZAZ" userId="f9bc3cc0-8e1c-4944-afa8-b4b36bbf20e1" providerId="ADAL" clId="{3D54A844-EA77-4F5A-8D8B-6CB966E60503}" dt="2026-01-15T11:34:20.704" v="131" actId="5793"/>
        <pc:sldMkLst>
          <pc:docMk/>
          <pc:sldMk cId="1438051561" sldId="864"/>
        </pc:sldMkLst>
        <pc:spChg chg="mod">
          <ac:chgData name="LAMIAE BEZZAZ" userId="f9bc3cc0-8e1c-4944-afa8-b4b36bbf20e1" providerId="ADAL" clId="{3D54A844-EA77-4F5A-8D8B-6CB966E60503}" dt="2026-01-15T11:33:40.944" v="93" actId="20577"/>
          <ac:spMkLst>
            <pc:docMk/>
            <pc:sldMk cId="1438051561" sldId="864"/>
            <ac:spMk id="17" creationId="{39A7660A-DEEB-2C87-175B-55238BB1DF0E}"/>
          </ac:spMkLst>
        </pc:spChg>
        <pc:spChg chg="mod">
          <ac:chgData name="LAMIAE BEZZAZ" userId="f9bc3cc0-8e1c-4944-afa8-b4b36bbf20e1" providerId="ADAL" clId="{3D54A844-EA77-4F5A-8D8B-6CB966E60503}" dt="2026-01-15T11:33:57.293" v="107" actId="20577"/>
          <ac:spMkLst>
            <pc:docMk/>
            <pc:sldMk cId="1438051561" sldId="864"/>
            <ac:spMk id="19" creationId="{892EE380-A38B-92FB-E143-31DDD68E72CC}"/>
          </ac:spMkLst>
        </pc:spChg>
        <pc:spChg chg="mod">
          <ac:chgData name="LAMIAE BEZZAZ" userId="f9bc3cc0-8e1c-4944-afa8-b4b36bbf20e1" providerId="ADAL" clId="{3D54A844-EA77-4F5A-8D8B-6CB966E60503}" dt="2026-01-15T11:34:20.704" v="131" actId="5793"/>
          <ac:spMkLst>
            <pc:docMk/>
            <pc:sldMk cId="1438051561" sldId="864"/>
            <ac:spMk id="21" creationId="{F94B371D-3E1D-2CD2-1782-B60D9F8EB058}"/>
          </ac:spMkLst>
        </pc:spChg>
      </pc:sldChg>
      <pc:sldChg chg="modSp">
        <pc:chgData name="LAMIAE BEZZAZ" userId="f9bc3cc0-8e1c-4944-afa8-b4b36bbf20e1" providerId="ADAL" clId="{3D54A844-EA77-4F5A-8D8B-6CB966E60503}" dt="2026-01-15T11:36:02.196" v="145" actId="20577"/>
        <pc:sldMkLst>
          <pc:docMk/>
          <pc:sldMk cId="1924069788" sldId="884"/>
        </pc:sldMkLst>
        <pc:spChg chg="mod">
          <ac:chgData name="LAMIAE BEZZAZ" userId="f9bc3cc0-8e1c-4944-afa8-b4b36bbf20e1" providerId="ADAL" clId="{3D54A844-EA77-4F5A-8D8B-6CB966E60503}" dt="2026-01-15T11:36:02.196" v="145" actId="20577"/>
          <ac:spMkLst>
            <pc:docMk/>
            <pc:sldMk cId="1924069788" sldId="884"/>
            <ac:spMk id="4" creationId="{7AE76DBD-DBA9-930E-6A9E-B2725446DC8A}"/>
          </ac:spMkLst>
        </pc:spChg>
      </pc:sldChg>
      <pc:sldChg chg="delSp modSp">
        <pc:chgData name="LAMIAE BEZZAZ" userId="f9bc3cc0-8e1c-4944-afa8-b4b36bbf20e1" providerId="ADAL" clId="{3D54A844-EA77-4F5A-8D8B-6CB966E60503}" dt="2026-01-15T11:37:15.145" v="227" actId="20577"/>
        <pc:sldMkLst>
          <pc:docMk/>
          <pc:sldMk cId="3487247809" sldId="887"/>
        </pc:sldMkLst>
        <pc:spChg chg="mod">
          <ac:chgData name="LAMIAE BEZZAZ" userId="f9bc3cc0-8e1c-4944-afa8-b4b36bbf20e1" providerId="ADAL" clId="{3D54A844-EA77-4F5A-8D8B-6CB966E60503}" dt="2026-01-15T11:37:15.145" v="227" actId="20577"/>
          <ac:spMkLst>
            <pc:docMk/>
            <pc:sldMk cId="3487247809" sldId="887"/>
            <ac:spMk id="12" creationId="{53A16EE4-4C6F-01E8-4800-2D676F5D6D7E}"/>
          </ac:spMkLst>
        </pc:spChg>
        <pc:picChg chg="del mod">
          <ac:chgData name="LAMIAE BEZZAZ" userId="f9bc3cc0-8e1c-4944-afa8-b4b36bbf20e1" providerId="ADAL" clId="{3D54A844-EA77-4F5A-8D8B-6CB966E60503}" dt="2026-01-15T11:36:31.909" v="176" actId="478"/>
          <ac:picMkLst>
            <pc:docMk/>
            <pc:sldMk cId="3487247809" sldId="887"/>
            <ac:picMk id="3" creationId="{7F4C5999-3A86-233D-DF6A-A9A2A09B0171}"/>
          </ac:picMkLst>
        </pc:picChg>
      </pc:sldChg>
      <pc:sldChg chg="modSp">
        <pc:chgData name="LAMIAE BEZZAZ" userId="f9bc3cc0-8e1c-4944-afa8-b4b36bbf20e1" providerId="ADAL" clId="{3D54A844-EA77-4F5A-8D8B-6CB966E60503}" dt="2026-01-15T11:37:51.757" v="248" actId="1076"/>
        <pc:sldMkLst>
          <pc:docMk/>
          <pc:sldMk cId="155599131" sldId="888"/>
        </pc:sldMkLst>
        <pc:spChg chg="mod">
          <ac:chgData name="LAMIAE BEZZAZ" userId="f9bc3cc0-8e1c-4944-afa8-b4b36bbf20e1" providerId="ADAL" clId="{3D54A844-EA77-4F5A-8D8B-6CB966E60503}" dt="2026-01-15T11:37:51.757" v="248" actId="1076"/>
          <ac:spMkLst>
            <pc:docMk/>
            <pc:sldMk cId="155599131" sldId="888"/>
            <ac:spMk id="3" creationId="{684176B4-A45E-468F-A553-E56143093AFB}"/>
          </ac:spMkLst>
        </pc:spChg>
        <pc:spChg chg="mod">
          <ac:chgData name="LAMIAE BEZZAZ" userId="f9bc3cc0-8e1c-4944-afa8-b4b36bbf20e1" providerId="ADAL" clId="{3D54A844-EA77-4F5A-8D8B-6CB966E60503}" dt="2026-01-15T11:37:42.991" v="245" actId="1076"/>
          <ac:spMkLst>
            <pc:docMk/>
            <pc:sldMk cId="155599131" sldId="888"/>
            <ac:spMk id="11" creationId="{5092FB28-B074-4016-A096-09346620A126}"/>
          </ac:spMkLst>
        </pc:spChg>
      </pc:sldChg>
      <pc:sldChg chg="modSp">
        <pc:chgData name="LAMIAE BEZZAZ" userId="f9bc3cc0-8e1c-4944-afa8-b4b36bbf20e1" providerId="ADAL" clId="{3D54A844-EA77-4F5A-8D8B-6CB966E60503}" dt="2026-01-15T11:32:21.097" v="31" actId="20577"/>
        <pc:sldMkLst>
          <pc:docMk/>
          <pc:sldMk cId="1647952956" sldId="1038"/>
        </pc:sldMkLst>
        <pc:spChg chg="mod">
          <ac:chgData name="LAMIAE BEZZAZ" userId="f9bc3cc0-8e1c-4944-afa8-b4b36bbf20e1" providerId="ADAL" clId="{3D54A844-EA77-4F5A-8D8B-6CB966E60503}" dt="2026-01-15T11:32:21.097" v="31" actId="20577"/>
          <ac:spMkLst>
            <pc:docMk/>
            <pc:sldMk cId="1647952956" sldId="1038"/>
            <ac:spMk id="13" creationId="{4358E425-9D4F-78BA-8B0D-1FD1E9281E46}"/>
          </ac:spMkLst>
        </pc:spChg>
      </pc:sldChg>
      <pc:sldChg chg="delSp">
        <pc:chgData name="LAMIAE BEZZAZ" userId="f9bc3cc0-8e1c-4944-afa8-b4b36bbf20e1" providerId="ADAL" clId="{3D54A844-EA77-4F5A-8D8B-6CB966E60503}" dt="2026-01-15T11:35:13.273" v="138" actId="478"/>
        <pc:sldMkLst>
          <pc:docMk/>
          <pc:sldMk cId="191914420" sldId="1048"/>
        </pc:sldMkLst>
        <pc:picChg chg="del">
          <ac:chgData name="LAMIAE BEZZAZ" userId="f9bc3cc0-8e1c-4944-afa8-b4b36bbf20e1" providerId="ADAL" clId="{3D54A844-EA77-4F5A-8D8B-6CB966E60503}" dt="2026-01-15T11:35:13.273" v="138" actId="478"/>
          <ac:picMkLst>
            <pc:docMk/>
            <pc:sldMk cId="191914420" sldId="1048"/>
            <ac:picMk id="4" creationId="{BB558A50-BF25-4DA4-B155-03D99E06502A}"/>
          </ac:picMkLst>
        </pc:picChg>
        <pc:picChg chg="del">
          <ac:chgData name="LAMIAE BEZZAZ" userId="f9bc3cc0-8e1c-4944-afa8-b4b36bbf20e1" providerId="ADAL" clId="{3D54A844-EA77-4F5A-8D8B-6CB966E60503}" dt="2026-01-15T11:35:13.273" v="138" actId="478"/>
          <ac:picMkLst>
            <pc:docMk/>
            <pc:sldMk cId="191914420" sldId="1048"/>
            <ac:picMk id="5" creationId="{DFA86049-46CA-4F8B-9C39-014525130C07}"/>
          </ac:picMkLst>
        </pc:picChg>
        <pc:picChg chg="del">
          <ac:chgData name="LAMIAE BEZZAZ" userId="f9bc3cc0-8e1c-4944-afa8-b4b36bbf20e1" providerId="ADAL" clId="{3D54A844-EA77-4F5A-8D8B-6CB966E60503}" dt="2026-01-15T11:35:13.273" v="138" actId="478"/>
          <ac:picMkLst>
            <pc:docMk/>
            <pc:sldMk cId="191914420" sldId="1048"/>
            <ac:picMk id="6" creationId="{4C73DB3D-A87E-419A-B793-E202E83C780D}"/>
          </ac:picMkLst>
        </pc:picChg>
        <pc:picChg chg="del">
          <ac:chgData name="LAMIAE BEZZAZ" userId="f9bc3cc0-8e1c-4944-afa8-b4b36bbf20e1" providerId="ADAL" clId="{3D54A844-EA77-4F5A-8D8B-6CB966E60503}" dt="2026-01-15T11:35:13.273" v="138" actId="478"/>
          <ac:picMkLst>
            <pc:docMk/>
            <pc:sldMk cId="191914420" sldId="1048"/>
            <ac:picMk id="7" creationId="{8221AA97-07C8-4139-932D-78B0EAA0C994}"/>
          </ac:picMkLst>
        </pc:picChg>
        <pc:picChg chg="del">
          <ac:chgData name="LAMIAE BEZZAZ" userId="f9bc3cc0-8e1c-4944-afa8-b4b36bbf20e1" providerId="ADAL" clId="{3D54A844-EA77-4F5A-8D8B-6CB966E60503}" dt="2026-01-15T11:35:13.273" v="138" actId="478"/>
          <ac:picMkLst>
            <pc:docMk/>
            <pc:sldMk cId="191914420" sldId="1048"/>
            <ac:picMk id="8" creationId="{A5120497-AF4E-494A-9605-2D8A05E51A08}"/>
          </ac:picMkLst>
        </pc:picChg>
        <pc:picChg chg="del">
          <ac:chgData name="LAMIAE BEZZAZ" userId="f9bc3cc0-8e1c-4944-afa8-b4b36bbf20e1" providerId="ADAL" clId="{3D54A844-EA77-4F5A-8D8B-6CB966E60503}" dt="2026-01-15T11:35:13.273" v="138" actId="478"/>
          <ac:picMkLst>
            <pc:docMk/>
            <pc:sldMk cId="191914420" sldId="1048"/>
            <ac:picMk id="9" creationId="{BD953871-2AB9-4373-90E7-5CE8EDEC7881}"/>
          </ac:picMkLst>
        </pc:picChg>
      </pc:sldChg>
      <pc:sldChg chg="delSp modSp">
        <pc:chgData name="LAMIAE BEZZAZ" userId="f9bc3cc0-8e1c-4944-afa8-b4b36bbf20e1" providerId="ADAL" clId="{3D54A844-EA77-4F5A-8D8B-6CB966E60503}" dt="2026-01-15T11:37:20.435" v="229" actId="20577"/>
        <pc:sldMkLst>
          <pc:docMk/>
          <pc:sldMk cId="2342687969" sldId="1066"/>
        </pc:sldMkLst>
        <pc:spChg chg="mod">
          <ac:chgData name="LAMIAE BEZZAZ" userId="f9bc3cc0-8e1c-4944-afa8-b4b36bbf20e1" providerId="ADAL" clId="{3D54A844-EA77-4F5A-8D8B-6CB966E60503}" dt="2026-01-15T11:37:20.435" v="229" actId="20577"/>
          <ac:spMkLst>
            <pc:docMk/>
            <pc:sldMk cId="2342687969" sldId="1066"/>
            <ac:spMk id="13" creationId="{1289FB33-3D09-4FA2-A273-73621C6F563E}"/>
          </ac:spMkLst>
        </pc:spChg>
        <pc:picChg chg="del">
          <ac:chgData name="LAMIAE BEZZAZ" userId="f9bc3cc0-8e1c-4944-afa8-b4b36bbf20e1" providerId="ADAL" clId="{3D54A844-EA77-4F5A-8D8B-6CB966E60503}" dt="2026-01-15T11:36:47.762" v="201" actId="478"/>
          <ac:picMkLst>
            <pc:docMk/>
            <pc:sldMk cId="2342687969" sldId="1066"/>
            <ac:picMk id="12" creationId="{B102C647-1ED0-4C1B-97D3-7376E50FA77E}"/>
          </ac:picMkLst>
        </pc:picChg>
      </pc:sldChg>
      <pc:sldChg chg="modSp">
        <pc:chgData name="LAMIAE BEZZAZ" userId="f9bc3cc0-8e1c-4944-afa8-b4b36bbf20e1" providerId="ADAL" clId="{3D54A844-EA77-4F5A-8D8B-6CB966E60503}" dt="2026-01-15T11:40:32.113" v="337" actId="20577"/>
        <pc:sldMkLst>
          <pc:docMk/>
          <pc:sldMk cId="3150528181" sldId="1069"/>
        </pc:sldMkLst>
        <pc:spChg chg="mod">
          <ac:chgData name="LAMIAE BEZZAZ" userId="f9bc3cc0-8e1c-4944-afa8-b4b36bbf20e1" providerId="ADAL" clId="{3D54A844-EA77-4F5A-8D8B-6CB966E60503}" dt="2026-01-15T11:39:11.924" v="299" actId="20577"/>
          <ac:spMkLst>
            <pc:docMk/>
            <pc:sldMk cId="3150528181" sldId="1069"/>
            <ac:spMk id="4" creationId="{3B48C44F-B560-309D-A07B-59A2CF620B51}"/>
          </ac:spMkLst>
        </pc:spChg>
        <pc:spChg chg="mod">
          <ac:chgData name="LAMIAE BEZZAZ" userId="f9bc3cc0-8e1c-4944-afa8-b4b36bbf20e1" providerId="ADAL" clId="{3D54A844-EA77-4F5A-8D8B-6CB966E60503}" dt="2026-01-15T11:39:52.863" v="309" actId="20577"/>
          <ac:spMkLst>
            <pc:docMk/>
            <pc:sldMk cId="3150528181" sldId="1069"/>
            <ac:spMk id="8" creationId="{9011AF3B-AA97-9C95-507B-6736B8C4670B}"/>
          </ac:spMkLst>
        </pc:spChg>
        <pc:spChg chg="mod">
          <ac:chgData name="LAMIAE BEZZAZ" userId="f9bc3cc0-8e1c-4944-afa8-b4b36bbf20e1" providerId="ADAL" clId="{3D54A844-EA77-4F5A-8D8B-6CB966E60503}" dt="2026-01-15T11:39:26.043" v="303" actId="20577"/>
          <ac:spMkLst>
            <pc:docMk/>
            <pc:sldMk cId="3150528181" sldId="1069"/>
            <ac:spMk id="20" creationId="{8A406B25-66F3-4592-9154-003D5E5224A3}"/>
          </ac:spMkLst>
        </pc:spChg>
        <pc:spChg chg="mod">
          <ac:chgData name="LAMIAE BEZZAZ" userId="f9bc3cc0-8e1c-4944-afa8-b4b36bbf20e1" providerId="ADAL" clId="{3D54A844-EA77-4F5A-8D8B-6CB966E60503}" dt="2026-01-15T11:40:08.487" v="328" actId="20577"/>
          <ac:spMkLst>
            <pc:docMk/>
            <pc:sldMk cId="3150528181" sldId="1069"/>
            <ac:spMk id="21" creationId="{C8F164CC-5544-4077-B3C4-6E1FB975FFAB}"/>
          </ac:spMkLst>
        </pc:spChg>
        <pc:spChg chg="mod">
          <ac:chgData name="LAMIAE BEZZAZ" userId="f9bc3cc0-8e1c-4944-afa8-b4b36bbf20e1" providerId="ADAL" clId="{3D54A844-EA77-4F5A-8D8B-6CB966E60503}" dt="2026-01-15T11:40:01.960" v="322" actId="20577"/>
          <ac:spMkLst>
            <pc:docMk/>
            <pc:sldMk cId="3150528181" sldId="1069"/>
            <ac:spMk id="22" creationId="{95A47FB4-4C1A-4A77-A049-4E864B119C31}"/>
          </ac:spMkLst>
        </pc:spChg>
        <pc:spChg chg="mod">
          <ac:chgData name="LAMIAE BEZZAZ" userId="f9bc3cc0-8e1c-4944-afa8-b4b36bbf20e1" providerId="ADAL" clId="{3D54A844-EA77-4F5A-8D8B-6CB966E60503}" dt="2026-01-15T11:40:16.983" v="333" actId="20577"/>
          <ac:spMkLst>
            <pc:docMk/>
            <pc:sldMk cId="3150528181" sldId="1069"/>
            <ac:spMk id="23" creationId="{F6226F51-B84E-4695-91A4-8E9F21928BC0}"/>
          </ac:spMkLst>
        </pc:spChg>
        <pc:spChg chg="mod">
          <ac:chgData name="LAMIAE BEZZAZ" userId="f9bc3cc0-8e1c-4944-afa8-b4b36bbf20e1" providerId="ADAL" clId="{3D54A844-EA77-4F5A-8D8B-6CB966E60503}" dt="2026-01-15T11:40:32.113" v="337" actId="20577"/>
          <ac:spMkLst>
            <pc:docMk/>
            <pc:sldMk cId="3150528181" sldId="1069"/>
            <ac:spMk id="25" creationId="{2B90A597-62E3-4C04-9360-E54BAE3C1993}"/>
          </ac:spMkLst>
        </pc:spChg>
      </pc:sldChg>
      <pc:sldChg chg="delSp">
        <pc:chgData name="LAMIAE BEZZAZ" userId="f9bc3cc0-8e1c-4944-afa8-b4b36bbf20e1" providerId="ADAL" clId="{3D54A844-EA77-4F5A-8D8B-6CB966E60503}" dt="2026-01-15T11:35:47.688" v="144" actId="478"/>
        <pc:sldMkLst>
          <pc:docMk/>
          <pc:sldMk cId="3142097906" sldId="1083"/>
        </pc:sldMkLst>
        <pc:picChg chg="del">
          <ac:chgData name="LAMIAE BEZZAZ" userId="f9bc3cc0-8e1c-4944-afa8-b4b36bbf20e1" providerId="ADAL" clId="{3D54A844-EA77-4F5A-8D8B-6CB966E60503}" dt="2026-01-15T11:35:47.688" v="144" actId="478"/>
          <ac:picMkLst>
            <pc:docMk/>
            <pc:sldMk cId="3142097906" sldId="1083"/>
            <ac:picMk id="4" creationId="{22E2FE6C-60D9-4835-9E1F-E1F12A4F1AC3}"/>
          </ac:picMkLst>
        </pc:picChg>
        <pc:picChg chg="del">
          <ac:chgData name="LAMIAE BEZZAZ" userId="f9bc3cc0-8e1c-4944-afa8-b4b36bbf20e1" providerId="ADAL" clId="{3D54A844-EA77-4F5A-8D8B-6CB966E60503}" dt="2026-01-15T11:35:47.688" v="144" actId="478"/>
          <ac:picMkLst>
            <pc:docMk/>
            <pc:sldMk cId="3142097906" sldId="1083"/>
            <ac:picMk id="5" creationId="{D05E8F28-3D18-4975-91C5-BB7901718C4A}"/>
          </ac:picMkLst>
        </pc:picChg>
        <pc:picChg chg="del">
          <ac:chgData name="LAMIAE BEZZAZ" userId="f9bc3cc0-8e1c-4944-afa8-b4b36bbf20e1" providerId="ADAL" clId="{3D54A844-EA77-4F5A-8D8B-6CB966E60503}" dt="2026-01-15T11:35:47.688" v="144" actId="478"/>
          <ac:picMkLst>
            <pc:docMk/>
            <pc:sldMk cId="3142097906" sldId="1083"/>
            <ac:picMk id="6" creationId="{2068ADA3-6D89-4485-BA74-749A6835A4A5}"/>
          </ac:picMkLst>
        </pc:picChg>
        <pc:picChg chg="del">
          <ac:chgData name="LAMIAE BEZZAZ" userId="f9bc3cc0-8e1c-4944-afa8-b4b36bbf20e1" providerId="ADAL" clId="{3D54A844-EA77-4F5A-8D8B-6CB966E60503}" dt="2026-01-15T11:35:47.688" v="144" actId="478"/>
          <ac:picMkLst>
            <pc:docMk/>
            <pc:sldMk cId="3142097906" sldId="1083"/>
            <ac:picMk id="7" creationId="{7DE74ECC-F8A8-47A8-9458-6D72E8F01EB9}"/>
          </ac:picMkLst>
        </pc:picChg>
        <pc:picChg chg="del">
          <ac:chgData name="LAMIAE BEZZAZ" userId="f9bc3cc0-8e1c-4944-afa8-b4b36bbf20e1" providerId="ADAL" clId="{3D54A844-EA77-4F5A-8D8B-6CB966E60503}" dt="2026-01-15T11:35:47.688" v="144" actId="478"/>
          <ac:picMkLst>
            <pc:docMk/>
            <pc:sldMk cId="3142097906" sldId="1083"/>
            <ac:picMk id="8" creationId="{D889C14A-4CB8-4C43-A34A-7E5088C82BC1}"/>
          </ac:picMkLst>
        </pc:picChg>
        <pc:picChg chg="del">
          <ac:chgData name="LAMIAE BEZZAZ" userId="f9bc3cc0-8e1c-4944-afa8-b4b36bbf20e1" providerId="ADAL" clId="{3D54A844-EA77-4F5A-8D8B-6CB966E60503}" dt="2026-01-15T11:35:47.688" v="144" actId="478"/>
          <ac:picMkLst>
            <pc:docMk/>
            <pc:sldMk cId="3142097906" sldId="1083"/>
            <ac:picMk id="9" creationId="{B4D7F041-E7EC-463C-A89F-76A1EDEAF9D0}"/>
          </ac:picMkLst>
        </pc:picChg>
      </pc:sldChg>
    </pc:docChg>
  </pc:docChgLst>
  <pc:docChgLst>
    <pc:chgData name="LAMIAE BEZZAZ" userId="f9bc3cc0-8e1c-4944-afa8-b4b36bbf20e1" providerId="ADAL" clId="{F7E535BA-DE83-49D4-A1C3-0A56D2B270E0}"/>
    <pc:docChg chg="undo custSel addSld delSld modSld">
      <pc:chgData name="LAMIAE BEZZAZ" userId="f9bc3cc0-8e1c-4944-afa8-b4b36bbf20e1" providerId="ADAL" clId="{F7E535BA-DE83-49D4-A1C3-0A56D2B270E0}" dt="2026-01-22T16:38:43.034" v="364" actId="20577"/>
      <pc:docMkLst>
        <pc:docMk/>
      </pc:docMkLst>
      <pc:sldChg chg="addSp delSp modSp">
        <pc:chgData name="LAMIAE BEZZAZ" userId="f9bc3cc0-8e1c-4944-afa8-b4b36bbf20e1" providerId="ADAL" clId="{F7E535BA-DE83-49D4-A1C3-0A56D2B270E0}" dt="2026-01-22T15:59:19.197" v="5" actId="14100"/>
        <pc:sldMkLst>
          <pc:docMk/>
          <pc:sldMk cId="2851840032" sldId="256"/>
        </pc:sldMkLst>
        <pc:picChg chg="add mod">
          <ac:chgData name="LAMIAE BEZZAZ" userId="f9bc3cc0-8e1c-4944-afa8-b4b36bbf20e1" providerId="ADAL" clId="{F7E535BA-DE83-49D4-A1C3-0A56D2B270E0}" dt="2026-01-22T15:59:19.197" v="5" actId="14100"/>
          <ac:picMkLst>
            <pc:docMk/>
            <pc:sldMk cId="2851840032" sldId="256"/>
            <ac:picMk id="3" creationId="{8780FBDD-FEF2-45C5-A5F0-18233153D06D}"/>
          </ac:picMkLst>
        </pc:picChg>
        <pc:picChg chg="del">
          <ac:chgData name="LAMIAE BEZZAZ" userId="f9bc3cc0-8e1c-4944-afa8-b4b36bbf20e1" providerId="ADAL" clId="{F7E535BA-DE83-49D4-A1C3-0A56D2B270E0}" dt="2026-01-22T15:59:06.019" v="2" actId="478"/>
          <ac:picMkLst>
            <pc:docMk/>
            <pc:sldMk cId="2851840032" sldId="256"/>
            <ac:picMk id="4" creationId="{0F527333-93FE-4F3E-8BF6-C7D1034FA2C1}"/>
          </ac:picMkLst>
        </pc:picChg>
      </pc:sldChg>
      <pc:sldChg chg="addSp modSp">
        <pc:chgData name="LAMIAE BEZZAZ" userId="f9bc3cc0-8e1c-4944-afa8-b4b36bbf20e1" providerId="ADAL" clId="{F7E535BA-DE83-49D4-A1C3-0A56D2B270E0}" dt="2026-01-22T16:27:44.082" v="270" actId="1076"/>
        <pc:sldMkLst>
          <pc:docMk/>
          <pc:sldMk cId="3079896629" sldId="817"/>
        </pc:sldMkLst>
        <pc:picChg chg="add mod">
          <ac:chgData name="LAMIAE BEZZAZ" userId="f9bc3cc0-8e1c-4944-afa8-b4b36bbf20e1" providerId="ADAL" clId="{F7E535BA-DE83-49D4-A1C3-0A56D2B270E0}" dt="2026-01-22T16:27:44.082" v="270" actId="1076"/>
          <ac:picMkLst>
            <pc:docMk/>
            <pc:sldMk cId="3079896629" sldId="817"/>
            <ac:picMk id="3" creationId="{6DBDCE94-CFFE-4B29-9D96-F663C0FC51CD}"/>
          </ac:picMkLst>
        </pc:picChg>
      </pc:sldChg>
      <pc:sldChg chg="addSp delSp modSp">
        <pc:chgData name="LAMIAE BEZZAZ" userId="f9bc3cc0-8e1c-4944-afa8-b4b36bbf20e1" providerId="ADAL" clId="{F7E535BA-DE83-49D4-A1C3-0A56D2B270E0}" dt="2026-01-22T16:30:55.228" v="299" actId="167"/>
        <pc:sldMkLst>
          <pc:docMk/>
          <pc:sldMk cId="4137136973" sldId="818"/>
        </pc:sldMkLst>
        <pc:picChg chg="add del mod">
          <ac:chgData name="LAMIAE BEZZAZ" userId="f9bc3cc0-8e1c-4944-afa8-b4b36bbf20e1" providerId="ADAL" clId="{F7E535BA-DE83-49D4-A1C3-0A56D2B270E0}" dt="2026-01-22T16:28:04.237" v="273" actId="478"/>
          <ac:picMkLst>
            <pc:docMk/>
            <pc:sldMk cId="4137136973" sldId="818"/>
            <ac:picMk id="5" creationId="{506B5FEE-60D4-46F6-9378-3D1DA8AE7D76}"/>
          </ac:picMkLst>
        </pc:picChg>
        <pc:picChg chg="add del mod ord">
          <ac:chgData name="LAMIAE BEZZAZ" userId="f9bc3cc0-8e1c-4944-afa8-b4b36bbf20e1" providerId="ADAL" clId="{F7E535BA-DE83-49D4-A1C3-0A56D2B270E0}" dt="2026-01-22T16:29:38.328" v="281" actId="478"/>
          <ac:picMkLst>
            <pc:docMk/>
            <pc:sldMk cId="4137136973" sldId="818"/>
            <ac:picMk id="9" creationId="{30185C25-51EC-4B5C-A439-7E83256FB7DE}"/>
          </ac:picMkLst>
        </pc:picChg>
        <pc:picChg chg="add mod ord">
          <ac:chgData name="LAMIAE BEZZAZ" userId="f9bc3cc0-8e1c-4944-afa8-b4b36bbf20e1" providerId="ADAL" clId="{F7E535BA-DE83-49D4-A1C3-0A56D2B270E0}" dt="2026-01-22T16:30:55.228" v="299" actId="167"/>
          <ac:picMkLst>
            <pc:docMk/>
            <pc:sldMk cId="4137136973" sldId="818"/>
            <ac:picMk id="10" creationId="{6D777782-649C-4B2B-B71C-6A9619EEB1F4}"/>
          </ac:picMkLst>
        </pc:picChg>
      </pc:sldChg>
      <pc:sldChg chg="addSp delSp modSp delAnim modAnim">
        <pc:chgData name="LAMIAE BEZZAZ" userId="f9bc3cc0-8e1c-4944-afa8-b4b36bbf20e1" providerId="ADAL" clId="{F7E535BA-DE83-49D4-A1C3-0A56D2B270E0}" dt="2026-01-22T16:14:30.795" v="103" actId="170"/>
        <pc:sldMkLst>
          <pc:docMk/>
          <pc:sldMk cId="2956649512" sldId="819"/>
        </pc:sldMkLst>
        <pc:picChg chg="del">
          <ac:chgData name="LAMIAE BEZZAZ" userId="f9bc3cc0-8e1c-4944-afa8-b4b36bbf20e1" providerId="ADAL" clId="{F7E535BA-DE83-49D4-A1C3-0A56D2B270E0}" dt="2026-01-22T16:13:24.397" v="94" actId="478"/>
          <ac:picMkLst>
            <pc:docMk/>
            <pc:sldMk cId="2956649512" sldId="819"/>
            <ac:picMk id="2" creationId="{4839246B-727F-46AF-BF3A-7C95F8F7A13A}"/>
          </ac:picMkLst>
        </pc:picChg>
        <pc:picChg chg="ord">
          <ac:chgData name="LAMIAE BEZZAZ" userId="f9bc3cc0-8e1c-4944-afa8-b4b36bbf20e1" providerId="ADAL" clId="{F7E535BA-DE83-49D4-A1C3-0A56D2B270E0}" dt="2026-01-22T16:14:30.795" v="103" actId="170"/>
          <ac:picMkLst>
            <pc:docMk/>
            <pc:sldMk cId="2956649512" sldId="819"/>
            <ac:picMk id="3" creationId="{E62F291F-99D3-0A84-EFD6-12BAF1B8D189}"/>
          </ac:picMkLst>
        </pc:picChg>
        <pc:picChg chg="add mod">
          <ac:chgData name="LAMIAE BEZZAZ" userId="f9bc3cc0-8e1c-4944-afa8-b4b36bbf20e1" providerId="ADAL" clId="{F7E535BA-DE83-49D4-A1C3-0A56D2B270E0}" dt="2026-01-22T16:14:04.380" v="100" actId="1076"/>
          <ac:picMkLst>
            <pc:docMk/>
            <pc:sldMk cId="2956649512" sldId="819"/>
            <ac:picMk id="4" creationId="{AA289FCD-3354-4B16-96BE-2BC9AA16605E}"/>
          </ac:picMkLst>
        </pc:picChg>
      </pc:sldChg>
      <pc:sldChg chg="addSp modSp">
        <pc:chgData name="LAMIAE BEZZAZ" userId="f9bc3cc0-8e1c-4944-afa8-b4b36bbf20e1" providerId="ADAL" clId="{F7E535BA-DE83-49D4-A1C3-0A56D2B270E0}" dt="2026-01-22T16:18:53.699" v="118" actId="20577"/>
        <pc:sldMkLst>
          <pc:docMk/>
          <pc:sldMk cId="1808541968" sldId="831"/>
        </pc:sldMkLst>
        <pc:spChg chg="mod">
          <ac:chgData name="LAMIAE BEZZAZ" userId="f9bc3cc0-8e1c-4944-afa8-b4b36bbf20e1" providerId="ADAL" clId="{F7E535BA-DE83-49D4-A1C3-0A56D2B270E0}" dt="2026-01-22T16:18:53.699" v="118" actId="20577"/>
          <ac:spMkLst>
            <pc:docMk/>
            <pc:sldMk cId="1808541968" sldId="831"/>
            <ac:spMk id="9" creationId="{5986C039-0B11-4A5C-8BD0-389B8E14323F}"/>
          </ac:spMkLst>
        </pc:spChg>
        <pc:picChg chg="add mod ord">
          <ac:chgData name="LAMIAE BEZZAZ" userId="f9bc3cc0-8e1c-4944-afa8-b4b36bbf20e1" providerId="ADAL" clId="{F7E535BA-DE83-49D4-A1C3-0A56D2B270E0}" dt="2026-01-22T16:17:11.441" v="116" actId="171"/>
          <ac:picMkLst>
            <pc:docMk/>
            <pc:sldMk cId="1808541968" sldId="831"/>
            <ac:picMk id="3" creationId="{42A114DF-C9AF-4D69-B52B-EDA5BDBE13B4}"/>
          </ac:picMkLst>
        </pc:picChg>
      </pc:sldChg>
      <pc:sldChg chg="addSp modSp">
        <pc:chgData name="LAMIAE BEZZAZ" userId="f9bc3cc0-8e1c-4944-afa8-b4b36bbf20e1" providerId="ADAL" clId="{F7E535BA-DE83-49D4-A1C3-0A56D2B270E0}" dt="2026-01-22T16:34:43.001" v="352" actId="20577"/>
        <pc:sldMkLst>
          <pc:docMk/>
          <pc:sldMk cId="2507409207" sldId="837"/>
        </pc:sldMkLst>
        <pc:spChg chg="mod">
          <ac:chgData name="LAMIAE BEZZAZ" userId="f9bc3cc0-8e1c-4944-afa8-b4b36bbf20e1" providerId="ADAL" clId="{F7E535BA-DE83-49D4-A1C3-0A56D2B270E0}" dt="2026-01-22T16:34:43.001" v="352" actId="20577"/>
          <ac:spMkLst>
            <pc:docMk/>
            <pc:sldMk cId="2507409207" sldId="837"/>
            <ac:spMk id="2" creationId="{0F01D034-1273-981C-8924-D2A787834EDA}"/>
          </ac:spMkLst>
        </pc:spChg>
        <pc:picChg chg="add mod">
          <ac:chgData name="LAMIAE BEZZAZ" userId="f9bc3cc0-8e1c-4944-afa8-b4b36bbf20e1" providerId="ADAL" clId="{F7E535BA-DE83-49D4-A1C3-0A56D2B270E0}" dt="2026-01-22T16:25:58.455" v="220" actId="1076"/>
          <ac:picMkLst>
            <pc:docMk/>
            <pc:sldMk cId="2507409207" sldId="837"/>
            <ac:picMk id="8" creationId="{E52A2CB1-1ABE-4855-96A0-68FC907E44CA}"/>
          </ac:picMkLst>
        </pc:picChg>
      </pc:sldChg>
      <pc:sldChg chg="addSp">
        <pc:chgData name="LAMIAE BEZZAZ" userId="f9bc3cc0-8e1c-4944-afa8-b4b36bbf20e1" providerId="ADAL" clId="{F7E535BA-DE83-49D4-A1C3-0A56D2B270E0}" dt="2026-01-22T16:26:12.893" v="221"/>
        <pc:sldMkLst>
          <pc:docMk/>
          <pc:sldMk cId="2628437180" sldId="839"/>
        </pc:sldMkLst>
        <pc:picChg chg="add">
          <ac:chgData name="LAMIAE BEZZAZ" userId="f9bc3cc0-8e1c-4944-afa8-b4b36bbf20e1" providerId="ADAL" clId="{F7E535BA-DE83-49D4-A1C3-0A56D2B270E0}" dt="2026-01-22T16:26:12.893" v="221"/>
          <ac:picMkLst>
            <pc:docMk/>
            <pc:sldMk cId="2628437180" sldId="839"/>
            <ac:picMk id="5" creationId="{03EA313F-8644-448E-B0CA-A2F9B8819933}"/>
          </ac:picMkLst>
        </pc:picChg>
      </pc:sldChg>
      <pc:sldChg chg="addSp delSp modSp">
        <pc:chgData name="LAMIAE BEZZAZ" userId="f9bc3cc0-8e1c-4944-afa8-b4b36bbf20e1" providerId="ADAL" clId="{F7E535BA-DE83-49D4-A1C3-0A56D2B270E0}" dt="2026-01-22T16:34:01.011" v="348" actId="1076"/>
        <pc:sldMkLst>
          <pc:docMk/>
          <pc:sldMk cId="2960233081" sldId="843"/>
        </pc:sldMkLst>
        <pc:spChg chg="add del mod">
          <ac:chgData name="LAMIAE BEZZAZ" userId="f9bc3cc0-8e1c-4944-afa8-b4b36bbf20e1" providerId="ADAL" clId="{F7E535BA-DE83-49D4-A1C3-0A56D2B270E0}" dt="2026-01-22T16:31:08.221" v="302"/>
          <ac:spMkLst>
            <pc:docMk/>
            <pc:sldMk cId="2960233081" sldId="843"/>
            <ac:spMk id="5" creationId="{C4EF6B58-1526-41A6-A08F-24ABB3CC075F}"/>
          </ac:spMkLst>
        </pc:spChg>
        <pc:spChg chg="add mod">
          <ac:chgData name="LAMIAE BEZZAZ" userId="f9bc3cc0-8e1c-4944-afa8-b4b36bbf20e1" providerId="ADAL" clId="{F7E535BA-DE83-49D4-A1C3-0A56D2B270E0}" dt="2026-01-22T16:33:39.098" v="327" actId="164"/>
          <ac:spMkLst>
            <pc:docMk/>
            <pc:sldMk cId="2960233081" sldId="843"/>
            <ac:spMk id="6" creationId="{DE74B7FC-CF69-4C45-90A0-389A8A0E1A4F}"/>
          </ac:spMkLst>
        </pc:spChg>
        <pc:spChg chg="add mod">
          <ac:chgData name="LAMIAE BEZZAZ" userId="f9bc3cc0-8e1c-4944-afa8-b4b36bbf20e1" providerId="ADAL" clId="{F7E535BA-DE83-49D4-A1C3-0A56D2B270E0}" dt="2026-01-22T16:33:39.098" v="327" actId="164"/>
          <ac:spMkLst>
            <pc:docMk/>
            <pc:sldMk cId="2960233081" sldId="843"/>
            <ac:spMk id="10" creationId="{75990C43-813F-40BC-9464-CFB72E407673}"/>
          </ac:spMkLst>
        </pc:spChg>
        <pc:spChg chg="add mod">
          <ac:chgData name="LAMIAE BEZZAZ" userId="f9bc3cc0-8e1c-4944-afa8-b4b36bbf20e1" providerId="ADAL" clId="{F7E535BA-DE83-49D4-A1C3-0A56D2B270E0}" dt="2026-01-22T16:33:39.098" v="327" actId="164"/>
          <ac:spMkLst>
            <pc:docMk/>
            <pc:sldMk cId="2960233081" sldId="843"/>
            <ac:spMk id="11" creationId="{D0C29B45-3E15-412F-A939-E28822165A6C}"/>
          </ac:spMkLst>
        </pc:spChg>
        <pc:spChg chg="add mod">
          <ac:chgData name="LAMIAE BEZZAZ" userId="f9bc3cc0-8e1c-4944-afa8-b4b36bbf20e1" providerId="ADAL" clId="{F7E535BA-DE83-49D4-A1C3-0A56D2B270E0}" dt="2026-01-22T16:33:21.721" v="326" actId="571"/>
          <ac:spMkLst>
            <pc:docMk/>
            <pc:sldMk cId="2960233081" sldId="843"/>
            <ac:spMk id="12" creationId="{C3266982-08D4-4B8E-8F61-FFD5AFF6527C}"/>
          </ac:spMkLst>
        </pc:spChg>
        <pc:grpChg chg="add mod">
          <ac:chgData name="LAMIAE BEZZAZ" userId="f9bc3cc0-8e1c-4944-afa8-b4b36bbf20e1" providerId="ADAL" clId="{F7E535BA-DE83-49D4-A1C3-0A56D2B270E0}" dt="2026-01-22T16:34:01.011" v="348" actId="1076"/>
          <ac:grpSpMkLst>
            <pc:docMk/>
            <pc:sldMk cId="2960233081" sldId="843"/>
            <ac:grpSpMk id="7" creationId="{B43DE4A8-1BF5-4965-B017-506C58663730}"/>
          </ac:grpSpMkLst>
        </pc:grpChg>
        <pc:picChg chg="add del mod">
          <ac:chgData name="LAMIAE BEZZAZ" userId="f9bc3cc0-8e1c-4944-afa8-b4b36bbf20e1" providerId="ADAL" clId="{F7E535BA-DE83-49D4-A1C3-0A56D2B270E0}" dt="2026-01-22T16:30:20.545" v="286" actId="478"/>
          <ac:picMkLst>
            <pc:docMk/>
            <pc:sldMk cId="2960233081" sldId="843"/>
            <ac:picMk id="3" creationId="{9D2C56B0-7FC0-4960-B3AB-D80FDA87683B}"/>
          </ac:picMkLst>
        </pc:picChg>
        <pc:picChg chg="add mod">
          <ac:chgData name="LAMIAE BEZZAZ" userId="f9bc3cc0-8e1c-4944-afa8-b4b36bbf20e1" providerId="ADAL" clId="{F7E535BA-DE83-49D4-A1C3-0A56D2B270E0}" dt="2026-01-22T16:33:39.098" v="327" actId="164"/>
          <ac:picMkLst>
            <pc:docMk/>
            <pc:sldMk cId="2960233081" sldId="843"/>
            <ac:picMk id="4" creationId="{C689E73D-97FC-4DA4-819B-35D1890F8AED}"/>
          </ac:picMkLst>
        </pc:picChg>
      </pc:sldChg>
      <pc:sldChg chg="add">
        <pc:chgData name="LAMIAE BEZZAZ" userId="f9bc3cc0-8e1c-4944-afa8-b4b36bbf20e1" providerId="ADAL" clId="{F7E535BA-DE83-49D4-A1C3-0A56D2B270E0}" dt="2026-01-22T15:58:57.179" v="0"/>
        <pc:sldMkLst>
          <pc:docMk/>
          <pc:sldMk cId="3005613515" sldId="847"/>
        </pc:sldMkLst>
      </pc:sldChg>
      <pc:sldChg chg="addSp modSp">
        <pc:chgData name="LAMIAE BEZZAZ" userId="f9bc3cc0-8e1c-4944-afa8-b4b36bbf20e1" providerId="ADAL" clId="{F7E535BA-DE83-49D4-A1C3-0A56D2B270E0}" dt="2026-01-22T16:16:39.497" v="112" actId="1076"/>
        <pc:sldMkLst>
          <pc:docMk/>
          <pc:sldMk cId="2252523974" sldId="855"/>
        </pc:sldMkLst>
        <pc:picChg chg="add mod">
          <ac:chgData name="LAMIAE BEZZAZ" userId="f9bc3cc0-8e1c-4944-afa8-b4b36bbf20e1" providerId="ADAL" clId="{F7E535BA-DE83-49D4-A1C3-0A56D2B270E0}" dt="2026-01-22T16:16:39.497" v="112" actId="1076"/>
          <ac:picMkLst>
            <pc:docMk/>
            <pc:sldMk cId="2252523974" sldId="855"/>
            <ac:picMk id="3" creationId="{D2002619-5D74-4213-B827-DE4D3DAFD67B}"/>
          </ac:picMkLst>
        </pc:picChg>
      </pc:sldChg>
      <pc:sldChg chg="addSp modSp">
        <pc:chgData name="LAMIAE BEZZAZ" userId="f9bc3cc0-8e1c-4944-afa8-b4b36bbf20e1" providerId="ADAL" clId="{F7E535BA-DE83-49D4-A1C3-0A56D2B270E0}" dt="2026-01-22T16:20:51.613" v="134" actId="171"/>
        <pc:sldMkLst>
          <pc:docMk/>
          <pc:sldMk cId="799693292" sldId="856"/>
        </pc:sldMkLst>
        <pc:picChg chg="add mod ord modCrop">
          <ac:chgData name="LAMIAE BEZZAZ" userId="f9bc3cc0-8e1c-4944-afa8-b4b36bbf20e1" providerId="ADAL" clId="{F7E535BA-DE83-49D4-A1C3-0A56D2B270E0}" dt="2026-01-22T16:20:51.613" v="134" actId="171"/>
          <ac:picMkLst>
            <pc:docMk/>
            <pc:sldMk cId="799693292" sldId="856"/>
            <ac:picMk id="3" creationId="{7F114938-391B-4096-9022-85480D2580FB}"/>
          </ac:picMkLst>
        </pc:picChg>
      </pc:sldChg>
      <pc:sldChg chg="addSp">
        <pc:chgData name="LAMIAE BEZZAZ" userId="f9bc3cc0-8e1c-4944-afa8-b4b36bbf20e1" providerId="ADAL" clId="{F7E535BA-DE83-49D4-A1C3-0A56D2B270E0}" dt="2026-01-22T16:26:17.941" v="222"/>
        <pc:sldMkLst>
          <pc:docMk/>
          <pc:sldMk cId="2836111147" sldId="858"/>
        </pc:sldMkLst>
        <pc:picChg chg="add">
          <ac:chgData name="LAMIAE BEZZAZ" userId="f9bc3cc0-8e1c-4944-afa8-b4b36bbf20e1" providerId="ADAL" clId="{F7E535BA-DE83-49D4-A1C3-0A56D2B270E0}" dt="2026-01-22T16:26:17.941" v="222"/>
          <ac:picMkLst>
            <pc:docMk/>
            <pc:sldMk cId="2836111147" sldId="858"/>
            <ac:picMk id="8" creationId="{890BA6AA-ACBB-4E98-898F-300831D4D65F}"/>
          </ac:picMkLst>
        </pc:picChg>
      </pc:sldChg>
      <pc:sldChg chg="addSp delSp modSp delAnim modAnim">
        <pc:chgData name="LAMIAE BEZZAZ" userId="f9bc3cc0-8e1c-4944-afa8-b4b36bbf20e1" providerId="ADAL" clId="{F7E535BA-DE83-49D4-A1C3-0A56D2B270E0}" dt="2026-01-22T16:03:05.968" v="21"/>
        <pc:sldMkLst>
          <pc:docMk/>
          <pc:sldMk cId="1924069788" sldId="884"/>
        </pc:sldMkLst>
        <pc:spChg chg="add del mod">
          <ac:chgData name="LAMIAE BEZZAZ" userId="f9bc3cc0-8e1c-4944-afa8-b4b36bbf20e1" providerId="ADAL" clId="{F7E535BA-DE83-49D4-A1C3-0A56D2B270E0}" dt="2026-01-22T16:02:51.218" v="19"/>
          <ac:spMkLst>
            <pc:docMk/>
            <pc:sldMk cId="1924069788" sldId="884"/>
            <ac:spMk id="5" creationId="{A3528D9A-C42C-4CCC-87C4-BE8EF24452F9}"/>
          </ac:spMkLst>
        </pc:spChg>
        <pc:picChg chg="del">
          <ac:chgData name="LAMIAE BEZZAZ" userId="f9bc3cc0-8e1c-4944-afa8-b4b36bbf20e1" providerId="ADAL" clId="{F7E535BA-DE83-49D4-A1C3-0A56D2B270E0}" dt="2026-01-22T16:02:24.291" v="18" actId="478"/>
          <ac:picMkLst>
            <pc:docMk/>
            <pc:sldMk cId="1924069788" sldId="884"/>
            <ac:picMk id="2" creationId="{7E5CF6EE-C380-4044-BD26-1B2705B09439}"/>
          </ac:picMkLst>
        </pc:picChg>
        <pc:picChg chg="add mod">
          <ac:chgData name="LAMIAE BEZZAZ" userId="f9bc3cc0-8e1c-4944-afa8-b4b36bbf20e1" providerId="ADAL" clId="{F7E535BA-DE83-49D4-A1C3-0A56D2B270E0}" dt="2026-01-22T16:02:51.218" v="19"/>
          <ac:picMkLst>
            <pc:docMk/>
            <pc:sldMk cId="1924069788" sldId="884"/>
            <ac:picMk id="6" creationId="{8163AE1F-9DA3-4D6D-BD64-A165F1DC33B6}"/>
          </ac:picMkLst>
        </pc:picChg>
      </pc:sldChg>
      <pc:sldChg chg="addSp delSp modSp">
        <pc:chgData name="LAMIAE BEZZAZ" userId="f9bc3cc0-8e1c-4944-afa8-b4b36bbf20e1" providerId="ADAL" clId="{F7E535BA-DE83-49D4-A1C3-0A56D2B270E0}" dt="2026-01-22T16:13:11.125" v="93" actId="20577"/>
        <pc:sldMkLst>
          <pc:docMk/>
          <pc:sldMk cId="3487247809" sldId="887"/>
        </pc:sldMkLst>
        <pc:spChg chg="mod">
          <ac:chgData name="LAMIAE BEZZAZ" userId="f9bc3cc0-8e1c-4944-afa8-b4b36bbf20e1" providerId="ADAL" clId="{F7E535BA-DE83-49D4-A1C3-0A56D2B270E0}" dt="2026-01-22T16:13:11.125" v="93" actId="20577"/>
          <ac:spMkLst>
            <pc:docMk/>
            <pc:sldMk cId="3487247809" sldId="887"/>
            <ac:spMk id="12" creationId="{53A16EE4-4C6F-01E8-4800-2D676F5D6D7E}"/>
          </ac:spMkLst>
        </pc:spChg>
        <pc:picChg chg="add mod">
          <ac:chgData name="LAMIAE BEZZAZ" userId="f9bc3cc0-8e1c-4944-afa8-b4b36bbf20e1" providerId="ADAL" clId="{F7E535BA-DE83-49D4-A1C3-0A56D2B270E0}" dt="2026-01-22T16:13:06.040" v="92" actId="1076"/>
          <ac:picMkLst>
            <pc:docMk/>
            <pc:sldMk cId="3487247809" sldId="887"/>
            <ac:picMk id="2" creationId="{3AAD5435-0F1C-4AB0-8A72-EA5FA181BA7E}"/>
          </ac:picMkLst>
        </pc:picChg>
        <pc:picChg chg="add del mod">
          <ac:chgData name="LAMIAE BEZZAZ" userId="f9bc3cc0-8e1c-4944-afa8-b4b36bbf20e1" providerId="ADAL" clId="{F7E535BA-DE83-49D4-A1C3-0A56D2B270E0}" dt="2026-01-22T16:10:15.309" v="65" actId="478"/>
          <ac:picMkLst>
            <pc:docMk/>
            <pc:sldMk cId="3487247809" sldId="887"/>
            <ac:picMk id="9" creationId="{403DC3C6-9806-4578-8B1C-DB06D5B642FC}"/>
          </ac:picMkLst>
        </pc:picChg>
      </pc:sldChg>
      <pc:sldChg chg="modSp">
        <pc:chgData name="LAMIAE BEZZAZ" userId="f9bc3cc0-8e1c-4944-afa8-b4b36bbf20e1" providerId="ADAL" clId="{F7E535BA-DE83-49D4-A1C3-0A56D2B270E0}" dt="2026-01-22T16:09:27.295" v="64" actId="20577"/>
        <pc:sldMkLst>
          <pc:docMk/>
          <pc:sldMk cId="155599131" sldId="888"/>
        </pc:sldMkLst>
        <pc:spChg chg="mod">
          <ac:chgData name="LAMIAE BEZZAZ" userId="f9bc3cc0-8e1c-4944-afa8-b4b36bbf20e1" providerId="ADAL" clId="{F7E535BA-DE83-49D4-A1C3-0A56D2B270E0}" dt="2026-01-22T16:09:17.548" v="52" actId="20577"/>
          <ac:spMkLst>
            <pc:docMk/>
            <pc:sldMk cId="155599131" sldId="888"/>
            <ac:spMk id="3" creationId="{684176B4-A45E-468F-A553-E56143093AFB}"/>
          </ac:spMkLst>
        </pc:spChg>
        <pc:spChg chg="mod">
          <ac:chgData name="LAMIAE BEZZAZ" userId="f9bc3cc0-8e1c-4944-afa8-b4b36bbf20e1" providerId="ADAL" clId="{F7E535BA-DE83-49D4-A1C3-0A56D2B270E0}" dt="2026-01-22T16:09:27.295" v="64" actId="20577"/>
          <ac:spMkLst>
            <pc:docMk/>
            <pc:sldMk cId="155599131" sldId="888"/>
            <ac:spMk id="11" creationId="{5092FB28-B074-4016-A096-09346620A126}"/>
          </ac:spMkLst>
        </pc:spChg>
      </pc:sldChg>
      <pc:sldChg chg="addSp modSp">
        <pc:chgData name="LAMIAE BEZZAZ" userId="f9bc3cc0-8e1c-4944-afa8-b4b36bbf20e1" providerId="ADAL" clId="{F7E535BA-DE83-49D4-A1C3-0A56D2B270E0}" dt="2026-01-22T16:35:04.431" v="362" actId="20577"/>
        <pc:sldMkLst>
          <pc:docMk/>
          <pc:sldMk cId="1129089004" sldId="1044"/>
        </pc:sldMkLst>
        <pc:spChg chg="mod">
          <ac:chgData name="LAMIAE BEZZAZ" userId="f9bc3cc0-8e1c-4944-afa8-b4b36bbf20e1" providerId="ADAL" clId="{F7E535BA-DE83-49D4-A1C3-0A56D2B270E0}" dt="2026-01-22T16:35:04.431" v="362" actId="20577"/>
          <ac:spMkLst>
            <pc:docMk/>
            <pc:sldMk cId="1129089004" sldId="1044"/>
            <ac:spMk id="2" creationId="{0F01D034-1273-981C-8924-D2A787834EDA}"/>
          </ac:spMkLst>
        </pc:spChg>
        <pc:picChg chg="add mod">
          <ac:chgData name="LAMIAE BEZZAZ" userId="f9bc3cc0-8e1c-4944-afa8-b4b36bbf20e1" providerId="ADAL" clId="{F7E535BA-DE83-49D4-A1C3-0A56D2B270E0}" dt="2026-01-22T16:26:54.842" v="265" actId="1076"/>
          <ac:picMkLst>
            <pc:docMk/>
            <pc:sldMk cId="1129089004" sldId="1044"/>
            <ac:picMk id="8" creationId="{BF65CBE6-1707-480B-A2F0-4D7F7FFEB8AF}"/>
          </ac:picMkLst>
        </pc:picChg>
      </pc:sldChg>
      <pc:sldChg chg="addSp">
        <pc:chgData name="LAMIAE BEZZAZ" userId="f9bc3cc0-8e1c-4944-afa8-b4b36bbf20e1" providerId="ADAL" clId="{F7E535BA-DE83-49D4-A1C3-0A56D2B270E0}" dt="2026-01-22T16:27:00.291" v="266"/>
        <pc:sldMkLst>
          <pc:docMk/>
          <pc:sldMk cId="346004462" sldId="1045"/>
        </pc:sldMkLst>
        <pc:picChg chg="add">
          <ac:chgData name="LAMIAE BEZZAZ" userId="f9bc3cc0-8e1c-4944-afa8-b4b36bbf20e1" providerId="ADAL" clId="{F7E535BA-DE83-49D4-A1C3-0A56D2B270E0}" dt="2026-01-22T16:27:00.291" v="266"/>
          <ac:picMkLst>
            <pc:docMk/>
            <pc:sldMk cId="346004462" sldId="1045"/>
            <ac:picMk id="5" creationId="{D86196C2-6053-4BD5-91B2-518AB13488D2}"/>
          </ac:picMkLst>
        </pc:picChg>
      </pc:sldChg>
      <pc:sldChg chg="addSp">
        <pc:chgData name="LAMIAE BEZZAZ" userId="f9bc3cc0-8e1c-4944-afa8-b4b36bbf20e1" providerId="ADAL" clId="{F7E535BA-DE83-49D4-A1C3-0A56D2B270E0}" dt="2026-01-22T16:27:04.463" v="267"/>
        <pc:sldMkLst>
          <pc:docMk/>
          <pc:sldMk cId="4168451883" sldId="1047"/>
        </pc:sldMkLst>
        <pc:picChg chg="add">
          <ac:chgData name="LAMIAE BEZZAZ" userId="f9bc3cc0-8e1c-4944-afa8-b4b36bbf20e1" providerId="ADAL" clId="{F7E535BA-DE83-49D4-A1C3-0A56D2B270E0}" dt="2026-01-22T16:27:04.463" v="267"/>
          <ac:picMkLst>
            <pc:docMk/>
            <pc:sldMk cId="4168451883" sldId="1047"/>
            <ac:picMk id="6" creationId="{62876C59-6E73-4841-9A9C-E9F4E8F05E67}"/>
          </ac:picMkLst>
        </pc:picChg>
      </pc:sldChg>
      <pc:sldChg chg="addSp">
        <pc:chgData name="LAMIAE BEZZAZ" userId="f9bc3cc0-8e1c-4944-afa8-b4b36bbf20e1" providerId="ADAL" clId="{F7E535BA-DE83-49D4-A1C3-0A56D2B270E0}" dt="2026-01-22T16:00:56.591" v="11"/>
        <pc:sldMkLst>
          <pc:docMk/>
          <pc:sldMk cId="191914420" sldId="1048"/>
        </pc:sldMkLst>
        <pc:picChg chg="add">
          <ac:chgData name="LAMIAE BEZZAZ" userId="f9bc3cc0-8e1c-4944-afa8-b4b36bbf20e1" providerId="ADAL" clId="{F7E535BA-DE83-49D4-A1C3-0A56D2B270E0}" dt="2026-01-22T16:00:56.591" v="11"/>
          <ac:picMkLst>
            <pc:docMk/>
            <pc:sldMk cId="191914420" sldId="1048"/>
            <ac:picMk id="4" creationId="{B512967A-8B02-4CA1-86E6-CD39DB3BAA52}"/>
          </ac:picMkLst>
        </pc:picChg>
        <pc:picChg chg="add">
          <ac:chgData name="LAMIAE BEZZAZ" userId="f9bc3cc0-8e1c-4944-afa8-b4b36bbf20e1" providerId="ADAL" clId="{F7E535BA-DE83-49D4-A1C3-0A56D2B270E0}" dt="2026-01-22T16:00:56.591" v="11"/>
          <ac:picMkLst>
            <pc:docMk/>
            <pc:sldMk cId="191914420" sldId="1048"/>
            <ac:picMk id="5" creationId="{B9D02F5A-AC6C-4524-A21F-E2C14A9CD471}"/>
          </ac:picMkLst>
        </pc:picChg>
        <pc:picChg chg="add">
          <ac:chgData name="LAMIAE BEZZAZ" userId="f9bc3cc0-8e1c-4944-afa8-b4b36bbf20e1" providerId="ADAL" clId="{F7E535BA-DE83-49D4-A1C3-0A56D2B270E0}" dt="2026-01-22T16:00:56.591" v="11"/>
          <ac:picMkLst>
            <pc:docMk/>
            <pc:sldMk cId="191914420" sldId="1048"/>
            <ac:picMk id="6" creationId="{DD009969-17EB-4F77-9145-3D691C8D2C20}"/>
          </ac:picMkLst>
        </pc:picChg>
        <pc:picChg chg="add">
          <ac:chgData name="LAMIAE BEZZAZ" userId="f9bc3cc0-8e1c-4944-afa8-b4b36bbf20e1" providerId="ADAL" clId="{F7E535BA-DE83-49D4-A1C3-0A56D2B270E0}" dt="2026-01-22T16:00:56.591" v="11"/>
          <ac:picMkLst>
            <pc:docMk/>
            <pc:sldMk cId="191914420" sldId="1048"/>
            <ac:picMk id="7" creationId="{724C6D6D-0BA2-4E62-9D2C-6B4A00E9270F}"/>
          </ac:picMkLst>
        </pc:picChg>
        <pc:picChg chg="add">
          <ac:chgData name="LAMIAE BEZZAZ" userId="f9bc3cc0-8e1c-4944-afa8-b4b36bbf20e1" providerId="ADAL" clId="{F7E535BA-DE83-49D4-A1C3-0A56D2B270E0}" dt="2026-01-22T16:00:56.591" v="11"/>
          <ac:picMkLst>
            <pc:docMk/>
            <pc:sldMk cId="191914420" sldId="1048"/>
            <ac:picMk id="8" creationId="{C3795D4F-4E5A-4242-9422-8A88AD610058}"/>
          </ac:picMkLst>
        </pc:picChg>
        <pc:picChg chg="add">
          <ac:chgData name="LAMIAE BEZZAZ" userId="f9bc3cc0-8e1c-4944-afa8-b4b36bbf20e1" providerId="ADAL" clId="{F7E535BA-DE83-49D4-A1C3-0A56D2B270E0}" dt="2026-01-22T16:00:56.591" v="11"/>
          <ac:picMkLst>
            <pc:docMk/>
            <pc:sldMk cId="191914420" sldId="1048"/>
            <ac:picMk id="9" creationId="{CE93DC48-D726-4205-8C64-C4632E26F880}"/>
          </ac:picMkLst>
        </pc:picChg>
      </pc:sldChg>
      <pc:sldChg chg="addSp delSp modSp">
        <pc:chgData name="LAMIAE BEZZAZ" userId="f9bc3cc0-8e1c-4944-afa8-b4b36bbf20e1" providerId="ADAL" clId="{F7E535BA-DE83-49D4-A1C3-0A56D2B270E0}" dt="2026-01-22T16:24:50.262" v="180" actId="164"/>
        <pc:sldMkLst>
          <pc:docMk/>
          <pc:sldMk cId="3620701625" sldId="1050"/>
        </pc:sldMkLst>
        <pc:spChg chg="add mod">
          <ac:chgData name="LAMIAE BEZZAZ" userId="f9bc3cc0-8e1c-4944-afa8-b4b36bbf20e1" providerId="ADAL" clId="{F7E535BA-DE83-49D4-A1C3-0A56D2B270E0}" dt="2026-01-22T16:24:50.262" v="180" actId="164"/>
          <ac:spMkLst>
            <pc:docMk/>
            <pc:sldMk cId="3620701625" sldId="1050"/>
            <ac:spMk id="2" creationId="{D7A71734-E8AC-4B54-9F80-186BC5E5B93A}"/>
          </ac:spMkLst>
        </pc:spChg>
        <pc:spChg chg="add mod">
          <ac:chgData name="LAMIAE BEZZAZ" userId="f9bc3cc0-8e1c-4944-afa8-b4b36bbf20e1" providerId="ADAL" clId="{F7E535BA-DE83-49D4-A1C3-0A56D2B270E0}" dt="2026-01-22T16:24:50.262" v="180" actId="164"/>
          <ac:spMkLst>
            <pc:docMk/>
            <pc:sldMk cId="3620701625" sldId="1050"/>
            <ac:spMk id="8" creationId="{968F35F7-F3B7-4A22-A927-6335A29E2AAA}"/>
          </ac:spMkLst>
        </pc:spChg>
        <pc:spChg chg="add mod">
          <ac:chgData name="LAMIAE BEZZAZ" userId="f9bc3cc0-8e1c-4944-afa8-b4b36bbf20e1" providerId="ADAL" clId="{F7E535BA-DE83-49D4-A1C3-0A56D2B270E0}" dt="2026-01-22T16:24:50.262" v="180" actId="164"/>
          <ac:spMkLst>
            <pc:docMk/>
            <pc:sldMk cId="3620701625" sldId="1050"/>
            <ac:spMk id="9" creationId="{D23BB7E4-E878-4F15-819B-18506B7A2B5C}"/>
          </ac:spMkLst>
        </pc:spChg>
        <pc:spChg chg="add mod">
          <ac:chgData name="LAMIAE BEZZAZ" userId="f9bc3cc0-8e1c-4944-afa8-b4b36bbf20e1" providerId="ADAL" clId="{F7E535BA-DE83-49D4-A1C3-0A56D2B270E0}" dt="2026-01-22T16:24:50.262" v="180" actId="164"/>
          <ac:spMkLst>
            <pc:docMk/>
            <pc:sldMk cId="3620701625" sldId="1050"/>
            <ac:spMk id="10" creationId="{FB0F95EF-DA67-4F7D-ABF1-162E8FAB35A7}"/>
          </ac:spMkLst>
        </pc:spChg>
        <pc:spChg chg="add mod">
          <ac:chgData name="LAMIAE BEZZAZ" userId="f9bc3cc0-8e1c-4944-afa8-b4b36bbf20e1" providerId="ADAL" clId="{F7E535BA-DE83-49D4-A1C3-0A56D2B270E0}" dt="2026-01-22T16:24:50.262" v="180" actId="164"/>
          <ac:spMkLst>
            <pc:docMk/>
            <pc:sldMk cId="3620701625" sldId="1050"/>
            <ac:spMk id="11" creationId="{5594DBC7-1A05-4B9B-8368-29A0C3EFE0B5}"/>
          </ac:spMkLst>
        </pc:spChg>
        <pc:spChg chg="add mod">
          <ac:chgData name="LAMIAE BEZZAZ" userId="f9bc3cc0-8e1c-4944-afa8-b4b36bbf20e1" providerId="ADAL" clId="{F7E535BA-DE83-49D4-A1C3-0A56D2B270E0}" dt="2026-01-22T16:24:50.262" v="180" actId="164"/>
          <ac:spMkLst>
            <pc:docMk/>
            <pc:sldMk cId="3620701625" sldId="1050"/>
            <ac:spMk id="12" creationId="{51167EFD-1A87-4BD0-9F95-B8B7DEB1B271}"/>
          </ac:spMkLst>
        </pc:spChg>
        <pc:spChg chg="add mod">
          <ac:chgData name="LAMIAE BEZZAZ" userId="f9bc3cc0-8e1c-4944-afa8-b4b36bbf20e1" providerId="ADAL" clId="{F7E535BA-DE83-49D4-A1C3-0A56D2B270E0}" dt="2026-01-22T16:24:50.262" v="180" actId="164"/>
          <ac:spMkLst>
            <pc:docMk/>
            <pc:sldMk cId="3620701625" sldId="1050"/>
            <ac:spMk id="13" creationId="{CFB07FAD-5C90-4CE7-BCA4-590995BEA3D6}"/>
          </ac:spMkLst>
        </pc:spChg>
        <pc:spChg chg="add mod">
          <ac:chgData name="LAMIAE BEZZAZ" userId="f9bc3cc0-8e1c-4944-afa8-b4b36bbf20e1" providerId="ADAL" clId="{F7E535BA-DE83-49D4-A1C3-0A56D2B270E0}" dt="2026-01-22T16:24:50.262" v="180" actId="164"/>
          <ac:spMkLst>
            <pc:docMk/>
            <pc:sldMk cId="3620701625" sldId="1050"/>
            <ac:spMk id="14" creationId="{918377A8-ED87-4AB8-AC50-2EB2C1948CDE}"/>
          </ac:spMkLst>
        </pc:spChg>
        <pc:spChg chg="add mod">
          <ac:chgData name="LAMIAE BEZZAZ" userId="f9bc3cc0-8e1c-4944-afa8-b4b36bbf20e1" providerId="ADAL" clId="{F7E535BA-DE83-49D4-A1C3-0A56D2B270E0}" dt="2026-01-22T16:24:50.262" v="180" actId="164"/>
          <ac:spMkLst>
            <pc:docMk/>
            <pc:sldMk cId="3620701625" sldId="1050"/>
            <ac:spMk id="15" creationId="{F537D7B8-3B7F-4558-AE9A-D5CA219DC10F}"/>
          </ac:spMkLst>
        </pc:spChg>
        <pc:spChg chg="add mod">
          <ac:chgData name="LAMIAE BEZZAZ" userId="f9bc3cc0-8e1c-4944-afa8-b4b36bbf20e1" providerId="ADAL" clId="{F7E535BA-DE83-49D4-A1C3-0A56D2B270E0}" dt="2026-01-22T16:24:50.262" v="180" actId="164"/>
          <ac:spMkLst>
            <pc:docMk/>
            <pc:sldMk cId="3620701625" sldId="1050"/>
            <ac:spMk id="16" creationId="{47425276-0A8E-4EA6-A3B8-C4858602E573}"/>
          </ac:spMkLst>
        </pc:spChg>
        <pc:spChg chg="add mod">
          <ac:chgData name="LAMIAE BEZZAZ" userId="f9bc3cc0-8e1c-4944-afa8-b4b36bbf20e1" providerId="ADAL" clId="{F7E535BA-DE83-49D4-A1C3-0A56D2B270E0}" dt="2026-01-22T16:24:50.262" v="180" actId="164"/>
          <ac:spMkLst>
            <pc:docMk/>
            <pc:sldMk cId="3620701625" sldId="1050"/>
            <ac:spMk id="17" creationId="{50ABBCB8-26E1-4C7F-8303-3D227732CE14}"/>
          </ac:spMkLst>
        </pc:spChg>
        <pc:grpChg chg="add mod">
          <ac:chgData name="LAMIAE BEZZAZ" userId="f9bc3cc0-8e1c-4944-afa8-b4b36bbf20e1" providerId="ADAL" clId="{F7E535BA-DE83-49D4-A1C3-0A56D2B270E0}" dt="2026-01-22T16:24:50.262" v="180" actId="164"/>
          <ac:grpSpMkLst>
            <pc:docMk/>
            <pc:sldMk cId="3620701625" sldId="1050"/>
            <ac:grpSpMk id="3" creationId="{E96CB388-E013-4104-A258-628B8C5187F8}"/>
          </ac:grpSpMkLst>
        </pc:grpChg>
        <pc:grpChg chg="del">
          <ac:chgData name="LAMIAE BEZZAZ" userId="f9bc3cc0-8e1c-4944-afa8-b4b36bbf20e1" providerId="ADAL" clId="{F7E535BA-DE83-49D4-A1C3-0A56D2B270E0}" dt="2026-01-22T16:24:04.083" v="177" actId="165"/>
          <ac:grpSpMkLst>
            <pc:docMk/>
            <pc:sldMk cId="3620701625" sldId="1050"/>
            <ac:grpSpMk id="24" creationId="{90BAE655-12D9-4F32-A507-861B75630DD8}"/>
          </ac:grpSpMkLst>
        </pc:grpChg>
        <pc:picChg chg="add mod">
          <ac:chgData name="LAMIAE BEZZAZ" userId="f9bc3cc0-8e1c-4944-afa8-b4b36bbf20e1" providerId="ADAL" clId="{F7E535BA-DE83-49D4-A1C3-0A56D2B270E0}" dt="2026-01-22T16:24:50.262" v="180" actId="164"/>
          <ac:picMkLst>
            <pc:docMk/>
            <pc:sldMk cId="3620701625" sldId="1050"/>
            <ac:picMk id="6" creationId="{819F2D7B-050C-4B91-8916-B66C8E648B01}"/>
          </ac:picMkLst>
        </pc:picChg>
        <pc:picChg chg="mod topLvl">
          <ac:chgData name="LAMIAE BEZZAZ" userId="f9bc3cc0-8e1c-4944-afa8-b4b36bbf20e1" providerId="ADAL" clId="{F7E535BA-DE83-49D4-A1C3-0A56D2B270E0}" dt="2026-01-22T16:24:04.083" v="177" actId="165"/>
          <ac:picMkLst>
            <pc:docMk/>
            <pc:sldMk cId="3620701625" sldId="1050"/>
            <ac:picMk id="25" creationId="{F169DA7B-4674-4A95-870F-5B69672AA860}"/>
          </ac:picMkLst>
        </pc:picChg>
        <pc:picChg chg="mod topLvl">
          <ac:chgData name="LAMIAE BEZZAZ" userId="f9bc3cc0-8e1c-4944-afa8-b4b36bbf20e1" providerId="ADAL" clId="{F7E535BA-DE83-49D4-A1C3-0A56D2B270E0}" dt="2026-01-22T16:24:04.083" v="177" actId="165"/>
          <ac:picMkLst>
            <pc:docMk/>
            <pc:sldMk cId="3620701625" sldId="1050"/>
            <ac:picMk id="26" creationId="{C725A6F7-5ED8-4E41-9A44-65D5B3D16DA5}"/>
          </ac:picMkLst>
        </pc:picChg>
      </pc:sldChg>
      <pc:sldChg chg="addSp delSp modSp">
        <pc:chgData name="LAMIAE BEZZAZ" userId="f9bc3cc0-8e1c-4944-afa8-b4b36bbf20e1" providerId="ADAL" clId="{F7E535BA-DE83-49D4-A1C3-0A56D2B270E0}" dt="2026-01-22T16:12:53.676" v="89" actId="20577"/>
        <pc:sldMkLst>
          <pc:docMk/>
          <pc:sldMk cId="2342687969" sldId="1066"/>
        </pc:sldMkLst>
        <pc:spChg chg="mod">
          <ac:chgData name="LAMIAE BEZZAZ" userId="f9bc3cc0-8e1c-4944-afa8-b4b36bbf20e1" providerId="ADAL" clId="{F7E535BA-DE83-49D4-A1C3-0A56D2B270E0}" dt="2026-01-22T16:08:52.036" v="39" actId="20577"/>
          <ac:spMkLst>
            <pc:docMk/>
            <pc:sldMk cId="2342687969" sldId="1066"/>
            <ac:spMk id="4" creationId="{EB4048EA-C603-3C4B-FCD6-9FD29F5E8322}"/>
          </ac:spMkLst>
        </pc:spChg>
        <pc:spChg chg="mod">
          <ac:chgData name="LAMIAE BEZZAZ" userId="f9bc3cc0-8e1c-4944-afa8-b4b36bbf20e1" providerId="ADAL" clId="{F7E535BA-DE83-49D4-A1C3-0A56D2B270E0}" dt="2026-01-22T16:12:53.676" v="89" actId="20577"/>
          <ac:spMkLst>
            <pc:docMk/>
            <pc:sldMk cId="2342687969" sldId="1066"/>
            <ac:spMk id="13" creationId="{1289FB33-3D09-4FA2-A273-73621C6F563E}"/>
          </ac:spMkLst>
        </pc:spChg>
        <pc:picChg chg="add mod">
          <ac:chgData name="LAMIAE BEZZAZ" userId="f9bc3cc0-8e1c-4944-afa8-b4b36bbf20e1" providerId="ADAL" clId="{F7E535BA-DE83-49D4-A1C3-0A56D2B270E0}" dt="2026-01-22T16:12:51.368" v="88" actId="1076"/>
          <ac:picMkLst>
            <pc:docMk/>
            <pc:sldMk cId="2342687969" sldId="1066"/>
            <ac:picMk id="2" creationId="{87A6D35F-3DDB-4880-833F-216DC54BB691}"/>
          </ac:picMkLst>
        </pc:picChg>
        <pc:picChg chg="add del mod">
          <ac:chgData name="LAMIAE BEZZAZ" userId="f9bc3cc0-8e1c-4944-afa8-b4b36bbf20e1" providerId="ADAL" clId="{F7E535BA-DE83-49D4-A1C3-0A56D2B270E0}" dt="2026-01-22T16:11:46.293" v="73" actId="478"/>
          <ac:picMkLst>
            <pc:docMk/>
            <pc:sldMk cId="2342687969" sldId="1066"/>
            <ac:picMk id="9" creationId="{B2D10CC2-EBB7-4C60-A06C-476D43842128}"/>
          </ac:picMkLst>
        </pc:picChg>
        <pc:picChg chg="ord">
          <ac:chgData name="LAMIAE BEZZAZ" userId="f9bc3cc0-8e1c-4944-afa8-b4b36bbf20e1" providerId="ADAL" clId="{F7E535BA-DE83-49D4-A1C3-0A56D2B270E0}" dt="2026-01-22T16:08:57.524" v="40" actId="171"/>
          <ac:picMkLst>
            <pc:docMk/>
            <pc:sldMk cId="2342687969" sldId="1066"/>
            <ac:picMk id="16" creationId="{EE2E7060-7C43-E8E6-21CC-911E259FD91D}"/>
          </ac:picMkLst>
        </pc:picChg>
      </pc:sldChg>
      <pc:sldChg chg="modSp">
        <pc:chgData name="LAMIAE BEZZAZ" userId="f9bc3cc0-8e1c-4944-afa8-b4b36bbf20e1" providerId="ADAL" clId="{F7E535BA-DE83-49D4-A1C3-0A56D2B270E0}" dt="2026-01-22T16:14:48.153" v="107" actId="20577"/>
        <pc:sldMkLst>
          <pc:docMk/>
          <pc:sldMk cId="3150528181" sldId="1069"/>
        </pc:sldMkLst>
        <pc:spChg chg="mod">
          <ac:chgData name="LAMIAE BEZZAZ" userId="f9bc3cc0-8e1c-4944-afa8-b4b36bbf20e1" providerId="ADAL" clId="{F7E535BA-DE83-49D4-A1C3-0A56D2B270E0}" dt="2026-01-22T16:14:48.153" v="107" actId="20577"/>
          <ac:spMkLst>
            <pc:docMk/>
            <pc:sldMk cId="3150528181" sldId="1069"/>
            <ac:spMk id="8" creationId="{9011AF3B-AA97-9C95-507B-6736B8C4670B}"/>
          </ac:spMkLst>
        </pc:spChg>
      </pc:sldChg>
      <pc:sldChg chg="addSp delSp modSp add">
        <pc:chgData name="LAMIAE BEZZAZ" userId="f9bc3cc0-8e1c-4944-afa8-b4b36bbf20e1" providerId="ADAL" clId="{F7E535BA-DE83-49D4-A1C3-0A56D2B270E0}" dt="2026-01-22T16:01:45.665" v="15"/>
        <pc:sldMkLst>
          <pc:docMk/>
          <pc:sldMk cId="1529207234" sldId="1077"/>
        </pc:sldMkLst>
        <pc:spChg chg="mod">
          <ac:chgData name="LAMIAE BEZZAZ" userId="f9bc3cc0-8e1c-4944-afa8-b4b36bbf20e1" providerId="ADAL" clId="{F7E535BA-DE83-49D4-A1C3-0A56D2B270E0}" dt="2026-01-22T16:01:33.372" v="13" actId="108"/>
          <ac:spMkLst>
            <pc:docMk/>
            <pc:sldMk cId="1529207234" sldId="1077"/>
            <ac:spMk id="2" creationId="{B47DE896-4736-7EC2-5A24-59E12635C4DF}"/>
          </ac:spMkLst>
        </pc:spChg>
        <pc:grpChg chg="add">
          <ac:chgData name="LAMIAE BEZZAZ" userId="f9bc3cc0-8e1c-4944-afa8-b4b36bbf20e1" providerId="ADAL" clId="{F7E535BA-DE83-49D4-A1C3-0A56D2B270E0}" dt="2026-01-22T16:01:45.665" v="15"/>
          <ac:grpSpMkLst>
            <pc:docMk/>
            <pc:sldMk cId="1529207234" sldId="1077"/>
            <ac:grpSpMk id="20" creationId="{924974E5-187E-45C0-BAA7-E8BDE13C0E05}"/>
          </ac:grpSpMkLst>
        </pc:grpChg>
        <pc:picChg chg="del">
          <ac:chgData name="LAMIAE BEZZAZ" userId="f9bc3cc0-8e1c-4944-afa8-b4b36bbf20e1" providerId="ADAL" clId="{F7E535BA-DE83-49D4-A1C3-0A56D2B270E0}" dt="2026-01-22T16:01:44.366" v="14" actId="478"/>
          <ac:picMkLst>
            <pc:docMk/>
            <pc:sldMk cId="1529207234" sldId="1077"/>
            <ac:picMk id="5" creationId="{3B67EB8E-5530-A444-983D-2CD9F351477F}"/>
          </ac:picMkLst>
        </pc:picChg>
      </pc:sldChg>
      <pc:sldChg chg="del">
        <pc:chgData name="LAMIAE BEZZAZ" userId="f9bc3cc0-8e1c-4944-afa8-b4b36bbf20e1" providerId="ADAL" clId="{F7E535BA-DE83-49D4-A1C3-0A56D2B270E0}" dt="2026-01-22T16:01:48.905" v="16" actId="47"/>
        <pc:sldMkLst>
          <pc:docMk/>
          <pc:sldMk cId="2589893656" sldId="1082"/>
        </pc:sldMkLst>
      </pc:sldChg>
      <pc:sldChg chg="addSp">
        <pc:chgData name="LAMIAE BEZZAZ" userId="f9bc3cc0-8e1c-4944-afa8-b4b36bbf20e1" providerId="ADAL" clId="{F7E535BA-DE83-49D4-A1C3-0A56D2B270E0}" dt="2026-01-22T16:02:00.499" v="17"/>
        <pc:sldMkLst>
          <pc:docMk/>
          <pc:sldMk cId="3142097906" sldId="1083"/>
        </pc:sldMkLst>
        <pc:picChg chg="add">
          <ac:chgData name="LAMIAE BEZZAZ" userId="f9bc3cc0-8e1c-4944-afa8-b4b36bbf20e1" providerId="ADAL" clId="{F7E535BA-DE83-49D4-A1C3-0A56D2B270E0}" dt="2026-01-22T16:02:00.499" v="17"/>
          <ac:picMkLst>
            <pc:docMk/>
            <pc:sldMk cId="3142097906" sldId="1083"/>
            <ac:picMk id="4" creationId="{4E28139B-5D7F-4316-9BF3-998A35176B24}"/>
          </ac:picMkLst>
        </pc:picChg>
        <pc:picChg chg="add">
          <ac:chgData name="LAMIAE BEZZAZ" userId="f9bc3cc0-8e1c-4944-afa8-b4b36bbf20e1" providerId="ADAL" clId="{F7E535BA-DE83-49D4-A1C3-0A56D2B270E0}" dt="2026-01-22T16:02:00.499" v="17"/>
          <ac:picMkLst>
            <pc:docMk/>
            <pc:sldMk cId="3142097906" sldId="1083"/>
            <ac:picMk id="5" creationId="{B6D5B1CD-8D6C-4597-B37C-48F4A087D6D0}"/>
          </ac:picMkLst>
        </pc:picChg>
        <pc:picChg chg="add">
          <ac:chgData name="LAMIAE BEZZAZ" userId="f9bc3cc0-8e1c-4944-afa8-b4b36bbf20e1" providerId="ADAL" clId="{F7E535BA-DE83-49D4-A1C3-0A56D2B270E0}" dt="2026-01-22T16:02:00.499" v="17"/>
          <ac:picMkLst>
            <pc:docMk/>
            <pc:sldMk cId="3142097906" sldId="1083"/>
            <ac:picMk id="6" creationId="{C8272E4A-EC4A-4967-8C83-FF66AD233E6E}"/>
          </ac:picMkLst>
        </pc:picChg>
        <pc:picChg chg="add">
          <ac:chgData name="LAMIAE BEZZAZ" userId="f9bc3cc0-8e1c-4944-afa8-b4b36bbf20e1" providerId="ADAL" clId="{F7E535BA-DE83-49D4-A1C3-0A56D2B270E0}" dt="2026-01-22T16:02:00.499" v="17"/>
          <ac:picMkLst>
            <pc:docMk/>
            <pc:sldMk cId="3142097906" sldId="1083"/>
            <ac:picMk id="7" creationId="{9881A35C-7007-4077-B69B-4ECBA0E6B963}"/>
          </ac:picMkLst>
        </pc:picChg>
        <pc:picChg chg="add">
          <ac:chgData name="LAMIAE BEZZAZ" userId="f9bc3cc0-8e1c-4944-afa8-b4b36bbf20e1" providerId="ADAL" clId="{F7E535BA-DE83-49D4-A1C3-0A56D2B270E0}" dt="2026-01-22T16:02:00.499" v="17"/>
          <ac:picMkLst>
            <pc:docMk/>
            <pc:sldMk cId="3142097906" sldId="1083"/>
            <ac:picMk id="8" creationId="{672D5F09-EB5A-450D-8A69-4388CB6DA7DA}"/>
          </ac:picMkLst>
        </pc:picChg>
        <pc:picChg chg="add">
          <ac:chgData name="LAMIAE BEZZAZ" userId="f9bc3cc0-8e1c-4944-afa8-b4b36bbf20e1" providerId="ADAL" clId="{F7E535BA-DE83-49D4-A1C3-0A56D2B270E0}" dt="2026-01-22T16:02:00.499" v="17"/>
          <ac:picMkLst>
            <pc:docMk/>
            <pc:sldMk cId="3142097906" sldId="1083"/>
            <ac:picMk id="9" creationId="{3C37850F-6D3E-447E-859D-670E3D26CE6C}"/>
          </ac:picMkLst>
        </pc:picChg>
      </pc:sldChg>
      <pc:sldChg chg="del">
        <pc:chgData name="LAMIAE BEZZAZ" userId="f9bc3cc0-8e1c-4944-afa8-b4b36bbf20e1" providerId="ADAL" clId="{F7E535BA-DE83-49D4-A1C3-0A56D2B270E0}" dt="2026-01-22T15:58:59.837" v="1" actId="47"/>
        <pc:sldMkLst>
          <pc:docMk/>
          <pc:sldMk cId="1991951819" sldId="1085"/>
        </pc:sldMkLst>
      </pc:sldChg>
      <pc:sldChg chg="del">
        <pc:chgData name="LAMIAE BEZZAZ" userId="f9bc3cc0-8e1c-4944-afa8-b4b36bbf20e1" providerId="ADAL" clId="{F7E535BA-DE83-49D4-A1C3-0A56D2B270E0}" dt="2026-01-22T16:00:41.761" v="10" actId="47"/>
        <pc:sldMkLst>
          <pc:docMk/>
          <pc:sldMk cId="2141297168" sldId="1086"/>
        </pc:sldMkLst>
      </pc:sldChg>
      <pc:sldChg chg="addSp delSp modSp add">
        <pc:chgData name="LAMIAE BEZZAZ" userId="f9bc3cc0-8e1c-4944-afa8-b4b36bbf20e1" providerId="ADAL" clId="{F7E535BA-DE83-49D4-A1C3-0A56D2B270E0}" dt="2026-01-22T16:38:43.034" v="364" actId="20577"/>
        <pc:sldMkLst>
          <pc:docMk/>
          <pc:sldMk cId="661374696" sldId="1087"/>
        </pc:sldMkLst>
        <pc:spChg chg="mod">
          <ac:chgData name="LAMIAE BEZZAZ" userId="f9bc3cc0-8e1c-4944-afa8-b4b36bbf20e1" providerId="ADAL" clId="{F7E535BA-DE83-49D4-A1C3-0A56D2B270E0}" dt="2026-01-22T16:38:43.034" v="364" actId="20577"/>
          <ac:spMkLst>
            <pc:docMk/>
            <pc:sldMk cId="661374696" sldId="1087"/>
            <ac:spMk id="2" creationId="{B47DE896-4736-7EC2-5A24-59E12635C4DF}"/>
          </ac:spMkLst>
        </pc:spChg>
        <pc:grpChg chg="add">
          <ac:chgData name="LAMIAE BEZZAZ" userId="f9bc3cc0-8e1c-4944-afa8-b4b36bbf20e1" providerId="ADAL" clId="{F7E535BA-DE83-49D4-A1C3-0A56D2B270E0}" dt="2026-01-22T16:00:23.302" v="8"/>
          <ac:grpSpMkLst>
            <pc:docMk/>
            <pc:sldMk cId="661374696" sldId="1087"/>
            <ac:grpSpMk id="17" creationId="{810D9DF7-5D61-4A11-998C-D4E5C3E3EE66}"/>
          </ac:grpSpMkLst>
        </pc:grpChg>
        <pc:picChg chg="del">
          <ac:chgData name="LAMIAE BEZZAZ" userId="f9bc3cc0-8e1c-4944-afa8-b4b36bbf20e1" providerId="ADAL" clId="{F7E535BA-DE83-49D4-A1C3-0A56D2B270E0}" dt="2026-01-22T16:00:21.819" v="7" actId="478"/>
          <ac:picMkLst>
            <pc:docMk/>
            <pc:sldMk cId="661374696" sldId="1087"/>
            <ac:picMk id="5" creationId="{3B67EB8E-5530-A444-983D-2CD9F351477F}"/>
          </ac:picMkLst>
        </pc:picChg>
      </pc:sldChg>
    </pc:docChg>
  </pc:docChgLst>
  <pc:docChgLst>
    <pc:chgData name="LAMIAE BEZZAZ" userId="f9bc3cc0-8e1c-4944-afa8-b4b36bbf20e1" providerId="ADAL" clId="{C0F22C16-EC70-4AB8-8A0C-7DE448A2871C}"/>
    <pc:docChg chg="undo custSel delSld modSld">
      <pc:chgData name="LAMIAE BEZZAZ" userId="f9bc3cc0-8e1c-4944-afa8-b4b36bbf20e1" providerId="ADAL" clId="{C0F22C16-EC70-4AB8-8A0C-7DE448A2871C}" dt="2026-01-15T21:15:40.776" v="184" actId="478"/>
      <pc:docMkLst>
        <pc:docMk/>
      </pc:docMkLst>
      <pc:sldChg chg="modSp">
        <pc:chgData name="LAMIAE BEZZAZ" userId="f9bc3cc0-8e1c-4944-afa8-b4b36bbf20e1" providerId="ADAL" clId="{C0F22C16-EC70-4AB8-8A0C-7DE448A2871C}" dt="2026-01-15T16:37:41.656" v="96" actId="20577"/>
        <pc:sldMkLst>
          <pc:docMk/>
          <pc:sldMk cId="3703491735" sldId="653"/>
        </pc:sldMkLst>
        <pc:spChg chg="mod">
          <ac:chgData name="LAMIAE BEZZAZ" userId="f9bc3cc0-8e1c-4944-afa8-b4b36bbf20e1" providerId="ADAL" clId="{C0F22C16-EC70-4AB8-8A0C-7DE448A2871C}" dt="2026-01-15T16:37:41.656" v="96" actId="20577"/>
          <ac:spMkLst>
            <pc:docMk/>
            <pc:sldMk cId="3703491735" sldId="653"/>
            <ac:spMk id="2" creationId="{8D276C99-220B-4BBF-8FEB-E110392C0EC9}"/>
          </ac:spMkLst>
        </pc:spChg>
      </pc:sldChg>
      <pc:sldChg chg="modSp">
        <pc:chgData name="LAMIAE BEZZAZ" userId="f9bc3cc0-8e1c-4944-afa8-b4b36bbf20e1" providerId="ADAL" clId="{C0F22C16-EC70-4AB8-8A0C-7DE448A2871C}" dt="2026-01-15T16:37:05.311" v="84" actId="20577"/>
        <pc:sldMkLst>
          <pc:docMk/>
          <pc:sldMk cId="2112265781" sldId="805"/>
        </pc:sldMkLst>
        <pc:spChg chg="mod">
          <ac:chgData name="LAMIAE BEZZAZ" userId="f9bc3cc0-8e1c-4944-afa8-b4b36bbf20e1" providerId="ADAL" clId="{C0F22C16-EC70-4AB8-8A0C-7DE448A2871C}" dt="2026-01-15T16:36:51.148" v="74" actId="20577"/>
          <ac:spMkLst>
            <pc:docMk/>
            <pc:sldMk cId="2112265781" sldId="805"/>
            <ac:spMk id="10" creationId="{99076A47-0B8D-410C-5BE8-3468CCF0FF3A}"/>
          </ac:spMkLst>
        </pc:spChg>
        <pc:spChg chg="mod">
          <ac:chgData name="LAMIAE BEZZAZ" userId="f9bc3cc0-8e1c-4944-afa8-b4b36bbf20e1" providerId="ADAL" clId="{C0F22C16-EC70-4AB8-8A0C-7DE448A2871C}" dt="2026-01-15T16:35:59.783" v="62" actId="20577"/>
          <ac:spMkLst>
            <pc:docMk/>
            <pc:sldMk cId="2112265781" sldId="805"/>
            <ac:spMk id="11" creationId="{798278C3-473A-7110-313B-F546DD4BFE12}"/>
          </ac:spMkLst>
        </pc:spChg>
        <pc:spChg chg="mod">
          <ac:chgData name="LAMIAE BEZZAZ" userId="f9bc3cc0-8e1c-4944-afa8-b4b36bbf20e1" providerId="ADAL" clId="{C0F22C16-EC70-4AB8-8A0C-7DE448A2871C}" dt="2026-01-15T16:37:05.311" v="84" actId="20577"/>
          <ac:spMkLst>
            <pc:docMk/>
            <pc:sldMk cId="2112265781" sldId="805"/>
            <ac:spMk id="20" creationId="{B8CB6B97-D5A6-06D1-AA2B-60F3D0BA4542}"/>
          </ac:spMkLst>
        </pc:spChg>
      </pc:sldChg>
      <pc:sldChg chg="delSp modSp">
        <pc:chgData name="LAMIAE BEZZAZ" userId="f9bc3cc0-8e1c-4944-afa8-b4b36bbf20e1" providerId="ADAL" clId="{C0F22C16-EC70-4AB8-8A0C-7DE448A2871C}" dt="2026-01-15T21:15:23.241" v="182" actId="20577"/>
        <pc:sldMkLst>
          <pc:docMk/>
          <pc:sldMk cId="3079896629" sldId="817"/>
        </pc:sldMkLst>
        <pc:spChg chg="mod">
          <ac:chgData name="LAMIAE BEZZAZ" userId="f9bc3cc0-8e1c-4944-afa8-b4b36bbf20e1" providerId="ADAL" clId="{C0F22C16-EC70-4AB8-8A0C-7DE448A2871C}" dt="2026-01-15T21:15:23.241" v="182" actId="20577"/>
          <ac:spMkLst>
            <pc:docMk/>
            <pc:sldMk cId="3079896629" sldId="817"/>
            <ac:spMk id="4" creationId="{E6384F8A-E656-6861-497C-5F80E75BA727}"/>
          </ac:spMkLst>
        </pc:spChg>
        <pc:picChg chg="del">
          <ac:chgData name="LAMIAE BEZZAZ" userId="f9bc3cc0-8e1c-4944-afa8-b4b36bbf20e1" providerId="ADAL" clId="{C0F22C16-EC70-4AB8-8A0C-7DE448A2871C}" dt="2026-01-15T21:15:15.500" v="176" actId="478"/>
          <ac:picMkLst>
            <pc:docMk/>
            <pc:sldMk cId="3079896629" sldId="817"/>
            <ac:picMk id="2" creationId="{941BE489-8F6C-42EC-A330-C87065362C0E}"/>
          </ac:picMkLst>
        </pc:picChg>
      </pc:sldChg>
      <pc:sldChg chg="delSp">
        <pc:chgData name="LAMIAE BEZZAZ" userId="f9bc3cc0-8e1c-4944-afa8-b4b36bbf20e1" providerId="ADAL" clId="{C0F22C16-EC70-4AB8-8A0C-7DE448A2871C}" dt="2026-01-15T21:15:31.905" v="183" actId="478"/>
        <pc:sldMkLst>
          <pc:docMk/>
          <pc:sldMk cId="4137136973" sldId="818"/>
        </pc:sldMkLst>
        <pc:picChg chg="del">
          <ac:chgData name="LAMIAE BEZZAZ" userId="f9bc3cc0-8e1c-4944-afa8-b4b36bbf20e1" providerId="ADAL" clId="{C0F22C16-EC70-4AB8-8A0C-7DE448A2871C}" dt="2026-01-15T21:15:31.905" v="183" actId="478"/>
          <ac:picMkLst>
            <pc:docMk/>
            <pc:sldMk cId="4137136973" sldId="818"/>
            <ac:picMk id="3" creationId="{6EDA4D94-54B2-4B24-B09F-FDDA692AB83A}"/>
          </ac:picMkLst>
        </pc:picChg>
      </pc:sldChg>
      <pc:sldChg chg="delSp modSp">
        <pc:chgData name="LAMIAE BEZZAZ" userId="f9bc3cc0-8e1c-4944-afa8-b4b36bbf20e1" providerId="ADAL" clId="{C0F22C16-EC70-4AB8-8A0C-7DE448A2871C}" dt="2026-01-15T16:34:40.364" v="29" actId="20577"/>
        <pc:sldMkLst>
          <pc:docMk/>
          <pc:sldMk cId="1808541968" sldId="831"/>
        </pc:sldMkLst>
        <pc:spChg chg="mod">
          <ac:chgData name="LAMIAE BEZZAZ" userId="f9bc3cc0-8e1c-4944-afa8-b4b36bbf20e1" providerId="ADAL" clId="{C0F22C16-EC70-4AB8-8A0C-7DE448A2871C}" dt="2026-01-15T16:34:40.364" v="29" actId="20577"/>
          <ac:spMkLst>
            <pc:docMk/>
            <pc:sldMk cId="1808541968" sldId="831"/>
            <ac:spMk id="4" creationId="{824D3E88-5257-906F-53A3-FEE7687E4BC5}"/>
          </ac:spMkLst>
        </pc:spChg>
        <pc:picChg chg="del">
          <ac:chgData name="LAMIAE BEZZAZ" userId="f9bc3cc0-8e1c-4944-afa8-b4b36bbf20e1" providerId="ADAL" clId="{C0F22C16-EC70-4AB8-8A0C-7DE448A2871C}" dt="2026-01-15T16:34:37.762" v="28" actId="478"/>
          <ac:picMkLst>
            <pc:docMk/>
            <pc:sldMk cId="1808541968" sldId="831"/>
            <ac:picMk id="2" creationId="{E4FF3B44-BDB2-4DA6-8F53-FB5DF2E1F57F}"/>
          </ac:picMkLst>
        </pc:picChg>
      </pc:sldChg>
      <pc:sldChg chg="delSp modSp">
        <pc:chgData name="LAMIAE BEZZAZ" userId="f9bc3cc0-8e1c-4944-afa8-b4b36bbf20e1" providerId="ADAL" clId="{C0F22C16-EC70-4AB8-8A0C-7DE448A2871C}" dt="2026-01-15T21:11:05.709" v="126" actId="5793"/>
        <pc:sldMkLst>
          <pc:docMk/>
          <pc:sldMk cId="2507409207" sldId="837"/>
        </pc:sldMkLst>
        <pc:spChg chg="mod">
          <ac:chgData name="LAMIAE BEZZAZ" userId="f9bc3cc0-8e1c-4944-afa8-b4b36bbf20e1" providerId="ADAL" clId="{C0F22C16-EC70-4AB8-8A0C-7DE448A2871C}" dt="2026-01-15T21:10:02.182" v="114" actId="20577"/>
          <ac:spMkLst>
            <pc:docMk/>
            <pc:sldMk cId="2507409207" sldId="837"/>
            <ac:spMk id="2" creationId="{0F01D034-1273-981C-8924-D2A787834EDA}"/>
          </ac:spMkLst>
        </pc:spChg>
        <pc:spChg chg="mod">
          <ac:chgData name="LAMIAE BEZZAZ" userId="f9bc3cc0-8e1c-4944-afa8-b4b36bbf20e1" providerId="ADAL" clId="{C0F22C16-EC70-4AB8-8A0C-7DE448A2871C}" dt="2026-01-15T21:11:05.709" v="126" actId="5793"/>
          <ac:spMkLst>
            <pc:docMk/>
            <pc:sldMk cId="2507409207" sldId="837"/>
            <ac:spMk id="4" creationId="{AB8636BE-A5A5-3D0E-57FA-2BE56F5443B0}"/>
          </ac:spMkLst>
        </pc:spChg>
        <pc:picChg chg="del">
          <ac:chgData name="LAMIAE BEZZAZ" userId="f9bc3cc0-8e1c-4944-afa8-b4b36bbf20e1" providerId="ADAL" clId="{C0F22C16-EC70-4AB8-8A0C-7DE448A2871C}" dt="2026-01-15T21:10:10.966" v="115" actId="478"/>
          <ac:picMkLst>
            <pc:docMk/>
            <pc:sldMk cId="2507409207" sldId="837"/>
            <ac:picMk id="8" creationId="{746ED8AF-CAC9-4E18-84A3-7A6D81FCC96C}"/>
          </ac:picMkLst>
        </pc:picChg>
      </pc:sldChg>
      <pc:sldChg chg="delSp modSp">
        <pc:chgData name="LAMIAE BEZZAZ" userId="f9bc3cc0-8e1c-4944-afa8-b4b36bbf20e1" providerId="ADAL" clId="{C0F22C16-EC70-4AB8-8A0C-7DE448A2871C}" dt="2026-01-15T21:12:21.464" v="145" actId="478"/>
        <pc:sldMkLst>
          <pc:docMk/>
          <pc:sldMk cId="2628437180" sldId="839"/>
        </pc:sldMkLst>
        <pc:spChg chg="mod">
          <ac:chgData name="LAMIAE BEZZAZ" userId="f9bc3cc0-8e1c-4944-afa8-b4b36bbf20e1" providerId="ADAL" clId="{C0F22C16-EC70-4AB8-8A0C-7DE448A2871C}" dt="2026-01-15T21:11:20.560" v="133" actId="20577"/>
          <ac:spMkLst>
            <pc:docMk/>
            <pc:sldMk cId="2628437180" sldId="839"/>
            <ac:spMk id="6" creationId="{57A4BEDF-3D2B-4229-BE87-0078594700D4}"/>
          </ac:spMkLst>
        </pc:spChg>
        <pc:picChg chg="del">
          <ac:chgData name="LAMIAE BEZZAZ" userId="f9bc3cc0-8e1c-4944-afa8-b4b36bbf20e1" providerId="ADAL" clId="{C0F22C16-EC70-4AB8-8A0C-7DE448A2871C}" dt="2026-01-15T21:12:21.464" v="145" actId="478"/>
          <ac:picMkLst>
            <pc:docMk/>
            <pc:sldMk cId="2628437180" sldId="839"/>
            <ac:picMk id="5" creationId="{E0C1802B-C4EC-493C-A651-709B9C469D31}"/>
          </ac:picMkLst>
        </pc:picChg>
      </pc:sldChg>
      <pc:sldChg chg="delSp">
        <pc:chgData name="LAMIAE BEZZAZ" userId="f9bc3cc0-8e1c-4944-afa8-b4b36bbf20e1" providerId="ADAL" clId="{C0F22C16-EC70-4AB8-8A0C-7DE448A2871C}" dt="2026-01-15T21:15:40.776" v="184" actId="478"/>
        <pc:sldMkLst>
          <pc:docMk/>
          <pc:sldMk cId="2960233081" sldId="843"/>
        </pc:sldMkLst>
        <pc:grpChg chg="del">
          <ac:chgData name="LAMIAE BEZZAZ" userId="f9bc3cc0-8e1c-4944-afa8-b4b36bbf20e1" providerId="ADAL" clId="{C0F22C16-EC70-4AB8-8A0C-7DE448A2871C}" dt="2026-01-15T21:15:40.776" v="184" actId="478"/>
          <ac:grpSpMkLst>
            <pc:docMk/>
            <pc:sldMk cId="2960233081" sldId="843"/>
            <ac:grpSpMk id="5" creationId="{820FF8C3-27BF-4624-8636-4E8FB3189583}"/>
          </ac:grpSpMkLst>
        </pc:grpChg>
      </pc:sldChg>
      <pc:sldChg chg="addSp delSp modSp">
        <pc:chgData name="LAMIAE BEZZAZ" userId="f9bc3cc0-8e1c-4944-afa8-b4b36bbf20e1" providerId="ADAL" clId="{C0F22C16-EC70-4AB8-8A0C-7DE448A2871C}" dt="2026-01-15T16:34:28.772" v="27" actId="20577"/>
        <pc:sldMkLst>
          <pc:docMk/>
          <pc:sldMk cId="2252523974" sldId="855"/>
        </pc:sldMkLst>
        <pc:spChg chg="mod">
          <ac:chgData name="LAMIAE BEZZAZ" userId="f9bc3cc0-8e1c-4944-afa8-b4b36bbf20e1" providerId="ADAL" clId="{C0F22C16-EC70-4AB8-8A0C-7DE448A2871C}" dt="2026-01-15T16:34:28.772" v="27" actId="20577"/>
          <ac:spMkLst>
            <pc:docMk/>
            <pc:sldMk cId="2252523974" sldId="855"/>
            <ac:spMk id="4" creationId="{5105B5E2-80B9-8071-855C-F77D06404185}"/>
          </ac:spMkLst>
        </pc:spChg>
        <pc:picChg chg="add del mod">
          <ac:chgData name="LAMIAE BEZZAZ" userId="f9bc3cc0-8e1c-4944-afa8-b4b36bbf20e1" providerId="ADAL" clId="{C0F22C16-EC70-4AB8-8A0C-7DE448A2871C}" dt="2026-01-15T16:34:21.982" v="23" actId="478"/>
          <ac:picMkLst>
            <pc:docMk/>
            <pc:sldMk cId="2252523974" sldId="855"/>
            <ac:picMk id="2" creationId="{565870B9-B4F2-42EE-94E8-0C194CBF6E0A}"/>
          </ac:picMkLst>
        </pc:picChg>
      </pc:sldChg>
      <pc:sldChg chg="delSp">
        <pc:chgData name="LAMIAE BEZZAZ" userId="f9bc3cc0-8e1c-4944-afa8-b4b36bbf20e1" providerId="ADAL" clId="{C0F22C16-EC70-4AB8-8A0C-7DE448A2871C}" dt="2026-01-15T16:35:02.209" v="30" actId="478"/>
        <pc:sldMkLst>
          <pc:docMk/>
          <pc:sldMk cId="799693292" sldId="856"/>
        </pc:sldMkLst>
        <pc:picChg chg="del">
          <ac:chgData name="LAMIAE BEZZAZ" userId="f9bc3cc0-8e1c-4944-afa8-b4b36bbf20e1" providerId="ADAL" clId="{C0F22C16-EC70-4AB8-8A0C-7DE448A2871C}" dt="2026-01-15T16:35:02.209" v="30" actId="478"/>
          <ac:picMkLst>
            <pc:docMk/>
            <pc:sldMk cId="799693292" sldId="856"/>
            <ac:picMk id="2" creationId="{01FC90E9-60C2-404C-9039-61ABE911C1D7}"/>
          </ac:picMkLst>
        </pc:picChg>
      </pc:sldChg>
      <pc:sldChg chg="delSp modSp">
        <pc:chgData name="LAMIAE BEZZAZ" userId="f9bc3cc0-8e1c-4944-afa8-b4b36bbf20e1" providerId="ADAL" clId="{C0F22C16-EC70-4AB8-8A0C-7DE448A2871C}" dt="2026-01-15T21:11:34.788" v="140" actId="478"/>
        <pc:sldMkLst>
          <pc:docMk/>
          <pc:sldMk cId="2836111147" sldId="858"/>
        </pc:sldMkLst>
        <pc:spChg chg="mod">
          <ac:chgData name="LAMIAE BEZZAZ" userId="f9bc3cc0-8e1c-4944-afa8-b4b36bbf20e1" providerId="ADAL" clId="{C0F22C16-EC70-4AB8-8A0C-7DE448A2871C}" dt="2026-01-15T21:11:32.438" v="139" actId="20577"/>
          <ac:spMkLst>
            <pc:docMk/>
            <pc:sldMk cId="2836111147" sldId="858"/>
            <ac:spMk id="7" creationId="{37EB5604-A3A4-4EF5-8E31-E30223D4825A}"/>
          </ac:spMkLst>
        </pc:spChg>
        <pc:picChg chg="del">
          <ac:chgData name="LAMIAE BEZZAZ" userId="f9bc3cc0-8e1c-4944-afa8-b4b36bbf20e1" providerId="ADAL" clId="{C0F22C16-EC70-4AB8-8A0C-7DE448A2871C}" dt="2026-01-15T21:11:34.788" v="140" actId="478"/>
          <ac:picMkLst>
            <pc:docMk/>
            <pc:sldMk cId="2836111147" sldId="858"/>
            <ac:picMk id="8" creationId="{4386CE99-75DD-46A3-A904-C76A49177DCD}"/>
          </ac:picMkLst>
        </pc:picChg>
      </pc:sldChg>
      <pc:sldChg chg="delSp modSp">
        <pc:chgData name="LAMIAE BEZZAZ" userId="f9bc3cc0-8e1c-4944-afa8-b4b36bbf20e1" providerId="ADAL" clId="{C0F22C16-EC70-4AB8-8A0C-7DE448A2871C}" dt="2026-01-15T21:13:22.574" v="162" actId="20577"/>
        <pc:sldMkLst>
          <pc:docMk/>
          <pc:sldMk cId="1129089004" sldId="1044"/>
        </pc:sldMkLst>
        <pc:spChg chg="mod">
          <ac:chgData name="LAMIAE BEZZAZ" userId="f9bc3cc0-8e1c-4944-afa8-b4b36bbf20e1" providerId="ADAL" clId="{C0F22C16-EC70-4AB8-8A0C-7DE448A2871C}" dt="2026-01-15T21:12:41.397" v="151" actId="20577"/>
          <ac:spMkLst>
            <pc:docMk/>
            <pc:sldMk cId="1129089004" sldId="1044"/>
            <ac:spMk id="2" creationId="{0F01D034-1273-981C-8924-D2A787834EDA}"/>
          </ac:spMkLst>
        </pc:spChg>
        <pc:spChg chg="mod">
          <ac:chgData name="LAMIAE BEZZAZ" userId="f9bc3cc0-8e1c-4944-afa8-b4b36bbf20e1" providerId="ADAL" clId="{C0F22C16-EC70-4AB8-8A0C-7DE448A2871C}" dt="2026-01-15T21:13:22.574" v="162" actId="20577"/>
          <ac:spMkLst>
            <pc:docMk/>
            <pc:sldMk cId="1129089004" sldId="1044"/>
            <ac:spMk id="9" creationId="{D8D3BA66-4FD5-E593-7AA8-CEC2832BAD18}"/>
          </ac:spMkLst>
        </pc:spChg>
        <pc:picChg chg="del">
          <ac:chgData name="LAMIAE BEZZAZ" userId="f9bc3cc0-8e1c-4944-afa8-b4b36bbf20e1" providerId="ADAL" clId="{C0F22C16-EC70-4AB8-8A0C-7DE448A2871C}" dt="2026-01-15T21:11:57.024" v="141" actId="478"/>
          <ac:picMkLst>
            <pc:docMk/>
            <pc:sldMk cId="1129089004" sldId="1044"/>
            <ac:picMk id="8" creationId="{A1DC659D-94D8-4848-8146-8017CD4D6385}"/>
          </ac:picMkLst>
        </pc:picChg>
      </pc:sldChg>
      <pc:sldChg chg="delSp modSp">
        <pc:chgData name="LAMIAE BEZZAZ" userId="f9bc3cc0-8e1c-4944-afa8-b4b36bbf20e1" providerId="ADAL" clId="{C0F22C16-EC70-4AB8-8A0C-7DE448A2871C}" dt="2026-01-15T21:14:19.364" v="168" actId="478"/>
        <pc:sldMkLst>
          <pc:docMk/>
          <pc:sldMk cId="346004462" sldId="1045"/>
        </pc:sldMkLst>
        <pc:spChg chg="mod">
          <ac:chgData name="LAMIAE BEZZAZ" userId="f9bc3cc0-8e1c-4944-afa8-b4b36bbf20e1" providerId="ADAL" clId="{C0F22C16-EC70-4AB8-8A0C-7DE448A2871C}" dt="2026-01-15T21:14:16.840" v="167" actId="20577"/>
          <ac:spMkLst>
            <pc:docMk/>
            <pc:sldMk cId="346004462" sldId="1045"/>
            <ac:spMk id="7" creationId="{F398156E-DDB6-46A2-B7DB-77113CE7E385}"/>
          </ac:spMkLst>
        </pc:spChg>
        <pc:picChg chg="del">
          <ac:chgData name="LAMIAE BEZZAZ" userId="f9bc3cc0-8e1c-4944-afa8-b4b36bbf20e1" providerId="ADAL" clId="{C0F22C16-EC70-4AB8-8A0C-7DE448A2871C}" dt="2026-01-15T21:14:19.364" v="168" actId="478"/>
          <ac:picMkLst>
            <pc:docMk/>
            <pc:sldMk cId="346004462" sldId="1045"/>
            <ac:picMk id="5" creationId="{54F887FF-459C-4DA9-8A9A-431B3720D7DF}"/>
          </ac:picMkLst>
        </pc:picChg>
      </pc:sldChg>
      <pc:sldChg chg="delSp modSp">
        <pc:chgData name="LAMIAE BEZZAZ" userId="f9bc3cc0-8e1c-4944-afa8-b4b36bbf20e1" providerId="ADAL" clId="{C0F22C16-EC70-4AB8-8A0C-7DE448A2871C}" dt="2026-01-15T21:15:03.870" v="175" actId="20577"/>
        <pc:sldMkLst>
          <pc:docMk/>
          <pc:sldMk cId="4168451883" sldId="1047"/>
        </pc:sldMkLst>
        <pc:spChg chg="mod">
          <ac:chgData name="LAMIAE BEZZAZ" userId="f9bc3cc0-8e1c-4944-afa8-b4b36bbf20e1" providerId="ADAL" clId="{C0F22C16-EC70-4AB8-8A0C-7DE448A2871C}" dt="2026-01-15T21:15:03.870" v="175" actId="20577"/>
          <ac:spMkLst>
            <pc:docMk/>
            <pc:sldMk cId="4168451883" sldId="1047"/>
            <ac:spMk id="9" creationId="{E9C1B584-8156-4A15-A62C-E1D038A6D87E}"/>
          </ac:spMkLst>
        </pc:spChg>
        <pc:picChg chg="del">
          <ac:chgData name="LAMIAE BEZZAZ" userId="f9bc3cc0-8e1c-4944-afa8-b4b36bbf20e1" providerId="ADAL" clId="{C0F22C16-EC70-4AB8-8A0C-7DE448A2871C}" dt="2026-01-15T21:14:54.638" v="169" actId="478"/>
          <ac:picMkLst>
            <pc:docMk/>
            <pc:sldMk cId="4168451883" sldId="1047"/>
            <ac:picMk id="6" creationId="{B63DA4A6-CD4A-4962-A3BD-C7CB688D4490}"/>
          </ac:picMkLst>
        </pc:picChg>
      </pc:sldChg>
      <pc:sldChg chg="delSp">
        <pc:chgData name="LAMIAE BEZZAZ" userId="f9bc3cc0-8e1c-4944-afa8-b4b36bbf20e1" providerId="ADAL" clId="{C0F22C16-EC70-4AB8-8A0C-7DE448A2871C}" dt="2026-01-15T16:35:06.994" v="31" actId="478"/>
        <pc:sldMkLst>
          <pc:docMk/>
          <pc:sldMk cId="3620701625" sldId="1050"/>
        </pc:sldMkLst>
        <pc:grpChg chg="del">
          <ac:chgData name="LAMIAE BEZZAZ" userId="f9bc3cc0-8e1c-4944-afa8-b4b36bbf20e1" providerId="ADAL" clId="{C0F22C16-EC70-4AB8-8A0C-7DE448A2871C}" dt="2026-01-15T16:35:06.994" v="31" actId="478"/>
          <ac:grpSpMkLst>
            <pc:docMk/>
            <pc:sldMk cId="3620701625" sldId="1050"/>
            <ac:grpSpMk id="5" creationId="{7DBF2AC4-790C-46FA-BAED-CD5CBAF9F488}"/>
          </ac:grpSpMkLst>
        </pc:grpChg>
      </pc:sldChg>
      <pc:sldChg chg="modSp">
        <pc:chgData name="LAMIAE BEZZAZ" userId="f9bc3cc0-8e1c-4944-afa8-b4b36bbf20e1" providerId="ADAL" clId="{C0F22C16-EC70-4AB8-8A0C-7DE448A2871C}" dt="2026-01-15T16:33:44.129" v="12" actId="20577"/>
        <pc:sldMkLst>
          <pc:docMk/>
          <pc:sldMk cId="129882357" sldId="1056"/>
        </pc:sldMkLst>
        <pc:spChg chg="mod">
          <ac:chgData name="LAMIAE BEZZAZ" userId="f9bc3cc0-8e1c-4944-afa8-b4b36bbf20e1" providerId="ADAL" clId="{C0F22C16-EC70-4AB8-8A0C-7DE448A2871C}" dt="2026-01-15T16:33:44.129" v="12" actId="20577"/>
          <ac:spMkLst>
            <pc:docMk/>
            <pc:sldMk cId="129882357" sldId="1056"/>
            <ac:spMk id="15" creationId="{CECB6C3A-88D9-4C66-8FA8-0E2370027C1F}"/>
          </ac:spMkLst>
        </pc:spChg>
        <pc:spChg chg="mod">
          <ac:chgData name="LAMIAE BEZZAZ" userId="f9bc3cc0-8e1c-4944-afa8-b4b36bbf20e1" providerId="ADAL" clId="{C0F22C16-EC70-4AB8-8A0C-7DE448A2871C}" dt="2026-01-15T16:33:31.919" v="9" actId="20577"/>
          <ac:spMkLst>
            <pc:docMk/>
            <pc:sldMk cId="129882357" sldId="1056"/>
            <ac:spMk id="18" creationId="{B6CDC900-5DD8-4448-8FC3-47EACEFE18FF}"/>
          </ac:spMkLst>
        </pc:spChg>
      </pc:sldChg>
      <pc:sldChg chg="modSp">
        <pc:chgData name="LAMIAE BEZZAZ" userId="f9bc3cc0-8e1c-4944-afa8-b4b36bbf20e1" providerId="ADAL" clId="{C0F22C16-EC70-4AB8-8A0C-7DE448A2871C}" dt="2026-01-15T16:34:00.831" v="19" actId="20577"/>
        <pc:sldMkLst>
          <pc:docMk/>
          <pc:sldMk cId="2680936715" sldId="1057"/>
        </pc:sldMkLst>
        <pc:spChg chg="mod">
          <ac:chgData name="LAMIAE BEZZAZ" userId="f9bc3cc0-8e1c-4944-afa8-b4b36bbf20e1" providerId="ADAL" clId="{C0F22C16-EC70-4AB8-8A0C-7DE448A2871C}" dt="2026-01-15T16:34:00.831" v="19" actId="20577"/>
          <ac:spMkLst>
            <pc:docMk/>
            <pc:sldMk cId="2680936715" sldId="1057"/>
            <ac:spMk id="16" creationId="{0CA5AC2B-B7FF-4AB1-85DA-CA4CFE1E0667}"/>
          </ac:spMkLst>
        </pc:spChg>
        <pc:spChg chg="mod">
          <ac:chgData name="LAMIAE BEZZAZ" userId="f9bc3cc0-8e1c-4944-afa8-b4b36bbf20e1" providerId="ADAL" clId="{C0F22C16-EC70-4AB8-8A0C-7DE448A2871C}" dt="2026-01-15T16:33:53.222" v="15" actId="20577"/>
          <ac:spMkLst>
            <pc:docMk/>
            <pc:sldMk cId="2680936715" sldId="1057"/>
            <ac:spMk id="23" creationId="{42073540-852A-4137-AEB9-D7CE20E2451F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28/01/2026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91F854F-C2FC-AF4D-25B0-67E7B33097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5" b="4691"/>
          <a:stretch>
            <a:fillRect/>
          </a:stretch>
        </p:blipFill>
        <p:spPr>
          <a:xfrm>
            <a:off x="0" y="30480"/>
            <a:ext cx="9144000" cy="682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136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3">
            <a:extLst>
              <a:ext uri="{FF2B5EF4-FFF2-40B4-BE49-F238E27FC236}">
                <a16:creationId xmlns:a16="http://schemas.microsoft.com/office/drawing/2014/main" id="{D8A3F1A0-5401-5371-C464-CD8FCF11AD6B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488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126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690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026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7801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4988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852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49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499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387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178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047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06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28/01/2026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51404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28/01/2026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184570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28/01/2026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06077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28/01/2026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69540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28/01/2026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07747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28/01/2026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411588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28/01/2026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163897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28/01/2026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113972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28/01/2026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98391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28/01/2026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620061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28/01/2026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8471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image" Target="../media/image8.jpg"/><Relationship Id="rId2" Type="http://schemas.openxmlformats.org/officeDocument/2006/relationships/slideLayout" Target="../slideLayouts/slideLayout10.xml"/><Relationship Id="rId16" Type="http://schemas.openxmlformats.org/officeDocument/2006/relationships/theme" Target="../theme/theme3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8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jp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image" Target="../media/image12.jpg"/><Relationship Id="rId5" Type="http://schemas.openxmlformats.org/officeDocument/2006/relationships/slideLayout" Target="../slideLayouts/slideLayout38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4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8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  <p:sldLayoutId id="2147483770" r:id="rId15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6397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28/01/2026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5821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4.png"/><Relationship Id="rId5" Type="http://schemas.openxmlformats.org/officeDocument/2006/relationships/image" Target="../media/image43.gif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6" Type="http://schemas.microsoft.com/office/2007/relationships/hdphoto" Target="../media/hdphoto5.wdp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6" Type="http://schemas.microsoft.com/office/2007/relationships/hdphoto" Target="../media/hdphoto6.wdp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8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52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53.png"/><Relationship Id="rId5" Type="http://schemas.openxmlformats.org/officeDocument/2006/relationships/image" Target="../media/image43.gif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6.xml"/><Relationship Id="rId6" Type="http://schemas.microsoft.com/office/2007/relationships/hdphoto" Target="../media/hdphoto7.wdp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Relationship Id="rId5" Type="http://schemas.microsoft.com/office/2007/relationships/hdphoto" Target="../media/hdphoto7.wdp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7" Type="http://schemas.openxmlformats.org/officeDocument/2006/relationships/image" Target="../media/image2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2.xml"/><Relationship Id="rId6" Type="http://schemas.openxmlformats.org/officeDocument/2006/relationships/customXml" Target="../ink/ink2.xml"/><Relationship Id="rId5" Type="http://schemas.openxmlformats.org/officeDocument/2006/relationships/image" Target="../media/image220.png"/><Relationship Id="rId10" Type="http://schemas.openxmlformats.org/officeDocument/2006/relationships/image" Target="../media/image27.png"/><Relationship Id="rId9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4.xml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30.png"/><Relationship Id="rId11" Type="http://schemas.openxmlformats.org/officeDocument/2006/relationships/image" Target="../media/image27.png"/><Relationship Id="rId10" Type="http://schemas.openxmlformats.org/officeDocument/2006/relationships/image" Target="../media/image26.png"/><Relationship Id="rId9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7" Type="http://schemas.openxmlformats.org/officeDocument/2006/relationships/image" Target="../media/image39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8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7.xml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30.png"/><Relationship Id="rId11" Type="http://schemas.openxmlformats.org/officeDocument/2006/relationships/image" Target="../media/image27.png"/><Relationship Id="rId10" Type="http://schemas.openxmlformats.org/officeDocument/2006/relationships/image" Target="../media/image26.png"/><Relationship Id="rId9" Type="http://schemas.openxmlformats.org/officeDocument/2006/relationships/image" Target="../media/image59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9.png"/><Relationship Id="rId5" Type="http://schemas.openxmlformats.org/officeDocument/2006/relationships/image" Target="../media/image59.png"/><Relationship Id="rId4" Type="http://schemas.openxmlformats.org/officeDocument/2006/relationships/image" Target="../media/image430.png"/></Relationships>
</file>

<file path=ppt/slides/_rels/slide36.xml.rels><?xml version="1.0" encoding="UTF-8" standalone="yes"?>
<Relationships xmlns="http://schemas.openxmlformats.org/package/2006/relationships"><Relationship Id="rId7" Type="http://schemas.openxmlformats.org/officeDocument/2006/relationships/image" Target="../media/image36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3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8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11.xml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30.png"/><Relationship Id="rId11" Type="http://schemas.openxmlformats.org/officeDocument/2006/relationships/image" Target="../media/image27.png"/><Relationship Id="rId10" Type="http://schemas.openxmlformats.org/officeDocument/2006/relationships/image" Target="../media/image26.png"/><Relationship Id="rId9" Type="http://schemas.openxmlformats.org/officeDocument/2006/relationships/image" Target="../media/image59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6.png"/><Relationship Id="rId5" Type="http://schemas.openxmlformats.org/officeDocument/2006/relationships/image" Target="../media/image59.png"/><Relationship Id="rId4" Type="http://schemas.openxmlformats.org/officeDocument/2006/relationships/image" Target="../media/image43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7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53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6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2.png"/><Relationship Id="rId5" Type="http://schemas.openxmlformats.org/officeDocument/2006/relationships/slideLayout" Target="../slideLayouts/slideLayout34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780FBDD-FEF2-45C5-A5F0-18233153D0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3A1DDA2-11DC-4015-9E76-C62447B15107}"/>
              </a:ext>
            </a:extLst>
          </p:cNvPr>
          <p:cNvGrpSpPr/>
          <p:nvPr/>
        </p:nvGrpSpPr>
        <p:grpSpPr>
          <a:xfrm>
            <a:off x="3637109" y="2480553"/>
            <a:ext cx="3284418" cy="3312000"/>
            <a:chOff x="1263112" y="150829"/>
            <a:chExt cx="8920412" cy="685800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F941B96-95DF-48D3-95A3-695D1C9471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3112" y="150829"/>
              <a:ext cx="4471068" cy="6858000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E33DDA9D-0DA2-475E-8600-48DC3EEEA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2456" y="150829"/>
              <a:ext cx="4471068" cy="6858000"/>
            </a:xfrm>
            <a:prstGeom prst="rect">
              <a:avLst/>
            </a:prstGeom>
          </p:spPr>
        </p:pic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19FA57E2-4369-414C-8940-444F7F97EC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617" y="2480553"/>
            <a:ext cx="1834225" cy="3312000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A8F26E53-CA66-45FA-B912-449AB51D1512}"/>
              </a:ext>
            </a:extLst>
          </p:cNvPr>
          <p:cNvGrpSpPr/>
          <p:nvPr/>
        </p:nvGrpSpPr>
        <p:grpSpPr>
          <a:xfrm>
            <a:off x="336601" y="2480553"/>
            <a:ext cx="3284418" cy="3312000"/>
            <a:chOff x="-4245254" y="182880"/>
            <a:chExt cx="8918318" cy="6861229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7833BFD-086A-4AA4-8836-37075C674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245254" y="182880"/>
              <a:ext cx="4471068" cy="6858000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CAEF237-B3C8-4CFC-800A-B61AF3E594D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996" y="186109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300" y="1119413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Présentation du vocabulaire 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Exploitation du vocabulaire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Point de langue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phrases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691639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A0C4F78-66B1-85DB-62FE-AB32821E248D}"/>
              </a:ext>
            </a:extLst>
          </p:cNvPr>
          <p:cNvSpPr/>
          <p:nvPr/>
        </p:nvSpPr>
        <p:spPr>
          <a:xfrm>
            <a:off x="828000" y="3797892"/>
            <a:ext cx="3420000" cy="889829"/>
          </a:xfrm>
          <a:prstGeom prst="roundRect">
            <a:avLst/>
          </a:prstGeom>
          <a:solidFill>
            <a:srgbClr val="EAF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814762" y="3867307"/>
            <a:ext cx="3613238" cy="810588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Oral – Acte de parole</a:t>
            </a:r>
          </a:p>
          <a:p>
            <a:pPr lvl="0">
              <a:defRPr/>
            </a:pPr>
            <a:r>
              <a:rPr lang="fr-FR" dirty="0"/>
              <a:t>Lecture – Graphèmes : s = z. </a:t>
            </a:r>
          </a:p>
          <a:p>
            <a:pPr lvl="0">
              <a:defRPr/>
            </a:pPr>
            <a:r>
              <a:rPr lang="fr-FR" dirty="0"/>
              <a:t>Ecriture – Graphèmes : s = z.</a:t>
            </a:r>
          </a:p>
        </p:txBody>
      </p:sp>
    </p:spTree>
    <p:extLst>
      <p:ext uri="{BB962C8B-B14F-4D97-AF65-F5344CB8AC3E}">
        <p14:creationId xmlns:p14="http://schemas.microsoft.com/office/powerpoint/2010/main" val="164795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1293755-6AF3-429E-701A-AC3A2F6019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192797" y="21524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Poser la question : « Qu’est-ce que tu fais avec ta famille ?  »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C7BE4-DD51-D044-61FA-10D172ABB770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ABD516-1996-19C9-BBAB-D73765A0E1A8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E86C26F-C557-2C1B-6E2E-7A9D90E59D9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FDA0A5-21B4-04C4-97DF-CB8AC30540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A226FB-5780-B7F4-2256-62C93B04369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CA965265-0FB9-E3FC-4908-A5790B00F17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9" name="Espace réservé du texte 12">
            <a:extLst>
              <a:ext uri="{FF2B5EF4-FFF2-40B4-BE49-F238E27FC236}">
                <a16:creationId xmlns:a16="http://schemas.microsoft.com/office/drawing/2014/main" id="{892EE380-A38B-92FB-E143-31DDD68E72C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2797" y="4028135"/>
            <a:ext cx="4960805" cy="756000"/>
          </a:xfrm>
        </p:spPr>
        <p:txBody>
          <a:bodyPr/>
          <a:lstStyle/>
          <a:p>
            <a:r>
              <a:rPr lang="fr-FR" sz="1400" dirty="0"/>
              <a:t>Lecture des graphèmes (s = z) </a:t>
            </a:r>
            <a:endParaRPr lang="fr-MA" sz="1400" dirty="0"/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F94B371D-3E1D-2CD2-1782-B60D9F8EB05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Écriture  des graphèmes (s = z)</a:t>
            </a:r>
            <a:endParaRPr lang="fr-MA" sz="1400" dirty="0"/>
          </a:p>
        </p:txBody>
      </p:sp>
      <p:pic>
        <p:nvPicPr>
          <p:cNvPr id="10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2DEA49F-63D4-2615-D31E-4269C8DC196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66912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805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56F9B229-2142-00FF-FC9E-93D9F70129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13" name="majd_wave">
            <a:hlinkClick r:id="" action="ppaction://media"/>
            <a:extLst>
              <a:ext uri="{FF2B5EF4-FFF2-40B4-BE49-F238E27FC236}">
                <a16:creationId xmlns:a16="http://schemas.microsoft.com/office/drawing/2014/main" id="{612BFF91-2E22-0294-A151-E4D170349EE8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575387" y="2362199"/>
            <a:ext cx="1996613" cy="3549535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04AF7DE-C021-1CBB-B7DD-52C9EFC7643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6F25FE5-0F71-6D01-C44B-A4FC41907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ED0E36-872A-7A15-81B2-A0F5AA0011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Voyager – Se promener – Regarder la télé – Un parc de jeux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– Une maison – Une chaise.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0322" y="3749092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Voyager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50349" cy="368672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Se promener 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Regarder la télé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60791" y="6098285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E02467"/>
                </a:solidFill>
                <a:latin typeface="Dosis SemiBold" pitchFamily="2" charset="0"/>
              </a:rPr>
              <a:t>Une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FR" dirty="0">
                <a:latin typeface="Dosis SemiBold" pitchFamily="2" charset="0"/>
              </a:rPr>
              <a:t> chaise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parc de jeux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E02467"/>
                </a:solidFill>
                <a:latin typeface="Dosis SemiBold" pitchFamily="2" charset="0"/>
              </a:rPr>
              <a:t>Une</a:t>
            </a:r>
            <a:r>
              <a:rPr lang="fr-MA" dirty="0">
                <a:latin typeface="Dosis SemiBold" pitchFamily="2" charset="0"/>
              </a:rPr>
              <a:t> maison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CD1737B-73B5-48FD-84CE-0325149244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527" y="1868420"/>
            <a:ext cx="1711300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D9DF97D-0502-4906-BA9C-365ACE4CC1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350" y="1868420"/>
            <a:ext cx="1711300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D265269-6815-40CD-BEBC-23441572AD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72" y="4240841"/>
            <a:ext cx="1711300" cy="1872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489ED1A-F230-408B-87D7-56ADB6D8EB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350" y="4244421"/>
            <a:ext cx="1711300" cy="187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DCADE3E-B3FE-4D03-9776-CED38C825C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37" y="1868420"/>
            <a:ext cx="1711300" cy="187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CED5F54-AA0E-4104-BFC7-67FD7117A0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527" y="4240841"/>
            <a:ext cx="1711300" cy="187200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810D9DF7-5D61-4A11-998C-D4E5C3E3EE66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F4DA72EB-102C-4209-BA46-FF3617B60ED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CFAE8E6-1560-40DB-9042-788811DAAD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137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512967A-8B02-4CA1-86E6-CD39DB3BAA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527" y="1868420"/>
            <a:ext cx="1711300" cy="187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9D02F5A-AC6C-4524-A21F-E2C14A9CD4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350" y="1868420"/>
            <a:ext cx="1711300" cy="187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D009969-17EB-4F77-9145-3D691C8D2C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72" y="4240841"/>
            <a:ext cx="1711300" cy="187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24C6D6D-0BA2-4E62-9D2C-6B4A00E927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350" y="4244421"/>
            <a:ext cx="1711300" cy="187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3795D4F-4E5A-4242-9422-8A88AD6100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37" y="1868420"/>
            <a:ext cx="1711300" cy="187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E93DC48-D726-4205-8C64-C4632E26F8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527" y="4240841"/>
            <a:ext cx="171130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1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Un oiseau – Une chemise – Un arrosoir – Une rose – Le gazon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– Une valise.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0322" y="3749092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oiseau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5" y="3740420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E02467"/>
                </a:solidFill>
                <a:latin typeface="Dosis SemiBold" pitchFamily="2" charset="0"/>
              </a:rPr>
              <a:t>Une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chemise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arrosoir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60791" y="6098285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E02467"/>
                </a:solidFill>
                <a:latin typeface="Dosis SemiBold" pitchFamily="2" charset="0"/>
              </a:rPr>
              <a:t>Une</a:t>
            </a:r>
            <a:r>
              <a:rPr lang="fr-FR" dirty="0">
                <a:latin typeface="Dosis SemiBold" pitchFamily="2" charset="0"/>
              </a:rPr>
              <a:t> valise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E02467"/>
                </a:solidFill>
                <a:latin typeface="Dosis SemiBold" pitchFamily="2" charset="0"/>
              </a:rPr>
              <a:t>Une</a:t>
            </a:r>
            <a:r>
              <a:rPr lang="fr-FR" dirty="0">
                <a:latin typeface="Dosis SemiBold" pitchFamily="2" charset="0"/>
              </a:rPr>
              <a:t> rose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FR" dirty="0">
                <a:latin typeface="Dosis SemiBold" pitchFamily="2" charset="0"/>
              </a:rPr>
              <a:t> gazon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D57F339-940D-46D3-9751-35E8BA553A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997" y="4230753"/>
            <a:ext cx="1692000" cy="194822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9647EC3-98C3-4911-B3F0-4C50C911A6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065" y="4230754"/>
            <a:ext cx="1692000" cy="194822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5C1B15B-B91D-41CF-AB7E-D13C63870B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678" y="1836165"/>
            <a:ext cx="1692000" cy="194822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1082148-79FD-4402-846C-AD02E26287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22" y="1836166"/>
            <a:ext cx="1692000" cy="194822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7F146C4-55A6-417B-8365-349D9684FF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54" y="1836513"/>
            <a:ext cx="1692000" cy="194822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F673239-9DB0-47A1-9506-140AB3CDD7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22" y="4195517"/>
            <a:ext cx="1692000" cy="1948225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924974E5-187E-45C0-BAA7-E8BDE13C0E0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8C6EE642-A508-4388-8633-6E57EFE2905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834F7D-4B03-4EB7-B8FA-84A6E309C5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2920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nommer les images ? </a:t>
            </a:r>
          </a:p>
        </p:txBody>
      </p:sp>
      <p:pic>
        <p:nvPicPr>
          <p:cNvPr id="2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56E0CAE-2D4E-4E97-BFCD-7DFDD9720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56849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E28139B-5D7F-4316-9BF3-998A35176B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997" y="4230753"/>
            <a:ext cx="1692000" cy="194822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6D5B1CD-8D6C-4597-B37C-48F4A087D6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065" y="4230754"/>
            <a:ext cx="1692000" cy="194822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8272E4A-EC4A-4967-8C83-FF66AD233E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678" y="1836165"/>
            <a:ext cx="1692000" cy="19482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881A35C-7007-4077-B69B-4ECBA0E6B9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22" y="1836166"/>
            <a:ext cx="1692000" cy="194822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72D5F09-EB5A-450D-8A69-4388CB6DA7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54" y="1836513"/>
            <a:ext cx="1692000" cy="194822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C37850F-6D3E-447E-859D-670E3D26CE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22" y="4195517"/>
            <a:ext cx="1692000" cy="19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097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passe à l’activité de l’oral. Nous allons apprendre à poser une question avec Majd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477D9DE-896F-D2B9-0CE4-36B189CB6FD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EA9986E-78CA-2D4E-3F8E-DCBEF68AC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5AA253-7F2F-6FA9-CE36-B883519640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A91E3632-8C3C-5BDE-1786-994F8A8DD2C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026" y="2243667"/>
            <a:ext cx="4615273" cy="37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7" name="ADP1 N2 S2 ">
            <a:hlinkClick r:id="" action="ppaction://media"/>
            <a:extLst>
              <a:ext uri="{FF2B5EF4-FFF2-40B4-BE49-F238E27FC236}">
                <a16:creationId xmlns:a16="http://schemas.microsoft.com/office/drawing/2014/main" id="{D42C72C4-1C52-9929-DBD6-7268E47FA082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2163" y="2490788"/>
            <a:ext cx="7559675" cy="3297237"/>
          </a:xfrm>
        </p:spPr>
      </p:pic>
    </p:spTree>
    <p:extLst>
      <p:ext uri="{BB962C8B-B14F-4D97-AF65-F5344CB8AC3E}">
        <p14:creationId xmlns:p14="http://schemas.microsoft.com/office/powerpoint/2010/main" val="192406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49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449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706F5-3B87-1B99-7881-311EC6FC2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AFB5D4C-167E-19E1-FA6B-05F881B9CC7D}"/>
              </a:ext>
            </a:extLst>
          </p:cNvPr>
          <p:cNvSpPr/>
          <p:nvPr/>
        </p:nvSpPr>
        <p:spPr>
          <a:xfrm>
            <a:off x="1385430" y="2561613"/>
            <a:ext cx="6671942" cy="2247454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D7FDF37-A65C-D5D9-DF90-789ED7366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poser les questions comme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Répétons ensemble.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A1CACB5-ECD5-BA33-3C85-5FD4CE1B481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144DD67-65E6-49EA-FB64-546E6A418A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E866B9-882C-ACC2-E014-BFB728FF11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4060EDFB-397B-28F2-F770-D8F6CF9BA3CF}"/>
              </a:ext>
            </a:extLst>
          </p:cNvPr>
          <p:cNvSpPr txBox="1"/>
          <p:nvPr/>
        </p:nvSpPr>
        <p:spPr>
          <a:xfrm>
            <a:off x="1525836" y="2854019"/>
            <a:ext cx="65315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Qu’est-ce que tu fais avec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ta famille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avec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tes amis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55277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279A886-0C1F-A12B-8761-0B7FED76319C}"/>
              </a:ext>
            </a:extLst>
          </p:cNvPr>
          <p:cNvSpPr/>
          <p:nvPr/>
        </p:nvSpPr>
        <p:spPr>
          <a:xfrm>
            <a:off x="699426" y="3429000"/>
            <a:ext cx="2406381" cy="2525715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E2E7060-7C43-E8E6-21CC-911E259FD91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836512" y="2843448"/>
            <a:ext cx="4887827" cy="3258552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6677B6-AC3E-D4DD-841E-77D23A3035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80BB0479-E979-6474-2431-231B9E9556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F5793345-D6B2-DC7F-74AB-AD4E4C717018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À votre tour. Qui veut poser la question en français ? 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03EC2E4-EBF4-50E6-2622-573F752328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4852" y="2178926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3A16EE4-4C6F-01E8-4800-2D676F5D6D7E}"/>
              </a:ext>
            </a:extLst>
          </p:cNvPr>
          <p:cNvSpPr txBox="1"/>
          <p:nvPr/>
        </p:nvSpPr>
        <p:spPr>
          <a:xfrm>
            <a:off x="899483" y="3604490"/>
            <a:ext cx="21301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000" b="1" dirty="0">
                <a:solidFill>
                  <a:srgbClr val="445C80"/>
                </a:solidFill>
                <a:latin typeface="Dosis SemiBold" pitchFamily="2" charset="0"/>
              </a:rPr>
              <a:t>Qu’est-ce que tu fais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FR" sz="2000" b="1" dirty="0">
                <a:solidFill>
                  <a:srgbClr val="445C80"/>
                </a:solidFill>
                <a:latin typeface="Dosis SemiBold" pitchFamily="2" charset="0"/>
              </a:rPr>
              <a:t>avec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______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AAD5435-0F1C-4AB0-8A72-EA5FA181BA7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22993" y="4608443"/>
            <a:ext cx="928405" cy="1124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24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EE2E7060-7C43-E8E6-21CC-911E259FD91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180826" y="2843448"/>
            <a:ext cx="4887827" cy="3258552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B4048EA-C603-3C4B-FCD6-9FD29F5E8322}"/>
              </a:ext>
            </a:extLst>
          </p:cNvPr>
          <p:cNvSpPr/>
          <p:nvPr/>
        </p:nvSpPr>
        <p:spPr>
          <a:xfrm>
            <a:off x="5764306" y="3463824"/>
            <a:ext cx="2575653" cy="2525715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6677B6-AC3E-D4DD-841E-77D23A3035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80BB0479-E979-6474-2431-231B9E9556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F5793345-D6B2-DC7F-74AB-AD4E4C717018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Qui veut poser la question en français</a:t>
            </a:r>
            <a:r>
              <a:rPr lang="fr-FR" b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 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?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98DEE68-5807-4D4B-906B-964C03D149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86505">
            <a:off x="5044996" y="2080548"/>
            <a:ext cx="1219370" cy="108600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289FB33-3D09-4FA2-A273-73621C6F563E}"/>
              </a:ext>
            </a:extLst>
          </p:cNvPr>
          <p:cNvSpPr txBox="1"/>
          <p:nvPr/>
        </p:nvSpPr>
        <p:spPr>
          <a:xfrm>
            <a:off x="6071698" y="3660953"/>
            <a:ext cx="19608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Qu’est-ce que tu fais avec _______ 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7A6D35F-3DDB-4880-833F-216DC54BB69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35904" y="4690611"/>
            <a:ext cx="1032455" cy="115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8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pose la question à son voisin.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554010C-6F2E-929F-88A0-9D562BE4818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EA0E314-1312-B4AD-8C68-DBE0E9C79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F91ABA2-FCCF-1EC8-954D-5CBE862A5B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594008" y="2944633"/>
            <a:ext cx="3955983" cy="263732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EB81BC6-A0C1-3A1E-769D-C2110B1802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7351" y="2244906"/>
            <a:ext cx="1218404" cy="110278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C3A8443-8721-BD8F-6DBC-BC0C8EC781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226" y="2252068"/>
            <a:ext cx="1219370" cy="108600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84176B4-A45E-468F-A553-E56143093AFB}"/>
              </a:ext>
            </a:extLst>
          </p:cNvPr>
          <p:cNvSpPr txBox="1"/>
          <p:nvPr/>
        </p:nvSpPr>
        <p:spPr>
          <a:xfrm>
            <a:off x="352195" y="3847795"/>
            <a:ext cx="26168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 </a:t>
            </a:r>
            <a:r>
              <a:rPr lang="fr-FR" sz="2000" b="1" dirty="0">
                <a:solidFill>
                  <a:srgbClr val="445C80"/>
                </a:solidFill>
                <a:latin typeface="Dosis SemiBold" pitchFamily="2" charset="0"/>
              </a:rPr>
              <a:t> Qu’est-ce que tu fais  avec _________ 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C8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092FB28-B074-4016-A096-09346620A126}"/>
              </a:ext>
            </a:extLst>
          </p:cNvPr>
          <p:cNvSpPr txBox="1"/>
          <p:nvPr/>
        </p:nvSpPr>
        <p:spPr>
          <a:xfrm>
            <a:off x="6422490" y="3847795"/>
            <a:ext cx="2128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b="1" dirty="0">
                <a:solidFill>
                  <a:srgbClr val="8D6F91"/>
                </a:solidFill>
                <a:latin typeface="Dosis SemiBold" pitchFamily="2" charset="0"/>
              </a:rPr>
              <a:t>Qu’est-ce que tu fais avec _________ ?</a:t>
            </a:r>
          </a:p>
        </p:txBody>
      </p:sp>
    </p:spTree>
    <p:extLst>
      <p:ext uri="{BB962C8B-B14F-4D97-AF65-F5344CB8AC3E}">
        <p14:creationId xmlns:p14="http://schemas.microsoft.com/office/powerpoint/2010/main" val="15559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sz="1400" dirty="0"/>
              <a:t>Poser la question : « Qu’est-ce que tu fais avec ta famille ?  » 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Écriture des graphèmes (s = z)  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66B194FC-BAAD-48AC-0928-108507E61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43818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F1DD40-054A-528A-8462-7044DD136166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Titre 53">
            <a:extLst>
              <a:ext uri="{FF2B5EF4-FFF2-40B4-BE49-F238E27FC236}">
                <a16:creationId xmlns:a16="http://schemas.microsoft.com/office/drawing/2014/main" id="{907FE046-5696-C52D-8AF7-1B1048345393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r>
              <a:rPr lang="fr-MA" sz="1800" i="1" dirty="0">
                <a:solidFill>
                  <a:schemeClr val="accent5">
                    <a:lumMod val="50000"/>
                  </a:schemeClr>
                </a:solidFill>
              </a:rPr>
              <a:t>Réservé à l’enseignant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9386091-248F-0AF0-716E-499B747E2B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017" y="3477125"/>
            <a:ext cx="6254069" cy="144617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CB9F6EE-46D2-DD08-C94A-D892BC9EE5B8}"/>
              </a:ext>
            </a:extLst>
          </p:cNvPr>
          <p:cNvSpPr txBox="1"/>
          <p:nvPr/>
        </p:nvSpPr>
        <p:spPr>
          <a:xfrm>
            <a:off x="2201410" y="36053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15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2A10B64-20BD-651A-DC75-1E1F65DC14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03858"/>
            <a:ext cx="540000" cy="540000"/>
          </a:xfrm>
          <a:prstGeom prst="rect">
            <a:avLst/>
          </a:prstGeom>
          <a:noFill/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395960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des graphèmes (s = z)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AFD18D97-4F54-0E99-EBE3-1DD3290C4687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AC0F2F7-2FDC-7FD1-02A2-1CCCA48D72A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0D59273-7495-8C69-A272-F8CFED3AEBF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Titre 53">
              <a:extLst>
                <a:ext uri="{FF2B5EF4-FFF2-40B4-BE49-F238E27FC236}">
                  <a16:creationId xmlns:a16="http://schemas.microsoft.com/office/drawing/2014/main" id="{DE6F9AD4-3D56-1FFE-9D4C-3B82EF9134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1411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On va apprendre différentes façons de lire la lettre  s. Soyez attentifs.</a:t>
            </a:r>
            <a:endParaRPr lang="fr-FR" dirty="0"/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BCE3F7E-9242-42C6-E679-D27AD3FD55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B62CCD5-9959-E7BB-342C-7F16E2C498C6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4EA5794-3DBA-943E-D32F-D3727C3DDA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165F4EA-60B0-96C5-A79E-E6632B9EAF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11B960D9-62B9-0C0A-999C-61D7BA4E73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23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62504-4826-815B-F549-E98996276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4" descr="Image générée">
            <a:extLst>
              <a:ext uri="{FF2B5EF4-FFF2-40B4-BE49-F238E27FC236}">
                <a16:creationId xmlns:a16="http://schemas.microsoft.com/office/drawing/2014/main" id="{29DC821D-BCD6-4B0A-A861-8D1EEE80055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2" name="Titre 8">
            <a:extLst>
              <a:ext uri="{FF2B5EF4-FFF2-40B4-BE49-F238E27FC236}">
                <a16:creationId xmlns:a16="http://schemas.microsoft.com/office/drawing/2014/main" id="{21A8927E-D3C1-E300-60C5-B06CCC125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A95A951-1197-D246-0B5F-C2621AD67A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62F291F-99D3-0A84-EFD6-12BAF1B8D1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887" y="6110355"/>
            <a:ext cx="812539" cy="812539"/>
          </a:xfrm>
          <a:prstGeom prst="rect">
            <a:avLst/>
          </a:prstGeom>
        </p:spPr>
      </p:pic>
      <p:pic>
        <p:nvPicPr>
          <p:cNvPr id="5" name="lecture s=z N23 S2">
            <a:hlinkClick r:id="" action="ppaction://media"/>
            <a:extLst>
              <a:ext uri="{FF2B5EF4-FFF2-40B4-BE49-F238E27FC236}">
                <a16:creationId xmlns:a16="http://schemas.microsoft.com/office/drawing/2014/main" id="{1073DC11-BB9A-2316-FB1A-7B1FB3684C5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8783" y="1941378"/>
            <a:ext cx="7286434" cy="4098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64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1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216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62504-4826-815B-F549-E98996276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49E6B5CA-39CD-6825-2950-4FD13D321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 : « s = z ».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1F55E95-1923-1BD9-7590-355C1EE52FF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54D4B4D-D289-D5A2-9927-F2943D5083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7DE250-9CD7-0FA7-248B-6A1FAFD416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DF1B9D4-69C6-0182-69CF-A053C7996D00}"/>
              </a:ext>
            </a:extLst>
          </p:cNvPr>
          <p:cNvSpPr txBox="1"/>
          <p:nvPr/>
        </p:nvSpPr>
        <p:spPr>
          <a:xfrm>
            <a:off x="1152000" y="2767280"/>
            <a:ext cx="683999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8000" b="1" dirty="0">
                <a:solidFill>
                  <a:srgbClr val="424D7B"/>
                </a:solidFill>
                <a:latin typeface="Dosis SemiBold" pitchFamily="2" charset="0"/>
              </a:rPr>
              <a:t>s   =  z  </a:t>
            </a:r>
          </a:p>
        </p:txBody>
      </p:sp>
    </p:spTree>
    <p:extLst>
      <p:ext uri="{BB962C8B-B14F-4D97-AF65-F5344CB8AC3E}">
        <p14:creationId xmlns:p14="http://schemas.microsoft.com/office/powerpoint/2010/main" val="420807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34BDC-BE86-D0ED-C521-0EF50D630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B48C44F-B560-309D-A07B-59A2CF620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les cartes qui font le son « z »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DD7915-15AC-F1D3-2F38-3670EFBC6B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11AF3B-AA97-9C95-507B-6736B8C4670B}"/>
              </a:ext>
            </a:extLst>
          </p:cNvPr>
          <p:cNvSpPr/>
          <p:nvPr/>
        </p:nvSpPr>
        <p:spPr>
          <a:xfrm>
            <a:off x="4044362" y="2090776"/>
            <a:ext cx="1055276" cy="6602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00ACA4"/>
                </a:solidFill>
                <a:latin typeface="Dosis" pitchFamily="2" charset="0"/>
              </a:rPr>
              <a:t>s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327287A-7918-4BEB-802F-05004CCC4AF4}"/>
              </a:ext>
            </a:extLst>
          </p:cNvPr>
          <p:cNvGrpSpPr/>
          <p:nvPr/>
        </p:nvGrpSpPr>
        <p:grpSpPr>
          <a:xfrm>
            <a:off x="1168584" y="3473833"/>
            <a:ext cx="6806831" cy="682426"/>
            <a:chOff x="474390" y="4710962"/>
            <a:chExt cx="6806831" cy="68242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A406B25-66F3-4592-9154-003D5E5224A3}"/>
                </a:ext>
              </a:extLst>
            </p:cNvPr>
            <p:cNvSpPr/>
            <p:nvPr/>
          </p:nvSpPr>
          <p:spPr>
            <a:xfrm>
              <a:off x="474390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ase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8F164CC-5544-4077-B3C4-6E1FB975FFAB}"/>
                </a:ext>
              </a:extLst>
            </p:cNvPr>
            <p:cNvSpPr/>
            <p:nvPr/>
          </p:nvSpPr>
          <p:spPr>
            <a:xfrm>
              <a:off x="1638964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5A47FB4-4C1A-4A77-A049-4E864B119C31}"/>
                </a:ext>
              </a:extLst>
            </p:cNvPr>
            <p:cNvSpPr/>
            <p:nvPr/>
          </p:nvSpPr>
          <p:spPr>
            <a:xfrm>
              <a:off x="2803538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usé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6226F51-B84E-4695-91A4-8E9F21928BC0}"/>
                </a:ext>
              </a:extLst>
            </p:cNvPr>
            <p:cNvSpPr/>
            <p:nvPr/>
          </p:nvSpPr>
          <p:spPr>
            <a:xfrm>
              <a:off x="3968112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asi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F27FBBF-AC99-48CD-B961-5B04115D08C1}"/>
                </a:ext>
              </a:extLst>
            </p:cNvPr>
            <p:cNvSpPr/>
            <p:nvPr/>
          </p:nvSpPr>
          <p:spPr>
            <a:xfrm>
              <a:off x="5132686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au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B90A597-62E3-4C04-9360-E54BAE3C1993}"/>
                </a:ext>
              </a:extLst>
            </p:cNvPr>
            <p:cNvSpPr/>
            <p:nvPr/>
          </p:nvSpPr>
          <p:spPr>
            <a:xfrm>
              <a:off x="6297260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sé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052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1C926-4E02-0A09-036F-3C1E180D2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B88253F-E0EE-2C50-00DE-EC73DAC0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0ED1CF0-4CE7-85F2-E677-3CFB112C19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D17079D-A405-4384-88EF-9BF59A0E8C4E}"/>
              </a:ext>
            </a:extLst>
          </p:cNvPr>
          <p:cNvGrpSpPr/>
          <p:nvPr/>
        </p:nvGrpSpPr>
        <p:grpSpPr>
          <a:xfrm>
            <a:off x="586298" y="3082817"/>
            <a:ext cx="7971405" cy="692365"/>
            <a:chOff x="1168584" y="3110203"/>
            <a:chExt cx="7971405" cy="692365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C389C88D-C40C-4C29-88B6-2A7CC93CFA59}"/>
                </a:ext>
              </a:extLst>
            </p:cNvPr>
            <p:cNvGrpSpPr/>
            <p:nvPr/>
          </p:nvGrpSpPr>
          <p:grpSpPr>
            <a:xfrm>
              <a:off x="1168584" y="3110203"/>
              <a:ext cx="6806831" cy="682426"/>
              <a:chOff x="474390" y="4710962"/>
              <a:chExt cx="6806831" cy="682426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7EB9A66-7416-4CFC-A86A-ABABC7722C5C}"/>
                  </a:ext>
                </a:extLst>
              </p:cNvPr>
              <p:cNvSpPr/>
              <p:nvPr/>
            </p:nvSpPr>
            <p:spPr>
              <a:xfrm>
                <a:off x="474390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ai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ECB6C3A-88D9-4C66-8FA8-0E2370027C1F}"/>
                  </a:ext>
                </a:extLst>
              </p:cNvPr>
              <p:cNvSpPr/>
              <p:nvPr/>
            </p:nvSpPr>
            <p:spPr>
              <a:xfrm>
                <a:off x="1638964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usé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41B2BF4B-CAE2-49E2-BD17-ADBC9300656F}"/>
                  </a:ext>
                </a:extLst>
              </p:cNvPr>
              <p:cNvSpPr/>
              <p:nvPr/>
            </p:nvSpPr>
            <p:spPr>
              <a:xfrm>
                <a:off x="2803538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pr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D18E1DAD-DAF6-41E5-9902-B087D225F476}"/>
                  </a:ext>
                </a:extLst>
              </p:cNvPr>
              <p:cNvSpPr/>
              <p:nvPr/>
            </p:nvSpPr>
            <p:spPr>
              <a:xfrm>
                <a:off x="3968112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ei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B6CDC900-5DD8-4448-8FC3-47EACEFE18FF}"/>
                  </a:ext>
                </a:extLst>
              </p:cNvPr>
              <p:cNvSpPr/>
              <p:nvPr/>
            </p:nvSpPr>
            <p:spPr>
              <a:xfrm>
                <a:off x="5132686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u</a:t>
                </a: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si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C0E0D03F-FAC7-4DB0-9B15-673A21B1EFF9}"/>
                  </a:ext>
                </a:extLst>
              </p:cNvPr>
              <p:cNvSpPr/>
              <p:nvPr/>
            </p:nvSpPr>
            <p:spPr>
              <a:xfrm>
                <a:off x="6297260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gr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039CB81-394A-4013-8228-026FEFD36B2E}"/>
                </a:ext>
              </a:extLst>
            </p:cNvPr>
            <p:cNvSpPr/>
            <p:nvPr/>
          </p:nvSpPr>
          <p:spPr>
            <a:xfrm>
              <a:off x="8156028" y="312014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dl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882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47112-4B55-1114-9496-947F7C019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CA43639-FC3F-A4EC-0137-2904D46A0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9FE988-4253-2170-CB20-B958CBB5FE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33114F2-1027-47EE-983B-A318EF513A19}"/>
              </a:ext>
            </a:extLst>
          </p:cNvPr>
          <p:cNvGrpSpPr/>
          <p:nvPr/>
        </p:nvGrpSpPr>
        <p:grpSpPr>
          <a:xfrm>
            <a:off x="586296" y="3087787"/>
            <a:ext cx="7971407" cy="682426"/>
            <a:chOff x="1168584" y="3110203"/>
            <a:chExt cx="7971407" cy="682426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F0A2488B-DC4C-46A6-841B-FFDB00D44A6C}"/>
                </a:ext>
              </a:extLst>
            </p:cNvPr>
            <p:cNvGrpSpPr/>
            <p:nvPr/>
          </p:nvGrpSpPr>
          <p:grpSpPr>
            <a:xfrm>
              <a:off x="1168584" y="3110203"/>
              <a:ext cx="6806831" cy="682426"/>
              <a:chOff x="474390" y="4710962"/>
              <a:chExt cx="6806831" cy="682426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7800487-F5C4-45AF-AE49-E9A3B0414146}"/>
                  </a:ext>
                </a:extLst>
              </p:cNvPr>
              <p:cNvSpPr/>
              <p:nvPr/>
            </p:nvSpPr>
            <p:spPr>
              <a:xfrm>
                <a:off x="474390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et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E057D28-9FD0-4C96-A478-488B16009791}"/>
                  </a:ext>
                </a:extLst>
              </p:cNvPr>
              <p:cNvSpPr/>
              <p:nvPr/>
            </p:nvSpPr>
            <p:spPr>
              <a:xfrm>
                <a:off x="1638964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oi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CA5AC2B-B7FF-4AB1-85DA-CA4CFE1E0667}"/>
                  </a:ext>
                </a:extLst>
              </p:cNvPr>
              <p:cNvSpPr/>
              <p:nvPr/>
            </p:nvSpPr>
            <p:spPr>
              <a:xfrm>
                <a:off x="2803538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aise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AEC06D98-8DFB-4CB6-80B4-41D846647A8C}"/>
                  </a:ext>
                </a:extLst>
              </p:cNvPr>
              <p:cNvSpPr/>
              <p:nvPr/>
            </p:nvSpPr>
            <p:spPr>
              <a:xfrm>
                <a:off x="3968112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ai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82C5591C-37B1-46A3-B9C7-C6740CA9FAE0}"/>
                  </a:ext>
                </a:extLst>
              </p:cNvPr>
              <p:cNvSpPr/>
              <p:nvPr/>
            </p:nvSpPr>
            <p:spPr>
              <a:xfrm>
                <a:off x="5132686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er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2073540-852A-4137-AEB9-D7CE20E2451F}"/>
                  </a:ext>
                </a:extLst>
              </p:cNvPr>
              <p:cNvSpPr/>
              <p:nvPr/>
            </p:nvSpPr>
            <p:spPr>
              <a:xfrm>
                <a:off x="6297260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ase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4D936ED-393E-47F7-9D3D-6F43FFF87875}"/>
                </a:ext>
              </a:extLst>
            </p:cNvPr>
            <p:cNvSpPr/>
            <p:nvPr/>
          </p:nvSpPr>
          <p:spPr>
            <a:xfrm>
              <a:off x="8156030" y="311020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093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61003-5CE1-2348-C6A4-D517D6495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105B5E2-80B9-8071-855C-F77D06404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Ouvrez votre livret à la page 62.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E2AE176-B015-68E7-B711-B29DC4C98CD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62938A5-8B9C-39CF-651B-722838F28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EDDFA69-FBDD-6E6A-4976-DE502E49D5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D2002619-5D74-4213-B827-DE4D3DAFD6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671" y="1715714"/>
            <a:ext cx="3224658" cy="4946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523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1. Qui veut expliquer la consigne ?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C6421CD-D269-A6CF-4763-8677358CD44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9D788BA2-2550-EC40-715A-C531261825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D6886D1-F02B-B055-1888-BC2B6C2FD3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42A114DF-C9AF-4D69-B52B-EDA5BDBE13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667" y="1615550"/>
            <a:ext cx="3122898" cy="4790094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986C039-0B11-4A5C-8BD0-389B8E14323F}"/>
              </a:ext>
            </a:extLst>
          </p:cNvPr>
          <p:cNvSpPr/>
          <p:nvPr/>
        </p:nvSpPr>
        <p:spPr>
          <a:xfrm>
            <a:off x="3111667" y="2375555"/>
            <a:ext cx="3122898" cy="67596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5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0790E-193A-482D-F5DC-DAA9E966D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AA40599-C3EF-D46F-531F-6797C80B5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 vous allez travailler en binômes. Comparez et discutez vos réponses avec votre voisin.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797614D-AA1C-14F5-840B-237B5BF2844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D926093A-9096-3DD6-2083-FCEAAC6CF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6AD3B02-86CE-40C0-D94A-BE0AFF2484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CD6B7F70-2B51-DFA7-769A-4422D6EFAAE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959"/>
          <a:stretch>
            <a:fillRect/>
          </a:stretch>
        </p:blipFill>
        <p:spPr>
          <a:xfrm>
            <a:off x="5439970" y="2802801"/>
            <a:ext cx="2934010" cy="22500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F114938-391B-4096-9022-85480D2580F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67" t="16168" r="11714" b="70373"/>
          <a:stretch/>
        </p:blipFill>
        <p:spPr>
          <a:xfrm>
            <a:off x="851834" y="2881631"/>
            <a:ext cx="4442891" cy="923046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31FD024-DB59-478F-9E52-86D2257A9F09}"/>
              </a:ext>
            </a:extLst>
          </p:cNvPr>
          <p:cNvSpPr/>
          <p:nvPr/>
        </p:nvSpPr>
        <p:spPr>
          <a:xfrm>
            <a:off x="817318" y="2881631"/>
            <a:ext cx="4477408" cy="96419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969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34BDC-BE86-D0ED-C521-0EF50D630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B48C44F-B560-309D-A07B-59A2CF620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169DA7B-4674-4A95-870F-5B69672AA8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8613" b="7585"/>
          <a:stretch>
            <a:fillRect/>
          </a:stretch>
        </p:blipFill>
        <p:spPr>
          <a:xfrm>
            <a:off x="442761" y="692504"/>
            <a:ext cx="818148" cy="923046"/>
          </a:xfrm>
          <a:prstGeom prst="ellipse">
            <a:avLst/>
          </a:prstGeom>
        </p:spPr>
      </p:pic>
      <p:pic>
        <p:nvPicPr>
          <p:cNvPr id="2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725A6F7-5ED8-4E41-9A44-65D5B3D16D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80" r="56840" b="22619"/>
          <a:stretch>
            <a:fillRect/>
          </a:stretch>
        </p:blipFill>
        <p:spPr>
          <a:xfrm>
            <a:off x="113769" y="634753"/>
            <a:ext cx="475067" cy="74657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E96CB388-E013-4104-A258-628B8C5187F8}"/>
              </a:ext>
            </a:extLst>
          </p:cNvPr>
          <p:cNvGrpSpPr/>
          <p:nvPr/>
        </p:nvGrpSpPr>
        <p:grpSpPr>
          <a:xfrm>
            <a:off x="588837" y="2455986"/>
            <a:ext cx="7816302" cy="3058694"/>
            <a:chOff x="588837" y="2455986"/>
            <a:chExt cx="7816302" cy="305869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19F2D7B-050C-4B91-8916-B66C8E648B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67" t="16168" r="11714" b="70373"/>
            <a:stretch/>
          </p:blipFill>
          <p:spPr>
            <a:xfrm>
              <a:off x="588837" y="2455986"/>
              <a:ext cx="7816302" cy="3058694"/>
            </a:xfrm>
            <a:prstGeom prst="rect">
              <a:avLst/>
            </a:prstGeom>
          </p:spPr>
        </p:pic>
        <p:sp>
          <p:nvSpPr>
            <p:cNvPr id="2" name="Ellipse 1">
              <a:extLst>
                <a:ext uri="{FF2B5EF4-FFF2-40B4-BE49-F238E27FC236}">
                  <a16:creationId xmlns:a16="http://schemas.microsoft.com/office/drawing/2014/main" id="{D7A71734-E8AC-4B54-9F80-186BC5E5B93A}"/>
                </a:ext>
              </a:extLst>
            </p:cNvPr>
            <p:cNvSpPr/>
            <p:nvPr/>
          </p:nvSpPr>
          <p:spPr>
            <a:xfrm>
              <a:off x="829559" y="3563332"/>
              <a:ext cx="226243" cy="499621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968F35F7-F3B7-4A22-A927-6335A29E2AAA}"/>
                </a:ext>
              </a:extLst>
            </p:cNvPr>
            <p:cNvSpPr/>
            <p:nvPr/>
          </p:nvSpPr>
          <p:spPr>
            <a:xfrm>
              <a:off x="2198017" y="3563332"/>
              <a:ext cx="226243" cy="49176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D23BB7E4-E878-4F15-819B-18506B7A2B5C}"/>
                </a:ext>
              </a:extLst>
            </p:cNvPr>
            <p:cNvSpPr/>
            <p:nvPr/>
          </p:nvSpPr>
          <p:spPr>
            <a:xfrm>
              <a:off x="2934879" y="3563332"/>
              <a:ext cx="226243" cy="49176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FB0F95EF-DA67-4F7D-ABF1-162E8FAB35A7}"/>
                </a:ext>
              </a:extLst>
            </p:cNvPr>
            <p:cNvSpPr/>
            <p:nvPr/>
          </p:nvSpPr>
          <p:spPr>
            <a:xfrm>
              <a:off x="3671741" y="3563332"/>
              <a:ext cx="226243" cy="49176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5594DBC7-1A05-4B9B-8368-29A0C3EFE0B5}"/>
                </a:ext>
              </a:extLst>
            </p:cNvPr>
            <p:cNvSpPr/>
            <p:nvPr/>
          </p:nvSpPr>
          <p:spPr>
            <a:xfrm>
              <a:off x="5075335" y="3563332"/>
              <a:ext cx="226243" cy="49176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51167EFD-1A87-4BD0-9F95-B8B7DEB1B271}"/>
                </a:ext>
              </a:extLst>
            </p:cNvPr>
            <p:cNvSpPr/>
            <p:nvPr/>
          </p:nvSpPr>
          <p:spPr>
            <a:xfrm>
              <a:off x="7047109" y="3542273"/>
              <a:ext cx="226243" cy="49176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CFB07FAD-5C90-4CE7-BCA4-590995BEA3D6}"/>
                </a:ext>
              </a:extLst>
            </p:cNvPr>
            <p:cNvSpPr/>
            <p:nvPr/>
          </p:nvSpPr>
          <p:spPr>
            <a:xfrm>
              <a:off x="5756637" y="3542273"/>
              <a:ext cx="226243" cy="49176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18377A8-ED87-4AB8-AC50-2EB2C1948CDE}"/>
                </a:ext>
              </a:extLst>
            </p:cNvPr>
            <p:cNvSpPr/>
            <p:nvPr/>
          </p:nvSpPr>
          <p:spPr>
            <a:xfrm>
              <a:off x="2090609" y="4403768"/>
              <a:ext cx="226243" cy="49176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F537D7B8-3B7F-4558-AE9A-D5CA219DC10F}"/>
                </a:ext>
              </a:extLst>
            </p:cNvPr>
            <p:cNvSpPr/>
            <p:nvPr/>
          </p:nvSpPr>
          <p:spPr>
            <a:xfrm>
              <a:off x="3053714" y="4403768"/>
              <a:ext cx="226243" cy="49176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47425276-0A8E-4EA6-A3B8-C4858602E573}"/>
                </a:ext>
              </a:extLst>
            </p:cNvPr>
            <p:cNvSpPr/>
            <p:nvPr/>
          </p:nvSpPr>
          <p:spPr>
            <a:xfrm>
              <a:off x="6469930" y="4406911"/>
              <a:ext cx="226243" cy="49176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50ABBCB8-26E1-4C7F-8303-3D227732CE14}"/>
                </a:ext>
              </a:extLst>
            </p:cNvPr>
            <p:cNvSpPr/>
            <p:nvPr/>
          </p:nvSpPr>
          <p:spPr>
            <a:xfrm>
              <a:off x="7047109" y="4403768"/>
              <a:ext cx="226243" cy="49176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62070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Lecture des graphèmes  (s = z)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sz="1400" dirty="0"/>
              <a:t>Poser la question : « Qu’est-ce que tu fais avec ta famille ?  » </a:t>
            </a:r>
            <a:endParaRPr lang="fr-MA" sz="1400" dirty="0"/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BBFE6241-3026-2F81-6968-41A8BAAC6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41DF7D4-06FF-49B4-564F-3062F64D9E5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5947D42-3283-A7B7-5411-DB01DA09A80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24053D5-8355-C0A4-6EE0-7FA8A9FDFB6E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6FCDF0C3-19F7-DAFA-CBBC-75C8D0753F6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47FFC25E-F031-BF41-858D-B38AFCC9BB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5047" y="4981395"/>
            <a:ext cx="6415249" cy="142668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27BF1CE-DD39-BE66-EC09-257F2C06CD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2797" y="5694739"/>
            <a:ext cx="2696837" cy="495369"/>
          </a:xfrm>
          <a:prstGeom prst="rect">
            <a:avLst/>
          </a:prstGeom>
        </p:spPr>
      </p:pic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09" y="553416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Ecriture des graphèmes  (s = z)</a:t>
            </a:r>
          </a:p>
        </p:txBody>
      </p:sp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13168"/>
            <a:ext cx="540000" cy="540000"/>
          </a:xfrm>
        </p:spPr>
      </p:pic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écrire des mots avec les sons « s = z ».  Soyez attentifs.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Image 2">
            <a:extLst>
              <a:ext uri="{FF2B5EF4-FFF2-40B4-BE49-F238E27FC236}">
                <a16:creationId xmlns:a16="http://schemas.microsoft.com/office/drawing/2014/main" id="{B08126D7-9DE3-8132-4816-018D3A36CD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76375"/>
            <a:ext cx="4565583" cy="3043722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8956C94-909F-E36A-BEE8-57D5E83A94C4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6C588BC-3529-2AB2-7E57-9BB68C1B8C5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C9AAAE2-1D0E-D8D9-7185-AD76953BFC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F435288-5949-07DA-5D6D-82338074FE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89BA62F-55A8-4DE2-DE45-818331D9840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79FF2E1-01CD-1BC4-473F-C3FB1775E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8F833D4-E3EA-32FA-1369-68F1C487C1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6631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le mot « chemise». Le son « z » s’écrit avec la lettre s.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B8636BE-A5A5-3D0E-57FA-2BE56F5443B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0" y="3429000"/>
            <a:ext cx="3960000" cy="662104"/>
          </a:xfrm>
        </p:spPr>
        <p:txBody>
          <a:bodyPr/>
          <a:lstStyle/>
          <a:p>
            <a:r>
              <a:rPr lang="fr-FR" sz="6600" b="0" dirty="0">
                <a:solidFill>
                  <a:srgbClr val="424D7B"/>
                </a:solidFill>
                <a:latin typeface="Dosis SemiBold" pitchFamily="2" charset="0"/>
              </a:rPr>
              <a:t>chemi</a:t>
            </a:r>
            <a:r>
              <a:rPr lang="fr-FR" sz="6600" b="0" dirty="0">
                <a:solidFill>
                  <a:srgbClr val="00ACA4"/>
                </a:solidFill>
                <a:latin typeface="Dosis SemiBold" pitchFamily="2" charset="0"/>
              </a:rPr>
              <a:t>s</a:t>
            </a:r>
            <a:r>
              <a:rPr lang="fr-FR" sz="7200" b="0" dirty="0">
                <a:solidFill>
                  <a:srgbClr val="424D7B"/>
                </a:solidFill>
                <a:latin typeface="Dosis SemiBold" pitchFamily="2" charset="0"/>
              </a:rPr>
              <a:t>e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oupe 5">
            <a:extLst>
              <a:ext uri="{FF2B5EF4-FFF2-40B4-BE49-F238E27FC236}">
                <a16:creationId xmlns:a16="http://schemas.microsoft.com/office/drawing/2014/main" id="{F5E812D8-27E1-9019-0FBD-6C401746333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E20103F-5812-6DF1-79BF-2004ABD33B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8CB00B-A91A-3D24-60B4-5EEF6DC397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3EC6296-EAC8-D633-EB10-C5C8EE643D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919" y="2403882"/>
            <a:ext cx="2169803" cy="249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40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complet sur vos ardoises.</a:t>
            </a:r>
          </a:p>
        </p:txBody>
      </p:sp>
      <p:pic>
        <p:nvPicPr>
          <p:cNvPr id="1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5B7780B-E25D-E90B-D121-AE4D875CB5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3700" y="792163"/>
            <a:ext cx="720725" cy="719137"/>
          </a:xfrm>
          <a:prstGeom prst="rect">
            <a:avLst/>
          </a:prstGeom>
        </p:spPr>
      </p:pic>
      <p:sp>
        <p:nvSpPr>
          <p:cNvPr id="6" name="Espace réservé du texte 3">
            <a:extLst>
              <a:ext uri="{FF2B5EF4-FFF2-40B4-BE49-F238E27FC236}">
                <a16:creationId xmlns:a16="http://schemas.microsoft.com/office/drawing/2014/main" id="{57A4BEDF-3D2B-4229-BE87-0078594700D4}"/>
              </a:ext>
            </a:extLst>
          </p:cNvPr>
          <p:cNvSpPr txBox="1">
            <a:spLocks/>
          </p:cNvSpPr>
          <p:nvPr/>
        </p:nvSpPr>
        <p:spPr>
          <a:xfrm>
            <a:off x="4572000" y="3429000"/>
            <a:ext cx="3960000" cy="662104"/>
          </a:xfrm>
          <a:prstGeom prst="rect">
            <a:avLst/>
          </a:prstGeom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6600" b="0" dirty="0" err="1">
                <a:solidFill>
                  <a:srgbClr val="424D7B"/>
                </a:solidFill>
                <a:latin typeface="Dosis SemiBold" pitchFamily="2" charset="0"/>
              </a:rPr>
              <a:t>chemi</a:t>
            </a:r>
            <a:r>
              <a:rPr lang="fr-FR" sz="6600" b="0" dirty="0">
                <a:solidFill>
                  <a:srgbClr val="00ACA4"/>
                </a:solidFill>
                <a:latin typeface="Dosis SemiBold" pitchFamily="2" charset="0"/>
              </a:rPr>
              <a:t>___</a:t>
            </a:r>
            <a:r>
              <a:rPr lang="fr-FR" sz="7200" b="0" dirty="0">
                <a:solidFill>
                  <a:srgbClr val="424D7B"/>
                </a:solidFill>
                <a:latin typeface="Dosis SemiBold" pitchFamily="2" charset="0"/>
              </a:rPr>
              <a:t>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5D2E767-0026-3CF7-3946-92CADFA28F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919" y="2403882"/>
            <a:ext cx="2169803" cy="249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437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488F8-6C66-EDE3-D8AD-86FEBF6A6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2E21DE-2E6C-1BB9-E190-0B535BFC2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6148BD1-7F39-B6F8-C46B-09889504C2C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18841D2-2A06-8A49-2216-D1DDF6EE193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20F5857-1E1B-CB26-E538-8EF542CAFE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355CA0C-28F5-BF79-3F95-CCA9DCE6A9D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106CB8C-EE33-797A-1DE6-E1B8F8A350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5D1CC7E-23D1-799B-A97C-C60704F14A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7921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D53F3-6764-05D4-ECA3-A876337BF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98048A-BEBF-8449-669C-31BAEA3D3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02B2182-2F51-8625-BD57-9A75E1790CB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2E32AA3-7D05-B972-57BF-AB5844059B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3700" y="792163"/>
            <a:ext cx="720725" cy="719137"/>
          </a:xfrm>
          <a:prstGeom prst="rect">
            <a:avLst/>
          </a:prstGeom>
        </p:spPr>
      </p:pic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9906A1A8-C6A0-44AC-A702-359BEC1D28C7}"/>
              </a:ext>
            </a:extLst>
          </p:cNvPr>
          <p:cNvSpPr txBox="1">
            <a:spLocks/>
          </p:cNvSpPr>
          <p:nvPr/>
        </p:nvSpPr>
        <p:spPr>
          <a:xfrm>
            <a:off x="4572000" y="3429000"/>
            <a:ext cx="3960000" cy="662104"/>
          </a:xfrm>
          <a:prstGeom prst="rect">
            <a:avLst/>
          </a:prstGeom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7200" b="0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7" name="Espace réservé du texte 3">
            <a:extLst>
              <a:ext uri="{FF2B5EF4-FFF2-40B4-BE49-F238E27FC236}">
                <a16:creationId xmlns:a16="http://schemas.microsoft.com/office/drawing/2014/main" id="{37EB5604-A3A4-4EF5-8E31-E30223D4825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24400" y="3581400"/>
            <a:ext cx="3960000" cy="662104"/>
          </a:xfrm>
        </p:spPr>
        <p:txBody>
          <a:bodyPr/>
          <a:lstStyle/>
          <a:p>
            <a:r>
              <a:rPr lang="fr-FR" sz="6600" b="0" dirty="0">
                <a:solidFill>
                  <a:srgbClr val="424D7B"/>
                </a:solidFill>
                <a:latin typeface="Dosis SemiBold" pitchFamily="2" charset="0"/>
              </a:rPr>
              <a:t>chemi</a:t>
            </a:r>
            <a:r>
              <a:rPr lang="fr-FR" sz="6600" b="0" dirty="0">
                <a:solidFill>
                  <a:srgbClr val="00ACA4"/>
                </a:solidFill>
                <a:latin typeface="Dosis SemiBold" pitchFamily="2" charset="0"/>
              </a:rPr>
              <a:t>s</a:t>
            </a:r>
            <a:r>
              <a:rPr lang="fr-FR" sz="7200" b="0" dirty="0">
                <a:solidFill>
                  <a:srgbClr val="424D7B"/>
                </a:solidFill>
                <a:latin typeface="Dosis SemiBold" pitchFamily="2" charset="0"/>
              </a:rPr>
              <a:t>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746198-2A31-5CC6-39C6-436F177A6F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919" y="2403882"/>
            <a:ext cx="2169803" cy="249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111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le mot gazon. Le son « z » s’écrit avec la lettre z.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e 4">
            <a:extLst>
              <a:ext uri="{FF2B5EF4-FFF2-40B4-BE49-F238E27FC236}">
                <a16:creationId xmlns:a16="http://schemas.microsoft.com/office/drawing/2014/main" id="{AD16DE1A-6147-B8D9-318D-06007B3138F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3533FBB-71BA-F64C-B062-2E1351F9E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A254FC9-AFA9-4AAC-8D42-8010BC63FF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D8D3BA66-4FD5-E593-7AA8-CEC2832BAD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12945" y="3460722"/>
            <a:ext cx="3845531" cy="662104"/>
          </a:xfrm>
        </p:spPr>
        <p:txBody>
          <a:bodyPr/>
          <a:lstStyle/>
          <a:p>
            <a:pPr lvl="0"/>
            <a:r>
              <a:rPr lang="fr-FR" sz="7200" b="0" dirty="0">
                <a:latin typeface="Dosis SemiBold" pitchFamily="2" charset="0"/>
              </a:rPr>
              <a:t>Ga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z</a:t>
            </a:r>
            <a:r>
              <a:rPr lang="fr-FR" sz="7200" b="0" dirty="0">
                <a:latin typeface="Dosis SemiBold" pitchFamily="2" charset="0"/>
              </a:rPr>
              <a:t>on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572668E-292C-1E5F-8295-25C7E9647B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000" y="2655528"/>
            <a:ext cx="2194157" cy="252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089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complet sur vos ardoises.</a:t>
            </a:r>
          </a:p>
        </p:txBody>
      </p:sp>
      <p:pic>
        <p:nvPicPr>
          <p:cNvPr id="1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1663B8-16D0-43FB-8CC2-7309CB09BF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prstGeom prst="rect">
            <a:avLst/>
          </a:prstGeom>
        </p:spPr>
      </p:pic>
      <p:sp>
        <p:nvSpPr>
          <p:cNvPr id="7" name="Espace réservé du texte 12">
            <a:extLst>
              <a:ext uri="{FF2B5EF4-FFF2-40B4-BE49-F238E27FC236}">
                <a16:creationId xmlns:a16="http://schemas.microsoft.com/office/drawing/2014/main" id="{F398156E-DDB6-46A2-B7DB-77113CE7E385}"/>
              </a:ext>
            </a:extLst>
          </p:cNvPr>
          <p:cNvSpPr txBox="1">
            <a:spLocks/>
          </p:cNvSpPr>
          <p:nvPr/>
        </p:nvSpPr>
        <p:spPr>
          <a:xfrm>
            <a:off x="4412945" y="3429000"/>
            <a:ext cx="3845531" cy="662104"/>
          </a:xfrm>
          <a:prstGeom prst="rect">
            <a:avLst/>
          </a:prstGeom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7200" b="0" dirty="0">
                <a:latin typeface="Dosis SemiBold" pitchFamily="2" charset="0"/>
              </a:rPr>
              <a:t>Ga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 ___ </a:t>
            </a:r>
            <a:r>
              <a:rPr lang="fr-FR" sz="7200" b="0" dirty="0">
                <a:latin typeface="Dosis SemiBold" pitchFamily="2" charset="0"/>
              </a:rPr>
              <a:t>on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CF9991-8D64-3E3F-0D90-FE726538A8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000" y="2655528"/>
            <a:ext cx="2194157" cy="252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04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15590-4A33-DA45-659B-A2755EFB5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8C077-9B6D-988E-2AA5-6AA6E9AFA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07AB067-3286-C8C0-0B4D-38D8EF06976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9E59872-4483-D82C-866E-F7354DC4F91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244061-F534-02B3-C172-C87A405122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7272990-4870-8EE4-33B0-9C9A52CC2C6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1F07953-7C58-7A00-4E48-8451E9542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6D613E-FDF1-90D8-D2A8-5DCC9FD8AE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588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ED129-FF9E-AA0E-E724-378CBF043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880E0A-B8A8-6FF3-E819-4E9B2443E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373BA01-B8CD-51CB-1E7E-A9BF23658DE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1A9321-C394-1643-8A65-0ADE42EA6F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51365" y="708230"/>
            <a:ext cx="830300" cy="828471"/>
          </a:xfrm>
          <a:prstGeom prst="rect">
            <a:avLst/>
          </a:prstGeom>
        </p:spPr>
      </p:pic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E9C1B584-8156-4A15-A62C-E1D038A6D87E}"/>
              </a:ext>
            </a:extLst>
          </p:cNvPr>
          <p:cNvSpPr txBox="1">
            <a:spLocks/>
          </p:cNvSpPr>
          <p:nvPr/>
        </p:nvSpPr>
        <p:spPr>
          <a:xfrm>
            <a:off x="4412945" y="3460722"/>
            <a:ext cx="3845531" cy="662104"/>
          </a:xfrm>
          <a:prstGeom prst="rect">
            <a:avLst/>
          </a:prstGeom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7200" b="0" dirty="0">
                <a:latin typeface="Dosis SemiBold" pitchFamily="2" charset="0"/>
              </a:rPr>
              <a:t>Ga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z</a:t>
            </a:r>
            <a:r>
              <a:rPr lang="fr-FR" sz="7200" b="0" dirty="0">
                <a:latin typeface="Dosis SemiBold" pitchFamily="2" charset="0"/>
              </a:rPr>
              <a:t>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0AB81A7-473D-EC7A-6D60-97D4DF495F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000" y="2655528"/>
            <a:ext cx="2194157" cy="252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45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64.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32EF51F-0DF1-9B61-B1F1-181CDB0F637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D56DFEF-7137-D082-2558-93D3A0287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62B03E2-55DB-D2EF-E330-25605E51D9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6DBDCE94-CFFE-4B29-9D96-F663C0FC51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438" y="1624585"/>
            <a:ext cx="3189123" cy="4891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89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D777782-649C-4B2B-B71C-6A9619EEB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831" y="2729839"/>
            <a:ext cx="4225381" cy="168450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1. Je vais expliquer la consigne et passer entre les rangs pour vous aider.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960C7A6-A0AE-B873-6584-F3B83952B8DF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82544B2-12ED-3AF6-033B-D1AF2F6AA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53AB5A6-6265-C6A0-24BD-79BECE9929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47034357-F5D7-AA5B-9E68-144310622F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866" y="2123712"/>
            <a:ext cx="3006113" cy="3006113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D0B5543-74E9-471E-8B91-78E78CB3AD17}"/>
              </a:ext>
            </a:extLst>
          </p:cNvPr>
          <p:cNvSpPr/>
          <p:nvPr/>
        </p:nvSpPr>
        <p:spPr>
          <a:xfrm>
            <a:off x="617493" y="2729839"/>
            <a:ext cx="4590155" cy="168450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13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BDE4410-2C85-36FB-DB4D-AE8488C90131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58FE3F3-5CEF-E26A-FB54-C97D9B8367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0AF2237-7FDF-01CF-0043-F2129871EE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43DE4A8-1BF5-4965-B017-506C58663730}"/>
              </a:ext>
            </a:extLst>
          </p:cNvPr>
          <p:cNvGrpSpPr/>
          <p:nvPr/>
        </p:nvGrpSpPr>
        <p:grpSpPr>
          <a:xfrm>
            <a:off x="756000" y="2161818"/>
            <a:ext cx="7632000" cy="3312000"/>
            <a:chOff x="409757" y="2256086"/>
            <a:chExt cx="8307755" cy="331200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689E73D-97FC-4DA4-819B-35D1890F8A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9757" y="2256086"/>
              <a:ext cx="8307755" cy="3312000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DE74B7FC-CF69-4C45-90A0-389A8A0E1A4F}"/>
                </a:ext>
              </a:extLst>
            </p:cNvPr>
            <p:cNvSpPr txBox="1"/>
            <p:nvPr/>
          </p:nvSpPr>
          <p:spPr>
            <a:xfrm>
              <a:off x="2262434" y="4783587"/>
              <a:ext cx="3770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>
                  <a:solidFill>
                    <a:srgbClr val="C00000"/>
                  </a:solidFill>
                  <a:latin typeface="Dosis SemiBold" pitchFamily="2" charset="0"/>
                </a:rPr>
                <a:t>s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75990C43-813F-40BC-9464-CFB72E407673}"/>
                </a:ext>
              </a:extLst>
            </p:cNvPr>
            <p:cNvSpPr txBox="1"/>
            <p:nvPr/>
          </p:nvSpPr>
          <p:spPr>
            <a:xfrm>
              <a:off x="7592142" y="4783585"/>
              <a:ext cx="3770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>
                  <a:solidFill>
                    <a:srgbClr val="C00000"/>
                  </a:solidFill>
                  <a:latin typeface="Dosis SemiBold" pitchFamily="2" charset="0"/>
                </a:rPr>
                <a:t>z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D0C29B45-3E15-412F-A939-E28822165A6C}"/>
                </a:ext>
              </a:extLst>
            </p:cNvPr>
            <p:cNvSpPr txBox="1"/>
            <p:nvPr/>
          </p:nvSpPr>
          <p:spPr>
            <a:xfrm>
              <a:off x="5115824" y="4783586"/>
              <a:ext cx="3770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>
                  <a:solidFill>
                    <a:srgbClr val="C00000"/>
                  </a:solidFill>
                  <a:latin typeface="Dosis SemiBold" pitchFamily="2" charset="0"/>
                </a:rPr>
                <a:t>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023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demain.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61D264-138F-779B-378B-8BABAFBD5C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10" name="Nada-Wave">
            <a:hlinkClick r:id="" action="ppaction://media"/>
            <a:extLst>
              <a:ext uri="{FF2B5EF4-FFF2-40B4-BE49-F238E27FC236}">
                <a16:creationId xmlns:a16="http://schemas.microsoft.com/office/drawing/2014/main" id="{2A8F124B-1ACA-2A4F-B73F-637A10D031F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11" name="majd_wave">
            <a:hlinkClick r:id="" action="ppaction://media"/>
            <a:extLst>
              <a:ext uri="{FF2B5EF4-FFF2-40B4-BE49-F238E27FC236}">
                <a16:creationId xmlns:a16="http://schemas.microsoft.com/office/drawing/2014/main" id="{9FFD65ED-C090-0BEA-8460-79F862CD21F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575387" y="2362199"/>
            <a:ext cx="1996613" cy="354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8ABE855-8BB2-429D-A116-664B8BBEE7D7}">
  <ds:schemaRefs>
    <ds:schemaRef ds:uri="202b3bc9-e036-45c7-aea0-06aec8cd7a40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f0534ec5-868f-4ce6-85c7-99f0612daa52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A42A20C-6713-4306-AF06-F55A46A249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2E6AA07-77C3-43AE-A96A-3665FF5A6A5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14749</TotalTime>
  <Words>777</Words>
  <Application>Microsoft Office PowerPoint</Application>
  <PresentationFormat>Affichage à l'écran (4:3)</PresentationFormat>
  <Paragraphs>140</Paragraphs>
  <Slides>43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43</vt:i4>
      </vt:variant>
    </vt:vector>
  </HeadingPairs>
  <TitlesOfParts>
    <vt:vector size="60" baseType="lpstr">
      <vt:lpstr>Dosis</vt:lpstr>
      <vt:lpstr>Wingdings</vt:lpstr>
      <vt:lpstr>Arial</vt:lpstr>
      <vt:lpstr>Calibri</vt:lpstr>
      <vt:lpstr>Aptos Display</vt:lpstr>
      <vt:lpstr>Dosis ExtraBold</vt:lpstr>
      <vt:lpstr>Mistral</vt:lpstr>
      <vt:lpstr>Aptos</vt:lpstr>
      <vt:lpstr>Dosis Medium</vt:lpstr>
      <vt:lpstr>Dosis SemiBold</vt:lpstr>
      <vt:lpstr>2_Conception personnalisée</vt:lpstr>
      <vt:lpstr>00_Env-Enseignant</vt:lpstr>
      <vt:lpstr>Oral</vt:lpstr>
      <vt:lpstr>Lecture</vt:lpstr>
      <vt:lpstr>Ecriture</vt:lpstr>
      <vt:lpstr>02_New Voc_01-Présentation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2</vt:lpstr>
      <vt:lpstr>Bonjour les enfants ! La leçon de français commence maintenant. Soyez attentifs.</vt:lpstr>
      <vt:lpstr>Répétons ensemble : Voyager – Se promener – Regarder la télé – Un parc de jeux  – Une maison – Une chaise.</vt:lpstr>
      <vt:lpstr>Qui veut passer au tableau pour nommer les images ? </vt:lpstr>
      <vt:lpstr>Répétons ensemble : Un oiseau – Une chemise – Un arrosoir – Une rose – Le gazon  – Une valise.</vt:lpstr>
      <vt:lpstr>Qui veut passer au tableau pour nommer les images ? </vt:lpstr>
      <vt:lpstr>Maintenant, on passe à l’activité de l’oral. Nous allons apprendre à poser une question avec Majd et Nada. </vt:lpstr>
      <vt:lpstr>Lecture de la vidéo. </vt:lpstr>
      <vt:lpstr>Maintenant, on va poser les questions comme Majd et Nada. Répétons ensemble. </vt:lpstr>
      <vt:lpstr>Présentation PowerPoint</vt:lpstr>
      <vt:lpstr>Présentation PowerPoint</vt:lpstr>
      <vt:lpstr>Chacun pose la question à son voisin. </vt:lpstr>
      <vt:lpstr>Plan de la séance 2</vt:lpstr>
      <vt:lpstr>Maintenant, on va faire de la lecture. On va apprendre différentes façons de lire la lettre  s. Soyez attentifs.</vt:lpstr>
      <vt:lpstr>Lecture de la vidéo. </vt:lpstr>
      <vt:lpstr>Lisons ensemble : « s = z ». </vt:lpstr>
      <vt:lpstr>Qui veut passer au tableau pour montrer les cartes qui font le son « z » ?</vt:lpstr>
      <vt:lpstr>Qui veut passer au tableau pour lire ?</vt:lpstr>
      <vt:lpstr>Qui veut passer au tableau pour lire ?</vt:lpstr>
      <vt:lpstr>Ouvrez votre livret à la page 62. </vt:lpstr>
      <vt:lpstr>Vous allez faire l’activité 1. Qui veut expliquer la consigne ? </vt:lpstr>
      <vt:lpstr>Maintenant vous allez travailler en binômes. Comparez et discutez vos réponses avec votre voisin. </vt:lpstr>
      <vt:lpstr>Corrigez.</vt:lpstr>
      <vt:lpstr>Plan de la séance 2</vt:lpstr>
      <vt:lpstr>Maintenant, nous allons écrire des mots avec les sons « s = z ».  Soyez attentifs.</vt:lpstr>
      <vt:lpstr>Prenez vos ardoises.</vt:lpstr>
      <vt:lpstr>Observez le mot « chemise». Le son « z » s’écrit avec la lettre s. </vt:lpstr>
      <vt:lpstr>Écrivez le mot complet sur vos ardoises.</vt:lpstr>
      <vt:lpstr>Levez vos ardoises. </vt:lpstr>
      <vt:lpstr>Corrigez.</vt:lpstr>
      <vt:lpstr>Observez le mot gazon. Le son « z » s’écrit avec la lettre z. </vt:lpstr>
      <vt:lpstr>Écrivez le mot complet sur vos ardoises.</vt:lpstr>
      <vt:lpstr>Levez vos ardoises. </vt:lpstr>
      <vt:lpstr>Corrigez. </vt:lpstr>
      <vt:lpstr>Prenez vos livrets à la page 64.</vt:lpstr>
      <vt:lpstr>Présentation PowerPoint</vt:lpstr>
      <vt:lpstr>Présentation PowerPoint</vt:lpstr>
      <vt:lpstr>La séance d’aujourd’hui est terminée. À demain.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LAMIAE</dc:creator>
  <cp:lastModifiedBy>KHALID.RAMNI</cp:lastModifiedBy>
  <cp:revision>75</cp:revision>
  <cp:lastPrinted>2025-08-13T10:11:39Z</cp:lastPrinted>
  <dcterms:created xsi:type="dcterms:W3CDTF">2025-08-01T12:31:49Z</dcterms:created>
  <dcterms:modified xsi:type="dcterms:W3CDTF">2026-01-28T15:25:01Z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