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4"/>
  </p:notesMasterIdLst>
  <p:handoutMasterIdLst>
    <p:handoutMasterId r:id="rId55"/>
  </p:handoutMasterIdLst>
  <p:sldIdLst>
    <p:sldId id="256" r:id="rId14"/>
    <p:sldId id="1043" r:id="rId15"/>
    <p:sldId id="1044" r:id="rId16"/>
    <p:sldId id="847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39" r:id="rId34"/>
    <p:sldId id="846" r:id="rId35"/>
    <p:sldId id="1121" r:id="rId36"/>
    <p:sldId id="1069" r:id="rId37"/>
    <p:sldId id="866" r:id="rId38"/>
    <p:sldId id="1106" r:id="rId39"/>
    <p:sldId id="1125" r:id="rId40"/>
    <p:sldId id="1138" r:id="rId41"/>
    <p:sldId id="1127" r:id="rId42"/>
    <p:sldId id="645" r:id="rId43"/>
    <p:sldId id="862" r:id="rId44"/>
    <p:sldId id="825" r:id="rId45"/>
    <p:sldId id="653" r:id="rId46"/>
    <p:sldId id="1090" r:id="rId47"/>
    <p:sldId id="1134" r:id="rId48"/>
    <p:sldId id="1041" r:id="rId49"/>
    <p:sldId id="837" r:id="rId50"/>
    <p:sldId id="838" r:id="rId51"/>
    <p:sldId id="840" r:id="rId52"/>
    <p:sldId id="1135" r:id="rId53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  <p:bold r:id="rId60"/>
    </p:embeddedFont>
    <p:embeddedFont>
      <p:font typeface="Dosis SemiBold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5A7B1"/>
    <a:srgbClr val="2DC7D3"/>
    <a:srgbClr val="C7C7C7"/>
    <a:srgbClr val="565F88"/>
    <a:srgbClr val="757575"/>
    <a:srgbClr val="474F71"/>
    <a:srgbClr val="F2F2F2"/>
    <a:srgbClr val="EAF8FE"/>
    <a:srgbClr val="E7E6E6"/>
    <a:srgbClr val="9EE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1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handoutMaster" Target="handoutMasters/handoutMaster1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3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5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font" Target="fonts/font1.fntdata"/><Relationship Id="rId64" Type="http://schemas.openxmlformats.org/officeDocument/2006/relationships/presProps" Target="presProps.xml"/><Relationship Id="rId69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4.fntdata"/><Relationship Id="rId67" Type="http://schemas.openxmlformats.org/officeDocument/2006/relationships/tableStyles" Target="tableStyle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6ABA4433-BBEB-41BE-885A-33E3B8DF6DF6}"/>
    <pc:docChg chg="undo custSel addSld delSld modSld sldOrd">
      <pc:chgData name="LAMIAE BEZZAZ" userId="f9bc3cc0-8e1c-4944-afa8-b4b36bbf20e1" providerId="ADAL" clId="{6ABA4433-BBEB-41BE-885A-33E3B8DF6DF6}" dt="2026-02-24T20:15:52.770" v="712" actId="20577"/>
      <pc:docMkLst>
        <pc:docMk/>
      </pc:docMkLst>
      <pc:sldChg chg="addSp delSp modSp">
        <pc:chgData name="LAMIAE BEZZAZ" userId="f9bc3cc0-8e1c-4944-afa8-b4b36bbf20e1" providerId="ADAL" clId="{6ABA4433-BBEB-41BE-885A-33E3B8DF6DF6}" dt="2026-02-24T19:36:30.682" v="3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6ABA4433-BBEB-41BE-885A-33E3B8DF6DF6}" dt="2026-02-24T19:36:30.682" v="3" actId="14100"/>
          <ac:picMkLst>
            <pc:docMk/>
            <pc:sldMk cId="1056749084" sldId="256"/>
            <ac:picMk id="3" creationId="{7C29CC46-3D25-4310-91FC-63009CDE44AF}"/>
          </ac:picMkLst>
        </pc:picChg>
        <pc:picChg chg="del">
          <ac:chgData name="LAMIAE BEZZAZ" userId="f9bc3cc0-8e1c-4944-afa8-b4b36bbf20e1" providerId="ADAL" clId="{6ABA4433-BBEB-41BE-885A-33E3B8DF6DF6}" dt="2026-02-24T19:36:01.469" v="0" actId="478"/>
          <ac:picMkLst>
            <pc:docMk/>
            <pc:sldMk cId="1056749084" sldId="256"/>
            <ac:picMk id="4" creationId="{32D04B4C-EEDF-48D0-A9DB-5B1DD784A8CB}"/>
          </ac:picMkLst>
        </pc:picChg>
      </pc:sldChg>
      <pc:sldChg chg="addSp delSp modSp">
        <pc:chgData name="LAMIAE BEZZAZ" userId="f9bc3cc0-8e1c-4944-afa8-b4b36bbf20e1" providerId="ADAL" clId="{6ABA4433-BBEB-41BE-885A-33E3B8DF6DF6}" dt="2026-02-24T20:10:58.426" v="619" actId="20577"/>
        <pc:sldMkLst>
          <pc:docMk/>
          <pc:sldMk cId="613695729" sldId="645"/>
        </pc:sldMkLst>
        <pc:spChg chg="mod">
          <ac:chgData name="LAMIAE BEZZAZ" userId="f9bc3cc0-8e1c-4944-afa8-b4b36bbf20e1" providerId="ADAL" clId="{6ABA4433-BBEB-41BE-885A-33E3B8DF6DF6}" dt="2026-02-24T20:10:58.426" v="619" actId="20577"/>
          <ac:spMkLst>
            <pc:docMk/>
            <pc:sldMk cId="613695729" sldId="645"/>
            <ac:spMk id="2" creationId="{3C57744B-8346-4FC3-BADA-54A0FBB7CCD0}"/>
          </ac:spMkLst>
        </pc:spChg>
        <pc:picChg chg="add mod ord">
          <ac:chgData name="LAMIAE BEZZAZ" userId="f9bc3cc0-8e1c-4944-afa8-b4b36bbf20e1" providerId="ADAL" clId="{6ABA4433-BBEB-41BE-885A-33E3B8DF6DF6}" dt="2026-02-24T20:10:55.476" v="617" actId="1076"/>
          <ac:picMkLst>
            <pc:docMk/>
            <pc:sldMk cId="613695729" sldId="645"/>
            <ac:picMk id="5" creationId="{70139C9C-8E49-4498-BE8B-6977E2F448CD}"/>
          </ac:picMkLst>
        </pc:picChg>
        <pc:picChg chg="del">
          <ac:chgData name="LAMIAE BEZZAZ" userId="f9bc3cc0-8e1c-4944-afa8-b4b36bbf20e1" providerId="ADAL" clId="{6ABA4433-BBEB-41BE-885A-33E3B8DF6DF6}" dt="2026-02-24T20:10:43.701" v="612" actId="478"/>
          <ac:picMkLst>
            <pc:docMk/>
            <pc:sldMk cId="613695729" sldId="645"/>
            <ac:picMk id="7" creationId="{25287954-7914-4F0E-A296-1E10F3871459}"/>
          </ac:picMkLst>
        </pc:picChg>
      </pc:sldChg>
      <pc:sldChg chg="modSp">
        <pc:chgData name="LAMIAE BEZZAZ" userId="f9bc3cc0-8e1c-4944-afa8-b4b36bbf20e1" providerId="ADAL" clId="{6ABA4433-BBEB-41BE-885A-33E3B8DF6DF6}" dt="2026-02-24T19:47:19.845" v="144"/>
        <pc:sldMkLst>
          <pc:docMk/>
          <pc:sldMk cId="3703491735" sldId="653"/>
        </pc:sldMkLst>
        <pc:spChg chg="mod">
          <ac:chgData name="LAMIAE BEZZAZ" userId="f9bc3cc0-8e1c-4944-afa8-b4b36bbf20e1" providerId="ADAL" clId="{6ABA4433-BBEB-41BE-885A-33E3B8DF6DF6}" dt="2026-02-24T19:47:19.845" v="144"/>
          <ac:spMkLst>
            <pc:docMk/>
            <pc:sldMk cId="3703491735" sldId="653"/>
            <ac:spMk id="6" creationId="{9EBA7426-5DCB-54A5-FABE-A5835849FC4C}"/>
          </ac:spMkLst>
        </pc:spChg>
      </pc:sldChg>
      <pc:sldChg chg="modSp">
        <pc:chgData name="LAMIAE BEZZAZ" userId="f9bc3cc0-8e1c-4944-afa8-b4b36bbf20e1" providerId="ADAL" clId="{6ABA4433-BBEB-41BE-885A-33E3B8DF6DF6}" dt="2026-02-24T19:48:59.753" v="232" actId="20577"/>
        <pc:sldMkLst>
          <pc:docMk/>
          <pc:sldMk cId="1552006823" sldId="780"/>
        </pc:sldMkLst>
        <pc:spChg chg="mod">
          <ac:chgData name="LAMIAE BEZZAZ" userId="f9bc3cc0-8e1c-4944-afa8-b4b36bbf20e1" providerId="ADAL" clId="{6ABA4433-BBEB-41BE-885A-33E3B8DF6DF6}" dt="2026-02-24T19:48:59.753" v="232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addSp delSp modSp delAnim modAnim">
        <pc:chgData name="LAMIAE BEZZAZ" userId="f9bc3cc0-8e1c-4944-afa8-b4b36bbf20e1" providerId="ADAL" clId="{6ABA4433-BBEB-41BE-885A-33E3B8DF6DF6}" dt="2026-02-24T19:45:24.201" v="129"/>
        <pc:sldMkLst>
          <pc:docMk/>
          <pc:sldMk cId="927543826" sldId="784"/>
        </pc:sldMkLst>
        <pc:picChg chg="add mod">
          <ac:chgData name="LAMIAE BEZZAZ" userId="f9bc3cc0-8e1c-4944-afa8-b4b36bbf20e1" providerId="ADAL" clId="{6ABA4433-BBEB-41BE-885A-33E3B8DF6DF6}" dt="2026-02-24T19:45:13" v="126" actId="1076"/>
          <ac:picMkLst>
            <pc:docMk/>
            <pc:sldMk cId="927543826" sldId="784"/>
            <ac:picMk id="2" creationId="{D79E111B-5AE6-493D-90C4-D2604328FC31}"/>
          </ac:picMkLst>
        </pc:picChg>
        <pc:picChg chg="del">
          <ac:chgData name="LAMIAE BEZZAZ" userId="f9bc3cc0-8e1c-4944-afa8-b4b36bbf20e1" providerId="ADAL" clId="{6ABA4433-BBEB-41BE-885A-33E3B8DF6DF6}" dt="2026-02-24T19:44:43.766" v="119" actId="478"/>
          <ac:picMkLst>
            <pc:docMk/>
            <pc:sldMk cId="927543826" sldId="784"/>
            <ac:picMk id="3" creationId="{FE784503-0AD6-4F61-A4E5-F36E0B0D59DA}"/>
          </ac:picMkLst>
        </pc:picChg>
      </pc:sldChg>
      <pc:sldChg chg="modSp">
        <pc:chgData name="LAMIAE BEZZAZ" userId="f9bc3cc0-8e1c-4944-afa8-b4b36bbf20e1" providerId="ADAL" clId="{6ABA4433-BBEB-41BE-885A-33E3B8DF6DF6}" dt="2026-02-24T19:56:54.774" v="438" actId="20577"/>
        <pc:sldMkLst>
          <pc:docMk/>
          <pc:sldMk cId="4104159078" sldId="814"/>
        </pc:sldMkLst>
        <pc:spChg chg="mod">
          <ac:chgData name="LAMIAE BEZZAZ" userId="f9bc3cc0-8e1c-4944-afa8-b4b36bbf20e1" providerId="ADAL" clId="{6ABA4433-BBEB-41BE-885A-33E3B8DF6DF6}" dt="2026-02-24T19:56:54.774" v="438" actId="20577"/>
          <ac:spMkLst>
            <pc:docMk/>
            <pc:sldMk cId="4104159078" sldId="814"/>
            <ac:spMk id="13" creationId="{1AAB39AE-C88C-2050-B1F8-20189324A922}"/>
          </ac:spMkLst>
        </pc:spChg>
        <pc:spChg chg="mod">
          <ac:chgData name="LAMIAE BEZZAZ" userId="f9bc3cc0-8e1c-4944-afa8-b4b36bbf20e1" providerId="ADAL" clId="{6ABA4433-BBEB-41BE-885A-33E3B8DF6DF6}" dt="2026-02-24T19:47:19.845" v="144"/>
          <ac:spMkLst>
            <pc:docMk/>
            <pc:sldMk cId="4104159078" sldId="814"/>
            <ac:spMk id="14" creationId="{516F0179-3CB0-BDC7-0565-AE10D8CF1805}"/>
          </ac:spMkLst>
        </pc:spChg>
        <pc:spChg chg="mod">
          <ac:chgData name="LAMIAE BEZZAZ" userId="f9bc3cc0-8e1c-4944-afa8-b4b36bbf20e1" providerId="ADAL" clId="{6ABA4433-BBEB-41BE-885A-33E3B8DF6DF6}" dt="2026-02-24T19:47:19.845" v="144"/>
          <ac:spMkLst>
            <pc:docMk/>
            <pc:sldMk cId="4104159078" sldId="814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6ABA4433-BBEB-41BE-885A-33E3B8DF6DF6}" dt="2026-02-24T19:57:40.673" v="450" actId="20577"/>
        <pc:sldMkLst>
          <pc:docMk/>
          <pc:sldMk cId="3798910299" sldId="825"/>
        </pc:sldMkLst>
        <pc:spChg chg="mod">
          <ac:chgData name="LAMIAE BEZZAZ" userId="f9bc3cc0-8e1c-4944-afa8-b4b36bbf20e1" providerId="ADAL" clId="{6ABA4433-BBEB-41BE-885A-33E3B8DF6DF6}" dt="2026-02-24T19:57:40.673" v="450" actId="20577"/>
          <ac:spMkLst>
            <pc:docMk/>
            <pc:sldMk cId="3798910299" sldId="825"/>
            <ac:spMk id="4" creationId="{AD08B1E4-3D3B-7CA1-9846-4FF4F4FEE946}"/>
          </ac:spMkLst>
        </pc:spChg>
        <pc:spChg chg="mod">
          <ac:chgData name="LAMIAE BEZZAZ" userId="f9bc3cc0-8e1c-4944-afa8-b4b36bbf20e1" providerId="ADAL" clId="{6ABA4433-BBEB-41BE-885A-33E3B8DF6DF6}" dt="2026-02-24T19:47:19.845" v="144"/>
          <ac:spMkLst>
            <pc:docMk/>
            <pc:sldMk cId="3798910299" sldId="825"/>
            <ac:spMk id="14" creationId="{FAB051FF-6900-758D-6483-BD99AF1B559E}"/>
          </ac:spMkLst>
        </pc:spChg>
        <pc:spChg chg="mod">
          <ac:chgData name="LAMIAE BEZZAZ" userId="f9bc3cc0-8e1c-4944-afa8-b4b36bbf20e1" providerId="ADAL" clId="{6ABA4433-BBEB-41BE-885A-33E3B8DF6DF6}" dt="2026-02-24T19:47:19.845" v="144"/>
          <ac:spMkLst>
            <pc:docMk/>
            <pc:sldMk cId="3798910299" sldId="825"/>
            <ac:spMk id="17" creationId="{3E7890C4-1984-3C72-CFF0-D6ABFAACD064}"/>
          </ac:spMkLst>
        </pc:spChg>
      </pc:sldChg>
      <pc:sldChg chg="addSp delSp modSp">
        <pc:chgData name="LAMIAE BEZZAZ" userId="f9bc3cc0-8e1c-4944-afa8-b4b36bbf20e1" providerId="ADAL" clId="{6ABA4433-BBEB-41BE-885A-33E3B8DF6DF6}" dt="2026-02-24T20:13:30.207" v="680" actId="20577"/>
        <pc:sldMkLst>
          <pc:docMk/>
          <pc:sldMk cId="3770607208" sldId="837"/>
        </pc:sldMkLst>
        <pc:spChg chg="mod">
          <ac:chgData name="LAMIAE BEZZAZ" userId="f9bc3cc0-8e1c-4944-afa8-b4b36bbf20e1" providerId="ADAL" clId="{6ABA4433-BBEB-41BE-885A-33E3B8DF6DF6}" dt="2026-02-24T20:13:30.207" v="680" actId="20577"/>
          <ac:spMkLst>
            <pc:docMk/>
            <pc:sldMk cId="3770607208" sldId="837"/>
            <ac:spMk id="13" creationId="{4CDD66ED-4C95-FB1D-57A1-15D932035699}"/>
          </ac:spMkLst>
        </pc:spChg>
        <pc:picChg chg="add mod ord">
          <ac:chgData name="LAMIAE BEZZAZ" userId="f9bc3cc0-8e1c-4944-afa8-b4b36bbf20e1" providerId="ADAL" clId="{6ABA4433-BBEB-41BE-885A-33E3B8DF6DF6}" dt="2026-02-24T20:13:25.668" v="678" actId="171"/>
          <ac:picMkLst>
            <pc:docMk/>
            <pc:sldMk cId="3770607208" sldId="837"/>
            <ac:picMk id="4" creationId="{928539DA-D0F1-4E55-BA2B-A3488FC7BE07}"/>
          </ac:picMkLst>
        </pc:picChg>
        <pc:picChg chg="del">
          <ac:chgData name="LAMIAE BEZZAZ" userId="f9bc3cc0-8e1c-4944-afa8-b4b36bbf20e1" providerId="ADAL" clId="{6ABA4433-BBEB-41BE-885A-33E3B8DF6DF6}" dt="2026-02-24T20:13:06.718" v="670" actId="478"/>
          <ac:picMkLst>
            <pc:docMk/>
            <pc:sldMk cId="3770607208" sldId="837"/>
            <ac:picMk id="8" creationId="{F75AEDC7-7515-4BD3-985A-68215296B75D}"/>
          </ac:picMkLst>
        </pc:picChg>
      </pc:sldChg>
      <pc:sldChg chg="addSp delSp modSp">
        <pc:chgData name="LAMIAE BEZZAZ" userId="f9bc3cc0-8e1c-4944-afa8-b4b36bbf20e1" providerId="ADAL" clId="{6ABA4433-BBEB-41BE-885A-33E3B8DF6DF6}" dt="2026-02-24T20:14:14.897" v="690" actId="171"/>
        <pc:sldMkLst>
          <pc:docMk/>
          <pc:sldMk cId="2523018488" sldId="838"/>
        </pc:sldMkLst>
        <pc:picChg chg="add mod ord">
          <ac:chgData name="LAMIAE BEZZAZ" userId="f9bc3cc0-8e1c-4944-afa8-b4b36bbf20e1" providerId="ADAL" clId="{6ABA4433-BBEB-41BE-885A-33E3B8DF6DF6}" dt="2026-02-24T20:14:14.897" v="690" actId="171"/>
          <ac:picMkLst>
            <pc:docMk/>
            <pc:sldMk cId="2523018488" sldId="838"/>
            <ac:picMk id="2" creationId="{0AD935B1-B189-496D-AE5F-EB36E3223CF9}"/>
          </ac:picMkLst>
        </pc:picChg>
        <pc:picChg chg="del">
          <ac:chgData name="LAMIAE BEZZAZ" userId="f9bc3cc0-8e1c-4944-afa8-b4b36bbf20e1" providerId="ADAL" clId="{6ABA4433-BBEB-41BE-885A-33E3B8DF6DF6}" dt="2026-02-24T20:13:42.663" v="681" actId="478"/>
          <ac:picMkLst>
            <pc:docMk/>
            <pc:sldMk cId="2523018488" sldId="838"/>
            <ac:picMk id="9" creationId="{B5C3AA18-5C6D-465C-B2F8-455257638CAC}"/>
          </ac:picMkLst>
        </pc:picChg>
      </pc:sldChg>
      <pc:sldChg chg="addSp delSp modSp">
        <pc:chgData name="LAMIAE BEZZAZ" userId="f9bc3cc0-8e1c-4944-afa8-b4b36bbf20e1" providerId="ADAL" clId="{6ABA4433-BBEB-41BE-885A-33E3B8DF6DF6}" dt="2026-02-24T20:15:52.770" v="712" actId="20577"/>
        <pc:sldMkLst>
          <pc:docMk/>
          <pc:sldMk cId="3477044608" sldId="840"/>
        </pc:sldMkLst>
        <pc:spChg chg="mod">
          <ac:chgData name="LAMIAE BEZZAZ" userId="f9bc3cc0-8e1c-4944-afa8-b4b36bbf20e1" providerId="ADAL" clId="{6ABA4433-BBEB-41BE-885A-33E3B8DF6DF6}" dt="2026-02-24T20:15:52.770" v="712" actId="20577"/>
          <ac:spMkLst>
            <pc:docMk/>
            <pc:sldMk cId="3477044608" sldId="840"/>
            <ac:spMk id="3" creationId="{D1CE7426-7940-88AA-8163-4CC672C6CAF2}"/>
          </ac:spMkLst>
        </pc:spChg>
        <pc:spChg chg="mod">
          <ac:chgData name="LAMIAE BEZZAZ" userId="f9bc3cc0-8e1c-4944-afa8-b4b36bbf20e1" providerId="ADAL" clId="{6ABA4433-BBEB-41BE-885A-33E3B8DF6DF6}" dt="2026-02-24T20:15:37.621" v="707" actId="14100"/>
          <ac:spMkLst>
            <pc:docMk/>
            <pc:sldMk cId="3477044608" sldId="840"/>
            <ac:spMk id="17" creationId="{2BBAA5C3-A49B-4023-A272-6B598CF05C13}"/>
          </ac:spMkLst>
        </pc:spChg>
        <pc:spChg chg="mod">
          <ac:chgData name="LAMIAE BEZZAZ" userId="f9bc3cc0-8e1c-4944-afa8-b4b36bbf20e1" providerId="ADAL" clId="{6ABA4433-BBEB-41BE-885A-33E3B8DF6DF6}" dt="2026-02-24T20:15:42.812" v="708" actId="1076"/>
          <ac:spMkLst>
            <pc:docMk/>
            <pc:sldMk cId="3477044608" sldId="840"/>
            <ac:spMk id="18" creationId="{25FEC6B1-258E-430C-A3BF-36C29E759353}"/>
          </ac:spMkLst>
        </pc:spChg>
        <pc:grpChg chg="del">
          <ac:chgData name="LAMIAE BEZZAZ" userId="f9bc3cc0-8e1c-4944-afa8-b4b36bbf20e1" providerId="ADAL" clId="{6ABA4433-BBEB-41BE-885A-33E3B8DF6DF6}" dt="2026-02-24T20:14:57.519" v="695" actId="478"/>
          <ac:grpSpMkLst>
            <pc:docMk/>
            <pc:sldMk cId="3477044608" sldId="840"/>
            <ac:grpSpMk id="2" creationId="{BDC57F74-94EC-4B3D-9CC6-BC1BCC44CB3E}"/>
          </ac:grpSpMkLst>
        </pc:grpChg>
        <pc:grpChg chg="add mod ord">
          <ac:chgData name="LAMIAE BEZZAZ" userId="f9bc3cc0-8e1c-4944-afa8-b4b36bbf20e1" providerId="ADAL" clId="{6ABA4433-BBEB-41BE-885A-33E3B8DF6DF6}" dt="2026-02-24T20:15:29.940" v="705" actId="1076"/>
          <ac:grpSpMkLst>
            <pc:docMk/>
            <pc:sldMk cId="3477044608" sldId="840"/>
            <ac:grpSpMk id="8" creationId="{C8DCA78A-F0D6-4A22-8466-F5EA8378D809}"/>
          </ac:grpSpMkLst>
        </pc:grpChg>
        <pc:picChg chg="add mod">
          <ac:chgData name="LAMIAE BEZZAZ" userId="f9bc3cc0-8e1c-4944-afa8-b4b36bbf20e1" providerId="ADAL" clId="{6ABA4433-BBEB-41BE-885A-33E3B8DF6DF6}" dt="2026-02-24T20:14:55.178" v="694" actId="164"/>
          <ac:picMkLst>
            <pc:docMk/>
            <pc:sldMk cId="3477044608" sldId="840"/>
            <ac:picMk id="5" creationId="{E23EFBF0-B629-4F75-9D0B-E130AAF978C8}"/>
          </ac:picMkLst>
        </pc:picChg>
        <pc:picChg chg="add mod">
          <ac:chgData name="LAMIAE BEZZAZ" userId="f9bc3cc0-8e1c-4944-afa8-b4b36bbf20e1" providerId="ADAL" clId="{6ABA4433-BBEB-41BE-885A-33E3B8DF6DF6}" dt="2026-02-24T20:14:55.178" v="694" actId="164"/>
          <ac:picMkLst>
            <pc:docMk/>
            <pc:sldMk cId="3477044608" sldId="840"/>
            <ac:picMk id="7" creationId="{10B0FA0B-066A-4758-9B26-7589AAC669A0}"/>
          </ac:picMkLst>
        </pc:picChg>
      </pc:sldChg>
      <pc:sldChg chg="modSp">
        <pc:chgData name="LAMIAE BEZZAZ" userId="f9bc3cc0-8e1c-4944-afa8-b4b36bbf20e1" providerId="ADAL" clId="{6ABA4433-BBEB-41BE-885A-33E3B8DF6DF6}" dt="2026-02-24T20:01:47.027" v="477" actId="20577"/>
        <pc:sldMkLst>
          <pc:docMk/>
          <pc:sldMk cId="0" sldId="846"/>
        </pc:sldMkLst>
        <pc:spChg chg="mod">
          <ac:chgData name="LAMIAE BEZZAZ" userId="f9bc3cc0-8e1c-4944-afa8-b4b36bbf20e1" providerId="ADAL" clId="{6ABA4433-BBEB-41BE-885A-33E3B8DF6DF6}" dt="2026-02-24T20:01:43.560" v="475" actId="20577"/>
          <ac:spMkLst>
            <pc:docMk/>
            <pc:sldMk cId="0" sldId="846"/>
            <ac:spMk id="4" creationId="{00000000-0000-0000-0000-000000000000}"/>
          </ac:spMkLst>
        </pc:spChg>
        <pc:spChg chg="mod">
          <ac:chgData name="LAMIAE BEZZAZ" userId="f9bc3cc0-8e1c-4944-afa8-b4b36bbf20e1" providerId="ADAL" clId="{6ABA4433-BBEB-41BE-885A-33E3B8DF6DF6}" dt="2026-02-24T20:01:47.027" v="477" actId="20577"/>
          <ac:spMkLst>
            <pc:docMk/>
            <pc:sldMk cId="0" sldId="846"/>
            <ac:spMk id="5" creationId="{00000000-0000-0000-0000-000000000000}"/>
          </ac:spMkLst>
        </pc:spChg>
      </pc:sldChg>
      <pc:sldChg chg="add">
        <pc:chgData name="LAMIAE BEZZAZ" userId="f9bc3cc0-8e1c-4944-afa8-b4b36bbf20e1" providerId="ADAL" clId="{6ABA4433-BBEB-41BE-885A-33E3B8DF6DF6}" dt="2026-02-24T19:37:44.759" v="5"/>
        <pc:sldMkLst>
          <pc:docMk/>
          <pc:sldMk cId="3005613515" sldId="847"/>
        </pc:sldMkLst>
      </pc:sldChg>
      <pc:sldChg chg="modSp">
        <pc:chgData name="LAMIAE BEZZAZ" userId="f9bc3cc0-8e1c-4944-afa8-b4b36bbf20e1" providerId="ADAL" clId="{6ABA4433-BBEB-41BE-885A-33E3B8DF6DF6}" dt="2026-02-24T19:58:46.723" v="455" actId="2711"/>
        <pc:sldMkLst>
          <pc:docMk/>
          <pc:sldMk cId="2684671923" sldId="859"/>
        </pc:sldMkLst>
        <pc:spChg chg="mod">
          <ac:chgData name="LAMIAE BEZZAZ" userId="f9bc3cc0-8e1c-4944-afa8-b4b36bbf20e1" providerId="ADAL" clId="{6ABA4433-BBEB-41BE-885A-33E3B8DF6DF6}" dt="2026-02-24T19:58:46.723" v="455" actId="2711"/>
          <ac:spMkLst>
            <pc:docMk/>
            <pc:sldMk cId="2684671923" sldId="859"/>
            <ac:spMk id="7" creationId="{6256C97A-6C93-EA38-870D-3F78DB984F11}"/>
          </ac:spMkLst>
        </pc:spChg>
      </pc:sldChg>
      <pc:sldChg chg="modSp">
        <pc:chgData name="LAMIAE BEZZAZ" userId="f9bc3cc0-8e1c-4944-afa8-b4b36bbf20e1" providerId="ADAL" clId="{6ABA4433-BBEB-41BE-885A-33E3B8DF6DF6}" dt="2026-02-24T19:59:11.659" v="461" actId="20577"/>
        <pc:sldMkLst>
          <pc:docMk/>
          <pc:sldMk cId="487590819" sldId="860"/>
        </pc:sldMkLst>
        <pc:spChg chg="mod">
          <ac:chgData name="LAMIAE BEZZAZ" userId="f9bc3cc0-8e1c-4944-afa8-b4b36bbf20e1" providerId="ADAL" clId="{6ABA4433-BBEB-41BE-885A-33E3B8DF6DF6}" dt="2026-02-24T19:58:55.640" v="456" actId="20577"/>
          <ac:spMkLst>
            <pc:docMk/>
            <pc:sldMk cId="487590819" sldId="860"/>
            <ac:spMk id="13" creationId="{2C7570A6-DACF-484E-B9DF-8A265DC54FA7}"/>
          </ac:spMkLst>
        </pc:spChg>
        <pc:spChg chg="mod">
          <ac:chgData name="LAMIAE BEZZAZ" userId="f9bc3cc0-8e1c-4944-afa8-b4b36bbf20e1" providerId="ADAL" clId="{6ABA4433-BBEB-41BE-885A-33E3B8DF6DF6}" dt="2026-02-24T19:59:05.075" v="459" actId="20577"/>
          <ac:spMkLst>
            <pc:docMk/>
            <pc:sldMk cId="487590819" sldId="860"/>
            <ac:spMk id="16" creationId="{D819AA1B-957D-4F50-8969-78B1BE3CBEAA}"/>
          </ac:spMkLst>
        </pc:spChg>
        <pc:spChg chg="mod">
          <ac:chgData name="LAMIAE BEZZAZ" userId="f9bc3cc0-8e1c-4944-afa8-b4b36bbf20e1" providerId="ADAL" clId="{6ABA4433-BBEB-41BE-885A-33E3B8DF6DF6}" dt="2026-02-24T19:59:07.606" v="460" actId="20577"/>
          <ac:spMkLst>
            <pc:docMk/>
            <pc:sldMk cId="487590819" sldId="860"/>
            <ac:spMk id="21" creationId="{F6C3F0AF-46D3-4E6A-A0C0-3C009EBDC451}"/>
          </ac:spMkLst>
        </pc:spChg>
        <pc:spChg chg="mod">
          <ac:chgData name="LAMIAE BEZZAZ" userId="f9bc3cc0-8e1c-4944-afa8-b4b36bbf20e1" providerId="ADAL" clId="{6ABA4433-BBEB-41BE-885A-33E3B8DF6DF6}" dt="2026-02-24T19:58:58.983" v="457" actId="20577"/>
          <ac:spMkLst>
            <pc:docMk/>
            <pc:sldMk cId="487590819" sldId="860"/>
            <ac:spMk id="22" creationId="{65C2C5D2-3632-4772-9B6A-DA1C9C9C8EBB}"/>
          </ac:spMkLst>
        </pc:spChg>
        <pc:spChg chg="mod">
          <ac:chgData name="LAMIAE BEZZAZ" userId="f9bc3cc0-8e1c-4944-afa8-b4b36bbf20e1" providerId="ADAL" clId="{6ABA4433-BBEB-41BE-885A-33E3B8DF6DF6}" dt="2026-02-24T19:59:11.659" v="461" actId="20577"/>
          <ac:spMkLst>
            <pc:docMk/>
            <pc:sldMk cId="487590819" sldId="860"/>
            <ac:spMk id="23" creationId="{37CBEF91-D491-41A3-8DE8-0A5F76273CF7}"/>
          </ac:spMkLst>
        </pc:spChg>
        <pc:spChg chg="mod">
          <ac:chgData name="LAMIAE BEZZAZ" userId="f9bc3cc0-8e1c-4944-afa8-b4b36bbf20e1" providerId="ADAL" clId="{6ABA4433-BBEB-41BE-885A-33E3B8DF6DF6}" dt="2026-02-24T19:59:02.242" v="458" actId="20577"/>
          <ac:spMkLst>
            <pc:docMk/>
            <pc:sldMk cId="487590819" sldId="860"/>
            <ac:spMk id="24" creationId="{60A0446E-8032-4256-B933-9F264CB5BA7F}"/>
          </ac:spMkLst>
        </pc:spChg>
      </pc:sldChg>
      <pc:sldChg chg="addSp delSp modSp">
        <pc:chgData name="LAMIAE BEZZAZ" userId="f9bc3cc0-8e1c-4944-afa8-b4b36bbf20e1" providerId="ADAL" clId="{6ABA4433-BBEB-41BE-885A-33E3B8DF6DF6}" dt="2026-02-24T20:11:18.199" v="623" actId="1076"/>
        <pc:sldMkLst>
          <pc:docMk/>
          <pc:sldMk cId="3542612934" sldId="862"/>
        </pc:sldMkLst>
        <pc:picChg chg="add mod">
          <ac:chgData name="LAMIAE BEZZAZ" userId="f9bc3cc0-8e1c-4944-afa8-b4b36bbf20e1" providerId="ADAL" clId="{6ABA4433-BBEB-41BE-885A-33E3B8DF6DF6}" dt="2026-02-24T20:11:18.199" v="623" actId="1076"/>
          <ac:picMkLst>
            <pc:docMk/>
            <pc:sldMk cId="3542612934" sldId="862"/>
            <ac:picMk id="4" creationId="{82385D25-45E2-4035-B07D-27B3A563E955}"/>
          </ac:picMkLst>
        </pc:picChg>
        <pc:picChg chg="del">
          <ac:chgData name="LAMIAE BEZZAZ" userId="f9bc3cc0-8e1c-4944-afa8-b4b36bbf20e1" providerId="ADAL" clId="{6ABA4433-BBEB-41BE-885A-33E3B8DF6DF6}" dt="2026-02-24T20:11:03.157" v="620" actId="478"/>
          <ac:picMkLst>
            <pc:docMk/>
            <pc:sldMk cId="3542612934" sldId="862"/>
            <ac:picMk id="6" creationId="{4B2A701A-AD89-47A6-87AF-0A149469E8C5}"/>
          </ac:picMkLst>
        </pc:picChg>
      </pc:sldChg>
      <pc:sldChg chg="delSp modSp delAnim">
        <pc:chgData name="LAMIAE BEZZAZ" userId="f9bc3cc0-8e1c-4944-afa8-b4b36bbf20e1" providerId="ADAL" clId="{6ABA4433-BBEB-41BE-885A-33E3B8DF6DF6}" dt="2026-02-24T20:05:01.268" v="556" actId="478"/>
        <pc:sldMkLst>
          <pc:docMk/>
          <pc:sldMk cId="0" sldId="866"/>
        </pc:sldMkLst>
        <pc:spChg chg="mod">
          <ac:chgData name="LAMIAE BEZZAZ" userId="f9bc3cc0-8e1c-4944-afa8-b4b36bbf20e1" providerId="ADAL" clId="{6ABA4433-BBEB-41BE-885A-33E3B8DF6DF6}" dt="2026-02-24T20:04:59.053" v="555" actId="207"/>
          <ac:spMkLst>
            <pc:docMk/>
            <pc:sldMk cId="0" sldId="866"/>
            <ac:spMk id="7" creationId="{0BC05F3C-0793-403B-A645-00CECEFB65E9}"/>
          </ac:spMkLst>
        </pc:spChg>
        <pc:picChg chg="del">
          <ac:chgData name="LAMIAE BEZZAZ" userId="f9bc3cc0-8e1c-4944-afa8-b4b36bbf20e1" providerId="ADAL" clId="{6ABA4433-BBEB-41BE-885A-33E3B8DF6DF6}" dt="2026-02-24T20:05:01.268" v="556" actId="478"/>
          <ac:picMkLst>
            <pc:docMk/>
            <pc:sldMk cId="0" sldId="866"/>
            <ac:picMk id="2" creationId="{E5CAF04F-09E2-31A0-6FEF-7C08D77808BD}"/>
          </ac:picMkLst>
        </pc:picChg>
      </pc:sldChg>
      <pc:sldChg chg="modSp">
        <pc:chgData name="LAMIAE BEZZAZ" userId="f9bc3cc0-8e1c-4944-afa8-b4b36bbf20e1" providerId="ADAL" clId="{6ABA4433-BBEB-41BE-885A-33E3B8DF6DF6}" dt="2026-02-24T19:55:48.951" v="426" actId="20577"/>
        <pc:sldMkLst>
          <pc:docMk/>
          <pc:sldMk cId="3450752851" sldId="955"/>
        </pc:sldMkLst>
        <pc:spChg chg="mod">
          <ac:chgData name="LAMIAE BEZZAZ" userId="f9bc3cc0-8e1c-4944-afa8-b4b36bbf20e1" providerId="ADAL" clId="{6ABA4433-BBEB-41BE-885A-33E3B8DF6DF6}" dt="2026-02-24T19:55:48.951" v="426" actId="20577"/>
          <ac:spMkLst>
            <pc:docMk/>
            <pc:sldMk cId="3450752851" sldId="955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6ABA4433-BBEB-41BE-885A-33E3B8DF6DF6}" dt="2026-02-24T19:56:32.424" v="427"/>
        <pc:sldMkLst>
          <pc:docMk/>
          <pc:sldMk cId="3274119449" sldId="1030"/>
        </pc:sldMkLst>
        <pc:spChg chg="mod">
          <ac:chgData name="LAMIAE BEZZAZ" userId="f9bc3cc0-8e1c-4944-afa8-b4b36bbf20e1" providerId="ADAL" clId="{6ABA4433-BBEB-41BE-885A-33E3B8DF6DF6}" dt="2026-02-24T19:47:19.845" v="144"/>
          <ac:spMkLst>
            <pc:docMk/>
            <pc:sldMk cId="3274119449" sldId="1030"/>
            <ac:spMk id="13" creationId="{AC6BF3D7-556E-448C-F085-3C1582824A2B}"/>
          </ac:spMkLst>
        </pc:spChg>
        <pc:spChg chg="mod">
          <ac:chgData name="LAMIAE BEZZAZ" userId="f9bc3cc0-8e1c-4944-afa8-b4b36bbf20e1" providerId="ADAL" clId="{6ABA4433-BBEB-41BE-885A-33E3B8DF6DF6}" dt="2026-02-24T19:47:19.845" v="144"/>
          <ac:spMkLst>
            <pc:docMk/>
            <pc:sldMk cId="3274119449" sldId="1030"/>
            <ac:spMk id="14" creationId="{55B1DD48-DCD5-6EEE-7311-AD30A741D962}"/>
          </ac:spMkLst>
        </pc:spChg>
        <pc:spChg chg="mod">
          <ac:chgData name="LAMIAE BEZZAZ" userId="f9bc3cc0-8e1c-4944-afa8-b4b36bbf20e1" providerId="ADAL" clId="{6ABA4433-BBEB-41BE-885A-33E3B8DF6DF6}" dt="2026-02-24T19:56:32.424" v="427"/>
          <ac:spMkLst>
            <pc:docMk/>
            <pc:sldMk cId="3274119449" sldId="1030"/>
            <ac:spMk id="17" creationId="{39A7660A-DEEB-2C87-175B-55238BB1DF0E}"/>
          </ac:spMkLst>
        </pc:spChg>
      </pc:sldChg>
      <pc:sldChg chg="modSp">
        <pc:chgData name="LAMIAE BEZZAZ" userId="f9bc3cc0-8e1c-4944-afa8-b4b36bbf20e1" providerId="ADAL" clId="{6ABA4433-BBEB-41BE-885A-33E3B8DF6DF6}" dt="2026-02-24T19:49:09.661" v="237" actId="20577"/>
        <pc:sldMkLst>
          <pc:docMk/>
          <pc:sldMk cId="4223267053" sldId="1032"/>
        </pc:sldMkLst>
        <pc:spChg chg="mod">
          <ac:chgData name="LAMIAE BEZZAZ" userId="f9bc3cc0-8e1c-4944-afa8-b4b36bbf20e1" providerId="ADAL" clId="{6ABA4433-BBEB-41BE-885A-33E3B8DF6DF6}" dt="2026-02-24T19:49:09.661" v="237" actId="20577"/>
          <ac:spMkLst>
            <pc:docMk/>
            <pc:sldMk cId="4223267053" sldId="1032"/>
            <ac:spMk id="4" creationId="{F5F58E59-5520-C4C4-25CC-4DA75C52FBA6}"/>
          </ac:spMkLst>
        </pc:spChg>
      </pc:sldChg>
      <pc:sldChg chg="delSp modSp">
        <pc:chgData name="LAMIAE BEZZAZ" userId="f9bc3cc0-8e1c-4944-afa8-b4b36bbf20e1" providerId="ADAL" clId="{6ABA4433-BBEB-41BE-885A-33E3B8DF6DF6}" dt="2026-02-24T20:13:01.161" v="669" actId="20577"/>
        <pc:sldMkLst>
          <pc:docMk/>
          <pc:sldMk cId="997152735" sldId="1041"/>
        </pc:sldMkLst>
        <pc:spChg chg="mod">
          <ac:chgData name="LAMIAE BEZZAZ" userId="f9bc3cc0-8e1c-4944-afa8-b4b36bbf20e1" providerId="ADAL" clId="{6ABA4433-BBEB-41BE-885A-33E3B8DF6DF6}" dt="2026-02-24T20:12:47.133" v="656" actId="20577"/>
          <ac:spMkLst>
            <pc:docMk/>
            <pc:sldMk cId="997152735" sldId="1041"/>
            <ac:spMk id="12" creationId="{23CD8A66-830E-4857-B6D4-FE4D06A44CF7}"/>
          </ac:spMkLst>
        </pc:spChg>
        <pc:spChg chg="mod">
          <ac:chgData name="LAMIAE BEZZAZ" userId="f9bc3cc0-8e1c-4944-afa8-b4b36bbf20e1" providerId="ADAL" clId="{6ABA4433-BBEB-41BE-885A-33E3B8DF6DF6}" dt="2026-02-24T20:13:01.161" v="669" actId="20577"/>
          <ac:spMkLst>
            <pc:docMk/>
            <pc:sldMk cId="997152735" sldId="1041"/>
            <ac:spMk id="14" creationId="{8E7DA5ED-B7C3-DE75-614A-6DD3D92A1478}"/>
          </ac:spMkLst>
        </pc:spChg>
        <pc:cxnChg chg="del">
          <ac:chgData name="LAMIAE BEZZAZ" userId="f9bc3cc0-8e1c-4944-afa8-b4b36bbf20e1" providerId="ADAL" clId="{6ABA4433-BBEB-41BE-885A-33E3B8DF6DF6}" dt="2026-02-24T20:12:38.774" v="647" actId="478"/>
          <ac:cxnSpMkLst>
            <pc:docMk/>
            <pc:sldMk cId="997152735" sldId="1041"/>
            <ac:cxnSpMk id="2" creationId="{3D6ADEC4-E30A-1281-EE3E-04FB8816538B}"/>
          </ac:cxnSpMkLst>
        </pc:cxnChg>
      </pc:sldChg>
      <pc:sldChg chg="modSp">
        <pc:chgData name="LAMIAE BEZZAZ" userId="f9bc3cc0-8e1c-4944-afa8-b4b36bbf20e1" providerId="ADAL" clId="{6ABA4433-BBEB-41BE-885A-33E3B8DF6DF6}" dt="2026-02-24T19:53:30.478" v="294" actId="1076"/>
        <pc:sldMkLst>
          <pc:docMk/>
          <pc:sldMk cId="1186904655" sldId="1048"/>
        </pc:sldMkLst>
        <pc:spChg chg="mod">
          <ac:chgData name="LAMIAE BEZZAZ" userId="f9bc3cc0-8e1c-4944-afa8-b4b36bbf20e1" providerId="ADAL" clId="{6ABA4433-BBEB-41BE-885A-33E3B8DF6DF6}" dt="2026-02-24T19:53:30.478" v="294" actId="1076"/>
          <ac:spMkLst>
            <pc:docMk/>
            <pc:sldMk cId="1186904655" sldId="1048"/>
            <ac:spMk id="14" creationId="{79778C06-0DCF-F609-FE8F-815B3399E2E9}"/>
          </ac:spMkLst>
        </pc:spChg>
      </pc:sldChg>
      <pc:sldChg chg="addSp delSp modSp">
        <pc:chgData name="LAMIAE BEZZAZ" userId="f9bc3cc0-8e1c-4944-afa8-b4b36bbf20e1" providerId="ADAL" clId="{6ABA4433-BBEB-41BE-885A-33E3B8DF6DF6}" dt="2026-02-24T19:52:52.583" v="293" actId="1076"/>
        <pc:sldMkLst>
          <pc:docMk/>
          <pc:sldMk cId="2298700374" sldId="1049"/>
        </pc:sldMkLst>
        <pc:spChg chg="del">
          <ac:chgData name="LAMIAE BEZZAZ" userId="f9bc3cc0-8e1c-4944-afa8-b4b36bbf20e1" providerId="ADAL" clId="{6ABA4433-BBEB-41BE-885A-33E3B8DF6DF6}" dt="2026-02-24T19:52:46.703" v="291" actId="478"/>
          <ac:spMkLst>
            <pc:docMk/>
            <pc:sldMk cId="2298700374" sldId="1049"/>
            <ac:spMk id="19" creationId="{BCEC0B72-8D20-4427-AB72-28C443168451}"/>
          </ac:spMkLst>
        </pc:spChg>
        <pc:spChg chg="add mod">
          <ac:chgData name="LAMIAE BEZZAZ" userId="f9bc3cc0-8e1c-4944-afa8-b4b36bbf20e1" providerId="ADAL" clId="{6ABA4433-BBEB-41BE-885A-33E3B8DF6DF6}" dt="2026-02-24T19:52:52.583" v="293" actId="1076"/>
          <ac:spMkLst>
            <pc:docMk/>
            <pc:sldMk cId="2298700374" sldId="1049"/>
            <ac:spMk id="20" creationId="{82BCEE6A-2AAA-48B2-8561-3E959C8264E0}"/>
          </ac:spMkLst>
        </pc:spChg>
      </pc:sldChg>
      <pc:sldChg chg="modSp">
        <pc:chgData name="LAMIAE BEZZAZ" userId="f9bc3cc0-8e1c-4944-afa8-b4b36bbf20e1" providerId="ADAL" clId="{6ABA4433-BBEB-41BE-885A-33E3B8DF6DF6}" dt="2026-02-24T19:55:11.594" v="372" actId="20577"/>
        <pc:sldMkLst>
          <pc:docMk/>
          <pc:sldMk cId="3082638665" sldId="1050"/>
        </pc:sldMkLst>
        <pc:spChg chg="mod">
          <ac:chgData name="LAMIAE BEZZAZ" userId="f9bc3cc0-8e1c-4944-afa8-b4b36bbf20e1" providerId="ADAL" clId="{6ABA4433-BBEB-41BE-885A-33E3B8DF6DF6}" dt="2026-02-24T19:54:43.796" v="370" actId="14100"/>
          <ac:spMkLst>
            <pc:docMk/>
            <pc:sldMk cId="3082638665" sldId="1050"/>
            <ac:spMk id="19" creationId="{B72426CF-FCA6-26B8-B0DA-AB1132B32623}"/>
          </ac:spMkLst>
        </pc:spChg>
        <pc:spChg chg="mod">
          <ac:chgData name="LAMIAE BEZZAZ" userId="f9bc3cc0-8e1c-4944-afa8-b4b36bbf20e1" providerId="ADAL" clId="{6ABA4433-BBEB-41BE-885A-33E3B8DF6DF6}" dt="2026-02-24T19:55:11.594" v="372" actId="20577"/>
          <ac:spMkLst>
            <pc:docMk/>
            <pc:sldMk cId="3082638665" sldId="1050"/>
            <ac:spMk id="20" creationId="{06FEABF5-47E1-2866-E663-64A878BA50E5}"/>
          </ac:spMkLst>
        </pc:spChg>
      </pc:sldChg>
      <pc:sldChg chg="modSp">
        <pc:chgData name="LAMIAE BEZZAZ" userId="f9bc3cc0-8e1c-4944-afa8-b4b36bbf20e1" providerId="ADAL" clId="{6ABA4433-BBEB-41BE-885A-33E3B8DF6DF6}" dt="2026-02-24T19:38:35.557" v="7"/>
        <pc:sldMkLst>
          <pc:docMk/>
          <pc:sldMk cId="719573920" sldId="1056"/>
        </pc:sldMkLst>
        <pc:spChg chg="mod">
          <ac:chgData name="LAMIAE BEZZAZ" userId="f9bc3cc0-8e1c-4944-afa8-b4b36bbf20e1" providerId="ADAL" clId="{6ABA4433-BBEB-41BE-885A-33E3B8DF6DF6}" dt="2026-02-24T19:38:35.557" v="7"/>
          <ac:spMkLst>
            <pc:docMk/>
            <pc:sldMk cId="719573920" sldId="1056"/>
            <ac:spMk id="3" creationId="{0018BFEA-5391-DF2D-65A5-7815BAF0E488}"/>
          </ac:spMkLst>
        </pc:spChg>
        <pc:spChg chg="mod">
          <ac:chgData name="LAMIAE BEZZAZ" userId="f9bc3cc0-8e1c-4944-afa8-b4b36bbf20e1" providerId="ADAL" clId="{6ABA4433-BBEB-41BE-885A-33E3B8DF6DF6}" dt="2026-02-24T19:38:35.557" v="7"/>
          <ac:spMkLst>
            <pc:docMk/>
            <pc:sldMk cId="719573920" sldId="1056"/>
            <ac:spMk id="5" creationId="{F4C33C7C-984C-F250-FB5E-05D2C11BE132}"/>
          </ac:spMkLst>
        </pc:spChg>
        <pc:spChg chg="mod">
          <ac:chgData name="LAMIAE BEZZAZ" userId="f9bc3cc0-8e1c-4944-afa8-b4b36bbf20e1" providerId="ADAL" clId="{6ABA4433-BBEB-41BE-885A-33E3B8DF6DF6}" dt="2026-02-24T19:38:35.557" v="7"/>
          <ac:spMkLst>
            <pc:docMk/>
            <pc:sldMk cId="719573920" sldId="1056"/>
            <ac:spMk id="58" creationId="{83C28088-0DA7-C997-EDDA-2D9D922584DF}"/>
          </ac:spMkLst>
        </pc:spChg>
        <pc:spChg chg="mod">
          <ac:chgData name="LAMIAE BEZZAZ" userId="f9bc3cc0-8e1c-4944-afa8-b4b36bbf20e1" providerId="ADAL" clId="{6ABA4433-BBEB-41BE-885A-33E3B8DF6DF6}" dt="2026-02-24T19:38:35.557" v="7"/>
          <ac:spMkLst>
            <pc:docMk/>
            <pc:sldMk cId="719573920" sldId="1056"/>
            <ac:spMk id="60" creationId="{E01761FA-4738-FF05-AF27-755A5F25938D}"/>
          </ac:spMkLst>
        </pc:spChg>
      </pc:sldChg>
      <pc:sldChg chg="modSp">
        <pc:chgData name="LAMIAE BEZZAZ" userId="f9bc3cc0-8e1c-4944-afa8-b4b36bbf20e1" providerId="ADAL" clId="{6ABA4433-BBEB-41BE-885A-33E3B8DF6DF6}" dt="2026-02-24T20:04:52.830" v="554" actId="207"/>
        <pc:sldMkLst>
          <pc:docMk/>
          <pc:sldMk cId="0" sldId="1069"/>
        </pc:sldMkLst>
        <pc:spChg chg="mod">
          <ac:chgData name="LAMIAE BEZZAZ" userId="f9bc3cc0-8e1c-4944-afa8-b4b36bbf20e1" providerId="ADAL" clId="{6ABA4433-BBEB-41BE-885A-33E3B8DF6DF6}" dt="2026-02-24T20:04:52.830" v="554" actId="207"/>
          <ac:spMkLst>
            <pc:docMk/>
            <pc:sldMk cId="0" sldId="1069"/>
            <ac:spMk id="3" creationId="{67F43704-5D76-9B91-6F9C-B1211B5FF3B9}"/>
          </ac:spMkLst>
        </pc:spChg>
      </pc:sldChg>
      <pc:sldChg chg="addSp delSp">
        <pc:chgData name="LAMIAE BEZZAZ" userId="f9bc3cc0-8e1c-4944-afa8-b4b36bbf20e1" providerId="ADAL" clId="{6ABA4433-BBEB-41BE-885A-33E3B8DF6DF6}" dt="2026-02-24T19:59:22.269" v="463"/>
        <pc:sldMkLst>
          <pc:docMk/>
          <pc:sldMk cId="2751032243" sldId="1079"/>
        </pc:sldMkLst>
        <pc:grpChg chg="del">
          <ac:chgData name="LAMIAE BEZZAZ" userId="f9bc3cc0-8e1c-4944-afa8-b4b36bbf20e1" providerId="ADAL" clId="{6ABA4433-BBEB-41BE-885A-33E3B8DF6DF6}" dt="2026-02-24T19:59:21.502" v="462" actId="478"/>
          <ac:grpSpMkLst>
            <pc:docMk/>
            <pc:sldMk cId="2751032243" sldId="1079"/>
            <ac:grpSpMk id="11" creationId="{6FBA9654-6AF0-49AA-889F-FBE7419F977F}"/>
          </ac:grpSpMkLst>
        </pc:grpChg>
        <pc:grpChg chg="add">
          <ac:chgData name="LAMIAE BEZZAZ" userId="f9bc3cc0-8e1c-4944-afa8-b4b36bbf20e1" providerId="ADAL" clId="{6ABA4433-BBEB-41BE-885A-33E3B8DF6DF6}" dt="2026-02-24T19:59:22.269" v="463"/>
          <ac:grpSpMkLst>
            <pc:docMk/>
            <pc:sldMk cId="2751032243" sldId="1079"/>
            <ac:grpSpMk id="12" creationId="{5AB804A9-E2DD-48F9-A9D5-7F46927F9300}"/>
          </ac:grpSpMkLst>
        </pc:grpChg>
      </pc:sldChg>
      <pc:sldChg chg="addSp delSp modSp">
        <pc:chgData name="LAMIAE BEZZAZ" userId="f9bc3cc0-8e1c-4944-afa8-b4b36bbf20e1" providerId="ADAL" clId="{6ABA4433-BBEB-41BE-885A-33E3B8DF6DF6}" dt="2026-02-24T20:12:25.272" v="642" actId="1076"/>
        <pc:sldMkLst>
          <pc:docMk/>
          <pc:sldMk cId="1013917613" sldId="1090"/>
        </pc:sldMkLst>
        <pc:spChg chg="mod">
          <ac:chgData name="LAMIAE BEZZAZ" userId="f9bc3cc0-8e1c-4944-afa8-b4b36bbf20e1" providerId="ADAL" clId="{6ABA4433-BBEB-41BE-885A-33E3B8DF6DF6}" dt="2026-02-24T20:12:04.812" v="638" actId="1076"/>
          <ac:spMkLst>
            <pc:docMk/>
            <pc:sldMk cId="1013917613" sldId="1090"/>
            <ac:spMk id="2" creationId="{F60D66DA-973C-5B76-09A4-4F0875457C9E}"/>
          </ac:spMkLst>
        </pc:spChg>
        <pc:spChg chg="mod">
          <ac:chgData name="LAMIAE BEZZAZ" userId="f9bc3cc0-8e1c-4944-afa8-b4b36bbf20e1" providerId="ADAL" clId="{6ABA4433-BBEB-41BE-885A-33E3B8DF6DF6}" dt="2026-02-24T20:12:08.499" v="639" actId="1076"/>
          <ac:spMkLst>
            <pc:docMk/>
            <pc:sldMk cId="1013917613" sldId="1090"/>
            <ac:spMk id="4" creationId="{E7F2D465-F3BE-CEF1-C83B-1BD8559E2E7D}"/>
          </ac:spMkLst>
        </pc:spChg>
        <pc:spChg chg="add mod">
          <ac:chgData name="LAMIAE BEZZAZ" userId="f9bc3cc0-8e1c-4944-afa8-b4b36bbf20e1" providerId="ADAL" clId="{6ABA4433-BBEB-41BE-885A-33E3B8DF6DF6}" dt="2026-02-24T20:12:25.272" v="642" actId="1076"/>
          <ac:spMkLst>
            <pc:docMk/>
            <pc:sldMk cId="1013917613" sldId="1090"/>
            <ac:spMk id="14" creationId="{032D9953-2E77-4111-BE38-C5D9B4169383}"/>
          </ac:spMkLst>
        </pc:spChg>
        <pc:spChg chg="mod">
          <ac:chgData name="LAMIAE BEZZAZ" userId="f9bc3cc0-8e1c-4944-afa8-b4b36bbf20e1" providerId="ADAL" clId="{6ABA4433-BBEB-41BE-885A-33E3B8DF6DF6}" dt="2026-02-24T20:11:59.284" v="637" actId="20577"/>
          <ac:spMkLst>
            <pc:docMk/>
            <pc:sldMk cId="1013917613" sldId="1090"/>
            <ac:spMk id="16" creationId="{CF2717AE-0544-49D8-961E-B9455C91FCB7}"/>
          </ac:spMkLst>
        </pc:spChg>
        <pc:cxnChg chg="del">
          <ac:chgData name="LAMIAE BEZZAZ" userId="f9bc3cc0-8e1c-4944-afa8-b4b36bbf20e1" providerId="ADAL" clId="{6ABA4433-BBEB-41BE-885A-33E3B8DF6DF6}" dt="2026-02-24T20:11:50.107" v="628" actId="478"/>
          <ac:cxnSpMkLst>
            <pc:docMk/>
            <pc:sldMk cId="1013917613" sldId="1090"/>
            <ac:cxnSpMk id="5" creationId="{8F7AF520-3367-94C3-532A-6B236B1667F9}"/>
          </ac:cxnSpMkLst>
        </pc:cxnChg>
      </pc:sldChg>
      <pc:sldChg chg="delSp modSp">
        <pc:chgData name="LAMIAE BEZZAZ" userId="f9bc3cc0-8e1c-4944-afa8-b4b36bbf20e1" providerId="ADAL" clId="{6ABA4433-BBEB-41BE-885A-33E3B8DF6DF6}" dt="2026-02-24T20:07:14.913" v="583" actId="14100"/>
        <pc:sldMkLst>
          <pc:docMk/>
          <pc:sldMk cId="2853849696" sldId="1106"/>
        </pc:sldMkLst>
        <pc:spChg chg="mod">
          <ac:chgData name="LAMIAE BEZZAZ" userId="f9bc3cc0-8e1c-4944-afa8-b4b36bbf20e1" providerId="ADAL" clId="{6ABA4433-BBEB-41BE-885A-33E3B8DF6DF6}" dt="2026-02-24T20:07:11.915" v="582" actId="14100"/>
          <ac:spMkLst>
            <pc:docMk/>
            <pc:sldMk cId="2853849696" sldId="1106"/>
            <ac:spMk id="3" creationId="{E5EEB8EC-DD00-1126-2DA5-CDF4DB73DB60}"/>
          </ac:spMkLst>
        </pc:spChg>
        <pc:spChg chg="mod">
          <ac:chgData name="LAMIAE BEZZAZ" userId="f9bc3cc0-8e1c-4944-afa8-b4b36bbf20e1" providerId="ADAL" clId="{6ABA4433-BBEB-41BE-885A-33E3B8DF6DF6}" dt="2026-02-24T20:07:02.905" v="579" actId="14100"/>
          <ac:spMkLst>
            <pc:docMk/>
            <pc:sldMk cId="2853849696" sldId="1106"/>
            <ac:spMk id="5" creationId="{81CD15DE-969C-B895-3CD8-C2F1556B7545}"/>
          </ac:spMkLst>
        </pc:spChg>
        <pc:spChg chg="mod">
          <ac:chgData name="LAMIAE BEZZAZ" userId="f9bc3cc0-8e1c-4944-afa8-b4b36bbf20e1" providerId="ADAL" clId="{6ABA4433-BBEB-41BE-885A-33E3B8DF6DF6}" dt="2026-02-24T20:05:29.444" v="559" actId="122"/>
          <ac:spMkLst>
            <pc:docMk/>
            <pc:sldMk cId="2853849696" sldId="1106"/>
            <ac:spMk id="6" creationId="{36345E05-BB1F-4198-A083-2157E9106835}"/>
          </ac:spMkLst>
        </pc:spChg>
        <pc:spChg chg="mod">
          <ac:chgData name="LAMIAE BEZZAZ" userId="f9bc3cc0-8e1c-4944-afa8-b4b36bbf20e1" providerId="ADAL" clId="{6ABA4433-BBEB-41BE-885A-33E3B8DF6DF6}" dt="2026-02-24T20:07:08.856" v="581" actId="14100"/>
          <ac:spMkLst>
            <pc:docMk/>
            <pc:sldMk cId="2853849696" sldId="1106"/>
            <ac:spMk id="8" creationId="{765A9A91-A6D8-41E4-8BBF-8456ABF26E9D}"/>
          </ac:spMkLst>
        </pc:spChg>
        <pc:spChg chg="mod">
          <ac:chgData name="LAMIAE BEZZAZ" userId="f9bc3cc0-8e1c-4944-afa8-b4b36bbf20e1" providerId="ADAL" clId="{6ABA4433-BBEB-41BE-885A-33E3B8DF6DF6}" dt="2026-02-24T20:07:14.913" v="583" actId="14100"/>
          <ac:spMkLst>
            <pc:docMk/>
            <pc:sldMk cId="2853849696" sldId="1106"/>
            <ac:spMk id="10" creationId="{82FC1167-696E-438F-9F9D-AD021596B8FC}"/>
          </ac:spMkLst>
        </pc:spChg>
        <pc:spChg chg="mod">
          <ac:chgData name="LAMIAE BEZZAZ" userId="f9bc3cc0-8e1c-4944-afa8-b4b36bbf20e1" providerId="ADAL" clId="{6ABA4433-BBEB-41BE-885A-33E3B8DF6DF6}" dt="2026-02-24T20:06:49.440" v="575" actId="14100"/>
          <ac:spMkLst>
            <pc:docMk/>
            <pc:sldMk cId="2853849696" sldId="1106"/>
            <ac:spMk id="11" creationId="{AA7E44DD-83DC-4835-9635-B3303CA7A846}"/>
          </ac:spMkLst>
        </pc:spChg>
        <pc:spChg chg="mod">
          <ac:chgData name="LAMIAE BEZZAZ" userId="f9bc3cc0-8e1c-4944-afa8-b4b36bbf20e1" providerId="ADAL" clId="{6ABA4433-BBEB-41BE-885A-33E3B8DF6DF6}" dt="2026-02-24T20:05:55.146" v="564" actId="14100"/>
          <ac:spMkLst>
            <pc:docMk/>
            <pc:sldMk cId="2853849696" sldId="1106"/>
            <ac:spMk id="12" creationId="{59CDF768-726D-4B2B-85AD-923CDF929FE2}"/>
          </ac:spMkLst>
        </pc:spChg>
        <pc:spChg chg="del">
          <ac:chgData name="LAMIAE BEZZAZ" userId="f9bc3cc0-8e1c-4944-afa8-b4b36bbf20e1" providerId="ADAL" clId="{6ABA4433-BBEB-41BE-885A-33E3B8DF6DF6}" dt="2026-02-24T20:05:37.129" v="560" actId="478"/>
          <ac:spMkLst>
            <pc:docMk/>
            <pc:sldMk cId="2853849696" sldId="1106"/>
            <ac:spMk id="14" creationId="{B4CC47EB-9860-4479-BD85-5A227C639FFB}"/>
          </ac:spMkLst>
        </pc:spChg>
      </pc:sldChg>
      <pc:sldChg chg="modSp">
        <pc:chgData name="LAMIAE BEZZAZ" userId="f9bc3cc0-8e1c-4944-afa8-b4b36bbf20e1" providerId="ADAL" clId="{6ABA4433-BBEB-41BE-885A-33E3B8DF6DF6}" dt="2026-02-24T20:00:45.160" v="468" actId="207"/>
        <pc:sldMkLst>
          <pc:docMk/>
          <pc:sldMk cId="2598201988" sldId="1119"/>
        </pc:sldMkLst>
        <pc:spChg chg="mod">
          <ac:chgData name="LAMIAE BEZZAZ" userId="f9bc3cc0-8e1c-4944-afa8-b4b36bbf20e1" providerId="ADAL" clId="{6ABA4433-BBEB-41BE-885A-33E3B8DF6DF6}" dt="2026-02-24T20:00:45.160" v="468" actId="207"/>
          <ac:spMkLst>
            <pc:docMk/>
            <pc:sldMk cId="2598201988" sldId="1119"/>
            <ac:spMk id="12" creationId="{CDCC5C29-84A4-489E-9154-627994EADF37}"/>
          </ac:spMkLst>
        </pc:spChg>
      </pc:sldChg>
      <pc:sldChg chg="modSp">
        <pc:chgData name="LAMIAE BEZZAZ" userId="f9bc3cc0-8e1c-4944-afa8-b4b36bbf20e1" providerId="ADAL" clId="{6ABA4433-BBEB-41BE-885A-33E3B8DF6DF6}" dt="2026-02-24T20:02:00.728" v="481" actId="20577"/>
        <pc:sldMkLst>
          <pc:docMk/>
          <pc:sldMk cId="82253906" sldId="1121"/>
        </pc:sldMkLst>
        <pc:spChg chg="mod">
          <ac:chgData name="LAMIAE BEZZAZ" userId="f9bc3cc0-8e1c-4944-afa8-b4b36bbf20e1" providerId="ADAL" clId="{6ABA4433-BBEB-41BE-885A-33E3B8DF6DF6}" dt="2026-02-24T20:01:58.033" v="479" actId="20577"/>
          <ac:spMkLst>
            <pc:docMk/>
            <pc:sldMk cId="82253906" sldId="1121"/>
            <ac:spMk id="4" creationId="{00000000-0000-0000-0000-000000000000}"/>
          </ac:spMkLst>
        </pc:spChg>
        <pc:spChg chg="mod">
          <ac:chgData name="LAMIAE BEZZAZ" userId="f9bc3cc0-8e1c-4944-afa8-b4b36bbf20e1" providerId="ADAL" clId="{6ABA4433-BBEB-41BE-885A-33E3B8DF6DF6}" dt="2026-02-24T20:02:00.728" v="481" actId="20577"/>
          <ac:spMkLst>
            <pc:docMk/>
            <pc:sldMk cId="82253906" sldId="1121"/>
            <ac:spMk id="5" creationId="{00000000-0000-0000-0000-000000000000}"/>
          </ac:spMkLst>
        </pc:spChg>
      </pc:sldChg>
      <pc:sldChg chg="modSp">
        <pc:chgData name="LAMIAE BEZZAZ" userId="f9bc3cc0-8e1c-4944-afa8-b4b36bbf20e1" providerId="ADAL" clId="{6ABA4433-BBEB-41BE-885A-33E3B8DF6DF6}" dt="2026-02-24T20:08:24.191" v="588" actId="404"/>
        <pc:sldMkLst>
          <pc:docMk/>
          <pc:sldMk cId="4137703339" sldId="1125"/>
        </pc:sldMkLst>
        <pc:spChg chg="mod">
          <ac:chgData name="LAMIAE BEZZAZ" userId="f9bc3cc0-8e1c-4944-afa8-b4b36bbf20e1" providerId="ADAL" clId="{6ABA4433-BBEB-41BE-885A-33E3B8DF6DF6}" dt="2026-02-24T20:08:24.191" v="588" actId="404"/>
          <ac:spMkLst>
            <pc:docMk/>
            <pc:sldMk cId="4137703339" sldId="1125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6ABA4433-BBEB-41BE-885A-33E3B8DF6DF6}" dt="2026-02-24T20:10:16.327" v="611"/>
        <pc:sldMkLst>
          <pc:docMk/>
          <pc:sldMk cId="396100008" sldId="1127"/>
        </pc:sldMkLst>
        <pc:spChg chg="mod">
          <ac:chgData name="LAMIAE BEZZAZ" userId="f9bc3cc0-8e1c-4944-afa8-b4b36bbf20e1" providerId="ADAL" clId="{6ABA4433-BBEB-41BE-885A-33E3B8DF6DF6}" dt="2026-02-24T20:10:16.327" v="611"/>
          <ac:spMkLst>
            <pc:docMk/>
            <pc:sldMk cId="396100008" sldId="1127"/>
            <ac:spMk id="6" creationId="{36345E05-BB1F-4198-A083-2157E9106835}"/>
          </ac:spMkLst>
        </pc:spChg>
      </pc:sldChg>
      <pc:sldChg chg="del">
        <pc:chgData name="LAMIAE BEZZAZ" userId="f9bc3cc0-8e1c-4944-afa8-b4b36bbf20e1" providerId="ADAL" clId="{6ABA4433-BBEB-41BE-885A-33E3B8DF6DF6}" dt="2026-02-24T19:37:42.474" v="4" actId="47"/>
        <pc:sldMkLst>
          <pc:docMk/>
          <pc:sldMk cId="2500446186" sldId="1136"/>
        </pc:sldMkLst>
      </pc:sldChg>
      <pc:sldChg chg="del">
        <pc:chgData name="LAMIAE BEZZAZ" userId="f9bc3cc0-8e1c-4944-afa8-b4b36bbf20e1" providerId="ADAL" clId="{6ABA4433-BBEB-41BE-885A-33E3B8DF6DF6}" dt="2026-02-24T20:01:31.212" v="473" actId="47"/>
        <pc:sldMkLst>
          <pc:docMk/>
          <pc:sldMk cId="1823551225" sldId="1137"/>
        </pc:sldMkLst>
      </pc:sldChg>
      <pc:sldChg chg="addSp modSp">
        <pc:chgData name="LAMIAE BEZZAZ" userId="f9bc3cc0-8e1c-4944-afa8-b4b36bbf20e1" providerId="ADAL" clId="{6ABA4433-BBEB-41BE-885A-33E3B8DF6DF6}" dt="2026-02-24T20:10:01.053" v="610" actId="1076"/>
        <pc:sldMkLst>
          <pc:docMk/>
          <pc:sldMk cId="1487536508" sldId="1138"/>
        </pc:sldMkLst>
        <pc:spChg chg="mod">
          <ac:chgData name="LAMIAE BEZZAZ" userId="f9bc3cc0-8e1c-4944-afa8-b4b36bbf20e1" providerId="ADAL" clId="{6ABA4433-BBEB-41BE-885A-33E3B8DF6DF6}" dt="2026-02-24T20:09:45.981" v="606" actId="1076"/>
          <ac:spMkLst>
            <pc:docMk/>
            <pc:sldMk cId="1487536508" sldId="1138"/>
            <ac:spMk id="3" creationId="{E5EEB8EC-DD00-1126-2DA5-CDF4DB73DB60}"/>
          </ac:spMkLst>
        </pc:spChg>
        <pc:spChg chg="mod">
          <ac:chgData name="LAMIAE BEZZAZ" userId="f9bc3cc0-8e1c-4944-afa8-b4b36bbf20e1" providerId="ADAL" clId="{6ABA4433-BBEB-41BE-885A-33E3B8DF6DF6}" dt="2026-02-24T20:07:58.243" v="586" actId="122"/>
          <ac:spMkLst>
            <pc:docMk/>
            <pc:sldMk cId="1487536508" sldId="1138"/>
            <ac:spMk id="6" creationId="{36345E05-BB1F-4198-A083-2157E9106835}"/>
          </ac:spMkLst>
        </pc:spChg>
        <pc:spChg chg="mod">
          <ac:chgData name="LAMIAE BEZZAZ" userId="f9bc3cc0-8e1c-4944-afa8-b4b36bbf20e1" providerId="ADAL" clId="{6ABA4433-BBEB-41BE-885A-33E3B8DF6DF6}" dt="2026-02-24T20:09:51.217" v="607" actId="1076"/>
          <ac:spMkLst>
            <pc:docMk/>
            <pc:sldMk cId="1487536508" sldId="1138"/>
            <ac:spMk id="8" creationId="{765A9A91-A6D8-41E4-8BBF-8456ABF26E9D}"/>
          </ac:spMkLst>
        </pc:spChg>
        <pc:spChg chg="add mod">
          <ac:chgData name="LAMIAE BEZZAZ" userId="f9bc3cc0-8e1c-4944-afa8-b4b36bbf20e1" providerId="ADAL" clId="{6ABA4433-BBEB-41BE-885A-33E3B8DF6DF6}" dt="2026-02-24T20:09:37.311" v="604" actId="14100"/>
          <ac:spMkLst>
            <pc:docMk/>
            <pc:sldMk cId="1487536508" sldId="1138"/>
            <ac:spMk id="10" creationId="{501D9280-6E8F-49F2-8456-4FC9DBF31907}"/>
          </ac:spMkLst>
        </pc:spChg>
        <pc:spChg chg="mod">
          <ac:chgData name="LAMIAE BEZZAZ" userId="f9bc3cc0-8e1c-4944-afa8-b4b36bbf20e1" providerId="ADAL" clId="{6ABA4433-BBEB-41BE-885A-33E3B8DF6DF6}" dt="2026-02-24T20:10:01.053" v="610" actId="1076"/>
          <ac:spMkLst>
            <pc:docMk/>
            <pc:sldMk cId="1487536508" sldId="1138"/>
            <ac:spMk id="11" creationId="{AA7E44DD-83DC-4835-9635-B3303CA7A846}"/>
          </ac:spMkLst>
        </pc:spChg>
        <pc:spChg chg="mod">
          <ac:chgData name="LAMIAE BEZZAZ" userId="f9bc3cc0-8e1c-4944-afa8-b4b36bbf20e1" providerId="ADAL" clId="{6ABA4433-BBEB-41BE-885A-33E3B8DF6DF6}" dt="2026-02-24T20:09:04.215" v="596" actId="14100"/>
          <ac:spMkLst>
            <pc:docMk/>
            <pc:sldMk cId="1487536508" sldId="1138"/>
            <ac:spMk id="12" creationId="{59CDF768-726D-4B2B-85AD-923CDF929FE2}"/>
          </ac:spMkLst>
        </pc:spChg>
        <pc:spChg chg="mod">
          <ac:chgData name="LAMIAE BEZZAZ" userId="f9bc3cc0-8e1c-4944-afa8-b4b36bbf20e1" providerId="ADAL" clId="{6ABA4433-BBEB-41BE-885A-33E3B8DF6DF6}" dt="2026-02-24T20:09:00.062" v="595" actId="1076"/>
          <ac:spMkLst>
            <pc:docMk/>
            <pc:sldMk cId="1487536508" sldId="1138"/>
            <ac:spMk id="14" creationId="{B4CC47EB-9860-4479-BD85-5A227C639FFB}"/>
          </ac:spMkLst>
        </pc:spChg>
      </pc:sldChg>
      <pc:sldChg chg="addSp delSp modSp add ord">
        <pc:chgData name="LAMIAE BEZZAZ" userId="f9bc3cc0-8e1c-4944-afa8-b4b36bbf20e1" providerId="ADAL" clId="{6ABA4433-BBEB-41BE-885A-33E3B8DF6DF6}" dt="2026-02-24T20:01:24.169" v="472"/>
        <pc:sldMkLst>
          <pc:docMk/>
          <pc:sldMk cId="3605726278" sldId="1139"/>
        </pc:sldMkLst>
        <pc:spChg chg="mod">
          <ac:chgData name="LAMIAE BEZZAZ" userId="f9bc3cc0-8e1c-4944-afa8-b4b36bbf20e1" providerId="ADAL" clId="{6ABA4433-BBEB-41BE-885A-33E3B8DF6DF6}" dt="2026-02-24T20:00:57.802" v="470" actId="207"/>
          <ac:spMkLst>
            <pc:docMk/>
            <pc:sldMk cId="3605726278" sldId="1139"/>
            <ac:spMk id="19" creationId="{6963DAD0-7A18-4A59-BC87-C387B5279243}"/>
          </ac:spMkLst>
        </pc:spChg>
        <pc:grpChg chg="del">
          <ac:chgData name="LAMIAE BEZZAZ" userId="f9bc3cc0-8e1c-4944-afa8-b4b36bbf20e1" providerId="ADAL" clId="{6ABA4433-BBEB-41BE-885A-33E3B8DF6DF6}" dt="2026-02-24T20:01:23.139" v="471" actId="478"/>
          <ac:grpSpMkLst>
            <pc:docMk/>
            <pc:sldMk cId="3605726278" sldId="1139"/>
            <ac:grpSpMk id="6" creationId="{BD10F024-D99B-4F4F-99CD-82EA0153D4A5}"/>
          </ac:grpSpMkLst>
        </pc:grpChg>
        <pc:picChg chg="add">
          <ac:chgData name="LAMIAE BEZZAZ" userId="f9bc3cc0-8e1c-4944-afa8-b4b36bbf20e1" providerId="ADAL" clId="{6ABA4433-BBEB-41BE-885A-33E3B8DF6DF6}" dt="2026-02-24T20:01:24.169" v="472"/>
          <ac:picMkLst>
            <pc:docMk/>
            <pc:sldMk cId="3605726278" sldId="1139"/>
            <ac:picMk id="21" creationId="{2FB25747-8400-4F8C-BE22-D70304A162E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29CC46-3D25-4310-91FC-63009CDE4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E9D5CC6-A659-4A4F-BAA5-B0E21DC20292}"/>
              </a:ext>
            </a:extLst>
          </p:cNvPr>
          <p:cNvGrpSpPr/>
          <p:nvPr/>
        </p:nvGrpSpPr>
        <p:grpSpPr>
          <a:xfrm>
            <a:off x="4572000" y="2287641"/>
            <a:ext cx="4111499" cy="3566311"/>
            <a:chOff x="1760623" y="-365760"/>
            <a:chExt cx="8942136" cy="685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84742ED-A1FC-4BA8-BF8C-A4152B563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0623" y="-36576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832DA56-5E42-4A38-AD10-533E34DC8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1691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058CA05-2188-4048-99DE-FF4530C07C67}"/>
              </a:ext>
            </a:extLst>
          </p:cNvPr>
          <p:cNvGrpSpPr/>
          <p:nvPr/>
        </p:nvGrpSpPr>
        <p:grpSpPr>
          <a:xfrm>
            <a:off x="338946" y="2287642"/>
            <a:ext cx="4111499" cy="3566311"/>
            <a:chOff x="-2402431" y="-89647"/>
            <a:chExt cx="8868219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3C19563-8C48-41D2-8532-8C374E497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4720" y="-89647"/>
              <a:ext cx="4471068" cy="685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46610BB-3B8E-4F9B-97A1-087CB88E4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02431" y="-89647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b - B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b - B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b - B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b - B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b - B</a:t>
            </a:r>
          </a:p>
          <a:p>
            <a:pPr marL="269875" indent="-269875"/>
            <a:r>
              <a:rPr lang="fr-FR" dirty="0"/>
              <a:t>Écriture - Lettre b - B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b - B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b - B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la lettre b.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la lettre b.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24866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/>
              <a:t>Prendre la parole pour se présenter, parler de sa famille, dire ce qu’il y a dans sa maison et dire où est sa maman et où sont ses jouets.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349064" cy="612000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parler de notre famille, à dire ce qu’il y a dans notre maison et à dire où est notre maman et où sont nos jouets.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3_SEM4_S5 (oral)">
            <a:hlinkClick r:id="" action="ppaction://media"/>
            <a:extLst>
              <a:ext uri="{FF2B5EF4-FFF2-40B4-BE49-F238E27FC236}">
                <a16:creationId xmlns:a16="http://schemas.microsoft.com/office/drawing/2014/main" id="{D79E111B-5AE6-493D-90C4-D2604328F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4587" y="2012806"/>
            <a:ext cx="7814825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619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parler de notre famille, dire ce qu'il y a dans notre maison et dire où est notre maman et où sont nos jouets.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951FD40-5393-C9D9-84C5-4E01F17634BD}"/>
              </a:ext>
            </a:extLst>
          </p:cNvPr>
          <p:cNvSpPr txBox="1"/>
          <p:nvPr/>
        </p:nvSpPr>
        <p:spPr>
          <a:xfrm>
            <a:off x="1281569" y="2153098"/>
            <a:ext cx="6536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P</a:t>
            </a:r>
            <a:r>
              <a:rPr lang="fr-FR" sz="200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arle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 de ta famille, décris ce qu’il y a dans ta maison et dis où est ta maman et où sont tes jouets.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1AF1F06-FF73-49D9-4565-E2FD49BB900F}"/>
              </a:ext>
            </a:extLst>
          </p:cNvPr>
          <p:cNvSpPr/>
          <p:nvPr/>
        </p:nvSpPr>
        <p:spPr>
          <a:xfrm>
            <a:off x="3991592" y="3276095"/>
            <a:ext cx="4182491" cy="275559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8E6E745-50BB-C0A2-107C-04CCD6DCDCCE}"/>
              </a:ext>
            </a:extLst>
          </p:cNvPr>
          <p:cNvSpPr txBox="1"/>
          <p:nvPr/>
        </p:nvSpPr>
        <p:spPr>
          <a:xfrm>
            <a:off x="4123369" y="3423243"/>
            <a:ext cx="3976731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_________et c’est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n’ai pas de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ma maison, il y a ______, _______et ________.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maman est _____________.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Mon ballon/ Ma poupée est _______________.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4444CB2-EFE1-CE5C-2F7F-A614C836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000" y="3423243"/>
            <a:ext cx="1695705" cy="254355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206818A-D748-3D67-A775-08F37E484C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900" y="2823646"/>
            <a:ext cx="922663" cy="103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59B1698-1025-D3FE-B24E-0E927DDD72DF}"/>
              </a:ext>
            </a:extLst>
          </p:cNvPr>
          <p:cNvSpPr/>
          <p:nvPr/>
        </p:nvSpPr>
        <p:spPr>
          <a:xfrm>
            <a:off x="3991592" y="3276095"/>
            <a:ext cx="4182491" cy="275559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937A61-225D-1A1E-DA01-7BF0A32B45D4}"/>
              </a:ext>
            </a:extLst>
          </p:cNvPr>
          <p:cNvSpPr txBox="1"/>
          <p:nvPr/>
        </p:nvSpPr>
        <p:spPr>
          <a:xfrm>
            <a:off x="4123369" y="3423243"/>
            <a:ext cx="3976731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_________et c’est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n’ai pas de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ma maison, il y a ______, _______et ________.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maman est _____________.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Mon ballon/ Ma poupée est _______________.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949CCF-DE67-F627-00C7-9F8E442B8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000" y="3423243"/>
            <a:ext cx="1695705" cy="25435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4F203B-4885-F251-B0D9-DB09F9A948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900" y="2823646"/>
            <a:ext cx="922663" cy="103078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959CDA5-18A1-D844-8544-3471C372DE7D}"/>
              </a:ext>
            </a:extLst>
          </p:cNvPr>
          <p:cNvSpPr txBox="1"/>
          <p:nvPr/>
        </p:nvSpPr>
        <p:spPr>
          <a:xfrm>
            <a:off x="1281569" y="2153098"/>
            <a:ext cx="6536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P</a:t>
            </a:r>
            <a:r>
              <a:rPr lang="fr-FR" sz="200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arle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 de ta famille, décris ce qu’il y a dans ta maison et dis où est ta maman et où sont tes jouets.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68677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686779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68209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68282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878700F-A831-EB29-818C-22F86C2AA2CC}"/>
              </a:ext>
            </a:extLst>
          </p:cNvPr>
          <p:cNvSpPr/>
          <p:nvPr/>
        </p:nvSpPr>
        <p:spPr>
          <a:xfrm>
            <a:off x="3991592" y="3336683"/>
            <a:ext cx="4182491" cy="275559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57D58-56CF-1F50-01FC-B7C9F051EB27}"/>
              </a:ext>
            </a:extLst>
          </p:cNvPr>
          <p:cNvSpPr txBox="1"/>
          <p:nvPr/>
        </p:nvSpPr>
        <p:spPr>
          <a:xfrm>
            <a:off x="4123369" y="3483831"/>
            <a:ext cx="3976731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_________et c’est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n’ai pas de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ma maison, il y a ______, _______et ________.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maman est _____________.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Mon ballon/ Ma poupée est _______________.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6A96083-E318-4714-5F61-B78D19186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000" y="3483831"/>
            <a:ext cx="1695705" cy="25435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7D6800-382C-E830-EDC2-E804DA7C3D9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900" y="2884234"/>
            <a:ext cx="922663" cy="103078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4986ACB-C9E2-E671-3CF4-7E0C2C87023B}"/>
              </a:ext>
            </a:extLst>
          </p:cNvPr>
          <p:cNvSpPr txBox="1"/>
          <p:nvPr/>
        </p:nvSpPr>
        <p:spPr>
          <a:xfrm>
            <a:off x="1303842" y="2204603"/>
            <a:ext cx="6536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P</a:t>
            </a:r>
            <a:r>
              <a:rPr lang="fr-FR" sz="200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arle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 de ta famille, décris ce qu’il y a dans ta maison et dis où est ta maman et où sont tes jouets.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présente, présente ses parents, parle de ses frères et sœurs, décrit ce qu’il y a dans sa maison et dit où est sa maman et où sont ses jouets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la lettre b.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parler de sa famille, dire ce qu’il y a dans sa maison et dire où est sa maman et où sont ses jouets 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la lettre b.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b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B</a:t>
            </a:r>
            <a:endParaRPr lang="fr-FR" sz="166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AB804A9-E2DD-48F9-A9D5-7F46927F9300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A94018D-17B7-4135-B03B-A2EA16EBE15C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8DB4760-53F6-4E6B-BCD0-EB224E9B961C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9113EA3-9A2A-4221-A684-F6F06BA0BBE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AFA5C26-5D76-4020-845C-C8B602E0CF2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1551A8C-C4E8-439D-BD24-5E2D342056A2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9FCE58E-02DD-4A88-9F5C-30DC9A9A809D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851825" y="2118559"/>
            <a:ext cx="7969160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ballon      robo</a:t>
            </a:r>
            <a:r>
              <a:rPr lang="fr-FR" sz="5400" b="1" dirty="0">
                <a:ln w="0"/>
                <a:solidFill>
                  <a:srgbClr val="C7C7C7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bich</a:t>
            </a:r>
            <a:r>
              <a:rPr lang="fr-FR" sz="5400" b="1" dirty="0">
                <a:ln w="0"/>
                <a:solidFill>
                  <a:srgbClr val="C7C7C7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bus          bébé 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588836" y="2214509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ballon      robo</a:t>
            </a:r>
            <a:r>
              <a:rPr lang="fr-FR" sz="6000" b="1" dirty="0">
                <a:ln w="0"/>
                <a:solidFill>
                  <a:srgbClr val="C7C7C7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bich</a:t>
            </a:r>
            <a:r>
              <a:rPr lang="fr-FR" sz="6000" b="1" dirty="0">
                <a:ln w="0"/>
                <a:solidFill>
                  <a:srgbClr val="C7C7C7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bus          bébé </a:t>
            </a:r>
            <a:endParaRPr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1148586" y="3401530"/>
            <a:ext cx="171832" cy="6535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2065615" y="3199369"/>
            <a:ext cx="171830" cy="105783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869F23A8-BC05-47B1-A315-06930F385C35}"/>
              </a:ext>
            </a:extLst>
          </p:cNvPr>
          <p:cNvSpPr/>
          <p:nvPr/>
        </p:nvSpPr>
        <p:spPr>
          <a:xfrm rot="16200000">
            <a:off x="3840972" y="3468427"/>
            <a:ext cx="176741" cy="58909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81D62F92-865E-48CE-8017-25EB22DBA20A}"/>
              </a:ext>
            </a:extLst>
          </p:cNvPr>
          <p:cNvSpPr/>
          <p:nvPr/>
        </p:nvSpPr>
        <p:spPr>
          <a:xfrm rot="16200000">
            <a:off x="4697543" y="3259709"/>
            <a:ext cx="171828" cy="101144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0DC26E44-AD87-45CC-A8DB-0C5CCC9BF3D5}"/>
              </a:ext>
            </a:extLst>
          </p:cNvPr>
          <p:cNvSpPr/>
          <p:nvPr/>
        </p:nvSpPr>
        <p:spPr>
          <a:xfrm rot="16200000">
            <a:off x="3232822" y="5099696"/>
            <a:ext cx="171827" cy="10743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5693675" y="5296875"/>
            <a:ext cx="171829" cy="67997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6435679" y="5271934"/>
            <a:ext cx="171830" cy="72986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7024556" y="2915242"/>
            <a:ext cx="208975" cy="166323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FB25747-8400-4F8C-BE22-D70304A16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2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1521785" y="2174117"/>
            <a:ext cx="610043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ilal a un ro</a:t>
            </a: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é</a:t>
            </a: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é a un </a:t>
            </a: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2026018-51AB-F9B4-FB20-0CA34004F8DC}"/>
              </a:ext>
            </a:extLst>
          </p:cNvPr>
          <p:cNvSpPr txBox="1"/>
          <p:nvPr/>
        </p:nvSpPr>
        <p:spPr>
          <a:xfrm>
            <a:off x="1521785" y="2174117"/>
            <a:ext cx="610043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ilal a un ro</a:t>
            </a: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é</a:t>
            </a: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é a un </a:t>
            </a:r>
            <a:r>
              <a:rPr lang="fr-FR" sz="48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ol.</a:t>
            </a:r>
          </a:p>
        </p:txBody>
      </p:sp>
      <p:pic>
        <p:nvPicPr>
          <p:cNvPr id="6" name="phrases N1 S5">
            <a:hlinkClick r:id="" action="ppaction://media"/>
            <a:extLst>
              <a:ext uri="{FF2B5EF4-FFF2-40B4-BE49-F238E27FC236}">
                <a16:creationId xmlns:a16="http://schemas.microsoft.com/office/drawing/2014/main" id="{6AF45AE6-50E3-00D5-C44D-CB597323E7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89998" y="880538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7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ilal a un ro</a:t>
            </a: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o</a:t>
            </a:r>
            <a:r>
              <a:rPr lang="fr-FR" sz="7200" b="1" dirty="0">
                <a:solidFill>
                  <a:srgbClr val="C7C7C7"/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2030691" y="3670862"/>
            <a:ext cx="174962" cy="68632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2835327" y="3635742"/>
            <a:ext cx="175480" cy="764705"/>
          </a:xfrm>
          <a:prstGeom prst="leftBracket">
            <a:avLst>
              <a:gd name="adj" fmla="val 8334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765A9A91-A6D8-41E4-8BBF-8456ABF26E9D}"/>
              </a:ext>
            </a:extLst>
          </p:cNvPr>
          <p:cNvSpPr/>
          <p:nvPr/>
        </p:nvSpPr>
        <p:spPr>
          <a:xfrm rot="16200000">
            <a:off x="3657970" y="3742741"/>
            <a:ext cx="175481" cy="54203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82FC1167-696E-438F-9F9D-AD021596B8FC}"/>
              </a:ext>
            </a:extLst>
          </p:cNvPr>
          <p:cNvSpPr/>
          <p:nvPr/>
        </p:nvSpPr>
        <p:spPr>
          <a:xfrm rot="16200000">
            <a:off x="4506714" y="3561576"/>
            <a:ext cx="175485" cy="90436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AA7E44DD-83DC-4835-9635-B3303CA7A846}"/>
              </a:ext>
            </a:extLst>
          </p:cNvPr>
          <p:cNvSpPr/>
          <p:nvPr/>
        </p:nvSpPr>
        <p:spPr>
          <a:xfrm rot="16200000">
            <a:off x="6550701" y="3473468"/>
            <a:ext cx="171145" cy="108492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59CDF768-726D-4B2B-85AD-923CDF929FE2}"/>
              </a:ext>
            </a:extLst>
          </p:cNvPr>
          <p:cNvSpPr/>
          <p:nvPr/>
        </p:nvSpPr>
        <p:spPr>
          <a:xfrm rot="16200000">
            <a:off x="5533535" y="3641177"/>
            <a:ext cx="171145" cy="74951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ilal a un ro</a:t>
            </a: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o</a:t>
            </a:r>
            <a:r>
              <a:rPr lang="fr-FR" sz="7200" b="1" dirty="0">
                <a:solidFill>
                  <a:srgbClr val="C7C7C7"/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546848" y="2473583"/>
            <a:ext cx="804134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é</a:t>
            </a: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é a un </a:t>
            </a: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ol.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1936332" y="3547516"/>
            <a:ext cx="161847" cy="90436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765A9A91-A6D8-41E4-8BBF-8456ABF26E9D}"/>
              </a:ext>
            </a:extLst>
          </p:cNvPr>
          <p:cNvSpPr/>
          <p:nvPr/>
        </p:nvSpPr>
        <p:spPr>
          <a:xfrm rot="16200000">
            <a:off x="3878281" y="3546856"/>
            <a:ext cx="160528" cy="90436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AA7E44DD-83DC-4835-9635-B3303CA7A846}"/>
              </a:ext>
            </a:extLst>
          </p:cNvPr>
          <p:cNvSpPr/>
          <p:nvPr/>
        </p:nvSpPr>
        <p:spPr>
          <a:xfrm rot="16200000">
            <a:off x="4750750" y="3690327"/>
            <a:ext cx="160343" cy="62945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59CDF768-726D-4B2B-85AD-923CDF929FE2}"/>
              </a:ext>
            </a:extLst>
          </p:cNvPr>
          <p:cNvSpPr/>
          <p:nvPr/>
        </p:nvSpPr>
        <p:spPr>
          <a:xfrm rot="16200000">
            <a:off x="5627264" y="3529523"/>
            <a:ext cx="166510" cy="96818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B4CC47EB-9860-4479-BD85-5A227C639FFB}"/>
              </a:ext>
            </a:extLst>
          </p:cNvPr>
          <p:cNvSpPr/>
          <p:nvPr/>
        </p:nvSpPr>
        <p:spPr>
          <a:xfrm rot="16200000">
            <a:off x="6786935" y="3424706"/>
            <a:ext cx="162388" cy="116773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501D9280-6E8F-49F2-8456-4FC9DBF31907}"/>
              </a:ext>
            </a:extLst>
          </p:cNvPr>
          <p:cNvSpPr/>
          <p:nvPr/>
        </p:nvSpPr>
        <p:spPr>
          <a:xfrm rot="16200000">
            <a:off x="2974947" y="3614003"/>
            <a:ext cx="160343" cy="77289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753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27529" y="2473583"/>
            <a:ext cx="799651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é</a:t>
            </a: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é a un </a:t>
            </a:r>
            <a:r>
              <a:rPr lang="fr-FR" sz="7200" b="1" dirty="0">
                <a:solidFill>
                  <a:srgbClr val="25A7B1"/>
                </a:solidFill>
                <a:latin typeface="Dosis SemiBold" pitchFamily="2" charset="0"/>
              </a:rPr>
              <a:t>b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ol.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72.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139C9C-8E49-4498-BE8B-6977E2F44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971" y="1617744"/>
            <a:ext cx="3237871" cy="496644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580668"/>
            <a:ext cx="3157279" cy="4698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385D25-45E2-4035-B07D-27B3A563E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504" y="3429000"/>
            <a:ext cx="4223877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la lettre b.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la lettre b.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présenter, parler de sa famille, dire ce qu’il y a dans sa maison et dire où est sa maman et où sont ses jouets.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la lettre b.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544896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4175393" y="2470646"/>
            <a:ext cx="4158866" cy="2280283"/>
            <a:chOff x="969698" y="2524434"/>
            <a:chExt cx="5253053" cy="22802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4"/>
              <a:ext cx="5253053" cy="2280283"/>
              <a:chOff x="-188008" y="2588602"/>
              <a:chExt cx="5253053" cy="2280283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2"/>
                <a:ext cx="5001868" cy="228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36937" y="3218020"/>
                <a:ext cx="5201982" cy="657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L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e   bébé   a   un   bol</a:t>
                </a: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1573152" y="3556575"/>
              <a:ext cx="272829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5550144" y="3497768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E7F2D465-F3BE-CEF1-C83B-1BD8559E2E7D}"/>
              </a:ext>
            </a:extLst>
          </p:cNvPr>
          <p:cNvSpPr/>
          <p:nvPr/>
        </p:nvSpPr>
        <p:spPr>
          <a:xfrm>
            <a:off x="5939394" y="3497768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032D9953-2E77-4111-BE38-C5D9B4169383}"/>
              </a:ext>
            </a:extLst>
          </p:cNvPr>
          <p:cNvSpPr/>
          <p:nvPr/>
        </p:nvSpPr>
        <p:spPr>
          <a:xfrm>
            <a:off x="6488294" y="3497768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Le bébé a un bol.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BE8E11-F4A8-406D-B467-6885B5DCEBFD}"/>
              </a:ext>
            </a:extLst>
          </p:cNvPr>
          <p:cNvGrpSpPr/>
          <p:nvPr/>
        </p:nvGrpSpPr>
        <p:grpSpPr>
          <a:xfrm>
            <a:off x="1584990" y="2623136"/>
            <a:ext cx="5974020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DC3E821-02A3-45E9-8548-79527BA06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CD8A66-830E-4857-B6D4-FE4D06A44CF7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e   bébé   a   un   bol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28539DA-D0F1-4E55-BA2B-A3488FC7B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204" y="1900517"/>
            <a:ext cx="3091758" cy="474232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6" y="5267147"/>
            <a:ext cx="3095046" cy="7852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73. On va faire l’activité 5.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77788" y="775249"/>
            <a:ext cx="718969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D935B1-B189-496D-AE5F-EB36E3223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072" y="3094321"/>
            <a:ext cx="4724400" cy="184360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8DCA78A-F0D6-4A22-8466-F5EA8378D809}"/>
              </a:ext>
            </a:extLst>
          </p:cNvPr>
          <p:cNvGrpSpPr/>
          <p:nvPr/>
        </p:nvGrpSpPr>
        <p:grpSpPr>
          <a:xfrm>
            <a:off x="1734670" y="1807029"/>
            <a:ext cx="5674659" cy="4634753"/>
            <a:chOff x="-2003925" y="0"/>
            <a:chExt cx="8811459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23EFBF0-B629-4F75-9D0B-E130AAF97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6466" y="0"/>
              <a:ext cx="4471068" cy="679524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0B0FA0B-066A-4758-9B26-7589AAC66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03925" y="0"/>
              <a:ext cx="4471068" cy="6858000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recopier la phrase de l’activité 5, page 73, sur votre cahier et relire les phrases de l’activité 5, page 72.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1966001" y="5133325"/>
            <a:ext cx="2384537" cy="6847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712570" y="5436453"/>
            <a:ext cx="2352656" cy="4093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6443C68-C4A7-451C-B5B5-0AFF5D3F9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7C1784-CEC1-4814-9363-B9C06DC60399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9769</TotalTime>
  <Words>1078</Words>
  <Application>Microsoft Office PowerPoint</Application>
  <PresentationFormat>Affichage à l'écran (4:3)</PresentationFormat>
  <Paragraphs>141</Paragraphs>
  <Slides>40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40</vt:i4>
      </vt:variant>
    </vt:vector>
  </HeadingPairs>
  <TitlesOfParts>
    <vt:vector size="59" baseType="lpstr">
      <vt:lpstr>Wingdings</vt:lpstr>
      <vt:lpstr>Calibri</vt:lpstr>
      <vt:lpstr>Arial</vt:lpstr>
      <vt:lpstr>Dosis ExtraBold</vt:lpstr>
      <vt:lpstr>Dosis Medium</vt:lpstr>
      <vt:lpstr>Aptos Display</vt:lpstr>
      <vt:lpstr>Aptos</vt:lpstr>
      <vt:lpstr>Dosis SemiBold</vt:lpstr>
      <vt:lpstr>Dosis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parler de notre famille, à dire ce qu’il y a dans notre maison et à dire où est notre maman et où sont nos jouets. Écoutez bien.</vt:lpstr>
      <vt:lpstr>Lecture de la vidéo.</vt:lpstr>
      <vt:lpstr>Maintenant, nous allons prendre la parole pour parler de notre famille, dire ce qu'il y a dans notre maison et dire où est notre maman et où sont nos jouets.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présente, présente ses parents, parle de ses frères et sœurs, décrit ce qu’il y a dans sa maison et dit où est sa maman et où sont ses jouets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un. </vt:lpstr>
      <vt:lpstr>Répétons ensemble : un. </vt:lpstr>
      <vt:lpstr>Lisez ces phrases en silence. Après, on va écouter un audio. </vt:lpstr>
      <vt:lpstr>Lecture de l’audio.  </vt:lpstr>
      <vt:lpstr>Qui veut lire  ?</vt:lpstr>
      <vt:lpstr>Qui veut lire ?</vt:lpstr>
      <vt:lpstr>Qui veut lire  ?</vt:lpstr>
      <vt:lpstr>Qui veut lire ?</vt:lpstr>
      <vt:lpstr>Prenez le livret à la page 72. </vt:lpstr>
      <vt:lpstr>Présentation PowerPoint</vt:lpstr>
      <vt:lpstr>Plan de la séance 5</vt:lpstr>
      <vt:lpstr>Maintenant, nous allons apprendre à écrire des phrases contenant la lettre b. 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Le bébé a un bol.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5, page 73, sur votre cahier et relire les phrases de l’activité 5, page 72.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69</cp:revision>
  <cp:lastPrinted>2025-08-13T10:11:39Z</cp:lastPrinted>
  <dcterms:created xsi:type="dcterms:W3CDTF">2025-08-01T12:31:49Z</dcterms:created>
  <dcterms:modified xsi:type="dcterms:W3CDTF">2026-02-25T20:51:58Z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