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 id="2147483772" r:id="rId10"/>
    <p:sldMasterId id="2147483789" r:id="rId11"/>
  </p:sldMasterIdLst>
  <p:notesMasterIdLst>
    <p:notesMasterId r:id="rId67"/>
  </p:notesMasterIdLst>
  <p:sldIdLst>
    <p:sldId id="256" r:id="rId12"/>
    <p:sldId id="1029" r:id="rId13"/>
    <p:sldId id="705" r:id="rId14"/>
    <p:sldId id="1083" r:id="rId15"/>
    <p:sldId id="1053" r:id="rId16"/>
    <p:sldId id="799" r:id="rId17"/>
    <p:sldId id="779" r:id="rId18"/>
    <p:sldId id="681" r:id="rId19"/>
    <p:sldId id="1055" r:id="rId20"/>
    <p:sldId id="685" r:id="rId21"/>
    <p:sldId id="1080" r:id="rId22"/>
    <p:sldId id="1038" r:id="rId23"/>
    <p:sldId id="780" r:id="rId24"/>
    <p:sldId id="784" r:id="rId25"/>
    <p:sldId id="1043" r:id="rId26"/>
    <p:sldId id="887" r:id="rId27"/>
    <p:sldId id="1058" r:id="rId28"/>
    <p:sldId id="1081" r:id="rId29"/>
    <p:sldId id="1082" r:id="rId30"/>
    <p:sldId id="888" r:id="rId31"/>
    <p:sldId id="800" r:id="rId32"/>
    <p:sldId id="814" r:id="rId33"/>
    <p:sldId id="819" r:id="rId34"/>
    <p:sldId id="820" r:id="rId35"/>
    <p:sldId id="821" r:id="rId36"/>
    <p:sldId id="803" r:id="rId37"/>
    <p:sldId id="815" r:id="rId38"/>
    <p:sldId id="1064" r:id="rId39"/>
    <p:sldId id="1065" r:id="rId40"/>
    <p:sldId id="1066" r:id="rId41"/>
    <p:sldId id="816" r:id="rId42"/>
    <p:sldId id="851" r:id="rId43"/>
    <p:sldId id="1067" r:id="rId44"/>
    <p:sldId id="1068" r:id="rId45"/>
    <p:sldId id="1069" r:id="rId46"/>
    <p:sldId id="1070" r:id="rId47"/>
    <p:sldId id="1072" r:id="rId48"/>
    <p:sldId id="1073" r:id="rId49"/>
    <p:sldId id="1071" r:id="rId50"/>
    <p:sldId id="1074" r:id="rId51"/>
    <p:sldId id="645" r:id="rId52"/>
    <p:sldId id="1077" r:id="rId53"/>
    <p:sldId id="1036" r:id="rId54"/>
    <p:sldId id="805" r:id="rId55"/>
    <p:sldId id="653" r:id="rId56"/>
    <p:sldId id="854" r:id="rId57"/>
    <p:sldId id="842" r:id="rId58"/>
    <p:sldId id="828" r:id="rId59"/>
    <p:sldId id="1044" r:id="rId60"/>
    <p:sldId id="1045" r:id="rId61"/>
    <p:sldId id="1059" r:id="rId62"/>
    <p:sldId id="837" r:id="rId63"/>
    <p:sldId id="818" r:id="rId64"/>
    <p:sldId id="840" r:id="rId65"/>
    <p:sldId id="679" r:id="rId66"/>
  </p:sldIdLst>
  <p:sldSz cx="9144000" cy="6858000" type="screen4x3"/>
  <p:notesSz cx="6735763" cy="9866313"/>
  <p:embeddedFontLst>
    <p:embeddedFont>
      <p:font typeface="Berlin Sans FB" panose="020E0602020502020306" pitchFamily="34" charset="0"/>
      <p:regular r:id="rId68"/>
      <p:bold r:id="rId69"/>
    </p:embeddedFont>
    <p:embeddedFont>
      <p:font typeface="Colonna MT" panose="04020805060202030203" pitchFamily="82" charset="0"/>
      <p:regular r:id="rId70"/>
    </p:embeddedFont>
    <p:embeddedFont>
      <p:font typeface="Consolas" panose="020B0609020204030204" pitchFamily="49" charset="0"/>
      <p:regular r:id="rId71"/>
      <p:bold r:id="rId72"/>
      <p:italic r:id="rId73"/>
      <p:boldItalic r:id="rId74"/>
    </p:embeddedFont>
    <p:embeddedFont>
      <p:font typeface="Dosis" pitchFamily="2" charset="0"/>
      <p:regular r:id="rId75"/>
      <p:bold r:id="rId76"/>
    </p:embeddedFont>
    <p:embeddedFont>
      <p:font typeface="Dosis ExtraBold" pitchFamily="2" charset="0"/>
      <p:bold r:id="rId77"/>
    </p:embeddedFont>
    <p:embeddedFont>
      <p:font typeface="Dosis Medium" pitchFamily="2" charset="0"/>
      <p:regular r:id="rId78"/>
      <p:bold r:id="rId79"/>
    </p:embeddedFont>
    <p:embeddedFont>
      <p:font typeface="Dosis SemiBold" pitchFamily="2" charset="0"/>
      <p:regular r:id="rId80"/>
      <p:bold r:id="rId81"/>
    </p:embeddedFont>
    <p:embeddedFont>
      <p:font typeface="Mistral" panose="03090702030407020403" pitchFamily="66" charset="0"/>
      <p:regular r:id="rId8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404" autoAdjust="0"/>
  </p:normalViewPr>
  <p:slideViewPr>
    <p:cSldViewPr snapToGrid="0">
      <p:cViewPr varScale="1">
        <p:scale>
          <a:sx n="77" d="100"/>
          <a:sy n="77" d="100"/>
        </p:scale>
        <p:origin x="82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font" Target="fonts/font1.fntdata"/><Relationship Id="rId76" Type="http://schemas.openxmlformats.org/officeDocument/2006/relationships/font" Target="fonts/font9.fntdata"/><Relationship Id="rId8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font" Target="fonts/font7.fntdata"/><Relationship Id="rId79" Type="http://schemas.openxmlformats.org/officeDocument/2006/relationships/font" Target="fonts/font12.fntdata"/><Relationship Id="rId87"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font" Target="fonts/font15.fntdata"/><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5520299C-BFF8-4BA3-923F-37E4CF3F2699}"/>
    <pc:docChg chg="undo custSel addSld delSld modSld sldOrd">
      <pc:chgData name="LAMIAE BEZZAZ" userId="f9bc3cc0-8e1c-4944-afa8-b4b36bbf20e1" providerId="ADAL" clId="{5520299C-BFF8-4BA3-923F-37E4CF3F2699}" dt="2026-02-20T22:41:52.355" v="547"/>
      <pc:docMkLst>
        <pc:docMk/>
      </pc:docMkLst>
      <pc:sldChg chg="addSp delSp modSp">
        <pc:chgData name="LAMIAE BEZZAZ" userId="f9bc3cc0-8e1c-4944-afa8-b4b36bbf20e1" providerId="ADAL" clId="{5520299C-BFF8-4BA3-923F-37E4CF3F2699}" dt="2026-02-20T21:16:57.683" v="3" actId="14100"/>
        <pc:sldMkLst>
          <pc:docMk/>
          <pc:sldMk cId="1056749084" sldId="256"/>
        </pc:sldMkLst>
        <pc:picChg chg="del">
          <ac:chgData name="LAMIAE BEZZAZ" userId="f9bc3cc0-8e1c-4944-afa8-b4b36bbf20e1" providerId="ADAL" clId="{5520299C-BFF8-4BA3-923F-37E4CF3F2699}" dt="2026-02-20T21:15:53.535" v="0" actId="478"/>
          <ac:picMkLst>
            <pc:docMk/>
            <pc:sldMk cId="1056749084" sldId="256"/>
            <ac:picMk id="3" creationId="{9F0FB4C2-D9D0-45FD-8A7B-815DFB705142}"/>
          </ac:picMkLst>
        </pc:picChg>
        <pc:picChg chg="add mod">
          <ac:chgData name="LAMIAE BEZZAZ" userId="f9bc3cc0-8e1c-4944-afa8-b4b36bbf20e1" providerId="ADAL" clId="{5520299C-BFF8-4BA3-923F-37E4CF3F2699}" dt="2026-02-20T21:16:57.683" v="3" actId="14100"/>
          <ac:picMkLst>
            <pc:docMk/>
            <pc:sldMk cId="1056749084" sldId="256"/>
            <ac:picMk id="4" creationId="{B57EAAA1-97BD-42BC-9162-DF90EDE7090A}"/>
          </ac:picMkLst>
        </pc:picChg>
      </pc:sldChg>
      <pc:sldChg chg="addSp delSp modSp">
        <pc:chgData name="LAMIAE BEZZAZ" userId="f9bc3cc0-8e1c-4944-afa8-b4b36bbf20e1" providerId="ADAL" clId="{5520299C-BFF8-4BA3-923F-37E4CF3F2699}" dt="2026-02-20T22:32:31.366" v="456" actId="20577"/>
        <pc:sldMkLst>
          <pc:docMk/>
          <pc:sldMk cId="613695729" sldId="645"/>
        </pc:sldMkLst>
        <pc:spChg chg="mod">
          <ac:chgData name="LAMIAE BEZZAZ" userId="f9bc3cc0-8e1c-4944-afa8-b4b36bbf20e1" providerId="ADAL" clId="{5520299C-BFF8-4BA3-923F-37E4CF3F2699}" dt="2026-02-20T22:32:31.366" v="456" actId="20577"/>
          <ac:spMkLst>
            <pc:docMk/>
            <pc:sldMk cId="613695729" sldId="645"/>
            <ac:spMk id="2" creationId="{3C57744B-8346-4FC3-BADA-54A0FBB7CCD0}"/>
          </ac:spMkLst>
        </pc:spChg>
        <pc:spChg chg="mod">
          <ac:chgData name="LAMIAE BEZZAZ" userId="f9bc3cc0-8e1c-4944-afa8-b4b36bbf20e1" providerId="ADAL" clId="{5520299C-BFF8-4BA3-923F-37E4CF3F2699}" dt="2026-02-20T22:32:13.446" v="453" actId="14100"/>
          <ac:spMkLst>
            <pc:docMk/>
            <pc:sldMk cId="613695729" sldId="645"/>
            <ac:spMk id="7" creationId="{F7E4B3A5-05E1-4989-A2B1-AC5F42AA31C4}"/>
          </ac:spMkLst>
        </pc:spChg>
        <pc:picChg chg="add mod ord">
          <ac:chgData name="LAMIAE BEZZAZ" userId="f9bc3cc0-8e1c-4944-afa8-b4b36bbf20e1" providerId="ADAL" clId="{5520299C-BFF8-4BA3-923F-37E4CF3F2699}" dt="2026-02-20T22:32:26.747" v="454" actId="14100"/>
          <ac:picMkLst>
            <pc:docMk/>
            <pc:sldMk cId="613695729" sldId="645"/>
            <ac:picMk id="4" creationId="{905881F8-3311-4E43-B413-71C075FA2B02}"/>
          </ac:picMkLst>
        </pc:picChg>
        <pc:picChg chg="add del">
          <ac:chgData name="LAMIAE BEZZAZ" userId="f9bc3cc0-8e1c-4944-afa8-b4b36bbf20e1" providerId="ADAL" clId="{5520299C-BFF8-4BA3-923F-37E4CF3F2699}" dt="2026-02-20T22:31:53.638" v="446" actId="478"/>
          <ac:picMkLst>
            <pc:docMk/>
            <pc:sldMk cId="613695729" sldId="645"/>
            <ac:picMk id="5" creationId="{F08CE416-B53E-48B0-BA81-BFDC63EFB271}"/>
          </ac:picMkLst>
        </pc:picChg>
      </pc:sldChg>
      <pc:sldChg chg="modSp">
        <pc:chgData name="LAMIAE BEZZAZ" userId="f9bc3cc0-8e1c-4944-afa8-b4b36bbf20e1" providerId="ADAL" clId="{5520299C-BFF8-4BA3-923F-37E4CF3F2699}" dt="2026-02-20T22:02:59.306" v="213"/>
        <pc:sldMkLst>
          <pc:docMk/>
          <pc:sldMk cId="3703491735" sldId="653"/>
        </pc:sldMkLst>
        <pc:spChg chg="mod">
          <ac:chgData name="LAMIAE BEZZAZ" userId="f9bc3cc0-8e1c-4944-afa8-b4b36bbf20e1" providerId="ADAL" clId="{5520299C-BFF8-4BA3-923F-37E4CF3F2699}" dt="2026-02-20T22:02:59.306" v="213"/>
          <ac:spMkLst>
            <pc:docMk/>
            <pc:sldMk cId="3703491735" sldId="653"/>
            <ac:spMk id="2" creationId="{8D276C99-220B-4BBF-8FEB-E110392C0EC9}"/>
          </ac:spMkLst>
        </pc:spChg>
      </pc:sldChg>
      <pc:sldChg chg="addSp delSp">
        <pc:chgData name="LAMIAE BEZZAZ" userId="f9bc3cc0-8e1c-4944-afa8-b4b36bbf20e1" providerId="ADAL" clId="{5520299C-BFF8-4BA3-923F-37E4CF3F2699}" dt="2026-02-20T21:27:10.587" v="9"/>
        <pc:sldMkLst>
          <pc:docMk/>
          <pc:sldMk cId="2073244074" sldId="681"/>
        </pc:sldMkLst>
        <pc:grpChg chg="add">
          <ac:chgData name="LAMIAE BEZZAZ" userId="f9bc3cc0-8e1c-4944-afa8-b4b36bbf20e1" providerId="ADAL" clId="{5520299C-BFF8-4BA3-923F-37E4CF3F2699}" dt="2026-02-20T21:27:10.587" v="9"/>
          <ac:grpSpMkLst>
            <pc:docMk/>
            <pc:sldMk cId="2073244074" sldId="681"/>
            <ac:grpSpMk id="17" creationId="{3C5DFE20-BBBB-4761-938F-54FE36B80CE0}"/>
          </ac:grpSpMkLst>
        </pc:grpChg>
        <pc:picChg chg="del">
          <ac:chgData name="LAMIAE BEZZAZ" userId="f9bc3cc0-8e1c-4944-afa8-b4b36bbf20e1" providerId="ADAL" clId="{5520299C-BFF8-4BA3-923F-37E4CF3F2699}" dt="2026-02-20T21:27:09.917" v="8" actId="478"/>
          <ac:picMkLst>
            <pc:docMk/>
            <pc:sldMk cId="2073244074" sldId="681"/>
            <ac:picMk id="5" creationId="{CB65B55C-E8D1-0A7E-19A4-3BD62A6438E6}"/>
          </ac:picMkLst>
        </pc:picChg>
      </pc:sldChg>
      <pc:sldChg chg="addSp delSp">
        <pc:chgData name="LAMIAE BEZZAZ" userId="f9bc3cc0-8e1c-4944-afa8-b4b36bbf20e1" providerId="ADAL" clId="{5520299C-BFF8-4BA3-923F-37E4CF3F2699}" dt="2026-02-20T21:38:50.336" v="17"/>
        <pc:sldMkLst>
          <pc:docMk/>
          <pc:sldMk cId="305295103" sldId="685"/>
        </pc:sldMkLst>
        <pc:grpChg chg="add">
          <ac:chgData name="LAMIAE BEZZAZ" userId="f9bc3cc0-8e1c-4944-afa8-b4b36bbf20e1" providerId="ADAL" clId="{5520299C-BFF8-4BA3-923F-37E4CF3F2699}" dt="2026-02-20T21:38:50.336" v="17"/>
          <ac:grpSpMkLst>
            <pc:docMk/>
            <pc:sldMk cId="305295103" sldId="685"/>
            <ac:grpSpMk id="14" creationId="{B2460F98-5398-445B-96D5-BCC06CDEF0DB}"/>
          </ac:grpSpMkLst>
        </pc:grpChg>
        <pc:picChg chg="del">
          <ac:chgData name="LAMIAE BEZZAZ" userId="f9bc3cc0-8e1c-4944-afa8-b4b36bbf20e1" providerId="ADAL" clId="{5520299C-BFF8-4BA3-923F-37E4CF3F2699}" dt="2026-02-20T21:38:49.842" v="16" actId="478"/>
          <ac:picMkLst>
            <pc:docMk/>
            <pc:sldMk cId="305295103" sldId="685"/>
            <ac:picMk id="2" creationId="{FCC45454-E283-BE17-D85E-9A392C2094B5}"/>
          </ac:picMkLst>
        </pc:picChg>
      </pc:sldChg>
      <pc:sldChg chg="addSp delSp modSp delAnim modAnim">
        <pc:chgData name="LAMIAE BEZZAZ" userId="f9bc3cc0-8e1c-4944-afa8-b4b36bbf20e1" providerId="ADAL" clId="{5520299C-BFF8-4BA3-923F-37E4CF3F2699}" dt="2026-02-20T21:46:03.747" v="24"/>
        <pc:sldMkLst>
          <pc:docMk/>
          <pc:sldMk cId="927543826" sldId="784"/>
        </pc:sldMkLst>
        <pc:picChg chg="del">
          <ac:chgData name="LAMIAE BEZZAZ" userId="f9bc3cc0-8e1c-4944-afa8-b4b36bbf20e1" providerId="ADAL" clId="{5520299C-BFF8-4BA3-923F-37E4CF3F2699}" dt="2026-02-20T21:43:42.882" v="18" actId="478"/>
          <ac:picMkLst>
            <pc:docMk/>
            <pc:sldMk cId="927543826" sldId="784"/>
            <ac:picMk id="2" creationId="{8E5B1D69-EA17-4A32-B3E2-3294A25BED51}"/>
          </ac:picMkLst>
        </pc:picChg>
        <pc:picChg chg="add mod">
          <ac:chgData name="LAMIAE BEZZAZ" userId="f9bc3cc0-8e1c-4944-afa8-b4b36bbf20e1" providerId="ADAL" clId="{5520299C-BFF8-4BA3-923F-37E4CF3F2699}" dt="2026-02-20T21:44:37.087" v="22" actId="1076"/>
          <ac:picMkLst>
            <pc:docMk/>
            <pc:sldMk cId="927543826" sldId="784"/>
            <ac:picMk id="3" creationId="{F1CE691A-4DAF-42B5-B021-25631790AC6A}"/>
          </ac:picMkLst>
        </pc:picChg>
      </pc:sldChg>
      <pc:sldChg chg="modSp">
        <pc:chgData name="LAMIAE BEZZAZ" userId="f9bc3cc0-8e1c-4944-afa8-b4b36bbf20e1" providerId="ADAL" clId="{5520299C-BFF8-4BA3-923F-37E4CF3F2699}" dt="2026-02-20T22:05:11.373" v="223"/>
        <pc:sldMkLst>
          <pc:docMk/>
          <pc:sldMk cId="1961739097" sldId="799"/>
        </pc:sldMkLst>
        <pc:spChg chg="mod">
          <ac:chgData name="LAMIAE BEZZAZ" userId="f9bc3cc0-8e1c-4944-afa8-b4b36bbf20e1" providerId="ADAL" clId="{5520299C-BFF8-4BA3-923F-37E4CF3F2699}" dt="2026-02-20T22:05:11.373" v="223"/>
          <ac:spMkLst>
            <pc:docMk/>
            <pc:sldMk cId="1961739097" sldId="799"/>
            <ac:spMk id="13" creationId="{AC6BF3D7-556E-448C-F085-3C1582824A2B}"/>
          </ac:spMkLst>
        </pc:spChg>
        <pc:spChg chg="mod">
          <ac:chgData name="LAMIAE BEZZAZ" userId="f9bc3cc0-8e1c-4944-afa8-b4b36bbf20e1" providerId="ADAL" clId="{5520299C-BFF8-4BA3-923F-37E4CF3F2699}" dt="2026-02-20T21:19:48.446" v="7"/>
          <ac:spMkLst>
            <pc:docMk/>
            <pc:sldMk cId="1961739097" sldId="799"/>
            <ac:spMk id="17" creationId="{39A7660A-DEEB-2C87-175B-55238BB1DF0E}"/>
          </ac:spMkLst>
        </pc:spChg>
      </pc:sldChg>
      <pc:sldChg chg="modSp">
        <pc:chgData name="LAMIAE BEZZAZ" userId="f9bc3cc0-8e1c-4944-afa8-b4b36bbf20e1" providerId="ADAL" clId="{5520299C-BFF8-4BA3-923F-37E4CF3F2699}" dt="2026-02-20T22:05:11.373" v="223"/>
        <pc:sldMkLst>
          <pc:docMk/>
          <pc:sldMk cId="4253363032" sldId="800"/>
        </pc:sldMkLst>
        <pc:spChg chg="mod">
          <ac:chgData name="LAMIAE BEZZAZ" userId="f9bc3cc0-8e1c-4944-afa8-b4b36bbf20e1" providerId="ADAL" clId="{5520299C-BFF8-4BA3-923F-37E4CF3F2699}" dt="2026-02-20T21:19:48.446" v="7"/>
          <ac:spMkLst>
            <pc:docMk/>
            <pc:sldMk cId="4253363032" sldId="800"/>
            <ac:spMk id="13" creationId="{1AAB39AE-C88C-2050-B1F8-20189324A922}"/>
          </ac:spMkLst>
        </pc:spChg>
        <pc:spChg chg="mod">
          <ac:chgData name="LAMIAE BEZZAZ" userId="f9bc3cc0-8e1c-4944-afa8-b4b36bbf20e1" providerId="ADAL" clId="{5520299C-BFF8-4BA3-923F-37E4CF3F2699}" dt="2026-02-20T22:05:11.373" v="223"/>
          <ac:spMkLst>
            <pc:docMk/>
            <pc:sldMk cId="4253363032" sldId="800"/>
            <ac:spMk id="17" creationId="{147ED9BD-C99B-11DB-4E09-9646AAF91999}"/>
          </ac:spMkLst>
        </pc:spChg>
      </pc:sldChg>
      <pc:sldChg chg="modSp">
        <pc:chgData name="LAMIAE BEZZAZ" userId="f9bc3cc0-8e1c-4944-afa8-b4b36bbf20e1" providerId="ADAL" clId="{5520299C-BFF8-4BA3-923F-37E4CF3F2699}" dt="2026-02-20T22:06:14.784" v="230" actId="20577"/>
        <pc:sldMkLst>
          <pc:docMk/>
          <pc:sldMk cId="2888828679" sldId="803"/>
        </pc:sldMkLst>
        <pc:spChg chg="mod">
          <ac:chgData name="LAMIAE BEZZAZ" userId="f9bc3cc0-8e1c-4944-afa8-b4b36bbf20e1" providerId="ADAL" clId="{5520299C-BFF8-4BA3-923F-37E4CF3F2699}" dt="2026-02-20T22:02:59.306" v="213"/>
          <ac:spMkLst>
            <pc:docMk/>
            <pc:sldMk cId="2888828679" sldId="803"/>
            <ac:spMk id="2" creationId="{3212D5B1-C67F-1EC3-777E-39E850291915}"/>
          </ac:spMkLst>
        </pc:spChg>
        <pc:spChg chg="mod">
          <ac:chgData name="LAMIAE BEZZAZ" userId="f9bc3cc0-8e1c-4944-afa8-b4b36bbf20e1" providerId="ADAL" clId="{5520299C-BFF8-4BA3-923F-37E4CF3F2699}" dt="2026-02-20T22:06:14.784" v="230" actId="20577"/>
          <ac:spMkLst>
            <pc:docMk/>
            <pc:sldMk cId="2888828679" sldId="803"/>
            <ac:spMk id="3" creationId="{10EF00E4-B124-4C3E-89CB-993C66B576D1}"/>
          </ac:spMkLst>
        </pc:spChg>
      </pc:sldChg>
      <pc:sldChg chg="modSp">
        <pc:chgData name="LAMIAE BEZZAZ" userId="f9bc3cc0-8e1c-4944-afa8-b4b36bbf20e1" providerId="ADAL" clId="{5520299C-BFF8-4BA3-923F-37E4CF3F2699}" dt="2026-02-20T22:05:11.373" v="223"/>
        <pc:sldMkLst>
          <pc:docMk/>
          <pc:sldMk cId="2112265781" sldId="805"/>
        </pc:sldMkLst>
        <pc:spChg chg="mod">
          <ac:chgData name="LAMIAE BEZZAZ" userId="f9bc3cc0-8e1c-4944-afa8-b4b36bbf20e1" providerId="ADAL" clId="{5520299C-BFF8-4BA3-923F-37E4CF3F2699}" dt="2026-02-20T22:05:11.373" v="223"/>
          <ac:spMkLst>
            <pc:docMk/>
            <pc:sldMk cId="2112265781" sldId="805"/>
            <ac:spMk id="10" creationId="{99076A47-0B8D-410C-5BE8-3468CCF0FF3A}"/>
          </ac:spMkLst>
        </pc:spChg>
        <pc:spChg chg="mod">
          <ac:chgData name="LAMIAE BEZZAZ" userId="f9bc3cc0-8e1c-4944-afa8-b4b36bbf20e1" providerId="ADAL" clId="{5520299C-BFF8-4BA3-923F-37E4CF3F2699}" dt="2026-02-20T21:19:48.446" v="7"/>
          <ac:spMkLst>
            <pc:docMk/>
            <pc:sldMk cId="2112265781" sldId="805"/>
            <ac:spMk id="11" creationId="{798278C3-473A-7110-313B-F546DD4BFE12}"/>
          </ac:spMkLst>
        </pc:spChg>
      </pc:sldChg>
      <pc:sldChg chg="modSp">
        <pc:chgData name="LAMIAE BEZZAZ" userId="f9bc3cc0-8e1c-4944-afa8-b4b36bbf20e1" providerId="ADAL" clId="{5520299C-BFF8-4BA3-923F-37E4CF3F2699}" dt="2026-02-20T22:02:59.306" v="213"/>
        <pc:sldMkLst>
          <pc:docMk/>
          <pc:sldMk cId="4013234726" sldId="814"/>
        </pc:sldMkLst>
        <pc:spChg chg="mod">
          <ac:chgData name="LAMIAE BEZZAZ" userId="f9bc3cc0-8e1c-4944-afa8-b4b36bbf20e1" providerId="ADAL" clId="{5520299C-BFF8-4BA3-923F-37E4CF3F2699}" dt="2026-02-20T22:02:59.306" v="213"/>
          <ac:spMkLst>
            <pc:docMk/>
            <pc:sldMk cId="4013234726" sldId="814"/>
            <ac:spMk id="2" creationId="{B84B0CC2-B73A-ED67-AA84-FA67AF3FDF7B}"/>
          </ac:spMkLst>
        </pc:spChg>
      </pc:sldChg>
      <pc:sldChg chg="modSp">
        <pc:chgData name="LAMIAE BEZZAZ" userId="f9bc3cc0-8e1c-4944-afa8-b4b36bbf20e1" providerId="ADAL" clId="{5520299C-BFF8-4BA3-923F-37E4CF3F2699}" dt="2026-02-20T22:06:35.410" v="233" actId="20577"/>
        <pc:sldMkLst>
          <pc:docMk/>
          <pc:sldMk cId="3622980038" sldId="815"/>
        </pc:sldMkLst>
        <pc:spChg chg="mod">
          <ac:chgData name="LAMIAE BEZZAZ" userId="f9bc3cc0-8e1c-4944-afa8-b4b36bbf20e1" providerId="ADAL" clId="{5520299C-BFF8-4BA3-923F-37E4CF3F2699}" dt="2026-02-20T22:02:59.306" v="213"/>
          <ac:spMkLst>
            <pc:docMk/>
            <pc:sldMk cId="3622980038" sldId="815"/>
            <ac:spMk id="2" creationId="{4E7A2B24-C8B9-7135-F164-81EDC3942886}"/>
          </ac:spMkLst>
        </pc:spChg>
        <pc:spChg chg="mod">
          <ac:chgData name="LAMIAE BEZZAZ" userId="f9bc3cc0-8e1c-4944-afa8-b4b36bbf20e1" providerId="ADAL" clId="{5520299C-BFF8-4BA3-923F-37E4CF3F2699}" dt="2026-02-20T22:06:35.410" v="233" actId="20577"/>
          <ac:spMkLst>
            <pc:docMk/>
            <pc:sldMk cId="3622980038" sldId="815"/>
            <ac:spMk id="5" creationId="{3BCD4F60-CCA0-44D2-A3CC-FE4130408705}"/>
          </ac:spMkLst>
        </pc:spChg>
      </pc:sldChg>
      <pc:sldChg chg="modSp ord">
        <pc:chgData name="LAMIAE BEZZAZ" userId="f9bc3cc0-8e1c-4944-afa8-b4b36bbf20e1" providerId="ADAL" clId="{5520299C-BFF8-4BA3-923F-37E4CF3F2699}" dt="2026-02-20T22:41:52.355" v="547"/>
        <pc:sldMkLst>
          <pc:docMk/>
          <pc:sldMk cId="740272056" sldId="816"/>
        </pc:sldMkLst>
        <pc:spChg chg="mod">
          <ac:chgData name="LAMIAE BEZZAZ" userId="f9bc3cc0-8e1c-4944-afa8-b4b36bbf20e1" providerId="ADAL" clId="{5520299C-BFF8-4BA3-923F-37E4CF3F2699}" dt="2026-02-20T22:02:59.306" v="213"/>
          <ac:spMkLst>
            <pc:docMk/>
            <pc:sldMk cId="740272056" sldId="816"/>
            <ac:spMk id="2" creationId="{65F7350E-918A-08FA-B97D-5470D98FC529}"/>
          </ac:spMkLst>
        </pc:spChg>
        <pc:spChg chg="mod">
          <ac:chgData name="LAMIAE BEZZAZ" userId="f9bc3cc0-8e1c-4944-afa8-b4b36bbf20e1" providerId="ADAL" clId="{5520299C-BFF8-4BA3-923F-37E4CF3F2699}" dt="2026-02-20T22:07:52.324" v="260" actId="20577"/>
          <ac:spMkLst>
            <pc:docMk/>
            <pc:sldMk cId="740272056" sldId="816"/>
            <ac:spMk id="5" creationId="{B29E5E6D-2B30-FB29-54F1-C2EC465B2916}"/>
          </ac:spMkLst>
        </pc:spChg>
      </pc:sldChg>
      <pc:sldChg chg="addSp delSp modSp">
        <pc:chgData name="LAMIAE BEZZAZ" userId="f9bc3cc0-8e1c-4944-afa8-b4b36bbf20e1" providerId="ADAL" clId="{5520299C-BFF8-4BA3-923F-37E4CF3F2699}" dt="2026-02-20T22:40:47.560" v="538" actId="14100"/>
        <pc:sldMkLst>
          <pc:docMk/>
          <pc:sldMk cId="4137136973" sldId="818"/>
        </pc:sldMkLst>
        <pc:spChg chg="mod">
          <ac:chgData name="LAMIAE BEZZAZ" userId="f9bc3cc0-8e1c-4944-afa8-b4b36bbf20e1" providerId="ADAL" clId="{5520299C-BFF8-4BA3-923F-37E4CF3F2699}" dt="2026-02-20T22:02:59.306" v="213"/>
          <ac:spMkLst>
            <pc:docMk/>
            <pc:sldMk cId="4137136973" sldId="818"/>
            <ac:spMk id="2" creationId="{EBAF27E3-974C-8D28-7BB0-112295C0845B}"/>
          </ac:spMkLst>
        </pc:spChg>
        <pc:picChg chg="add mod ord modCrop">
          <ac:chgData name="LAMIAE BEZZAZ" userId="f9bc3cc0-8e1c-4944-afa8-b4b36bbf20e1" providerId="ADAL" clId="{5520299C-BFF8-4BA3-923F-37E4CF3F2699}" dt="2026-02-20T22:40:47.560" v="538" actId="14100"/>
          <ac:picMkLst>
            <pc:docMk/>
            <pc:sldMk cId="4137136973" sldId="818"/>
            <ac:picMk id="5" creationId="{175330B7-0717-4A50-9643-E3A98A5DA283}"/>
          </ac:picMkLst>
        </pc:picChg>
        <pc:picChg chg="del">
          <ac:chgData name="LAMIAE BEZZAZ" userId="f9bc3cc0-8e1c-4944-afa8-b4b36bbf20e1" providerId="ADAL" clId="{5520299C-BFF8-4BA3-923F-37E4CF3F2699}" dt="2026-02-20T22:39:35.607" v="526" actId="478"/>
          <ac:picMkLst>
            <pc:docMk/>
            <pc:sldMk cId="4137136973" sldId="818"/>
            <ac:picMk id="10" creationId="{11811F66-4977-42A0-8C8D-6834506A9FA5}"/>
          </ac:picMkLst>
        </pc:picChg>
      </pc:sldChg>
      <pc:sldChg chg="addSp delSp modSp delAnim modAnim">
        <pc:chgData name="LAMIAE BEZZAZ" userId="f9bc3cc0-8e1c-4944-afa8-b4b36bbf20e1" providerId="ADAL" clId="{5520299C-BFF8-4BA3-923F-37E4CF3F2699}" dt="2026-02-20T22:04:25.895" v="220"/>
        <pc:sldMkLst>
          <pc:docMk/>
          <pc:sldMk cId="2956649512" sldId="819"/>
        </pc:sldMkLst>
        <pc:picChg chg="del">
          <ac:chgData name="LAMIAE BEZZAZ" userId="f9bc3cc0-8e1c-4944-afa8-b4b36bbf20e1" providerId="ADAL" clId="{5520299C-BFF8-4BA3-923F-37E4CF3F2699}" dt="2026-02-20T22:03:05.170" v="214" actId="478"/>
          <ac:picMkLst>
            <pc:docMk/>
            <pc:sldMk cId="2956649512" sldId="819"/>
            <ac:picMk id="2" creationId="{0E429DA0-93FE-4820-B763-8C5139451DD3}"/>
          </ac:picMkLst>
        </pc:picChg>
        <pc:picChg chg="add mod">
          <ac:chgData name="LAMIAE BEZZAZ" userId="f9bc3cc0-8e1c-4944-afa8-b4b36bbf20e1" providerId="ADAL" clId="{5520299C-BFF8-4BA3-923F-37E4CF3F2699}" dt="2026-02-20T22:04:18.959" v="219" actId="14100"/>
          <ac:picMkLst>
            <pc:docMk/>
            <pc:sldMk cId="2956649512" sldId="819"/>
            <ac:picMk id="3" creationId="{71177C8F-F5D6-4992-86CE-D3821B52E469}"/>
          </ac:picMkLst>
        </pc:picChg>
      </pc:sldChg>
      <pc:sldChg chg="modSp">
        <pc:chgData name="LAMIAE BEZZAZ" userId="f9bc3cc0-8e1c-4944-afa8-b4b36bbf20e1" providerId="ADAL" clId="{5520299C-BFF8-4BA3-923F-37E4CF3F2699}" dt="2026-02-20T22:05:19.341" v="225" actId="20577"/>
        <pc:sldMkLst>
          <pc:docMk/>
          <pc:sldMk cId="4208072124" sldId="820"/>
        </pc:sldMkLst>
        <pc:spChg chg="mod">
          <ac:chgData name="LAMIAE BEZZAZ" userId="f9bc3cc0-8e1c-4944-afa8-b4b36bbf20e1" providerId="ADAL" clId="{5520299C-BFF8-4BA3-923F-37E4CF3F2699}" dt="2026-02-20T22:05:19.341" v="225" actId="20577"/>
          <ac:spMkLst>
            <pc:docMk/>
            <pc:sldMk cId="4208072124" sldId="820"/>
            <ac:spMk id="2" creationId="{FBDF6F01-3538-4E99-B2FB-54AE556D58ED}"/>
          </ac:spMkLst>
        </pc:spChg>
        <pc:spChg chg="mod">
          <ac:chgData name="LAMIAE BEZZAZ" userId="f9bc3cc0-8e1c-4944-afa8-b4b36bbf20e1" providerId="ADAL" clId="{5520299C-BFF8-4BA3-923F-37E4CF3F2699}" dt="2026-02-20T22:05:11.373" v="223"/>
          <ac:spMkLst>
            <pc:docMk/>
            <pc:sldMk cId="4208072124" sldId="820"/>
            <ac:spMk id="9" creationId="{49E6B5CA-39CD-6825-2950-4FD13D321A48}"/>
          </ac:spMkLst>
        </pc:spChg>
      </pc:sldChg>
      <pc:sldChg chg="addSp delSp">
        <pc:chgData name="LAMIAE BEZZAZ" userId="f9bc3cc0-8e1c-4944-afa8-b4b36bbf20e1" providerId="ADAL" clId="{5520299C-BFF8-4BA3-923F-37E4CF3F2699}" dt="2026-02-20T22:05:31.563" v="227"/>
        <pc:sldMkLst>
          <pc:docMk/>
          <pc:sldMk cId="604755946" sldId="821"/>
        </pc:sldMkLst>
        <pc:spChg chg="del">
          <ac:chgData name="LAMIAE BEZZAZ" userId="f9bc3cc0-8e1c-4944-afa8-b4b36bbf20e1" providerId="ADAL" clId="{5520299C-BFF8-4BA3-923F-37E4CF3F2699}" dt="2026-02-20T22:05:31.084" v="226" actId="478"/>
          <ac:spMkLst>
            <pc:docMk/>
            <pc:sldMk cId="604755946" sldId="821"/>
            <ac:spMk id="5" creationId="{EC12FE66-53D1-4D61-882F-A1D9C3037D86}"/>
          </ac:spMkLst>
        </pc:spChg>
        <pc:spChg chg="add">
          <ac:chgData name="LAMIAE BEZZAZ" userId="f9bc3cc0-8e1c-4944-afa8-b4b36bbf20e1" providerId="ADAL" clId="{5520299C-BFF8-4BA3-923F-37E4CF3F2699}" dt="2026-02-20T22:05:31.563" v="227"/>
          <ac:spMkLst>
            <pc:docMk/>
            <pc:sldMk cId="604755946" sldId="821"/>
            <ac:spMk id="6" creationId="{53DBC299-59CA-4D34-A006-426D0F8E3661}"/>
          </ac:spMkLst>
        </pc:spChg>
      </pc:sldChg>
      <pc:sldChg chg="addSp delSp modSp">
        <pc:chgData name="LAMIAE BEZZAZ" userId="f9bc3cc0-8e1c-4944-afa8-b4b36bbf20e1" providerId="ADAL" clId="{5520299C-BFF8-4BA3-923F-37E4CF3F2699}" dt="2026-02-20T22:37:14.687" v="504" actId="1076"/>
        <pc:sldMkLst>
          <pc:docMk/>
          <pc:sldMk cId="2083752062" sldId="828"/>
        </pc:sldMkLst>
        <pc:spChg chg="mod">
          <ac:chgData name="LAMIAE BEZZAZ" userId="f9bc3cc0-8e1c-4944-afa8-b4b36bbf20e1" providerId="ADAL" clId="{5520299C-BFF8-4BA3-923F-37E4CF3F2699}" dt="2026-02-20T22:02:59.306" v="213"/>
          <ac:spMkLst>
            <pc:docMk/>
            <pc:sldMk cId="2083752062" sldId="828"/>
            <ac:spMk id="15" creationId="{9ACF5FDC-2155-C21D-61E2-748573F6BE1B}"/>
          </ac:spMkLst>
        </pc:spChg>
        <pc:picChg chg="del">
          <ac:chgData name="LAMIAE BEZZAZ" userId="f9bc3cc0-8e1c-4944-afa8-b4b36bbf20e1" providerId="ADAL" clId="{5520299C-BFF8-4BA3-923F-37E4CF3F2699}" dt="2026-02-20T22:37:09.914" v="502" actId="478"/>
          <ac:picMkLst>
            <pc:docMk/>
            <pc:sldMk cId="2083752062" sldId="828"/>
            <ac:picMk id="2" creationId="{99828D5D-1A0E-45A9-A69C-64BA4306D341}"/>
          </ac:picMkLst>
        </pc:picChg>
        <pc:picChg chg="add mod">
          <ac:chgData name="LAMIAE BEZZAZ" userId="f9bc3cc0-8e1c-4944-afa8-b4b36bbf20e1" providerId="ADAL" clId="{5520299C-BFF8-4BA3-923F-37E4CF3F2699}" dt="2026-02-20T22:37:14.687" v="504" actId="1076"/>
          <ac:picMkLst>
            <pc:docMk/>
            <pc:sldMk cId="2083752062" sldId="828"/>
            <ac:picMk id="3" creationId="{E2E462D8-41E1-4747-93EC-A06DEA2CE98D}"/>
          </ac:picMkLst>
        </pc:picChg>
      </pc:sldChg>
      <pc:sldChg chg="addSp delSp modSp">
        <pc:chgData name="LAMIAE BEZZAZ" userId="f9bc3cc0-8e1c-4944-afa8-b4b36bbf20e1" providerId="ADAL" clId="{5520299C-BFF8-4BA3-923F-37E4CF3F2699}" dt="2026-02-20T22:39:31.021" v="525" actId="1076"/>
        <pc:sldMkLst>
          <pc:docMk/>
          <pc:sldMk cId="3770607208" sldId="837"/>
        </pc:sldMkLst>
        <pc:spChg chg="mod">
          <ac:chgData name="LAMIAE BEZZAZ" userId="f9bc3cc0-8e1c-4944-afa8-b4b36bbf20e1" providerId="ADAL" clId="{5520299C-BFF8-4BA3-923F-37E4CF3F2699}" dt="2026-02-20T22:39:26.778" v="524" actId="20577"/>
          <ac:spMkLst>
            <pc:docMk/>
            <pc:sldMk cId="3770607208" sldId="837"/>
            <ac:spMk id="13" creationId="{4CDD66ED-4C95-FB1D-57A1-15D932035699}"/>
          </ac:spMkLst>
        </pc:spChg>
        <pc:picChg chg="del">
          <ac:chgData name="LAMIAE BEZZAZ" userId="f9bc3cc0-8e1c-4944-afa8-b4b36bbf20e1" providerId="ADAL" clId="{5520299C-BFF8-4BA3-923F-37E4CF3F2699}" dt="2026-02-20T22:39:06.613" v="516" actId="478"/>
          <ac:picMkLst>
            <pc:docMk/>
            <pc:sldMk cId="3770607208" sldId="837"/>
            <ac:picMk id="3" creationId="{E2C1C00D-46CA-495B-A0E1-16E0BFEDB402}"/>
          </ac:picMkLst>
        </pc:picChg>
        <pc:picChg chg="add mod ord">
          <ac:chgData name="LAMIAE BEZZAZ" userId="f9bc3cc0-8e1c-4944-afa8-b4b36bbf20e1" providerId="ADAL" clId="{5520299C-BFF8-4BA3-923F-37E4CF3F2699}" dt="2026-02-20T22:39:31.021" v="525" actId="1076"/>
          <ac:picMkLst>
            <pc:docMk/>
            <pc:sldMk cId="3770607208" sldId="837"/>
            <ac:picMk id="5" creationId="{77C73514-A6FB-4190-9FF3-4053A5F68535}"/>
          </ac:picMkLst>
        </pc:picChg>
      </pc:sldChg>
      <pc:sldChg chg="addSp delSp modSp">
        <pc:chgData name="LAMIAE BEZZAZ" userId="f9bc3cc0-8e1c-4944-afa8-b4b36bbf20e1" providerId="ADAL" clId="{5520299C-BFF8-4BA3-923F-37E4CF3F2699}" dt="2026-02-20T22:41:11.778" v="546" actId="171"/>
        <pc:sldMkLst>
          <pc:docMk/>
          <pc:sldMk cId="3477044608" sldId="840"/>
        </pc:sldMkLst>
        <pc:spChg chg="mod">
          <ac:chgData name="LAMIAE BEZZAZ" userId="f9bc3cc0-8e1c-4944-afa8-b4b36bbf20e1" providerId="ADAL" clId="{5520299C-BFF8-4BA3-923F-37E4CF3F2699}" dt="2026-02-20T22:02:59.306" v="213"/>
          <ac:spMkLst>
            <pc:docMk/>
            <pc:sldMk cId="3477044608" sldId="840"/>
            <ac:spMk id="3" creationId="{D1CE7426-7940-88AA-8163-4CC672C6CAF2}"/>
          </ac:spMkLst>
        </pc:spChg>
        <pc:picChg chg="del">
          <ac:chgData name="LAMIAE BEZZAZ" userId="f9bc3cc0-8e1c-4944-afa8-b4b36bbf20e1" providerId="ADAL" clId="{5520299C-BFF8-4BA3-923F-37E4CF3F2699}" dt="2026-02-20T22:40:55.477" v="539" actId="478"/>
          <ac:picMkLst>
            <pc:docMk/>
            <pc:sldMk cId="3477044608" sldId="840"/>
            <ac:picMk id="4" creationId="{5D1DEA6D-9DCE-4F1F-A548-649F29A53CF3}"/>
          </ac:picMkLst>
        </pc:picChg>
        <pc:picChg chg="add mod ord">
          <ac:chgData name="LAMIAE BEZZAZ" userId="f9bc3cc0-8e1c-4944-afa8-b4b36bbf20e1" providerId="ADAL" clId="{5520299C-BFF8-4BA3-923F-37E4CF3F2699}" dt="2026-02-20T22:41:11.778" v="546" actId="171"/>
          <ac:picMkLst>
            <pc:docMk/>
            <pc:sldMk cId="3477044608" sldId="840"/>
            <ac:picMk id="6" creationId="{B02E6ABB-49E7-437A-A20E-1546C6099DB6}"/>
          </ac:picMkLst>
        </pc:picChg>
        <pc:picChg chg="add del mod">
          <ac:chgData name="LAMIAE BEZZAZ" userId="f9bc3cc0-8e1c-4944-afa8-b4b36bbf20e1" providerId="ADAL" clId="{5520299C-BFF8-4BA3-923F-37E4CF3F2699}" dt="2026-02-20T22:40:57.665" v="542" actId="478"/>
          <ac:picMkLst>
            <pc:docMk/>
            <pc:sldMk cId="3477044608" sldId="840"/>
            <ac:picMk id="11" creationId="{6F76A9A6-71C8-4A03-B4A4-3CCF95E7D512}"/>
          </ac:picMkLst>
        </pc:picChg>
      </pc:sldChg>
      <pc:sldChg chg="addSp delSp modSp delAnim modAnim">
        <pc:chgData name="LAMIAE BEZZAZ" userId="f9bc3cc0-8e1c-4944-afa8-b4b36bbf20e1" providerId="ADAL" clId="{5520299C-BFF8-4BA3-923F-37E4CF3F2699}" dt="2026-02-20T22:36:51.734" v="501"/>
        <pc:sldMkLst>
          <pc:docMk/>
          <pc:sldMk cId="4180622207" sldId="842"/>
        </pc:sldMkLst>
        <pc:picChg chg="add mod">
          <ac:chgData name="LAMIAE BEZZAZ" userId="f9bc3cc0-8e1c-4944-afa8-b4b36bbf20e1" providerId="ADAL" clId="{5520299C-BFF8-4BA3-923F-37E4CF3F2699}" dt="2026-02-20T22:36:39.790" v="499" actId="1076"/>
          <ac:picMkLst>
            <pc:docMk/>
            <pc:sldMk cId="4180622207" sldId="842"/>
            <ac:picMk id="4" creationId="{2CB3EC01-DD04-491F-89A7-8A612964934D}"/>
          </ac:picMkLst>
        </pc:picChg>
        <pc:picChg chg="del">
          <ac:chgData name="LAMIAE BEZZAZ" userId="f9bc3cc0-8e1c-4944-afa8-b4b36bbf20e1" providerId="ADAL" clId="{5520299C-BFF8-4BA3-923F-37E4CF3F2699}" dt="2026-02-20T22:36:08.099" v="494" actId="478"/>
          <ac:picMkLst>
            <pc:docMk/>
            <pc:sldMk cId="4180622207" sldId="842"/>
            <ac:picMk id="5" creationId="{FE812EC6-75B9-52E9-9F4D-51907C5C3E9F}"/>
          </ac:picMkLst>
        </pc:picChg>
      </pc:sldChg>
      <pc:sldChg chg="del">
        <pc:chgData name="LAMIAE BEZZAZ" userId="f9bc3cc0-8e1c-4944-afa8-b4b36bbf20e1" providerId="ADAL" clId="{5520299C-BFF8-4BA3-923F-37E4CF3F2699}" dt="2026-02-20T21:18:07.801" v="5" actId="47"/>
        <pc:sldMkLst>
          <pc:docMk/>
          <pc:sldMk cId="3005613515" sldId="847"/>
        </pc:sldMkLst>
      </pc:sldChg>
      <pc:sldChg chg="addSp delSp modSp">
        <pc:chgData name="LAMIAE BEZZAZ" userId="f9bc3cc0-8e1c-4944-afa8-b4b36bbf20e1" providerId="ADAL" clId="{5520299C-BFF8-4BA3-923F-37E4CF3F2699}" dt="2026-02-20T22:10:49.517" v="306" actId="1076"/>
        <pc:sldMkLst>
          <pc:docMk/>
          <pc:sldMk cId="2581939748" sldId="851"/>
        </pc:sldMkLst>
        <pc:spChg chg="mod">
          <ac:chgData name="LAMIAE BEZZAZ" userId="f9bc3cc0-8e1c-4944-afa8-b4b36bbf20e1" providerId="ADAL" clId="{5520299C-BFF8-4BA3-923F-37E4CF3F2699}" dt="2026-02-20T22:10:17.216" v="300" actId="20577"/>
          <ac:spMkLst>
            <pc:docMk/>
            <pc:sldMk cId="2581939748" sldId="851"/>
            <ac:spMk id="12" creationId="{788ABD99-E4B2-78EE-9ACE-4465DC57AEA3}"/>
          </ac:spMkLst>
        </pc:spChg>
        <pc:picChg chg="add mod">
          <ac:chgData name="LAMIAE BEZZAZ" userId="f9bc3cc0-8e1c-4944-afa8-b4b36bbf20e1" providerId="ADAL" clId="{5520299C-BFF8-4BA3-923F-37E4CF3F2699}" dt="2026-02-20T22:10:49.517" v="306" actId="1076"/>
          <ac:picMkLst>
            <pc:docMk/>
            <pc:sldMk cId="2581939748" sldId="851"/>
            <ac:picMk id="3" creationId="{3F584CE6-B8BC-445D-8277-769B2AFCB973}"/>
          </ac:picMkLst>
        </pc:picChg>
        <pc:picChg chg="del">
          <ac:chgData name="LAMIAE BEZZAZ" userId="f9bc3cc0-8e1c-4944-afa8-b4b36bbf20e1" providerId="ADAL" clId="{5520299C-BFF8-4BA3-923F-37E4CF3F2699}" dt="2026-02-20T22:08:03.434" v="268" actId="478"/>
          <ac:picMkLst>
            <pc:docMk/>
            <pc:sldMk cId="2581939748" sldId="851"/>
            <ac:picMk id="9" creationId="{5A7ED65D-1CF8-47C3-BADD-8E9CD3513E11}"/>
          </ac:picMkLst>
        </pc:picChg>
      </pc:sldChg>
      <pc:sldChg chg="modSp">
        <pc:chgData name="LAMIAE BEZZAZ" userId="f9bc3cc0-8e1c-4944-afa8-b4b36bbf20e1" providerId="ADAL" clId="{5520299C-BFF8-4BA3-923F-37E4CF3F2699}" dt="2026-02-20T22:36:02.467" v="493" actId="20577"/>
        <pc:sldMkLst>
          <pc:docMk/>
          <pc:sldMk cId="1425690990" sldId="854"/>
        </pc:sldMkLst>
        <pc:spChg chg="mod">
          <ac:chgData name="LAMIAE BEZZAZ" userId="f9bc3cc0-8e1c-4944-afa8-b4b36bbf20e1" providerId="ADAL" clId="{5520299C-BFF8-4BA3-923F-37E4CF3F2699}" dt="2026-02-20T22:36:02.467" v="493" actId="20577"/>
          <ac:spMkLst>
            <pc:docMk/>
            <pc:sldMk cId="1425690990" sldId="854"/>
            <ac:spMk id="2" creationId="{D675B8AB-B333-4E11-B668-16FEA3888E86}"/>
          </ac:spMkLst>
        </pc:spChg>
        <pc:spChg chg="mod">
          <ac:chgData name="LAMIAE BEZZAZ" userId="f9bc3cc0-8e1c-4944-afa8-b4b36bbf20e1" providerId="ADAL" clId="{5520299C-BFF8-4BA3-923F-37E4CF3F2699}" dt="2026-02-20T22:02:59.306" v="213"/>
          <ac:spMkLst>
            <pc:docMk/>
            <pc:sldMk cId="1425690990" sldId="854"/>
            <ac:spMk id="11" creationId="{3AABF5AD-B79C-9895-7837-8F57202492B8}"/>
          </ac:spMkLst>
        </pc:spChg>
      </pc:sldChg>
      <pc:sldChg chg="addSp delSp modSp">
        <pc:chgData name="LAMIAE BEZZAZ" userId="f9bc3cc0-8e1c-4944-afa8-b4b36bbf20e1" providerId="ADAL" clId="{5520299C-BFF8-4BA3-923F-37E4CF3F2699}" dt="2026-02-20T21:57:56.460" v="133" actId="20577"/>
        <pc:sldMkLst>
          <pc:docMk/>
          <pc:sldMk cId="3487247809" sldId="887"/>
        </pc:sldMkLst>
        <pc:spChg chg="mod">
          <ac:chgData name="LAMIAE BEZZAZ" userId="f9bc3cc0-8e1c-4944-afa8-b4b36bbf20e1" providerId="ADAL" clId="{5520299C-BFF8-4BA3-923F-37E4CF3F2699}" dt="2026-02-20T21:57:56.460" v="133" actId="20577"/>
          <ac:spMkLst>
            <pc:docMk/>
            <pc:sldMk cId="3487247809" sldId="887"/>
            <ac:spMk id="12" creationId="{53A16EE4-4C6F-01E8-4800-2D676F5D6D7E}"/>
          </ac:spMkLst>
        </pc:spChg>
        <pc:picChg chg="add mod">
          <ac:chgData name="LAMIAE BEZZAZ" userId="f9bc3cc0-8e1c-4944-afa8-b4b36bbf20e1" providerId="ADAL" clId="{5520299C-BFF8-4BA3-923F-37E4CF3F2699}" dt="2026-02-20T21:53:45.340" v="71" actId="1076"/>
          <ac:picMkLst>
            <pc:docMk/>
            <pc:sldMk cId="3487247809" sldId="887"/>
            <ac:picMk id="4" creationId="{3DA7F1C0-196E-4EDF-8E57-BB4F4E1DA69A}"/>
          </ac:picMkLst>
        </pc:picChg>
        <pc:picChg chg="del">
          <ac:chgData name="LAMIAE BEZZAZ" userId="f9bc3cc0-8e1c-4944-afa8-b4b36bbf20e1" providerId="ADAL" clId="{5520299C-BFF8-4BA3-923F-37E4CF3F2699}" dt="2026-02-20T21:47:54.298" v="66" actId="478"/>
          <ac:picMkLst>
            <pc:docMk/>
            <pc:sldMk cId="3487247809" sldId="887"/>
            <ac:picMk id="9" creationId="{18814013-E947-46F0-9E88-14FB841310A0}"/>
          </ac:picMkLst>
        </pc:picChg>
      </pc:sldChg>
      <pc:sldChg chg="modSp">
        <pc:chgData name="LAMIAE BEZZAZ" userId="f9bc3cc0-8e1c-4944-afa8-b4b36bbf20e1" providerId="ADAL" clId="{5520299C-BFF8-4BA3-923F-37E4CF3F2699}" dt="2026-02-20T22:01:53.457" v="212" actId="20577"/>
        <pc:sldMkLst>
          <pc:docMk/>
          <pc:sldMk cId="155599131" sldId="888"/>
        </pc:sldMkLst>
        <pc:spChg chg="mod">
          <ac:chgData name="LAMIAE BEZZAZ" userId="f9bc3cc0-8e1c-4944-afa8-b4b36bbf20e1" providerId="ADAL" clId="{5520299C-BFF8-4BA3-923F-37E4CF3F2699}" dt="2026-02-20T22:01:41.198" v="190" actId="20577"/>
          <ac:spMkLst>
            <pc:docMk/>
            <pc:sldMk cId="155599131" sldId="888"/>
            <ac:spMk id="3" creationId="{684176B4-A45E-468F-A553-E56143093AFB}"/>
          </ac:spMkLst>
        </pc:spChg>
        <pc:spChg chg="mod">
          <ac:chgData name="LAMIAE BEZZAZ" userId="f9bc3cc0-8e1c-4944-afa8-b4b36bbf20e1" providerId="ADAL" clId="{5520299C-BFF8-4BA3-923F-37E4CF3F2699}" dt="2026-02-20T22:01:53.457" v="212" actId="20577"/>
          <ac:spMkLst>
            <pc:docMk/>
            <pc:sldMk cId="155599131" sldId="888"/>
            <ac:spMk id="4" creationId="{560237B7-85C4-D47C-0635-AD8D20925387}"/>
          </ac:spMkLst>
        </pc:spChg>
      </pc:sldChg>
      <pc:sldChg chg="addSp delSp modSp">
        <pc:chgData name="LAMIAE BEZZAZ" userId="f9bc3cc0-8e1c-4944-afa8-b4b36bbf20e1" providerId="ADAL" clId="{5520299C-BFF8-4BA3-923F-37E4CF3F2699}" dt="2026-02-20T22:35:52.621" v="492" actId="1076"/>
        <pc:sldMkLst>
          <pc:docMk/>
          <pc:sldMk cId="2006542821" sldId="1036"/>
        </pc:sldMkLst>
        <pc:spChg chg="mod topLvl">
          <ac:chgData name="LAMIAE BEZZAZ" userId="f9bc3cc0-8e1c-4944-afa8-b4b36bbf20e1" providerId="ADAL" clId="{5520299C-BFF8-4BA3-923F-37E4CF3F2699}" dt="2026-02-20T22:34:53.234" v="483" actId="14100"/>
          <ac:spMkLst>
            <pc:docMk/>
            <pc:sldMk cId="2006542821" sldId="1036"/>
            <ac:spMk id="10" creationId="{8C1075F0-F871-4727-AACF-1F04D154247D}"/>
          </ac:spMkLst>
        </pc:spChg>
        <pc:spChg chg="mod topLvl">
          <ac:chgData name="LAMIAE BEZZAZ" userId="f9bc3cc0-8e1c-4944-afa8-b4b36bbf20e1" providerId="ADAL" clId="{5520299C-BFF8-4BA3-923F-37E4CF3F2699}" dt="2026-02-20T22:35:29.320" v="488" actId="1076"/>
          <ac:spMkLst>
            <pc:docMk/>
            <pc:sldMk cId="2006542821" sldId="1036"/>
            <ac:spMk id="17" creationId="{6AE8FEE1-4096-43D3-A5B5-590AF1DB126E}"/>
          </ac:spMkLst>
        </pc:spChg>
        <pc:spChg chg="mod topLvl">
          <ac:chgData name="LAMIAE BEZZAZ" userId="f9bc3cc0-8e1c-4944-afa8-b4b36bbf20e1" providerId="ADAL" clId="{5520299C-BFF8-4BA3-923F-37E4CF3F2699}" dt="2026-02-20T22:35:20.681" v="487" actId="1076"/>
          <ac:spMkLst>
            <pc:docMk/>
            <pc:sldMk cId="2006542821" sldId="1036"/>
            <ac:spMk id="18" creationId="{8CDE7CCC-68DD-402F-936F-ED35490B15A2}"/>
          </ac:spMkLst>
        </pc:spChg>
        <pc:spChg chg="mod topLvl">
          <ac:chgData name="LAMIAE BEZZAZ" userId="f9bc3cc0-8e1c-4944-afa8-b4b36bbf20e1" providerId="ADAL" clId="{5520299C-BFF8-4BA3-923F-37E4CF3F2699}" dt="2026-02-20T22:34:44.057" v="481" actId="1076"/>
          <ac:spMkLst>
            <pc:docMk/>
            <pc:sldMk cId="2006542821" sldId="1036"/>
            <ac:spMk id="19" creationId="{84DD793D-769A-419B-A75D-958456951E93}"/>
          </ac:spMkLst>
        </pc:spChg>
        <pc:spChg chg="mod topLvl">
          <ac:chgData name="LAMIAE BEZZAZ" userId="f9bc3cc0-8e1c-4944-afa8-b4b36bbf20e1" providerId="ADAL" clId="{5520299C-BFF8-4BA3-923F-37E4CF3F2699}" dt="2026-02-20T22:35:52.621" v="492" actId="1076"/>
          <ac:spMkLst>
            <pc:docMk/>
            <pc:sldMk cId="2006542821" sldId="1036"/>
            <ac:spMk id="20" creationId="{CBFEC31E-825A-4FEB-A3D1-ACE7E1DF2AF1}"/>
          </ac:spMkLst>
        </pc:spChg>
        <pc:spChg chg="mod topLvl">
          <ac:chgData name="LAMIAE BEZZAZ" userId="f9bc3cc0-8e1c-4944-afa8-b4b36bbf20e1" providerId="ADAL" clId="{5520299C-BFF8-4BA3-923F-37E4CF3F2699}" dt="2026-02-20T22:35:35.188" v="489" actId="1076"/>
          <ac:spMkLst>
            <pc:docMk/>
            <pc:sldMk cId="2006542821" sldId="1036"/>
            <ac:spMk id="21" creationId="{2D5A8A28-EE9C-47E5-8DA2-ABB08F11D3A0}"/>
          </ac:spMkLst>
        </pc:spChg>
        <pc:spChg chg="mod">
          <ac:chgData name="LAMIAE BEZZAZ" userId="f9bc3cc0-8e1c-4944-afa8-b4b36bbf20e1" providerId="ADAL" clId="{5520299C-BFF8-4BA3-923F-37E4CF3F2699}" dt="2026-02-20T22:35:46.165" v="491" actId="1076"/>
          <ac:spMkLst>
            <pc:docMk/>
            <pc:sldMk cId="2006542821" sldId="1036"/>
            <ac:spMk id="23" creationId="{CF8345D5-CC11-45C6-A024-5CFD8D09539C}"/>
          </ac:spMkLst>
        </pc:spChg>
        <pc:spChg chg="add del">
          <ac:chgData name="LAMIAE BEZZAZ" userId="f9bc3cc0-8e1c-4944-afa8-b4b36bbf20e1" providerId="ADAL" clId="{5520299C-BFF8-4BA3-923F-37E4CF3F2699}" dt="2026-02-20T22:34:48.862" v="482" actId="478"/>
          <ac:spMkLst>
            <pc:docMk/>
            <pc:sldMk cId="2006542821" sldId="1036"/>
            <ac:spMk id="24" creationId="{9DA923B9-BEB4-44B4-83DE-A811B349988F}"/>
          </ac:spMkLst>
        </pc:spChg>
        <pc:spChg chg="add mod">
          <ac:chgData name="LAMIAE BEZZAZ" userId="f9bc3cc0-8e1c-4944-afa8-b4b36bbf20e1" providerId="ADAL" clId="{5520299C-BFF8-4BA3-923F-37E4CF3F2699}" dt="2026-02-20T22:35:10.336" v="486" actId="14100"/>
          <ac:spMkLst>
            <pc:docMk/>
            <pc:sldMk cId="2006542821" sldId="1036"/>
            <ac:spMk id="25" creationId="{D53B5079-C568-4282-B708-FE133BEB8EAF}"/>
          </ac:spMkLst>
        </pc:spChg>
        <pc:grpChg chg="del">
          <ac:chgData name="LAMIAE BEZZAZ" userId="f9bc3cc0-8e1c-4944-afa8-b4b36bbf20e1" providerId="ADAL" clId="{5520299C-BFF8-4BA3-923F-37E4CF3F2699}" dt="2026-02-20T22:33:47.015" v="470" actId="165"/>
          <ac:grpSpMkLst>
            <pc:docMk/>
            <pc:sldMk cId="2006542821" sldId="1036"/>
            <ac:grpSpMk id="22" creationId="{D8AEA95B-6FF5-44C4-ACAE-85B39AC1F674}"/>
          </ac:grpSpMkLst>
        </pc:grpChg>
        <pc:picChg chg="del mod topLvl">
          <ac:chgData name="LAMIAE BEZZAZ" userId="f9bc3cc0-8e1c-4944-afa8-b4b36bbf20e1" providerId="ADAL" clId="{5520299C-BFF8-4BA3-923F-37E4CF3F2699}" dt="2026-02-20T22:33:50.336" v="471" actId="478"/>
          <ac:picMkLst>
            <pc:docMk/>
            <pc:sldMk cId="2006542821" sldId="1036"/>
            <ac:picMk id="4" creationId="{98F2C931-5FE2-4291-96FB-075BC7257DCB}"/>
          </ac:picMkLst>
        </pc:picChg>
        <pc:picChg chg="add mod ord">
          <ac:chgData name="LAMIAE BEZZAZ" userId="f9bc3cc0-8e1c-4944-afa8-b4b36bbf20e1" providerId="ADAL" clId="{5520299C-BFF8-4BA3-923F-37E4CF3F2699}" dt="2026-02-20T22:34:08.523" v="476" actId="167"/>
          <ac:picMkLst>
            <pc:docMk/>
            <pc:sldMk cId="2006542821" sldId="1036"/>
            <ac:picMk id="16" creationId="{B621BEAC-AF33-4846-B169-36D43AEC8BFE}"/>
          </ac:picMkLst>
        </pc:picChg>
      </pc:sldChg>
      <pc:sldChg chg="modSp">
        <pc:chgData name="LAMIAE BEZZAZ" userId="f9bc3cc0-8e1c-4944-afa8-b4b36bbf20e1" providerId="ADAL" clId="{5520299C-BFF8-4BA3-923F-37E4CF3F2699}" dt="2026-02-20T21:47:29.653" v="54" actId="1076"/>
        <pc:sldMkLst>
          <pc:docMk/>
          <pc:sldMk cId="3894725599" sldId="1043"/>
        </pc:sldMkLst>
        <pc:spChg chg="mod">
          <ac:chgData name="LAMIAE BEZZAZ" userId="f9bc3cc0-8e1c-4944-afa8-b4b36bbf20e1" providerId="ADAL" clId="{5520299C-BFF8-4BA3-923F-37E4CF3F2699}" dt="2026-02-20T21:47:29.653" v="54" actId="1076"/>
          <ac:spMkLst>
            <pc:docMk/>
            <pc:sldMk cId="3894725599" sldId="1043"/>
            <ac:spMk id="3" creationId="{7E43ABAB-21E5-E70C-FEF4-442F21C09674}"/>
          </ac:spMkLst>
        </pc:spChg>
      </pc:sldChg>
      <pc:sldChg chg="modSp">
        <pc:chgData name="LAMIAE BEZZAZ" userId="f9bc3cc0-8e1c-4944-afa8-b4b36bbf20e1" providerId="ADAL" clId="{5520299C-BFF8-4BA3-923F-37E4CF3F2699}" dt="2026-02-20T22:37:31.171" v="505" actId="20577"/>
        <pc:sldMkLst>
          <pc:docMk/>
          <pc:sldMk cId="3861630633" sldId="1044"/>
        </pc:sldMkLst>
        <pc:spChg chg="mod">
          <ac:chgData name="LAMIAE BEZZAZ" userId="f9bc3cc0-8e1c-4944-afa8-b4b36bbf20e1" providerId="ADAL" clId="{5520299C-BFF8-4BA3-923F-37E4CF3F2699}" dt="2026-02-20T22:37:31.171" v="505" actId="20577"/>
          <ac:spMkLst>
            <pc:docMk/>
            <pc:sldMk cId="3861630633" sldId="1044"/>
            <ac:spMk id="2" creationId="{1E1F6009-F256-47CD-AA03-1E469A2FF36D}"/>
          </ac:spMkLst>
        </pc:spChg>
        <pc:spChg chg="mod">
          <ac:chgData name="LAMIAE BEZZAZ" userId="f9bc3cc0-8e1c-4944-afa8-b4b36bbf20e1" providerId="ADAL" clId="{5520299C-BFF8-4BA3-923F-37E4CF3F2699}" dt="2026-02-20T22:02:59.306" v="213"/>
          <ac:spMkLst>
            <pc:docMk/>
            <pc:sldMk cId="3861630633" sldId="1044"/>
            <ac:spMk id="11" creationId="{3AABF5AD-B79C-9895-7837-8F57202492B8}"/>
          </ac:spMkLst>
        </pc:spChg>
      </pc:sldChg>
      <pc:sldChg chg="addSp delSp modSp delAnim modAnim">
        <pc:chgData name="LAMIAE BEZZAZ" userId="f9bc3cc0-8e1c-4944-afa8-b4b36bbf20e1" providerId="ADAL" clId="{5520299C-BFF8-4BA3-923F-37E4CF3F2699}" dt="2026-02-20T22:38:14.948" v="512"/>
        <pc:sldMkLst>
          <pc:docMk/>
          <pc:sldMk cId="3091014847" sldId="1045"/>
        </pc:sldMkLst>
        <pc:picChg chg="del">
          <ac:chgData name="LAMIAE BEZZAZ" userId="f9bc3cc0-8e1c-4944-afa8-b4b36bbf20e1" providerId="ADAL" clId="{5520299C-BFF8-4BA3-923F-37E4CF3F2699}" dt="2026-02-20T22:37:34.536" v="506" actId="478"/>
          <ac:picMkLst>
            <pc:docMk/>
            <pc:sldMk cId="3091014847" sldId="1045"/>
            <ac:picMk id="4" creationId="{54D91C39-C729-47F6-82A7-CE3206CEEE9C}"/>
          </ac:picMkLst>
        </pc:picChg>
        <pc:picChg chg="add mod">
          <ac:chgData name="LAMIAE BEZZAZ" userId="f9bc3cc0-8e1c-4944-afa8-b4b36bbf20e1" providerId="ADAL" clId="{5520299C-BFF8-4BA3-923F-37E4CF3F2699}" dt="2026-02-20T22:38:03.443" v="510" actId="1076"/>
          <ac:picMkLst>
            <pc:docMk/>
            <pc:sldMk cId="3091014847" sldId="1045"/>
            <ac:picMk id="5" creationId="{48D8C164-A6D6-4528-B44A-BE22B63AE31A}"/>
          </ac:picMkLst>
        </pc:picChg>
      </pc:sldChg>
      <pc:sldChg chg="modSp">
        <pc:chgData name="LAMIAE BEZZAZ" userId="f9bc3cc0-8e1c-4944-afa8-b4b36bbf20e1" providerId="ADAL" clId="{5520299C-BFF8-4BA3-923F-37E4CF3F2699}" dt="2026-02-20T22:05:11.373" v="223"/>
        <pc:sldMkLst>
          <pc:docMk/>
          <pc:sldMk cId="719573920" sldId="1053"/>
        </pc:sldMkLst>
        <pc:spChg chg="mod">
          <ac:chgData name="LAMIAE BEZZAZ" userId="f9bc3cc0-8e1c-4944-afa8-b4b36bbf20e1" providerId="ADAL" clId="{5520299C-BFF8-4BA3-923F-37E4CF3F2699}" dt="2026-02-20T22:05:11.373" v="223"/>
          <ac:spMkLst>
            <pc:docMk/>
            <pc:sldMk cId="719573920" sldId="1053"/>
            <ac:spMk id="3" creationId="{0018BFEA-5391-DF2D-65A5-7815BAF0E488}"/>
          </ac:spMkLst>
        </pc:spChg>
        <pc:spChg chg="mod">
          <ac:chgData name="LAMIAE BEZZAZ" userId="f9bc3cc0-8e1c-4944-afa8-b4b36bbf20e1" providerId="ADAL" clId="{5520299C-BFF8-4BA3-923F-37E4CF3F2699}" dt="2026-02-20T22:05:11.373" v="223"/>
          <ac:spMkLst>
            <pc:docMk/>
            <pc:sldMk cId="719573920" sldId="1053"/>
            <ac:spMk id="4" creationId="{4156B678-2D97-2B12-8AD7-9C658CD60DD8}"/>
          </ac:spMkLst>
        </pc:spChg>
        <pc:spChg chg="mod">
          <ac:chgData name="LAMIAE BEZZAZ" userId="f9bc3cc0-8e1c-4944-afa8-b4b36bbf20e1" providerId="ADAL" clId="{5520299C-BFF8-4BA3-923F-37E4CF3F2699}" dt="2026-02-20T22:05:11.373" v="223"/>
          <ac:spMkLst>
            <pc:docMk/>
            <pc:sldMk cId="719573920" sldId="1053"/>
            <ac:spMk id="5" creationId="{F4C33C7C-984C-F250-FB5E-05D2C11BE132}"/>
          </ac:spMkLst>
        </pc:spChg>
        <pc:spChg chg="mod">
          <ac:chgData name="LAMIAE BEZZAZ" userId="f9bc3cc0-8e1c-4944-afa8-b4b36bbf20e1" providerId="ADAL" clId="{5520299C-BFF8-4BA3-923F-37E4CF3F2699}" dt="2026-02-20T22:05:11.373" v="223"/>
          <ac:spMkLst>
            <pc:docMk/>
            <pc:sldMk cId="719573920" sldId="1053"/>
            <ac:spMk id="61" creationId="{4FA87CEC-D652-B9BE-46F0-2FCE5C272FE0}"/>
          </ac:spMkLst>
        </pc:spChg>
      </pc:sldChg>
      <pc:sldChg chg="del">
        <pc:chgData name="LAMIAE BEZZAZ" userId="f9bc3cc0-8e1c-4944-afa8-b4b36bbf20e1" providerId="ADAL" clId="{5520299C-BFF8-4BA3-923F-37E4CF3F2699}" dt="2026-02-20T21:29:54.376" v="10" actId="47"/>
        <pc:sldMkLst>
          <pc:docMk/>
          <pc:sldMk cId="3575118587" sldId="1054"/>
        </pc:sldMkLst>
      </pc:sldChg>
      <pc:sldChg chg="addSp delSp">
        <pc:chgData name="LAMIAE BEZZAZ" userId="f9bc3cc0-8e1c-4944-afa8-b4b36bbf20e1" providerId="ADAL" clId="{5520299C-BFF8-4BA3-923F-37E4CF3F2699}" dt="2026-02-20T21:30:12.310" v="12"/>
        <pc:sldMkLst>
          <pc:docMk/>
          <pc:sldMk cId="4093378568" sldId="1055"/>
        </pc:sldMkLst>
        <pc:picChg chg="del">
          <ac:chgData name="LAMIAE BEZZAZ" userId="f9bc3cc0-8e1c-4944-afa8-b4b36bbf20e1" providerId="ADAL" clId="{5520299C-BFF8-4BA3-923F-37E4CF3F2699}" dt="2026-02-20T21:30:11.412" v="11" actId="478"/>
          <ac:picMkLst>
            <pc:docMk/>
            <pc:sldMk cId="4093378568" sldId="1055"/>
            <ac:picMk id="4" creationId="{06FCCADF-1AE4-44EF-87A5-BB35E609B7CC}"/>
          </ac:picMkLst>
        </pc:picChg>
        <pc:picChg chg="del">
          <ac:chgData name="LAMIAE BEZZAZ" userId="f9bc3cc0-8e1c-4944-afa8-b4b36bbf20e1" providerId="ADAL" clId="{5520299C-BFF8-4BA3-923F-37E4CF3F2699}" dt="2026-02-20T21:30:11.412" v="11" actId="478"/>
          <ac:picMkLst>
            <pc:docMk/>
            <pc:sldMk cId="4093378568" sldId="1055"/>
            <ac:picMk id="5" creationId="{AB3464BE-974E-44FA-9748-52406C4F8192}"/>
          </ac:picMkLst>
        </pc:picChg>
        <pc:picChg chg="del">
          <ac:chgData name="LAMIAE BEZZAZ" userId="f9bc3cc0-8e1c-4944-afa8-b4b36bbf20e1" providerId="ADAL" clId="{5520299C-BFF8-4BA3-923F-37E4CF3F2699}" dt="2026-02-20T21:30:11.412" v="11" actId="478"/>
          <ac:picMkLst>
            <pc:docMk/>
            <pc:sldMk cId="4093378568" sldId="1055"/>
            <ac:picMk id="6" creationId="{BA3A91A6-CDE9-41BF-8383-4A1DF0EF60A0}"/>
          </ac:picMkLst>
        </pc:picChg>
        <pc:picChg chg="del">
          <ac:chgData name="LAMIAE BEZZAZ" userId="f9bc3cc0-8e1c-4944-afa8-b4b36bbf20e1" providerId="ADAL" clId="{5520299C-BFF8-4BA3-923F-37E4CF3F2699}" dt="2026-02-20T21:30:11.412" v="11" actId="478"/>
          <ac:picMkLst>
            <pc:docMk/>
            <pc:sldMk cId="4093378568" sldId="1055"/>
            <ac:picMk id="7" creationId="{9ADB4A6E-0C95-4385-8970-D5E5B3983FB5}"/>
          </ac:picMkLst>
        </pc:picChg>
        <pc:picChg chg="del">
          <ac:chgData name="LAMIAE BEZZAZ" userId="f9bc3cc0-8e1c-4944-afa8-b4b36bbf20e1" providerId="ADAL" clId="{5520299C-BFF8-4BA3-923F-37E4CF3F2699}" dt="2026-02-20T21:30:11.412" v="11" actId="478"/>
          <ac:picMkLst>
            <pc:docMk/>
            <pc:sldMk cId="4093378568" sldId="1055"/>
            <ac:picMk id="8" creationId="{6A7F27D1-8637-4E51-9DCB-674A17A485D8}"/>
          </ac:picMkLst>
        </pc:picChg>
        <pc:picChg chg="add">
          <ac:chgData name="LAMIAE BEZZAZ" userId="f9bc3cc0-8e1c-4944-afa8-b4b36bbf20e1" providerId="ADAL" clId="{5520299C-BFF8-4BA3-923F-37E4CF3F2699}" dt="2026-02-20T21:30:12.310" v="12"/>
          <ac:picMkLst>
            <pc:docMk/>
            <pc:sldMk cId="4093378568" sldId="1055"/>
            <ac:picMk id="9" creationId="{55794612-8726-4897-8893-CF8595658F24}"/>
          </ac:picMkLst>
        </pc:picChg>
        <pc:picChg chg="add">
          <ac:chgData name="LAMIAE BEZZAZ" userId="f9bc3cc0-8e1c-4944-afa8-b4b36bbf20e1" providerId="ADAL" clId="{5520299C-BFF8-4BA3-923F-37E4CF3F2699}" dt="2026-02-20T21:30:12.310" v="12"/>
          <ac:picMkLst>
            <pc:docMk/>
            <pc:sldMk cId="4093378568" sldId="1055"/>
            <ac:picMk id="11" creationId="{BA464F7D-D3B4-4EC5-8F02-200516E61D31}"/>
          </ac:picMkLst>
        </pc:picChg>
        <pc:picChg chg="add">
          <ac:chgData name="LAMIAE BEZZAZ" userId="f9bc3cc0-8e1c-4944-afa8-b4b36bbf20e1" providerId="ADAL" clId="{5520299C-BFF8-4BA3-923F-37E4CF3F2699}" dt="2026-02-20T21:30:12.310" v="12"/>
          <ac:picMkLst>
            <pc:docMk/>
            <pc:sldMk cId="4093378568" sldId="1055"/>
            <ac:picMk id="12" creationId="{816BD384-C520-4BC2-9A1A-0341D53FE540}"/>
          </ac:picMkLst>
        </pc:picChg>
        <pc:picChg chg="add">
          <ac:chgData name="LAMIAE BEZZAZ" userId="f9bc3cc0-8e1c-4944-afa8-b4b36bbf20e1" providerId="ADAL" clId="{5520299C-BFF8-4BA3-923F-37E4CF3F2699}" dt="2026-02-20T21:30:12.310" v="12"/>
          <ac:picMkLst>
            <pc:docMk/>
            <pc:sldMk cId="4093378568" sldId="1055"/>
            <ac:picMk id="13" creationId="{26C12C83-24A1-4427-9E42-5E64D2533097}"/>
          </ac:picMkLst>
        </pc:picChg>
        <pc:picChg chg="add">
          <ac:chgData name="LAMIAE BEZZAZ" userId="f9bc3cc0-8e1c-4944-afa8-b4b36bbf20e1" providerId="ADAL" clId="{5520299C-BFF8-4BA3-923F-37E4CF3F2699}" dt="2026-02-20T21:30:12.310" v="12"/>
          <ac:picMkLst>
            <pc:docMk/>
            <pc:sldMk cId="4093378568" sldId="1055"/>
            <ac:picMk id="14" creationId="{4F59C77F-0F4F-45A6-B5F1-5700B6EEBF14}"/>
          </ac:picMkLst>
        </pc:picChg>
      </pc:sldChg>
      <pc:sldChg chg="addSp delSp modSp">
        <pc:chgData name="LAMIAE BEZZAZ" userId="f9bc3cc0-8e1c-4944-afa8-b4b36bbf20e1" providerId="ADAL" clId="{5520299C-BFF8-4BA3-923F-37E4CF3F2699}" dt="2026-02-20T21:58:04.650" v="136" actId="20577"/>
        <pc:sldMkLst>
          <pc:docMk/>
          <pc:sldMk cId="32921286" sldId="1058"/>
        </pc:sldMkLst>
        <pc:spChg chg="mod">
          <ac:chgData name="LAMIAE BEZZAZ" userId="f9bc3cc0-8e1c-4944-afa8-b4b36bbf20e1" providerId="ADAL" clId="{5520299C-BFF8-4BA3-923F-37E4CF3F2699}" dt="2026-02-20T21:58:04.650" v="136" actId="20577"/>
          <ac:spMkLst>
            <pc:docMk/>
            <pc:sldMk cId="32921286" sldId="1058"/>
            <ac:spMk id="13" creationId="{F9D6D923-7BDF-3A04-9BB0-8531F0FB82AA}"/>
          </ac:spMkLst>
        </pc:spChg>
        <pc:picChg chg="del">
          <ac:chgData name="LAMIAE BEZZAZ" userId="f9bc3cc0-8e1c-4944-afa8-b4b36bbf20e1" providerId="ADAL" clId="{5520299C-BFF8-4BA3-923F-37E4CF3F2699}" dt="2026-02-20T21:54:16.196" v="72" actId="478"/>
          <ac:picMkLst>
            <pc:docMk/>
            <pc:sldMk cId="32921286" sldId="1058"/>
            <ac:picMk id="2" creationId="{C19D38D7-31A7-5C6A-E213-D73C58573FD4}"/>
          </ac:picMkLst>
        </pc:picChg>
        <pc:picChg chg="add mod">
          <ac:chgData name="LAMIAE BEZZAZ" userId="f9bc3cc0-8e1c-4944-afa8-b4b36bbf20e1" providerId="ADAL" clId="{5520299C-BFF8-4BA3-923F-37E4CF3F2699}" dt="2026-02-20T21:56:38.231" v="105"/>
          <ac:picMkLst>
            <pc:docMk/>
            <pc:sldMk cId="32921286" sldId="1058"/>
            <ac:picMk id="5" creationId="{64C82352-2682-4602-A482-3B72908762FB}"/>
          </ac:picMkLst>
        </pc:picChg>
        <pc:picChg chg="ord">
          <ac:chgData name="LAMIAE BEZZAZ" userId="f9bc3cc0-8e1c-4944-afa8-b4b36bbf20e1" providerId="ADAL" clId="{5520299C-BFF8-4BA3-923F-37E4CF3F2699}" dt="2026-02-20T21:57:01.282" v="107" actId="167"/>
          <ac:picMkLst>
            <pc:docMk/>
            <pc:sldMk cId="32921286" sldId="1058"/>
            <ac:picMk id="16" creationId="{BF6031D6-801F-1C45-731C-67D990BD48E9}"/>
          </ac:picMkLst>
        </pc:picChg>
      </pc:sldChg>
      <pc:sldChg chg="addSp delSp modSp">
        <pc:chgData name="LAMIAE BEZZAZ" userId="f9bc3cc0-8e1c-4944-afa8-b4b36bbf20e1" providerId="ADAL" clId="{5520299C-BFF8-4BA3-923F-37E4CF3F2699}" dt="2026-02-20T22:39:02.446" v="515" actId="1076"/>
        <pc:sldMkLst>
          <pc:docMk/>
          <pc:sldMk cId="3347213762" sldId="1059"/>
        </pc:sldMkLst>
        <pc:spChg chg="mod">
          <ac:chgData name="LAMIAE BEZZAZ" userId="f9bc3cc0-8e1c-4944-afa8-b4b36bbf20e1" providerId="ADAL" clId="{5520299C-BFF8-4BA3-923F-37E4CF3F2699}" dt="2026-02-20T22:02:59.306" v="213"/>
          <ac:spMkLst>
            <pc:docMk/>
            <pc:sldMk cId="3347213762" sldId="1059"/>
            <ac:spMk id="15" creationId="{9ACF5FDC-2155-C21D-61E2-748573F6BE1B}"/>
          </ac:spMkLst>
        </pc:spChg>
        <pc:picChg chg="del">
          <ac:chgData name="LAMIAE BEZZAZ" userId="f9bc3cc0-8e1c-4944-afa8-b4b36bbf20e1" providerId="ADAL" clId="{5520299C-BFF8-4BA3-923F-37E4CF3F2699}" dt="2026-02-20T22:38:55.858" v="513" actId="478"/>
          <ac:picMkLst>
            <pc:docMk/>
            <pc:sldMk cId="3347213762" sldId="1059"/>
            <ac:picMk id="2" creationId="{246F532A-0BF6-45AF-8922-223007512E11}"/>
          </ac:picMkLst>
        </pc:picChg>
        <pc:picChg chg="add mod">
          <ac:chgData name="LAMIAE BEZZAZ" userId="f9bc3cc0-8e1c-4944-afa8-b4b36bbf20e1" providerId="ADAL" clId="{5520299C-BFF8-4BA3-923F-37E4CF3F2699}" dt="2026-02-20T22:39:02.446" v="515" actId="1076"/>
          <ac:picMkLst>
            <pc:docMk/>
            <pc:sldMk cId="3347213762" sldId="1059"/>
            <ac:picMk id="3" creationId="{56266F96-C9A1-4DC2-847D-D246F648FD00}"/>
          </ac:picMkLst>
        </pc:picChg>
      </pc:sldChg>
      <pc:sldChg chg="modSp">
        <pc:chgData name="LAMIAE BEZZAZ" userId="f9bc3cc0-8e1c-4944-afa8-b4b36bbf20e1" providerId="ADAL" clId="{5520299C-BFF8-4BA3-923F-37E4CF3F2699}" dt="2026-02-20T22:07:24.594" v="244" actId="20577"/>
        <pc:sldMkLst>
          <pc:docMk/>
          <pc:sldMk cId="2061816184" sldId="1064"/>
        </pc:sldMkLst>
        <pc:spChg chg="mod">
          <ac:chgData name="LAMIAE BEZZAZ" userId="f9bc3cc0-8e1c-4944-afa8-b4b36bbf20e1" providerId="ADAL" clId="{5520299C-BFF8-4BA3-923F-37E4CF3F2699}" dt="2026-02-20T22:02:59.306" v="213"/>
          <ac:spMkLst>
            <pc:docMk/>
            <pc:sldMk cId="2061816184" sldId="1064"/>
            <ac:spMk id="2" creationId="{65F7350E-918A-08FA-B97D-5470D98FC529}"/>
          </ac:spMkLst>
        </pc:spChg>
        <pc:spChg chg="mod">
          <ac:chgData name="LAMIAE BEZZAZ" userId="f9bc3cc0-8e1c-4944-afa8-b4b36bbf20e1" providerId="ADAL" clId="{5520299C-BFF8-4BA3-923F-37E4CF3F2699}" dt="2026-02-20T22:07:24.594" v="244" actId="20577"/>
          <ac:spMkLst>
            <pc:docMk/>
            <pc:sldMk cId="2061816184" sldId="1064"/>
            <ac:spMk id="5" creationId="{B29E5E6D-2B30-FB29-54F1-C2EC465B2916}"/>
          </ac:spMkLst>
        </pc:spChg>
      </pc:sldChg>
      <pc:sldChg chg="modSp">
        <pc:chgData name="LAMIAE BEZZAZ" userId="f9bc3cc0-8e1c-4944-afa8-b4b36bbf20e1" providerId="ADAL" clId="{5520299C-BFF8-4BA3-923F-37E4CF3F2699}" dt="2026-02-20T22:07:32.546" v="249" actId="20577"/>
        <pc:sldMkLst>
          <pc:docMk/>
          <pc:sldMk cId="1137150321" sldId="1065"/>
        </pc:sldMkLst>
        <pc:spChg chg="mod">
          <ac:chgData name="LAMIAE BEZZAZ" userId="f9bc3cc0-8e1c-4944-afa8-b4b36bbf20e1" providerId="ADAL" clId="{5520299C-BFF8-4BA3-923F-37E4CF3F2699}" dt="2026-02-20T22:02:59.306" v="213"/>
          <ac:spMkLst>
            <pc:docMk/>
            <pc:sldMk cId="1137150321" sldId="1065"/>
            <ac:spMk id="2" creationId="{65F7350E-918A-08FA-B97D-5470D98FC529}"/>
          </ac:spMkLst>
        </pc:spChg>
        <pc:spChg chg="mod">
          <ac:chgData name="LAMIAE BEZZAZ" userId="f9bc3cc0-8e1c-4944-afa8-b4b36bbf20e1" providerId="ADAL" clId="{5520299C-BFF8-4BA3-923F-37E4CF3F2699}" dt="2026-02-20T22:07:32.546" v="249" actId="20577"/>
          <ac:spMkLst>
            <pc:docMk/>
            <pc:sldMk cId="1137150321" sldId="1065"/>
            <ac:spMk id="5" creationId="{B29E5E6D-2B30-FB29-54F1-C2EC465B2916}"/>
          </ac:spMkLst>
        </pc:spChg>
      </pc:sldChg>
      <pc:sldChg chg="modSp">
        <pc:chgData name="LAMIAE BEZZAZ" userId="f9bc3cc0-8e1c-4944-afa8-b4b36bbf20e1" providerId="ADAL" clId="{5520299C-BFF8-4BA3-923F-37E4CF3F2699}" dt="2026-02-20T22:08:40.671" v="271" actId="20577"/>
        <pc:sldMkLst>
          <pc:docMk/>
          <pc:sldMk cId="1232213856" sldId="1066"/>
        </pc:sldMkLst>
        <pc:spChg chg="mod">
          <ac:chgData name="LAMIAE BEZZAZ" userId="f9bc3cc0-8e1c-4944-afa8-b4b36bbf20e1" providerId="ADAL" clId="{5520299C-BFF8-4BA3-923F-37E4CF3F2699}" dt="2026-02-20T22:02:59.306" v="213"/>
          <ac:spMkLst>
            <pc:docMk/>
            <pc:sldMk cId="1232213856" sldId="1066"/>
            <ac:spMk id="2" creationId="{65F7350E-918A-08FA-B97D-5470D98FC529}"/>
          </ac:spMkLst>
        </pc:spChg>
        <pc:spChg chg="mod">
          <ac:chgData name="LAMIAE BEZZAZ" userId="f9bc3cc0-8e1c-4944-afa8-b4b36bbf20e1" providerId="ADAL" clId="{5520299C-BFF8-4BA3-923F-37E4CF3F2699}" dt="2026-02-20T22:08:40.671" v="271" actId="20577"/>
          <ac:spMkLst>
            <pc:docMk/>
            <pc:sldMk cId="1232213856" sldId="1066"/>
            <ac:spMk id="5" creationId="{B29E5E6D-2B30-FB29-54F1-C2EC465B2916}"/>
          </ac:spMkLst>
        </pc:spChg>
      </pc:sldChg>
      <pc:sldChg chg="addSp delSp modSp">
        <pc:chgData name="LAMIAE BEZZAZ" userId="f9bc3cc0-8e1c-4944-afa8-b4b36bbf20e1" providerId="ADAL" clId="{5520299C-BFF8-4BA3-923F-37E4CF3F2699}" dt="2026-02-20T22:11:44.719" v="324" actId="1076"/>
        <pc:sldMkLst>
          <pc:docMk/>
          <pc:sldMk cId="387616046" sldId="1067"/>
        </pc:sldMkLst>
        <pc:spChg chg="mod">
          <ac:chgData name="LAMIAE BEZZAZ" userId="f9bc3cc0-8e1c-4944-afa8-b4b36bbf20e1" providerId="ADAL" clId="{5520299C-BFF8-4BA3-923F-37E4CF3F2699}" dt="2026-02-20T22:11:22.649" v="320" actId="20577"/>
          <ac:spMkLst>
            <pc:docMk/>
            <pc:sldMk cId="387616046" sldId="1067"/>
            <ac:spMk id="12" creationId="{788ABD99-E4B2-78EE-9ACE-4465DC57AEA3}"/>
          </ac:spMkLst>
        </pc:spChg>
        <pc:picChg chg="add mod">
          <ac:chgData name="LAMIAE BEZZAZ" userId="f9bc3cc0-8e1c-4944-afa8-b4b36bbf20e1" providerId="ADAL" clId="{5520299C-BFF8-4BA3-923F-37E4CF3F2699}" dt="2026-02-20T22:11:44.719" v="324" actId="1076"/>
          <ac:picMkLst>
            <pc:docMk/>
            <pc:sldMk cId="387616046" sldId="1067"/>
            <ac:picMk id="3" creationId="{B78BAEA4-51AD-4529-996D-D7776E7C2924}"/>
          </ac:picMkLst>
        </pc:picChg>
        <pc:picChg chg="del">
          <ac:chgData name="LAMIAE BEZZAZ" userId="f9bc3cc0-8e1c-4944-afa8-b4b36bbf20e1" providerId="ADAL" clId="{5520299C-BFF8-4BA3-923F-37E4CF3F2699}" dt="2026-02-20T22:11:00.066" v="307" actId="478"/>
          <ac:picMkLst>
            <pc:docMk/>
            <pc:sldMk cId="387616046" sldId="1067"/>
            <ac:picMk id="9" creationId="{E6551485-DD1A-4FB0-A763-FBB0473FD1AF}"/>
          </ac:picMkLst>
        </pc:picChg>
      </pc:sldChg>
      <pc:sldChg chg="modSp">
        <pc:chgData name="LAMIAE BEZZAZ" userId="f9bc3cc0-8e1c-4944-afa8-b4b36bbf20e1" providerId="ADAL" clId="{5520299C-BFF8-4BA3-923F-37E4CF3F2699}" dt="2026-02-20T22:12:45.439" v="325"/>
        <pc:sldMkLst>
          <pc:docMk/>
          <pc:sldMk cId="1706673802" sldId="1068"/>
        </pc:sldMkLst>
        <pc:spChg chg="mod">
          <ac:chgData name="LAMIAE BEZZAZ" userId="f9bc3cc0-8e1c-4944-afa8-b4b36bbf20e1" providerId="ADAL" clId="{5520299C-BFF8-4BA3-923F-37E4CF3F2699}" dt="2026-02-20T22:12:45.439" v="325"/>
          <ac:spMkLst>
            <pc:docMk/>
            <pc:sldMk cId="1706673802" sldId="1068"/>
            <ac:spMk id="2" creationId="{D7A4DE34-B75A-87EE-C9D2-769D1CBCF8DD}"/>
          </ac:spMkLst>
        </pc:spChg>
      </pc:sldChg>
      <pc:sldChg chg="addSp delSp modSp">
        <pc:chgData name="LAMIAE BEZZAZ" userId="f9bc3cc0-8e1c-4944-afa8-b4b36bbf20e1" providerId="ADAL" clId="{5520299C-BFF8-4BA3-923F-37E4CF3F2699}" dt="2026-02-20T22:13:47.437" v="345" actId="1076"/>
        <pc:sldMkLst>
          <pc:docMk/>
          <pc:sldMk cId="3822129330" sldId="1069"/>
        </pc:sldMkLst>
        <pc:spChg chg="mod">
          <ac:chgData name="LAMIAE BEZZAZ" userId="f9bc3cc0-8e1c-4944-afa8-b4b36bbf20e1" providerId="ADAL" clId="{5520299C-BFF8-4BA3-923F-37E4CF3F2699}" dt="2026-02-20T22:13:29.924" v="339"/>
          <ac:spMkLst>
            <pc:docMk/>
            <pc:sldMk cId="3822129330" sldId="1069"/>
            <ac:spMk id="2" creationId="{F6F267A0-1B46-E967-5577-577B768F0A2E}"/>
          </ac:spMkLst>
        </pc:spChg>
        <pc:picChg chg="add mod">
          <ac:chgData name="LAMIAE BEZZAZ" userId="f9bc3cc0-8e1c-4944-afa8-b4b36bbf20e1" providerId="ADAL" clId="{5520299C-BFF8-4BA3-923F-37E4CF3F2699}" dt="2026-02-20T22:13:47.437" v="345" actId="1076"/>
          <ac:picMkLst>
            <pc:docMk/>
            <pc:sldMk cId="3822129330" sldId="1069"/>
            <ac:picMk id="5" creationId="{E78DFDAC-BD3C-4A3A-863D-C9B75ECE82B9}"/>
          </ac:picMkLst>
        </pc:picChg>
        <pc:picChg chg="del">
          <ac:chgData name="LAMIAE BEZZAZ" userId="f9bc3cc0-8e1c-4944-afa8-b4b36bbf20e1" providerId="ADAL" clId="{5520299C-BFF8-4BA3-923F-37E4CF3F2699}" dt="2026-02-20T22:13:32.203" v="340" actId="478"/>
          <ac:picMkLst>
            <pc:docMk/>
            <pc:sldMk cId="3822129330" sldId="1069"/>
            <ac:picMk id="6" creationId="{17808760-B6CC-42C3-B818-44BED1DCE3BD}"/>
          </ac:picMkLst>
        </pc:picChg>
      </pc:sldChg>
      <pc:sldChg chg="addSp delSp modSp">
        <pc:chgData name="LAMIAE BEZZAZ" userId="f9bc3cc0-8e1c-4944-afa8-b4b36bbf20e1" providerId="ADAL" clId="{5520299C-BFF8-4BA3-923F-37E4CF3F2699}" dt="2026-02-20T22:18:24.023" v="387" actId="1076"/>
        <pc:sldMkLst>
          <pc:docMk/>
          <pc:sldMk cId="679358725" sldId="1070"/>
        </pc:sldMkLst>
        <pc:spChg chg="mod">
          <ac:chgData name="LAMIAE BEZZAZ" userId="f9bc3cc0-8e1c-4944-afa8-b4b36bbf20e1" providerId="ADAL" clId="{5520299C-BFF8-4BA3-923F-37E4CF3F2699}" dt="2026-02-20T22:15:21.545" v="352" actId="20577"/>
          <ac:spMkLst>
            <pc:docMk/>
            <pc:sldMk cId="679358725" sldId="1070"/>
            <ac:spMk id="2" creationId="{F6F267A0-1B46-E967-5577-577B768F0A2E}"/>
          </ac:spMkLst>
        </pc:spChg>
        <pc:picChg chg="del">
          <ac:chgData name="LAMIAE BEZZAZ" userId="f9bc3cc0-8e1c-4944-afa8-b4b36bbf20e1" providerId="ADAL" clId="{5520299C-BFF8-4BA3-923F-37E4CF3F2699}" dt="2026-02-20T22:13:52.724" v="346" actId="478"/>
          <ac:picMkLst>
            <pc:docMk/>
            <pc:sldMk cId="679358725" sldId="1070"/>
            <ac:picMk id="5" creationId="{766CCB27-4793-4ADF-AA05-B6633AEA246B}"/>
          </ac:picMkLst>
        </pc:picChg>
        <pc:picChg chg="add mod">
          <ac:chgData name="LAMIAE BEZZAZ" userId="f9bc3cc0-8e1c-4944-afa8-b4b36bbf20e1" providerId="ADAL" clId="{5520299C-BFF8-4BA3-923F-37E4CF3F2699}" dt="2026-02-20T22:18:24.023" v="387" actId="1076"/>
          <ac:picMkLst>
            <pc:docMk/>
            <pc:sldMk cId="679358725" sldId="1070"/>
            <ac:picMk id="6" creationId="{0739E16D-AA97-412F-AC6B-784B62D132DF}"/>
          </ac:picMkLst>
        </pc:picChg>
      </pc:sldChg>
      <pc:sldChg chg="addSp delSp modSp">
        <pc:chgData name="LAMIAE BEZZAZ" userId="f9bc3cc0-8e1c-4944-afa8-b4b36bbf20e1" providerId="ADAL" clId="{5520299C-BFF8-4BA3-923F-37E4CF3F2699}" dt="2026-02-20T22:31:11.121" v="443" actId="20577"/>
        <pc:sldMkLst>
          <pc:docMk/>
          <pc:sldMk cId="1815579693" sldId="1071"/>
        </pc:sldMkLst>
        <pc:spChg chg="mod">
          <ac:chgData name="LAMIAE BEZZAZ" userId="f9bc3cc0-8e1c-4944-afa8-b4b36bbf20e1" providerId="ADAL" clId="{5520299C-BFF8-4BA3-923F-37E4CF3F2699}" dt="2026-02-20T22:31:11.121" v="443" actId="20577"/>
          <ac:spMkLst>
            <pc:docMk/>
            <pc:sldMk cId="1815579693" sldId="1071"/>
            <ac:spMk id="2" creationId="{F6F267A0-1B46-E967-5577-577B768F0A2E}"/>
          </ac:spMkLst>
        </pc:spChg>
        <pc:picChg chg="del">
          <ac:chgData name="LAMIAE BEZZAZ" userId="f9bc3cc0-8e1c-4944-afa8-b4b36bbf20e1" providerId="ADAL" clId="{5520299C-BFF8-4BA3-923F-37E4CF3F2699}" dt="2026-02-20T22:27:07.871" v="421" actId="478"/>
          <ac:picMkLst>
            <pc:docMk/>
            <pc:sldMk cId="1815579693" sldId="1071"/>
            <ac:picMk id="5" creationId="{665070E6-663D-4B5A-A57D-0AE8737FE8B4}"/>
          </ac:picMkLst>
        </pc:picChg>
        <pc:picChg chg="add del mod">
          <ac:chgData name="LAMIAE BEZZAZ" userId="f9bc3cc0-8e1c-4944-afa8-b4b36bbf20e1" providerId="ADAL" clId="{5520299C-BFF8-4BA3-923F-37E4CF3F2699}" dt="2026-02-20T22:27:31.172" v="424" actId="478"/>
          <ac:picMkLst>
            <pc:docMk/>
            <pc:sldMk cId="1815579693" sldId="1071"/>
            <ac:picMk id="6" creationId="{2A1FD118-C578-439C-B749-47B082C6B786}"/>
          </ac:picMkLst>
        </pc:picChg>
        <pc:picChg chg="add mod">
          <ac:chgData name="LAMIAE BEZZAZ" userId="f9bc3cc0-8e1c-4944-afa8-b4b36bbf20e1" providerId="ADAL" clId="{5520299C-BFF8-4BA3-923F-37E4CF3F2699}" dt="2026-02-20T22:31:00.810" v="431" actId="1076"/>
          <ac:picMkLst>
            <pc:docMk/>
            <pc:sldMk cId="1815579693" sldId="1071"/>
            <ac:picMk id="8" creationId="{11A87CA5-8A73-4F86-9BA3-C5A365A2DD12}"/>
          </ac:picMkLst>
        </pc:picChg>
      </pc:sldChg>
      <pc:sldChg chg="addSp delSp modSp">
        <pc:chgData name="LAMIAE BEZZAZ" userId="f9bc3cc0-8e1c-4944-afa8-b4b36bbf20e1" providerId="ADAL" clId="{5520299C-BFF8-4BA3-923F-37E4CF3F2699}" dt="2026-02-20T22:16:24.480" v="381" actId="20577"/>
        <pc:sldMkLst>
          <pc:docMk/>
          <pc:sldMk cId="33089100" sldId="1072"/>
        </pc:sldMkLst>
        <pc:spChg chg="mod">
          <ac:chgData name="LAMIAE BEZZAZ" userId="f9bc3cc0-8e1c-4944-afa8-b4b36bbf20e1" providerId="ADAL" clId="{5520299C-BFF8-4BA3-923F-37E4CF3F2699}" dt="2026-02-20T22:16:24.480" v="381" actId="20577"/>
          <ac:spMkLst>
            <pc:docMk/>
            <pc:sldMk cId="33089100" sldId="1072"/>
            <ac:spMk id="2" creationId="{F6F267A0-1B46-E967-5577-577B768F0A2E}"/>
          </ac:spMkLst>
        </pc:spChg>
        <pc:picChg chg="del">
          <ac:chgData name="LAMIAE BEZZAZ" userId="f9bc3cc0-8e1c-4944-afa8-b4b36bbf20e1" providerId="ADAL" clId="{5520299C-BFF8-4BA3-923F-37E4CF3F2699}" dt="2026-02-20T22:15:32.378" v="353" actId="478"/>
          <ac:picMkLst>
            <pc:docMk/>
            <pc:sldMk cId="33089100" sldId="1072"/>
            <ac:picMk id="5" creationId="{24753289-0D4E-431A-AC24-193D7DDA8DAE}"/>
          </ac:picMkLst>
        </pc:picChg>
        <pc:picChg chg="add mod">
          <ac:chgData name="LAMIAE BEZZAZ" userId="f9bc3cc0-8e1c-4944-afa8-b4b36bbf20e1" providerId="ADAL" clId="{5520299C-BFF8-4BA3-923F-37E4CF3F2699}" dt="2026-02-20T22:16:06.631" v="359" actId="1076"/>
          <ac:picMkLst>
            <pc:docMk/>
            <pc:sldMk cId="33089100" sldId="1072"/>
            <ac:picMk id="6" creationId="{8CC51933-C42B-4312-A511-CC0448634813}"/>
          </ac:picMkLst>
        </pc:picChg>
      </pc:sldChg>
      <pc:sldChg chg="addSp delSp modSp">
        <pc:chgData name="LAMIAE BEZZAZ" userId="f9bc3cc0-8e1c-4944-afa8-b4b36bbf20e1" providerId="ADAL" clId="{5520299C-BFF8-4BA3-923F-37E4CF3F2699}" dt="2026-02-20T22:21:35.716" v="405" actId="1076"/>
        <pc:sldMkLst>
          <pc:docMk/>
          <pc:sldMk cId="192525688" sldId="1073"/>
        </pc:sldMkLst>
        <pc:spChg chg="mod">
          <ac:chgData name="LAMIAE BEZZAZ" userId="f9bc3cc0-8e1c-4944-afa8-b4b36bbf20e1" providerId="ADAL" clId="{5520299C-BFF8-4BA3-923F-37E4CF3F2699}" dt="2026-02-20T22:19:49.227" v="400" actId="20577"/>
          <ac:spMkLst>
            <pc:docMk/>
            <pc:sldMk cId="192525688" sldId="1073"/>
            <ac:spMk id="2" creationId="{F6F267A0-1B46-E967-5577-577B768F0A2E}"/>
          </ac:spMkLst>
        </pc:spChg>
        <pc:picChg chg="add mod">
          <ac:chgData name="LAMIAE BEZZAZ" userId="f9bc3cc0-8e1c-4944-afa8-b4b36bbf20e1" providerId="ADAL" clId="{5520299C-BFF8-4BA3-923F-37E4CF3F2699}" dt="2026-02-20T22:21:35.716" v="405" actId="1076"/>
          <ac:picMkLst>
            <pc:docMk/>
            <pc:sldMk cId="192525688" sldId="1073"/>
            <ac:picMk id="4" creationId="{DE64BDFD-8459-46CA-880B-92D281B790C8}"/>
          </ac:picMkLst>
        </pc:picChg>
        <pc:picChg chg="del">
          <ac:chgData name="LAMIAE BEZZAZ" userId="f9bc3cc0-8e1c-4944-afa8-b4b36bbf20e1" providerId="ADAL" clId="{5520299C-BFF8-4BA3-923F-37E4CF3F2699}" dt="2026-02-20T22:18:33.286" v="388" actId="478"/>
          <ac:picMkLst>
            <pc:docMk/>
            <pc:sldMk cId="192525688" sldId="1073"/>
            <ac:picMk id="5" creationId="{8985C906-5BD4-4357-9E4A-6BEFDB83DAA8}"/>
          </ac:picMkLst>
        </pc:picChg>
      </pc:sldChg>
      <pc:sldChg chg="addSp delSp modSp">
        <pc:chgData name="LAMIAE BEZZAZ" userId="f9bc3cc0-8e1c-4944-afa8-b4b36bbf20e1" providerId="ADAL" clId="{5520299C-BFF8-4BA3-923F-37E4CF3F2699}" dt="2026-02-20T22:24:21.459" v="420" actId="20577"/>
        <pc:sldMkLst>
          <pc:docMk/>
          <pc:sldMk cId="2013713831" sldId="1074"/>
        </pc:sldMkLst>
        <pc:spChg chg="mod">
          <ac:chgData name="LAMIAE BEZZAZ" userId="f9bc3cc0-8e1c-4944-afa8-b4b36bbf20e1" providerId="ADAL" clId="{5520299C-BFF8-4BA3-923F-37E4CF3F2699}" dt="2026-02-20T22:24:21.459" v="420" actId="20577"/>
          <ac:spMkLst>
            <pc:docMk/>
            <pc:sldMk cId="2013713831" sldId="1074"/>
            <ac:spMk id="2" creationId="{F6F267A0-1B46-E967-5577-577B768F0A2E}"/>
          </ac:spMkLst>
        </pc:spChg>
        <pc:picChg chg="add mod">
          <ac:chgData name="LAMIAE BEZZAZ" userId="f9bc3cc0-8e1c-4944-afa8-b4b36bbf20e1" providerId="ADAL" clId="{5520299C-BFF8-4BA3-923F-37E4CF3F2699}" dt="2026-02-20T22:24:08.936" v="410" actId="1076"/>
          <ac:picMkLst>
            <pc:docMk/>
            <pc:sldMk cId="2013713831" sldId="1074"/>
            <ac:picMk id="5" creationId="{D958F637-1E8E-4294-996C-E0F1B3A78BFD}"/>
          </ac:picMkLst>
        </pc:picChg>
        <pc:picChg chg="del">
          <ac:chgData name="LAMIAE BEZZAZ" userId="f9bc3cc0-8e1c-4944-afa8-b4b36bbf20e1" providerId="ADAL" clId="{5520299C-BFF8-4BA3-923F-37E4CF3F2699}" dt="2026-02-20T22:22:47.204" v="406" actId="478"/>
          <ac:picMkLst>
            <pc:docMk/>
            <pc:sldMk cId="2013713831" sldId="1074"/>
            <ac:picMk id="6" creationId="{0E992512-A7A1-4F4D-A4DD-849A8354AA80}"/>
          </ac:picMkLst>
        </pc:picChg>
      </pc:sldChg>
      <pc:sldChg chg="addSp delSp modSp">
        <pc:chgData name="LAMIAE BEZZAZ" userId="f9bc3cc0-8e1c-4944-afa8-b4b36bbf20e1" providerId="ADAL" clId="{5520299C-BFF8-4BA3-923F-37E4CF3F2699}" dt="2026-02-20T22:33:26.500" v="469"/>
        <pc:sldMkLst>
          <pc:docMk/>
          <pc:sldMk cId="1506041939" sldId="1077"/>
        </pc:sldMkLst>
        <pc:picChg chg="del">
          <ac:chgData name="LAMIAE BEZZAZ" userId="f9bc3cc0-8e1c-4944-afa8-b4b36bbf20e1" providerId="ADAL" clId="{5520299C-BFF8-4BA3-923F-37E4CF3F2699}" dt="2026-02-20T22:32:35.269" v="457" actId="478"/>
          <ac:picMkLst>
            <pc:docMk/>
            <pc:sldMk cId="1506041939" sldId="1077"/>
            <ac:picMk id="3" creationId="{A3907C8F-A8EC-4CA1-8A78-ECDBFE0FDC43}"/>
          </ac:picMkLst>
        </pc:picChg>
        <pc:picChg chg="add mod modCrop">
          <ac:chgData name="LAMIAE BEZZAZ" userId="f9bc3cc0-8e1c-4944-afa8-b4b36bbf20e1" providerId="ADAL" clId="{5520299C-BFF8-4BA3-923F-37E4CF3F2699}" dt="2026-02-20T22:33:26.500" v="469"/>
          <ac:picMkLst>
            <pc:docMk/>
            <pc:sldMk cId="1506041939" sldId="1077"/>
            <ac:picMk id="5" creationId="{ACA8D0A1-879D-4B29-BFC5-3232ABAAB0CE}"/>
          </ac:picMkLst>
        </pc:picChg>
      </pc:sldChg>
      <pc:sldChg chg="del">
        <pc:chgData name="LAMIAE BEZZAZ" userId="f9bc3cc0-8e1c-4944-afa8-b4b36bbf20e1" providerId="ADAL" clId="{5520299C-BFF8-4BA3-923F-37E4CF3F2699}" dt="2026-02-20T21:32:25.554" v="13" actId="47"/>
        <pc:sldMkLst>
          <pc:docMk/>
          <pc:sldMk cId="2762340049" sldId="1079"/>
        </pc:sldMkLst>
      </pc:sldChg>
      <pc:sldChg chg="addSp delSp">
        <pc:chgData name="LAMIAE BEZZAZ" userId="f9bc3cc0-8e1c-4944-afa8-b4b36bbf20e1" providerId="ADAL" clId="{5520299C-BFF8-4BA3-923F-37E4CF3F2699}" dt="2026-02-20T21:38:42.266" v="15"/>
        <pc:sldMkLst>
          <pc:docMk/>
          <pc:sldMk cId="3245369190" sldId="1080"/>
        </pc:sldMkLst>
        <pc:picChg chg="del">
          <ac:chgData name="LAMIAE BEZZAZ" userId="f9bc3cc0-8e1c-4944-afa8-b4b36bbf20e1" providerId="ADAL" clId="{5520299C-BFF8-4BA3-923F-37E4CF3F2699}" dt="2026-02-20T21:38:41.593" v="14" actId="478"/>
          <ac:picMkLst>
            <pc:docMk/>
            <pc:sldMk cId="3245369190" sldId="1080"/>
            <ac:picMk id="4" creationId="{5DE55B42-E8BB-4D25-B5F7-C480657A09DB}"/>
          </ac:picMkLst>
        </pc:picChg>
        <pc:picChg chg="del">
          <ac:chgData name="LAMIAE BEZZAZ" userId="f9bc3cc0-8e1c-4944-afa8-b4b36bbf20e1" providerId="ADAL" clId="{5520299C-BFF8-4BA3-923F-37E4CF3F2699}" dt="2026-02-20T21:38:41.593" v="14" actId="478"/>
          <ac:picMkLst>
            <pc:docMk/>
            <pc:sldMk cId="3245369190" sldId="1080"/>
            <ac:picMk id="5" creationId="{E1BDD794-96BC-4723-B7A9-EFD283EBEF48}"/>
          </ac:picMkLst>
        </pc:picChg>
        <pc:picChg chg="del">
          <ac:chgData name="LAMIAE BEZZAZ" userId="f9bc3cc0-8e1c-4944-afa8-b4b36bbf20e1" providerId="ADAL" clId="{5520299C-BFF8-4BA3-923F-37E4CF3F2699}" dt="2026-02-20T21:38:41.593" v="14" actId="478"/>
          <ac:picMkLst>
            <pc:docMk/>
            <pc:sldMk cId="3245369190" sldId="1080"/>
            <ac:picMk id="6" creationId="{2BAB31B3-BD0D-4886-AFEA-5CCF1E6DC737}"/>
          </ac:picMkLst>
        </pc:picChg>
        <pc:picChg chg="del">
          <ac:chgData name="LAMIAE BEZZAZ" userId="f9bc3cc0-8e1c-4944-afa8-b4b36bbf20e1" providerId="ADAL" clId="{5520299C-BFF8-4BA3-923F-37E4CF3F2699}" dt="2026-02-20T21:38:41.593" v="14" actId="478"/>
          <ac:picMkLst>
            <pc:docMk/>
            <pc:sldMk cId="3245369190" sldId="1080"/>
            <ac:picMk id="7" creationId="{1493D7A5-3E0E-45A8-9E94-A55992732AE2}"/>
          </ac:picMkLst>
        </pc:picChg>
        <pc:picChg chg="del">
          <ac:chgData name="LAMIAE BEZZAZ" userId="f9bc3cc0-8e1c-4944-afa8-b4b36bbf20e1" providerId="ADAL" clId="{5520299C-BFF8-4BA3-923F-37E4CF3F2699}" dt="2026-02-20T21:38:41.593" v="14" actId="478"/>
          <ac:picMkLst>
            <pc:docMk/>
            <pc:sldMk cId="3245369190" sldId="1080"/>
            <ac:picMk id="8" creationId="{C0648B47-2012-4C41-8738-6BF9EBB1857C}"/>
          </ac:picMkLst>
        </pc:picChg>
        <pc:picChg chg="add">
          <ac:chgData name="LAMIAE BEZZAZ" userId="f9bc3cc0-8e1c-4944-afa8-b4b36bbf20e1" providerId="ADAL" clId="{5520299C-BFF8-4BA3-923F-37E4CF3F2699}" dt="2026-02-20T21:38:42.266" v="15"/>
          <ac:picMkLst>
            <pc:docMk/>
            <pc:sldMk cId="3245369190" sldId="1080"/>
            <ac:picMk id="9" creationId="{4913259B-AEE6-4CB0-8B66-248074523EC7}"/>
          </ac:picMkLst>
        </pc:picChg>
        <pc:picChg chg="add">
          <ac:chgData name="LAMIAE BEZZAZ" userId="f9bc3cc0-8e1c-4944-afa8-b4b36bbf20e1" providerId="ADAL" clId="{5520299C-BFF8-4BA3-923F-37E4CF3F2699}" dt="2026-02-20T21:38:42.266" v="15"/>
          <ac:picMkLst>
            <pc:docMk/>
            <pc:sldMk cId="3245369190" sldId="1080"/>
            <ac:picMk id="11" creationId="{A38316EB-980C-4C47-A521-8FEC69432A7F}"/>
          </ac:picMkLst>
        </pc:picChg>
        <pc:picChg chg="add">
          <ac:chgData name="LAMIAE BEZZAZ" userId="f9bc3cc0-8e1c-4944-afa8-b4b36bbf20e1" providerId="ADAL" clId="{5520299C-BFF8-4BA3-923F-37E4CF3F2699}" dt="2026-02-20T21:38:42.266" v="15"/>
          <ac:picMkLst>
            <pc:docMk/>
            <pc:sldMk cId="3245369190" sldId="1080"/>
            <ac:picMk id="12" creationId="{FEAC72F5-2890-4CB0-8AAB-B37F4060EDC0}"/>
          </ac:picMkLst>
        </pc:picChg>
        <pc:picChg chg="add">
          <ac:chgData name="LAMIAE BEZZAZ" userId="f9bc3cc0-8e1c-4944-afa8-b4b36bbf20e1" providerId="ADAL" clId="{5520299C-BFF8-4BA3-923F-37E4CF3F2699}" dt="2026-02-20T21:38:42.266" v="15"/>
          <ac:picMkLst>
            <pc:docMk/>
            <pc:sldMk cId="3245369190" sldId="1080"/>
            <ac:picMk id="13" creationId="{D25EA92B-B60D-4562-9355-8B3DEA34F115}"/>
          </ac:picMkLst>
        </pc:picChg>
        <pc:picChg chg="add">
          <ac:chgData name="LAMIAE BEZZAZ" userId="f9bc3cc0-8e1c-4944-afa8-b4b36bbf20e1" providerId="ADAL" clId="{5520299C-BFF8-4BA3-923F-37E4CF3F2699}" dt="2026-02-20T21:38:42.266" v="15"/>
          <ac:picMkLst>
            <pc:docMk/>
            <pc:sldMk cId="3245369190" sldId="1080"/>
            <ac:picMk id="14" creationId="{621CA394-2AF0-4C4B-BC96-7FDEC92601EE}"/>
          </ac:picMkLst>
        </pc:picChg>
      </pc:sldChg>
      <pc:sldChg chg="addSp delSp modSp">
        <pc:chgData name="LAMIAE BEZZAZ" userId="f9bc3cc0-8e1c-4944-afa8-b4b36bbf20e1" providerId="ADAL" clId="{5520299C-BFF8-4BA3-923F-37E4CF3F2699}" dt="2026-02-20T21:58:08.977" v="140" actId="20577"/>
        <pc:sldMkLst>
          <pc:docMk/>
          <pc:sldMk cId="2668689410" sldId="1081"/>
        </pc:sldMkLst>
        <pc:spChg chg="mod">
          <ac:chgData name="LAMIAE BEZZAZ" userId="f9bc3cc0-8e1c-4944-afa8-b4b36bbf20e1" providerId="ADAL" clId="{5520299C-BFF8-4BA3-923F-37E4CF3F2699}" dt="2026-02-20T21:58:08.977" v="140" actId="20577"/>
          <ac:spMkLst>
            <pc:docMk/>
            <pc:sldMk cId="2668689410" sldId="1081"/>
            <ac:spMk id="12" creationId="{CCC68F00-61E7-F465-ABE8-465FD170EDF2}"/>
          </ac:spMkLst>
        </pc:spChg>
        <pc:picChg chg="del">
          <ac:chgData name="LAMIAE BEZZAZ" userId="f9bc3cc0-8e1c-4944-afa8-b4b36bbf20e1" providerId="ADAL" clId="{5520299C-BFF8-4BA3-923F-37E4CF3F2699}" dt="2026-02-20T21:57:18.879" v="126" actId="478"/>
          <ac:picMkLst>
            <pc:docMk/>
            <pc:sldMk cId="2668689410" sldId="1081"/>
            <ac:picMk id="3" creationId="{1CD76BB3-8B33-122B-F7A8-8484CB2ABEA7}"/>
          </ac:picMkLst>
        </pc:picChg>
        <pc:picChg chg="add mod">
          <ac:chgData name="LAMIAE BEZZAZ" userId="f9bc3cc0-8e1c-4944-afa8-b4b36bbf20e1" providerId="ADAL" clId="{5520299C-BFF8-4BA3-923F-37E4CF3F2699}" dt="2026-02-20T21:57:49.948" v="131" actId="1076"/>
          <ac:picMkLst>
            <pc:docMk/>
            <pc:sldMk cId="2668689410" sldId="1081"/>
            <ac:picMk id="5" creationId="{6B9D317F-CC94-4109-AABC-B0E5DF5D5C5F}"/>
          </ac:picMkLst>
        </pc:picChg>
      </pc:sldChg>
      <pc:sldChg chg="addSp delSp modSp">
        <pc:chgData name="LAMIAE BEZZAZ" userId="f9bc3cc0-8e1c-4944-afa8-b4b36bbf20e1" providerId="ADAL" clId="{5520299C-BFF8-4BA3-923F-37E4CF3F2699}" dt="2026-02-20T22:01:29.056" v="172" actId="1076"/>
        <pc:sldMkLst>
          <pc:docMk/>
          <pc:sldMk cId="1126727068" sldId="1082"/>
        </pc:sldMkLst>
        <pc:spChg chg="mod">
          <ac:chgData name="LAMIAE BEZZAZ" userId="f9bc3cc0-8e1c-4944-afa8-b4b36bbf20e1" providerId="ADAL" clId="{5520299C-BFF8-4BA3-923F-37E4CF3F2699}" dt="2026-02-20T21:58:41.070" v="161" actId="20577"/>
          <ac:spMkLst>
            <pc:docMk/>
            <pc:sldMk cId="1126727068" sldId="1082"/>
            <ac:spMk id="13" creationId="{BF26F461-697B-107D-622E-A1BF8E511F26}"/>
          </ac:spMkLst>
        </pc:spChg>
        <pc:picChg chg="del">
          <ac:chgData name="LAMIAE BEZZAZ" userId="f9bc3cc0-8e1c-4944-afa8-b4b36bbf20e1" providerId="ADAL" clId="{5520299C-BFF8-4BA3-923F-37E4CF3F2699}" dt="2026-02-20T22:00:41.350" v="162" actId="478"/>
          <ac:picMkLst>
            <pc:docMk/>
            <pc:sldMk cId="1126727068" sldId="1082"/>
            <ac:picMk id="4" creationId="{37EF0FFD-3C67-99DC-241F-F34F65B95D34}"/>
          </ac:picMkLst>
        </pc:picChg>
        <pc:picChg chg="add mod">
          <ac:chgData name="LAMIAE BEZZAZ" userId="f9bc3cc0-8e1c-4944-afa8-b4b36bbf20e1" providerId="ADAL" clId="{5520299C-BFF8-4BA3-923F-37E4CF3F2699}" dt="2026-02-20T22:01:18.394" v="169" actId="1076"/>
          <ac:picMkLst>
            <pc:docMk/>
            <pc:sldMk cId="1126727068" sldId="1082"/>
            <ac:picMk id="5" creationId="{B9E1D45D-E74E-4083-9395-F661B3A99667}"/>
          </ac:picMkLst>
        </pc:picChg>
        <pc:picChg chg="mod">
          <ac:chgData name="LAMIAE BEZZAZ" userId="f9bc3cc0-8e1c-4944-afa8-b4b36bbf20e1" providerId="ADAL" clId="{5520299C-BFF8-4BA3-923F-37E4CF3F2699}" dt="2026-02-20T22:01:29.056" v="172" actId="1076"/>
          <ac:picMkLst>
            <pc:docMk/>
            <pc:sldMk cId="1126727068" sldId="1082"/>
            <ac:picMk id="10" creationId="{C7010882-164B-AA5E-03B8-CE760E232994}"/>
          </ac:picMkLst>
        </pc:picChg>
        <pc:picChg chg="ord">
          <ac:chgData name="LAMIAE BEZZAZ" userId="f9bc3cc0-8e1c-4944-afa8-b4b36bbf20e1" providerId="ADAL" clId="{5520299C-BFF8-4BA3-923F-37E4CF3F2699}" dt="2026-02-20T22:01:21.460" v="170" actId="167"/>
          <ac:picMkLst>
            <pc:docMk/>
            <pc:sldMk cId="1126727068" sldId="1082"/>
            <ac:picMk id="16" creationId="{83C9D628-2085-24C0-DE27-36B2FFB409AF}"/>
          </ac:picMkLst>
        </pc:picChg>
      </pc:sldChg>
      <pc:sldChg chg="add">
        <pc:chgData name="LAMIAE BEZZAZ" userId="f9bc3cc0-8e1c-4944-afa8-b4b36bbf20e1" providerId="ADAL" clId="{5520299C-BFF8-4BA3-923F-37E4CF3F2699}" dt="2026-02-20T21:18:04.533" v="4"/>
        <pc:sldMkLst>
          <pc:docMk/>
          <pc:sldMk cId="2576916674" sldId="10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22/02/2026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30760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48504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22/02/2026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893164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7099643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48067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8019683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40878719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62618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80589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5539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002507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35471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67376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0936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10907931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0239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784013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0008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620505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173972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97892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82316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1115347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9646625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884031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67189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431303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258900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37192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782863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7.jpg"/><Relationship Id="rId2" Type="http://schemas.openxmlformats.org/officeDocument/2006/relationships/slideLayout" Target="../slideLayouts/slideLayout11.xml"/><Relationship Id="rId16" Type="http://schemas.openxmlformats.org/officeDocument/2006/relationships/theme" Target="../theme/theme3.xml"/><Relationship Id="rId20"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9.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7.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4.xml"/><Relationship Id="rId5" Type="http://schemas.openxmlformats.org/officeDocument/2006/relationships/slideLayout" Target="../slideLayouts/slideLayout29.xml"/><Relationship Id="rId15" Type="http://schemas.openxmlformats.org/officeDocument/2006/relationships/image" Target="../media/image10.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5.xml"/><Relationship Id="rId5" Type="http://schemas.openxmlformats.org/officeDocument/2006/relationships/slideLayout" Target="../slideLayouts/slideLayout39.xml"/><Relationship Id="rId15" Type="http://schemas.openxmlformats.org/officeDocument/2006/relationships/image" Target="../media/image10.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7.jpg"/><Relationship Id="rId3" Type="http://schemas.openxmlformats.org/officeDocument/2006/relationships/slideLayout" Target="../slideLayouts/slideLayout58.xml"/><Relationship Id="rId21" Type="http://schemas.openxmlformats.org/officeDocument/2006/relationships/image" Target="../media/image10.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9.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8.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image" Target="../media/image10.png"/><Relationship Id="rId2" Type="http://schemas.openxmlformats.org/officeDocument/2006/relationships/slideLayout" Target="../slideLayouts/slideLayout73.xml"/><Relationship Id="rId16" Type="http://schemas.openxmlformats.org/officeDocument/2006/relationships/image" Target="../media/image9.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8.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7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7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22/02/2026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14184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402473971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62930700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7.jpg"/><Relationship Id="rId7" Type="http://schemas.openxmlformats.org/officeDocument/2006/relationships/image" Target="../media/image24.png"/><Relationship Id="rId2" Type="http://schemas.openxmlformats.org/officeDocument/2006/relationships/image" Target="../media/image26.jpg"/><Relationship Id="rId1" Type="http://schemas.openxmlformats.org/officeDocument/2006/relationships/slideLayout" Target="../slideLayouts/slideLayout79.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28.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3.jpg"/><Relationship Id="rId7" Type="http://schemas.openxmlformats.org/officeDocument/2006/relationships/image" Target="../media/image24.png"/><Relationship Id="rId2" Type="http://schemas.openxmlformats.org/officeDocument/2006/relationships/image" Target="../media/image32.jpg"/><Relationship Id="rId1" Type="http://schemas.openxmlformats.org/officeDocument/2006/relationships/slideLayout" Target="../slideLayouts/slideLayout80.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6" Type="http://schemas.microsoft.com/office/2007/relationships/hdphoto" Target="../media/hdphoto6.wdp"/><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6" Type="http://schemas.microsoft.com/office/2007/relationships/hdphoto" Target="../media/hdphoto7.wdp"/><Relationship Id="rId5" Type="http://schemas.openxmlformats.org/officeDocument/2006/relationships/image" Target="../media/image46.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6" Type="http://schemas.microsoft.com/office/2007/relationships/hdphoto" Target="../media/hdphoto8.wdp"/><Relationship Id="rId5" Type="http://schemas.openxmlformats.org/officeDocument/2006/relationships/image" Target="../media/image47.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2.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1.png"/><Relationship Id="rId5" Type="http://schemas.openxmlformats.org/officeDocument/2006/relationships/image" Target="../media/image39.gif"/><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6" Type="http://schemas.microsoft.com/office/2007/relationships/hdphoto" Target="../media/hdphoto9.wdp"/><Relationship Id="rId5" Type="http://schemas.openxmlformats.org/officeDocument/2006/relationships/image" Target="../media/image53.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6" Type="http://schemas.microsoft.com/office/2007/relationships/hdphoto" Target="../media/hdphoto10.wdp"/><Relationship Id="rId5" Type="http://schemas.openxmlformats.org/officeDocument/2006/relationships/image" Target="../media/image54.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11.wdp"/></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12.wdp"/></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13.wdp"/></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1.png"/><Relationship Id="rId1" Type="http://schemas.openxmlformats.org/officeDocument/2006/relationships/slideLayout" Target="../slideLayouts/slideLayout33.xml"/><Relationship Id="rId4" Type="http://schemas.microsoft.com/office/2007/relationships/hdphoto" Target="../media/hdphoto7.wdp"/></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4.xml"/><Relationship Id="rId6" Type="http://schemas.microsoft.com/office/2007/relationships/hdphoto" Target="../media/hdphoto14.wdp"/><Relationship Id="rId5" Type="http://schemas.openxmlformats.org/officeDocument/2006/relationships/image" Target="../media/image61.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1.png"/><Relationship Id="rId1" Type="http://schemas.openxmlformats.org/officeDocument/2006/relationships/slideLayout" Target="../slideLayouts/slideLayout34.xml"/><Relationship Id="rId5" Type="http://schemas.openxmlformats.org/officeDocument/2006/relationships/image" Target="../media/image25.png"/><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3.png"/><Relationship Id="rId5" Type="http://schemas.openxmlformats.org/officeDocument/2006/relationships/image" Target="../media/image39.gif"/><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4.png"/><Relationship Id="rId1" Type="http://schemas.openxmlformats.org/officeDocument/2006/relationships/slideLayout" Target="../slideLayouts/slideLayout40.xml"/><Relationship Id="rId5" Type="http://schemas.openxmlformats.org/officeDocument/2006/relationships/image" Target="../media/image65.png"/><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6.png"/><Relationship Id="rId5" Type="http://schemas.openxmlformats.org/officeDocument/2006/relationships/image" Target="../media/image39.gif"/><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4.png"/><Relationship Id="rId1" Type="http://schemas.openxmlformats.org/officeDocument/2006/relationships/slideLayout" Target="../slideLayouts/slideLayout40.xml"/><Relationship Id="rId5" Type="http://schemas.openxmlformats.org/officeDocument/2006/relationships/image" Target="../media/image67.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8.png"/><Relationship Id="rId1" Type="http://schemas.openxmlformats.org/officeDocument/2006/relationships/slideLayout" Target="../slideLayouts/slideLayout4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image" Target="../media/image16.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9.mp4"/><Relationship Id="rId7" Type="http://schemas.openxmlformats.org/officeDocument/2006/relationships/image" Target="../media/image2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9.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 name="Image 3">
            <a:extLst>
              <a:ext uri="{FF2B5EF4-FFF2-40B4-BE49-F238E27FC236}">
                <a16:creationId xmlns:a16="http://schemas.microsoft.com/office/drawing/2014/main" id="{B57EAAA1-97BD-42BC-9162-DF90EDE709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8" name="Groupe 17">
            <a:extLst>
              <a:ext uri="{FF2B5EF4-FFF2-40B4-BE49-F238E27FC236}">
                <a16:creationId xmlns:a16="http://schemas.microsoft.com/office/drawing/2014/main" id="{4E9D5CC6-A659-4A4F-BAA5-B0E21DC20292}"/>
              </a:ext>
            </a:extLst>
          </p:cNvPr>
          <p:cNvGrpSpPr/>
          <p:nvPr/>
        </p:nvGrpSpPr>
        <p:grpSpPr>
          <a:xfrm>
            <a:off x="4572000" y="2287641"/>
            <a:ext cx="4111499" cy="3566311"/>
            <a:chOff x="1760623" y="-365760"/>
            <a:chExt cx="8942136" cy="6858000"/>
          </a:xfrm>
        </p:grpSpPr>
        <p:pic>
          <p:nvPicPr>
            <p:cNvPr id="11" name="Image 10">
              <a:extLst>
                <a:ext uri="{FF2B5EF4-FFF2-40B4-BE49-F238E27FC236}">
                  <a16:creationId xmlns:a16="http://schemas.microsoft.com/office/drawing/2014/main" id="{784742ED-A1FC-4BA8-BF8C-A4152B563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623" y="-365760"/>
              <a:ext cx="4471068" cy="6858000"/>
            </a:xfrm>
            <a:prstGeom prst="rect">
              <a:avLst/>
            </a:prstGeom>
          </p:spPr>
        </p:pic>
        <p:pic>
          <p:nvPicPr>
            <p:cNvPr id="14" name="Image 13">
              <a:extLst>
                <a:ext uri="{FF2B5EF4-FFF2-40B4-BE49-F238E27FC236}">
                  <a16:creationId xmlns:a16="http://schemas.microsoft.com/office/drawing/2014/main" id="{2832DA56-5E42-4A38-AD10-533E34DC83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1691" y="-365760"/>
              <a:ext cx="4471068" cy="6858000"/>
            </a:xfrm>
            <a:prstGeom prst="rect">
              <a:avLst/>
            </a:prstGeom>
          </p:spPr>
        </p:pic>
      </p:grpSp>
      <p:grpSp>
        <p:nvGrpSpPr>
          <p:cNvPr id="19" name="Groupe 18">
            <a:extLst>
              <a:ext uri="{FF2B5EF4-FFF2-40B4-BE49-F238E27FC236}">
                <a16:creationId xmlns:a16="http://schemas.microsoft.com/office/drawing/2014/main" id="{8058CA05-2188-4048-99DE-FF4530C07C67}"/>
              </a:ext>
            </a:extLst>
          </p:cNvPr>
          <p:cNvGrpSpPr/>
          <p:nvPr/>
        </p:nvGrpSpPr>
        <p:grpSpPr>
          <a:xfrm>
            <a:off x="338946" y="2287642"/>
            <a:ext cx="4111499" cy="3566311"/>
            <a:chOff x="-2402431" y="-89647"/>
            <a:chExt cx="8868219" cy="6858000"/>
          </a:xfrm>
        </p:grpSpPr>
        <p:pic>
          <p:nvPicPr>
            <p:cNvPr id="5" name="Image 4">
              <a:extLst>
                <a:ext uri="{FF2B5EF4-FFF2-40B4-BE49-F238E27FC236}">
                  <a16:creationId xmlns:a16="http://schemas.microsoft.com/office/drawing/2014/main" id="{43C19563-8C48-41D2-8532-8C374E497A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4720" y="-89647"/>
              <a:ext cx="4471068" cy="6858000"/>
            </a:xfrm>
            <a:prstGeom prst="rect">
              <a:avLst/>
            </a:prstGeom>
          </p:spPr>
        </p:pic>
        <p:pic>
          <p:nvPicPr>
            <p:cNvPr id="17" name="Image 16">
              <a:extLst>
                <a:ext uri="{FF2B5EF4-FFF2-40B4-BE49-F238E27FC236}">
                  <a16:creationId xmlns:a16="http://schemas.microsoft.com/office/drawing/2014/main" id="{F46610BB-3B8E-4F9B-97A1-087CB88E47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2431" y="-89647"/>
              <a:ext cx="4471068" cy="6858000"/>
            </a:xfrm>
            <a:prstGeom prst="rect">
              <a:avLst/>
            </a:prstGeom>
          </p:spPr>
        </p:pic>
      </p:grpSp>
    </p:spTree>
    <p:extLst>
      <p:ext uri="{BB962C8B-B14F-4D97-AF65-F5344CB8AC3E}">
        <p14:creationId xmlns:p14="http://schemas.microsoft.com/office/powerpoint/2010/main" val="25769166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b - B</a:t>
            </a:r>
          </a:p>
          <a:p>
            <a:pPr marL="269875" indent="-269875">
              <a:lnSpc>
                <a:spcPct val="100000"/>
              </a:lnSpc>
              <a:spcBef>
                <a:spcPts val="300"/>
              </a:spcBef>
              <a:buFont typeface="Wingdings" panose="05000000000000000000" pitchFamily="2" charset="2"/>
              <a:buChar char="m"/>
            </a:pPr>
            <a:r>
              <a:rPr lang="fr-FR" dirty="0"/>
              <a:t>Ecriture - Lettre b - B</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b - B</a:t>
            </a:r>
          </a:p>
          <a:p>
            <a:r>
              <a:rPr lang="fr-FR" dirty="0"/>
              <a:t>Ecriture - Lettre b - B</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b - B</a:t>
            </a:r>
          </a:p>
          <a:p>
            <a:pPr>
              <a:buFont typeface="Wingdings" panose="05000000000000000000" pitchFamily="2" charset="2"/>
              <a:buChar char=""/>
            </a:pPr>
            <a:r>
              <a:rPr lang="fr-FR" dirty="0">
                <a:solidFill>
                  <a:srgbClr val="474F71"/>
                </a:solidFill>
                <a:sym typeface="Wingdings" panose="05000000000000000000" pitchFamily="2" charset="2"/>
              </a:rPr>
              <a:t>Ecriture - Lettre b - B</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b - B</a:t>
            </a:r>
          </a:p>
          <a:p>
            <a:r>
              <a:rPr lang="fr-FR" dirty="0"/>
              <a:t>Ecriture - Lettre b - B</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b - B</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Où est ta maman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6F669191-7D0B-4BDE-8159-442388654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247" y="1849741"/>
            <a:ext cx="1875673" cy="2052000"/>
          </a:xfrm>
          <a:prstGeom prst="rect">
            <a:avLst/>
          </a:prstGeom>
        </p:spPr>
      </p:pic>
      <p:pic>
        <p:nvPicPr>
          <p:cNvPr id="25" name="Image 24">
            <a:extLst>
              <a:ext uri="{FF2B5EF4-FFF2-40B4-BE49-F238E27FC236}">
                <a16:creationId xmlns:a16="http://schemas.microsoft.com/office/drawing/2014/main" id="{26D5B5D9-9C10-4B1D-B4C8-0B1B24027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608" y="1849741"/>
            <a:ext cx="1875673" cy="2052000"/>
          </a:xfrm>
          <a:prstGeom prst="rect">
            <a:avLst/>
          </a:prstGeom>
        </p:spPr>
      </p:pic>
      <p:pic>
        <p:nvPicPr>
          <p:cNvPr id="27" name="Image 26">
            <a:extLst>
              <a:ext uri="{FF2B5EF4-FFF2-40B4-BE49-F238E27FC236}">
                <a16:creationId xmlns:a16="http://schemas.microsoft.com/office/drawing/2014/main" id="{4301329C-D31D-4070-B61C-7FEC6C2B7C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3373" y="1849741"/>
            <a:ext cx="1875673" cy="2052000"/>
          </a:xfrm>
          <a:prstGeom prst="rect">
            <a:avLst/>
          </a:prstGeom>
        </p:spPr>
      </p:pic>
      <p:pic>
        <p:nvPicPr>
          <p:cNvPr id="12" name="Image 11">
            <a:extLst>
              <a:ext uri="{FF2B5EF4-FFF2-40B4-BE49-F238E27FC236}">
                <a16:creationId xmlns:a16="http://schemas.microsoft.com/office/drawing/2014/main" id="{4F3CECFF-1444-48B9-B8A4-F66747518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9667" y="4230001"/>
            <a:ext cx="1875673" cy="2052000"/>
          </a:xfrm>
          <a:prstGeom prst="rect">
            <a:avLst/>
          </a:prstGeom>
        </p:spPr>
      </p:pic>
      <p:pic>
        <p:nvPicPr>
          <p:cNvPr id="26" name="Image 25">
            <a:extLst>
              <a:ext uri="{FF2B5EF4-FFF2-40B4-BE49-F238E27FC236}">
                <a16:creationId xmlns:a16="http://schemas.microsoft.com/office/drawing/2014/main" id="{3DDAD603-43EC-4C0E-B329-0E71D88518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8354" y="4111922"/>
            <a:ext cx="1875673" cy="2052000"/>
          </a:xfrm>
          <a:prstGeom prst="rect">
            <a:avLst/>
          </a:prstGeom>
        </p:spPr>
      </p:pic>
      <p:pic>
        <p:nvPicPr>
          <p:cNvPr id="16" name="Image 15">
            <a:extLst>
              <a:ext uri="{FF2B5EF4-FFF2-40B4-BE49-F238E27FC236}">
                <a16:creationId xmlns:a16="http://schemas.microsoft.com/office/drawing/2014/main" id="{B70F7416-7CEF-47D0-9B56-0CE9832E3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839" y="1873085"/>
            <a:ext cx="1875673" cy="2052000"/>
          </a:xfrm>
          <a:prstGeom prst="rect">
            <a:avLst/>
          </a:prstGeom>
        </p:spPr>
      </p:pic>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7053364" cy="612000"/>
          </a:xfrm>
        </p:spPr>
        <p:txBody>
          <a:bodyPr>
            <a:normAutofit/>
          </a:bodyPr>
          <a:lstStyle/>
          <a:p>
            <a:r>
              <a:rPr lang="fr-FR" dirty="0">
                <a:solidFill>
                  <a:schemeClr val="tx1">
                    <a:lumMod val="65000"/>
                    <a:lumOff val="35000"/>
                  </a:schemeClr>
                </a:solidFill>
              </a:rPr>
              <a:t>Répétons ensemble : Le lit – Un coussin – Les jouets – Un miroir– Un balcon.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363373" y="3762670"/>
            <a:ext cx="1682818" cy="342703"/>
          </a:xfrm>
        </p:spPr>
        <p:txBody>
          <a:bodyPr/>
          <a:lstStyle/>
          <a:p>
            <a:r>
              <a:rPr lang="fr-MA" dirty="0">
                <a:solidFill>
                  <a:srgbClr val="0070C0"/>
                </a:solidFill>
              </a:rPr>
              <a:t>Le</a:t>
            </a:r>
            <a:r>
              <a:rPr lang="fr-MA" dirty="0">
                <a:solidFill>
                  <a:srgbClr val="424D7B"/>
                </a:solidFill>
              </a:rPr>
              <a:t> lit</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641761" y="3760571"/>
            <a:ext cx="1800000" cy="342703"/>
          </a:xfrm>
        </p:spPr>
        <p:txBody>
          <a:bodyPr/>
          <a:lstStyle/>
          <a:p>
            <a:r>
              <a:rPr lang="fr-MA" dirty="0">
                <a:solidFill>
                  <a:srgbClr val="0070C0"/>
                </a:solidFill>
              </a:rPr>
              <a:t>Un</a:t>
            </a:r>
            <a:r>
              <a:rPr lang="fr-MA" dirty="0">
                <a:solidFill>
                  <a:srgbClr val="424D7B"/>
                </a:solidFill>
              </a:rPr>
              <a:t> coussin</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44475" y="3751922"/>
            <a:ext cx="2189485" cy="360000"/>
          </a:xfrm>
        </p:spPr>
        <p:txBody>
          <a:bodyPr/>
          <a:lstStyle/>
          <a:p>
            <a:r>
              <a:rPr lang="fr-FR" dirty="0"/>
              <a:t>Les jouets</a:t>
            </a:r>
            <a:endParaRPr lang="fr-MA" dirty="0"/>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880779" y="6129167"/>
            <a:ext cx="2330824" cy="342703"/>
          </a:xfrm>
        </p:spPr>
        <p:txBody>
          <a:bodyPr/>
          <a:lstStyle/>
          <a:p>
            <a:r>
              <a:rPr lang="fr-FR" dirty="0">
                <a:solidFill>
                  <a:srgbClr val="0070C0"/>
                </a:solidFill>
              </a:rPr>
              <a:t>Un</a:t>
            </a:r>
            <a:r>
              <a:rPr lang="fr-FR" dirty="0">
                <a:solidFill>
                  <a:srgbClr val="FB0DBD"/>
                </a:solidFill>
              </a:rPr>
              <a:t> </a:t>
            </a:r>
            <a:r>
              <a:rPr lang="fr-FR" dirty="0"/>
              <a:t>miroir</a:t>
            </a:r>
            <a:endParaRPr lang="fr-MA" dirty="0"/>
          </a:p>
        </p:txBody>
      </p:sp>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5235646" y="610200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Un</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balcon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grpSp>
        <p:nvGrpSpPr>
          <p:cNvPr id="17" name="Groupe 16">
            <a:extLst>
              <a:ext uri="{FF2B5EF4-FFF2-40B4-BE49-F238E27FC236}">
                <a16:creationId xmlns:a16="http://schemas.microsoft.com/office/drawing/2014/main" id="{3C5DFE20-BBBB-4761-938F-54FE36B80CE0}"/>
              </a:ext>
            </a:extLst>
          </p:cNvPr>
          <p:cNvGrpSpPr/>
          <p:nvPr/>
        </p:nvGrpSpPr>
        <p:grpSpPr>
          <a:xfrm>
            <a:off x="113769" y="634753"/>
            <a:ext cx="1147140" cy="980797"/>
            <a:chOff x="113769" y="634753"/>
            <a:chExt cx="1147140" cy="980797"/>
          </a:xfrm>
        </p:grpSpPr>
        <p:pic>
          <p:nvPicPr>
            <p:cNvPr id="18" name="Image 17">
              <a:extLst>
                <a:ext uri="{FF2B5EF4-FFF2-40B4-BE49-F238E27FC236}">
                  <a16:creationId xmlns:a16="http://schemas.microsoft.com/office/drawing/2014/main" id="{729AC9A5-31E3-406F-BB9E-529E8ED74047}"/>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C39D5AA-59AF-4699-928A-83E35CBD4CE1}"/>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9" name="Image 8">
            <a:extLst>
              <a:ext uri="{FF2B5EF4-FFF2-40B4-BE49-F238E27FC236}">
                <a16:creationId xmlns:a16="http://schemas.microsoft.com/office/drawing/2014/main" id="{55794612-8726-4897-8893-CF8595658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1247" y="1849741"/>
            <a:ext cx="1875673" cy="2052000"/>
          </a:xfrm>
          <a:prstGeom prst="rect">
            <a:avLst/>
          </a:prstGeom>
        </p:spPr>
      </p:pic>
      <p:pic>
        <p:nvPicPr>
          <p:cNvPr id="11" name="Image 10">
            <a:extLst>
              <a:ext uri="{FF2B5EF4-FFF2-40B4-BE49-F238E27FC236}">
                <a16:creationId xmlns:a16="http://schemas.microsoft.com/office/drawing/2014/main" id="{BA464F7D-D3B4-4EC5-8F02-200516E61D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608" y="1849741"/>
            <a:ext cx="1875673" cy="2052000"/>
          </a:xfrm>
          <a:prstGeom prst="rect">
            <a:avLst/>
          </a:prstGeom>
        </p:spPr>
      </p:pic>
      <p:pic>
        <p:nvPicPr>
          <p:cNvPr id="12" name="Image 11">
            <a:extLst>
              <a:ext uri="{FF2B5EF4-FFF2-40B4-BE49-F238E27FC236}">
                <a16:creationId xmlns:a16="http://schemas.microsoft.com/office/drawing/2014/main" id="{816BD384-C520-4BC2-9A1A-0341D53FE5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9667" y="4230001"/>
            <a:ext cx="1875673" cy="2052000"/>
          </a:xfrm>
          <a:prstGeom prst="rect">
            <a:avLst/>
          </a:prstGeom>
        </p:spPr>
      </p:pic>
      <p:pic>
        <p:nvPicPr>
          <p:cNvPr id="13" name="Image 12">
            <a:extLst>
              <a:ext uri="{FF2B5EF4-FFF2-40B4-BE49-F238E27FC236}">
                <a16:creationId xmlns:a16="http://schemas.microsoft.com/office/drawing/2014/main" id="{26C12C83-24A1-4427-9E42-5E64D25330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8354" y="4111922"/>
            <a:ext cx="1875673" cy="2052000"/>
          </a:xfrm>
          <a:prstGeom prst="rect">
            <a:avLst/>
          </a:prstGeom>
        </p:spPr>
      </p:pic>
      <p:pic>
        <p:nvPicPr>
          <p:cNvPr id="14" name="Image 13">
            <a:extLst>
              <a:ext uri="{FF2B5EF4-FFF2-40B4-BE49-F238E27FC236}">
                <a16:creationId xmlns:a16="http://schemas.microsoft.com/office/drawing/2014/main" id="{4F59C77F-0F4F-45A6-B5F1-5700B6EEBF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8839" y="1873085"/>
            <a:ext cx="1875673" cy="2052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pic>
        <p:nvPicPr>
          <p:cNvPr id="20" name="Image 19">
            <a:extLst>
              <a:ext uri="{FF2B5EF4-FFF2-40B4-BE49-F238E27FC236}">
                <a16:creationId xmlns:a16="http://schemas.microsoft.com/office/drawing/2014/main" id="{E4FBBE8C-6B38-4EC7-9978-C189566F44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6032" y="1780946"/>
            <a:ext cx="1875673" cy="2052000"/>
          </a:xfrm>
          <a:prstGeom prst="rect">
            <a:avLst/>
          </a:prstGeom>
        </p:spPr>
      </p:pic>
      <p:pic>
        <p:nvPicPr>
          <p:cNvPr id="21" name="Image 20">
            <a:extLst>
              <a:ext uri="{FF2B5EF4-FFF2-40B4-BE49-F238E27FC236}">
                <a16:creationId xmlns:a16="http://schemas.microsoft.com/office/drawing/2014/main" id="{5817AA09-CBFD-4737-A814-6CE3CDA3A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8989" y="1780946"/>
            <a:ext cx="1875673" cy="2052000"/>
          </a:xfrm>
          <a:prstGeom prst="rect">
            <a:avLst/>
          </a:prstGeom>
        </p:spPr>
      </p:pic>
      <p:pic>
        <p:nvPicPr>
          <p:cNvPr id="22" name="Image 21">
            <a:extLst>
              <a:ext uri="{FF2B5EF4-FFF2-40B4-BE49-F238E27FC236}">
                <a16:creationId xmlns:a16="http://schemas.microsoft.com/office/drawing/2014/main" id="{7C067AAF-6829-46D3-A1D8-8D1B81B03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946" y="1780946"/>
            <a:ext cx="1875673" cy="2052000"/>
          </a:xfrm>
          <a:prstGeom prst="rect">
            <a:avLst/>
          </a:prstGeom>
        </p:spPr>
      </p:pic>
      <p:pic>
        <p:nvPicPr>
          <p:cNvPr id="23" name="Image 22">
            <a:extLst>
              <a:ext uri="{FF2B5EF4-FFF2-40B4-BE49-F238E27FC236}">
                <a16:creationId xmlns:a16="http://schemas.microsoft.com/office/drawing/2014/main" id="{FFC87D52-B68D-4323-B881-38F4F3CB31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0194" y="4298414"/>
            <a:ext cx="1875673" cy="2052000"/>
          </a:xfrm>
          <a:prstGeom prst="rect">
            <a:avLst/>
          </a:prstGeom>
        </p:spPr>
      </p:pic>
      <p:pic>
        <p:nvPicPr>
          <p:cNvPr id="24" name="Image 23">
            <a:extLst>
              <a:ext uri="{FF2B5EF4-FFF2-40B4-BE49-F238E27FC236}">
                <a16:creationId xmlns:a16="http://schemas.microsoft.com/office/drawing/2014/main" id="{DF422675-7159-4BDB-B935-D0F5C7C0DA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8134" y="4298414"/>
            <a:ext cx="1875673" cy="2052000"/>
          </a:xfrm>
          <a:prstGeom prst="rect">
            <a:avLst/>
          </a:prstGeom>
        </p:spPr>
      </p:pic>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28500" y="775249"/>
            <a:ext cx="7071000" cy="612000"/>
          </a:xfrm>
        </p:spPr>
        <p:txBody>
          <a:bodyPr>
            <a:normAutofit/>
          </a:bodyPr>
          <a:lstStyle/>
          <a:p>
            <a:r>
              <a:rPr lang="fr-FR" dirty="0">
                <a:solidFill>
                  <a:schemeClr val="tx1">
                    <a:lumMod val="65000"/>
                    <a:lumOff val="35000"/>
                  </a:schemeClr>
                </a:solidFill>
              </a:rPr>
              <a:t>Répétons ensemble : Un ballon - Un bébé - Un biberon - Un robot - Une jambe. </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1414084" y="3742400"/>
            <a:ext cx="1620000" cy="360000"/>
          </a:xfrm>
        </p:spPr>
        <p:txBody>
          <a:bodyPr/>
          <a:lstStyle/>
          <a:p>
            <a:r>
              <a:rPr lang="fr-MA" sz="2400" dirty="0">
                <a:solidFill>
                  <a:srgbClr val="0070C0"/>
                </a:solidFill>
              </a:rPr>
              <a:t>Un</a:t>
            </a:r>
            <a:r>
              <a:rPr lang="fr-MA" sz="2400" dirty="0"/>
              <a:t> ballon</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3723742" y="3816761"/>
            <a:ext cx="1696515" cy="360000"/>
          </a:xfrm>
        </p:spPr>
        <p:txBody>
          <a:bodyPr/>
          <a:lstStyle/>
          <a:p>
            <a:r>
              <a:rPr lang="fr-MA" sz="2400" dirty="0">
                <a:solidFill>
                  <a:srgbClr val="DB03A2"/>
                </a:solidFill>
              </a:rPr>
              <a:t> </a:t>
            </a:r>
            <a:r>
              <a:rPr lang="fr-MA" sz="2400" dirty="0">
                <a:solidFill>
                  <a:srgbClr val="0070C0"/>
                </a:solidFill>
              </a:rPr>
              <a:t>Un</a:t>
            </a:r>
            <a:r>
              <a:rPr lang="fr-MA" sz="2400" dirty="0">
                <a:solidFill>
                  <a:srgbClr val="DB03A2"/>
                </a:solidFill>
              </a:rPr>
              <a:t> </a:t>
            </a:r>
            <a:r>
              <a:rPr lang="fr-MA" sz="2400" dirty="0">
                <a:solidFill>
                  <a:srgbClr val="424D7B"/>
                </a:solidFill>
              </a:rPr>
              <a:t>bébé</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5905971" y="3756757"/>
            <a:ext cx="1860121" cy="360000"/>
          </a:xfrm>
          <a:prstGeom prst="roundRect">
            <a:avLst>
              <a:gd name="adj" fmla="val 16667"/>
            </a:avLst>
          </a:prstGeom>
        </p:spPr>
        <p:txBody>
          <a:bodyPr/>
          <a:lstStyle/>
          <a:p>
            <a:r>
              <a:rPr lang="fr-MA" sz="2400" dirty="0"/>
              <a:t> </a:t>
            </a:r>
            <a:r>
              <a:rPr lang="fr-MA" sz="2400" dirty="0">
                <a:solidFill>
                  <a:srgbClr val="0070C0"/>
                </a:solidFill>
              </a:rPr>
              <a:t>Un</a:t>
            </a:r>
            <a:r>
              <a:rPr lang="fr-MA" sz="2400" dirty="0">
                <a:solidFill>
                  <a:schemeClr val="accent5">
                    <a:lumMod val="75000"/>
                  </a:schemeClr>
                </a:solidFill>
              </a:rPr>
              <a:t> </a:t>
            </a:r>
            <a:r>
              <a:rPr lang="fr-MA" sz="2400" dirty="0">
                <a:solidFill>
                  <a:srgbClr val="424D7B"/>
                </a:solidFill>
              </a:rPr>
              <a:t>biberon</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2224084" y="6170414"/>
            <a:ext cx="1703886" cy="360000"/>
          </a:xfrm>
        </p:spPr>
        <p:txBody>
          <a:bodyPr/>
          <a:lstStyle/>
          <a:p>
            <a:r>
              <a:rPr lang="fr-MA" sz="2400" dirty="0">
                <a:solidFill>
                  <a:srgbClr val="0070C0"/>
                </a:solidFill>
              </a:rPr>
              <a:t>Un</a:t>
            </a:r>
            <a:r>
              <a:rPr lang="fr-MA" sz="2400" dirty="0"/>
              <a:t> robot</a:t>
            </a:r>
          </a:p>
        </p:txBody>
      </p:sp>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5216032" y="6170414"/>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FB0DBD"/>
                </a:solidFill>
                <a:effectLst/>
                <a:uLnTx/>
                <a:uFillTx/>
                <a:latin typeface="Dosis"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jambe</a:t>
            </a:r>
          </a:p>
        </p:txBody>
      </p:sp>
      <p:grpSp>
        <p:nvGrpSpPr>
          <p:cNvPr id="14" name="Groupe 13">
            <a:extLst>
              <a:ext uri="{FF2B5EF4-FFF2-40B4-BE49-F238E27FC236}">
                <a16:creationId xmlns:a16="http://schemas.microsoft.com/office/drawing/2014/main" id="{B2460F98-5398-445B-96D5-BCC06CDEF0DB}"/>
              </a:ext>
            </a:extLst>
          </p:cNvPr>
          <p:cNvGrpSpPr/>
          <p:nvPr/>
        </p:nvGrpSpPr>
        <p:grpSpPr>
          <a:xfrm>
            <a:off x="113769" y="634753"/>
            <a:ext cx="1147140" cy="980797"/>
            <a:chOff x="113769" y="634753"/>
            <a:chExt cx="1147140" cy="980797"/>
          </a:xfrm>
        </p:grpSpPr>
        <p:pic>
          <p:nvPicPr>
            <p:cNvPr id="16" name="Image 15">
              <a:extLst>
                <a:ext uri="{FF2B5EF4-FFF2-40B4-BE49-F238E27FC236}">
                  <a16:creationId xmlns:a16="http://schemas.microsoft.com/office/drawing/2014/main" id="{137D3CEC-F474-44CD-A307-B9BA7805D36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F442028-359D-4E66-9E79-E2E22E05194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52951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9" name="Image 8">
            <a:extLst>
              <a:ext uri="{FF2B5EF4-FFF2-40B4-BE49-F238E27FC236}">
                <a16:creationId xmlns:a16="http://schemas.microsoft.com/office/drawing/2014/main" id="{4913259B-AEE6-4CB0-8B66-248074523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032" y="1780946"/>
            <a:ext cx="1875673" cy="2052000"/>
          </a:xfrm>
          <a:prstGeom prst="rect">
            <a:avLst/>
          </a:prstGeom>
        </p:spPr>
      </p:pic>
      <p:pic>
        <p:nvPicPr>
          <p:cNvPr id="11" name="Image 10">
            <a:extLst>
              <a:ext uri="{FF2B5EF4-FFF2-40B4-BE49-F238E27FC236}">
                <a16:creationId xmlns:a16="http://schemas.microsoft.com/office/drawing/2014/main" id="{A38316EB-980C-4C47-A521-8FEC69432A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8989" y="1780946"/>
            <a:ext cx="1875673" cy="2052000"/>
          </a:xfrm>
          <a:prstGeom prst="rect">
            <a:avLst/>
          </a:prstGeom>
        </p:spPr>
      </p:pic>
      <p:pic>
        <p:nvPicPr>
          <p:cNvPr id="12" name="Image 11">
            <a:extLst>
              <a:ext uri="{FF2B5EF4-FFF2-40B4-BE49-F238E27FC236}">
                <a16:creationId xmlns:a16="http://schemas.microsoft.com/office/drawing/2014/main" id="{FEAC72F5-2890-4CB0-8AAB-B37F4060ED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1946" y="1780946"/>
            <a:ext cx="1875673" cy="2052000"/>
          </a:xfrm>
          <a:prstGeom prst="rect">
            <a:avLst/>
          </a:prstGeom>
        </p:spPr>
      </p:pic>
      <p:pic>
        <p:nvPicPr>
          <p:cNvPr id="13" name="Image 12">
            <a:extLst>
              <a:ext uri="{FF2B5EF4-FFF2-40B4-BE49-F238E27FC236}">
                <a16:creationId xmlns:a16="http://schemas.microsoft.com/office/drawing/2014/main" id="{D25EA92B-B60D-4562-9355-8B3DEA34F1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0194" y="4298414"/>
            <a:ext cx="1875673" cy="2052000"/>
          </a:xfrm>
          <a:prstGeom prst="rect">
            <a:avLst/>
          </a:prstGeom>
        </p:spPr>
      </p:pic>
      <p:pic>
        <p:nvPicPr>
          <p:cNvPr id="14" name="Image 13">
            <a:extLst>
              <a:ext uri="{FF2B5EF4-FFF2-40B4-BE49-F238E27FC236}">
                <a16:creationId xmlns:a16="http://schemas.microsoft.com/office/drawing/2014/main" id="{621CA394-2AF0-4C4B-BC96-7FDEC92601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8134" y="4298414"/>
            <a:ext cx="1875673" cy="2052000"/>
          </a:xfrm>
          <a:prstGeom prst="rect">
            <a:avLst/>
          </a:prstGeom>
        </p:spPr>
      </p:pic>
    </p:spTree>
    <p:extLst>
      <p:ext uri="{BB962C8B-B14F-4D97-AF65-F5344CB8AC3E}">
        <p14:creationId xmlns:p14="http://schemas.microsoft.com/office/powerpoint/2010/main" val="3245369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58951" y="756000"/>
            <a:ext cx="7154545"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3" name="FR_N1_P3_W4_S2_Adp_P01">
            <a:hlinkClick r:id="" action="ppaction://media"/>
            <a:extLst>
              <a:ext uri="{FF2B5EF4-FFF2-40B4-BE49-F238E27FC236}">
                <a16:creationId xmlns:a16="http://schemas.microsoft.com/office/drawing/2014/main" id="{F1CE691A-4DAF-42B5-B021-25631790AC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1077" y="2004663"/>
            <a:ext cx="7961846" cy="409733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202" fill="hold"/>
                                        <p:tgtEl>
                                          <p:spTgt spid="3"/>
                                        </p:tgtEl>
                                      </p:cBhvr>
                                    </p:cmd>
                                  </p:childTnLst>
                                </p:cTn>
                              </p:par>
                            </p:childTnLst>
                          </p:cTn>
                        </p:par>
                        <p:par>
                          <p:cTn id="7" fill="hold">
                            <p:stCondLst>
                              <p:cond delay="76202"/>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243975" y="2765085"/>
            <a:ext cx="4618059" cy="1681229"/>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Où est </a:t>
            </a:r>
            <a:r>
              <a:rPr lang="fr-FR" sz="2800" b="1" dirty="0">
                <a:solidFill>
                  <a:srgbClr val="00ACA4"/>
                </a:solidFill>
                <a:latin typeface="Dosis SemiBold" pitchFamily="2" charset="0"/>
              </a:rPr>
              <a:t>ta maman </a:t>
            </a:r>
            <a:r>
              <a:rPr lang="fr-FR" sz="2800" b="1" dirty="0">
                <a:solidFill>
                  <a:srgbClr val="424D7B"/>
                </a:solidFill>
                <a:latin typeface="Dosis SemiBold" pitchFamily="2" charset="0"/>
              </a:rPr>
              <a:t>?</a:t>
            </a:r>
          </a:p>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Où est </a:t>
            </a:r>
            <a:r>
              <a:rPr lang="fr-FR" sz="2800" b="1" dirty="0">
                <a:solidFill>
                  <a:srgbClr val="00ACA4"/>
                </a:solidFill>
                <a:latin typeface="Dosis SemiBold" pitchFamily="2" charset="0"/>
              </a:rPr>
              <a:t>ton ballon </a:t>
            </a:r>
            <a:r>
              <a:rPr lang="fr-FR" sz="2800" b="1" dirty="0">
                <a:solidFill>
                  <a:srgbClr val="424D7B"/>
                </a:solidFill>
                <a:latin typeface="Dosis SemiBold" pitchFamily="2" charset="0"/>
              </a:rPr>
              <a:t>?</a:t>
            </a:r>
            <a:endPar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852615" y="3591344"/>
            <a:ext cx="2232108" cy="369332"/>
          </a:xfrm>
          <a:prstGeom prst="rect">
            <a:avLst/>
          </a:prstGeom>
          <a:noFill/>
        </p:spPr>
        <p:txBody>
          <a:bodyPr wrap="square" rtlCol="0">
            <a:spAutoFit/>
          </a:bodyPr>
          <a:lstStyle/>
          <a:p>
            <a:pPr lvl="0" algn="ctr">
              <a:defRPr/>
            </a:pPr>
            <a:r>
              <a:rPr lang="fr-FR" b="1" dirty="0">
                <a:solidFill>
                  <a:srgbClr val="445C80"/>
                </a:solidFill>
                <a:latin typeface="Dosis SemiBold" pitchFamily="2" charset="0"/>
              </a:rPr>
              <a:t>Où est  __________ ?</a:t>
            </a:r>
          </a:p>
        </p:txBody>
      </p:sp>
      <p:pic>
        <p:nvPicPr>
          <p:cNvPr id="4" name="Image 3">
            <a:extLst>
              <a:ext uri="{FF2B5EF4-FFF2-40B4-BE49-F238E27FC236}">
                <a16:creationId xmlns:a16="http://schemas.microsoft.com/office/drawing/2014/main" id="{3DA7F1C0-196E-4EDF-8E57-BB4F4E1DA69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35269" y="4222834"/>
            <a:ext cx="1066800" cy="1066800"/>
          </a:xfrm>
          <a:prstGeom prst="rect">
            <a:avLst/>
          </a:prstGeom>
        </p:spPr>
      </p:pic>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sp>
        <p:nvSpPr>
          <p:cNvPr id="3" name="Rectangle : coins arrondis 2">
            <a:extLst>
              <a:ext uri="{FF2B5EF4-FFF2-40B4-BE49-F238E27FC236}">
                <a16:creationId xmlns:a16="http://schemas.microsoft.com/office/drawing/2014/main" id="{A8F4912C-2256-0D21-DDCA-B006CCD28979}"/>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3" name="ZoneTexte 12">
            <a:extLst>
              <a:ext uri="{FF2B5EF4-FFF2-40B4-BE49-F238E27FC236}">
                <a16:creationId xmlns:a16="http://schemas.microsoft.com/office/drawing/2014/main" id="{F9D6D923-7BDF-3A04-9BB0-8531F0FB82AA}"/>
              </a:ext>
            </a:extLst>
          </p:cNvPr>
          <p:cNvSpPr txBox="1"/>
          <p:nvPr/>
        </p:nvSpPr>
        <p:spPr>
          <a:xfrm>
            <a:off x="6042213" y="3656767"/>
            <a:ext cx="2151528" cy="369332"/>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Où est _______? </a:t>
            </a:r>
          </a:p>
        </p:txBody>
      </p:sp>
      <p:pic>
        <p:nvPicPr>
          <p:cNvPr id="5" name="Image 4">
            <a:extLst>
              <a:ext uri="{FF2B5EF4-FFF2-40B4-BE49-F238E27FC236}">
                <a16:creationId xmlns:a16="http://schemas.microsoft.com/office/drawing/2014/main" id="{64C82352-2682-4602-A482-3B72908762F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666543" y="4329977"/>
            <a:ext cx="995082" cy="995082"/>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6080A-8924-245C-A51A-491A7B40E4EE}"/>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2DB0713-395D-66E6-A863-C9EC9620DD42}"/>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6ECD453-9ED1-3FD0-1F27-364067B40C97}"/>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D9C5F-4890-C66D-DD19-08E7D917D1F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DD8E8110-A6E3-9440-2A21-EBCBD7EEEC80}"/>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2C8B6C9-29F5-8A33-ECC7-5B694D32F80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9D2CB21F-0559-2340-A000-BCAAF7F4B9C7}"/>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CCC68F00-61E7-F465-ABE8-465FD170EDF2}"/>
              </a:ext>
            </a:extLst>
          </p:cNvPr>
          <p:cNvSpPr txBox="1"/>
          <p:nvPr/>
        </p:nvSpPr>
        <p:spPr>
          <a:xfrm>
            <a:off x="852615" y="3591344"/>
            <a:ext cx="2232108" cy="369332"/>
          </a:xfrm>
          <a:prstGeom prst="rect">
            <a:avLst/>
          </a:prstGeom>
          <a:noFill/>
        </p:spPr>
        <p:txBody>
          <a:bodyPr wrap="square" rtlCol="0">
            <a:spAutoFit/>
          </a:bodyPr>
          <a:lstStyle/>
          <a:p>
            <a:pPr lvl="0" algn="ctr">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b="1" dirty="0">
                <a:solidFill>
                  <a:srgbClr val="445C80"/>
                </a:solidFill>
                <a:latin typeface="Dosis SemiBold" pitchFamily="2" charset="0"/>
              </a:rPr>
              <a:t>Où est  ___________? </a:t>
            </a:r>
            <a:endParaRPr kumimoji="0" lang="fr-FR" b="1" i="0" u="none" strike="noStrike" kern="1200" cap="none" spc="0" normalizeH="0" baseline="0" noProof="0" dirty="0">
              <a:ln>
                <a:noFill/>
              </a:ln>
              <a:solidFill>
                <a:srgbClr val="445C80"/>
              </a:solidFill>
              <a:effectLst/>
              <a:uLnTx/>
              <a:uFillTx/>
              <a:latin typeface="Dosis SemiBold" pitchFamily="2" charset="0"/>
            </a:endParaRPr>
          </a:p>
        </p:txBody>
      </p:sp>
      <p:pic>
        <p:nvPicPr>
          <p:cNvPr id="5" name="Image 4">
            <a:extLst>
              <a:ext uri="{FF2B5EF4-FFF2-40B4-BE49-F238E27FC236}">
                <a16:creationId xmlns:a16="http://schemas.microsoft.com/office/drawing/2014/main" id="{6B9D317F-CC94-4109-AABC-B0E5DF5D5C5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67119" y="4289698"/>
            <a:ext cx="1003099" cy="1003099"/>
          </a:xfrm>
          <a:prstGeom prst="rect">
            <a:avLst/>
          </a:prstGeom>
        </p:spPr>
      </p:pic>
    </p:spTree>
    <p:extLst>
      <p:ext uri="{BB962C8B-B14F-4D97-AF65-F5344CB8AC3E}">
        <p14:creationId xmlns:p14="http://schemas.microsoft.com/office/powerpoint/2010/main" val="26686894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EDFD7-2761-192A-7395-9FBE8BB3E1A8}"/>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83C9D628-2085-24C0-DE27-36B2FFB409AF}"/>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sp>
        <p:nvSpPr>
          <p:cNvPr id="3" name="Rectangle : coins arrondis 2">
            <a:extLst>
              <a:ext uri="{FF2B5EF4-FFF2-40B4-BE49-F238E27FC236}">
                <a16:creationId xmlns:a16="http://schemas.microsoft.com/office/drawing/2014/main" id="{293824E2-E4E3-7D0E-298B-F39299F4493D}"/>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0C9B8D0-A532-2F04-D822-B8E7B2FE2A2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4868671C-7907-07C6-E254-5BECC2B2008F}"/>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42D03344-EC9B-C523-D35B-A6941A03C181}"/>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C7010882-164B-AA5E-03B8-CE760E232994}"/>
              </a:ext>
            </a:extLst>
          </p:cNvPr>
          <p:cNvPicPr>
            <a:picLocks noChangeAspect="1"/>
          </p:cNvPicPr>
          <p:nvPr/>
        </p:nvPicPr>
        <p:blipFill>
          <a:blip r:embed="rId4"/>
          <a:stretch>
            <a:fillRect/>
          </a:stretch>
        </p:blipFill>
        <p:spPr>
          <a:xfrm rot="20626263">
            <a:off x="4980665" y="1877783"/>
            <a:ext cx="1219370" cy="1086002"/>
          </a:xfrm>
          <a:prstGeom prst="rect">
            <a:avLst/>
          </a:prstGeom>
        </p:spPr>
      </p:pic>
      <p:sp>
        <p:nvSpPr>
          <p:cNvPr id="13" name="ZoneTexte 12">
            <a:extLst>
              <a:ext uri="{FF2B5EF4-FFF2-40B4-BE49-F238E27FC236}">
                <a16:creationId xmlns:a16="http://schemas.microsoft.com/office/drawing/2014/main" id="{BF26F461-697B-107D-622E-A1BF8E511F26}"/>
              </a:ext>
            </a:extLst>
          </p:cNvPr>
          <p:cNvSpPr txBox="1"/>
          <p:nvPr/>
        </p:nvSpPr>
        <p:spPr>
          <a:xfrm>
            <a:off x="6042213" y="3656767"/>
            <a:ext cx="2151528" cy="369332"/>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 Où est  _________? </a:t>
            </a:r>
          </a:p>
        </p:txBody>
      </p:sp>
      <p:pic>
        <p:nvPicPr>
          <p:cNvPr id="5" name="Image 4">
            <a:extLst>
              <a:ext uri="{FF2B5EF4-FFF2-40B4-BE49-F238E27FC236}">
                <a16:creationId xmlns:a16="http://schemas.microsoft.com/office/drawing/2014/main" id="{B9E1D45D-E74E-4083-9395-F661B3A9966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6502461" y="4183898"/>
            <a:ext cx="1323246" cy="1323246"/>
          </a:xfrm>
          <a:prstGeom prst="rect">
            <a:avLst/>
          </a:prstGeom>
        </p:spPr>
      </p:pic>
    </p:spTree>
    <p:extLst>
      <p:ext uri="{BB962C8B-B14F-4D97-AF65-F5344CB8AC3E}">
        <p14:creationId xmlns:p14="http://schemas.microsoft.com/office/powerpoint/2010/main" val="11267270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6646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400110"/>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Où est _______?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194505" y="3848965"/>
            <a:ext cx="2458679" cy="400110"/>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Où est ________?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Où est ta maman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b - B</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b.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pic>
        <p:nvPicPr>
          <p:cNvPr id="3" name="FR_N1_P3_SEM4_S2_lecture B">
            <a:hlinkClick r:id="" action="ppaction://media"/>
            <a:extLst>
              <a:ext uri="{FF2B5EF4-FFF2-40B4-BE49-F238E27FC236}">
                <a16:creationId xmlns:a16="http://schemas.microsoft.com/office/drawing/2014/main" id="{71177C8F-F5D6-4992-86CE-D3821B52E46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78541" y="2008094"/>
            <a:ext cx="7386918" cy="4039197"/>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474" fill="hold"/>
                                        <p:tgtEl>
                                          <p:spTgt spid="3"/>
                                        </p:tgtEl>
                                      </p:cBhvr>
                                    </p:cmd>
                                  </p:childTnLst>
                                </p:cTn>
                              </p:par>
                            </p:childTnLst>
                          </p:cTn>
                        </p:par>
                        <p:par>
                          <p:cTn id="7" fill="hold">
                            <p:stCondLst>
                              <p:cond delay="42474"/>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b - B.</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b    </a:t>
            </a:r>
            <a:r>
              <a:rPr lang="fr-FR" sz="13800" dirty="0" err="1">
                <a:solidFill>
                  <a:srgbClr val="424D7B"/>
                </a:solidFill>
                <a:latin typeface="Dosis SemiBold" panose="020B0604020202020204" charset="0"/>
              </a:rPr>
              <a:t>B</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53DBC299-59CA-4D34-A006-426D0F8E3661}"/>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b    </a:t>
            </a:r>
            <a:r>
              <a:rPr lang="fr-FR" sz="13800" dirty="0" err="1">
                <a:solidFill>
                  <a:srgbClr val="424D7B"/>
                </a:solidFill>
                <a:latin typeface="Dosis SemiBold" panose="020B0604020202020204" charset="0"/>
              </a:rPr>
              <a:t>B</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b ?</a:t>
            </a:r>
            <a:endParaRPr lang="fr-MA" dirty="0">
              <a:latin typeface="Dosis Medium" pitchFamily="2" charset="0"/>
            </a:endParaRPr>
          </a:p>
        </p:txBody>
      </p:sp>
      <p:sp>
        <p:nvSpPr>
          <p:cNvPr id="3" name="Rectangle 2">
            <a:extLst>
              <a:ext uri="{FF2B5EF4-FFF2-40B4-BE49-F238E27FC236}">
                <a16:creationId xmlns:a16="http://schemas.microsoft.com/office/drawing/2014/main" id="{10EF00E4-B124-4C3E-89CB-993C66B576D1}"/>
              </a:ext>
            </a:extLst>
          </p:cNvPr>
          <p:cNvSpPr/>
          <p:nvPr/>
        </p:nvSpPr>
        <p:spPr>
          <a:xfrm>
            <a:off x="412377" y="2951947"/>
            <a:ext cx="8301318" cy="769441"/>
          </a:xfrm>
          <a:prstGeom prst="rect">
            <a:avLst/>
          </a:prstGeom>
        </p:spPr>
        <p:txBody>
          <a:bodyPr wrap="square">
            <a:spAutoFit/>
          </a:bodyPr>
          <a:lstStyle/>
          <a:p>
            <a:pPr algn="ctr"/>
            <a:r>
              <a:rPr lang="pt-BR" sz="4400" dirty="0">
                <a:solidFill>
                  <a:srgbClr val="424D7B"/>
                </a:solidFill>
                <a:latin typeface="Dosis SemiBold" panose="020B0604020202020204" charset="0"/>
              </a:rPr>
              <a:t>A</a:t>
            </a:r>
            <a:r>
              <a:rPr lang="pt-BR" sz="4400" b="1" dirty="0">
                <a:solidFill>
                  <a:srgbClr val="424D7B"/>
                </a:solidFill>
                <a:latin typeface="Dosis SemiBold" panose="020B0604020202020204" charset="0"/>
              </a:rPr>
              <a:t>    T    i    P   O    b   R   m</a:t>
            </a:r>
            <a:r>
              <a:rPr lang="fr-FR" sz="4400" dirty="0">
                <a:solidFill>
                  <a:srgbClr val="424D7B"/>
                </a:solidFill>
                <a:latin typeface="Dosis SemiBold" panose="020B0604020202020204" charset="0"/>
              </a:rPr>
              <a:t>   E   s   B</a:t>
            </a:r>
            <a:endParaRPr lang="pt-BR" sz="4400" dirty="0">
              <a:latin typeface="Dosis SemiBold" panose="020B0604020202020204"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3C59DB-4014-4292-9CC5-D4B6D1A17C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b ?</a:t>
            </a:r>
            <a:endParaRPr lang="fr-MA" dirty="0">
              <a:latin typeface="Dosis Medium" pitchFamily="2" charset="0"/>
            </a:endParaRPr>
          </a:p>
        </p:txBody>
      </p:sp>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B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p   m    T    i    E   r   </a:t>
            </a:r>
            <a:r>
              <a:rPr lang="pt-BR" sz="4400" dirty="0">
                <a:solidFill>
                  <a:srgbClr val="424D7B"/>
                </a:solidFill>
                <a:latin typeface="Consolas" panose="020B0609020204030204" pitchFamily="49" charset="0"/>
              </a:rPr>
              <a:t>b</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M</a:t>
            </a:r>
            <a:endParaRPr lang="pt-BR" sz="4400" dirty="0">
              <a:latin typeface="Dosis SemiBold" panose="020B0604020202020204"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CFE5B-572C-47F9-8814-79FF8EB41F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b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Rabat</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BF6620-643F-4736-A95C-647821731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b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Balle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2DCC347-A875-4C1E-B589-A74F7AF63E3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b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b="0" i="0" u="none" strike="noStrike" kern="1200" cap="none" spc="0" normalizeH="0" baseline="0" noProof="0" dirty="0">
                <a:ln w="0"/>
                <a:solidFill>
                  <a:srgbClr val="565F88"/>
                </a:solidFill>
                <a:effectLst/>
                <a:uLnTx/>
                <a:uFillTx/>
                <a:latin typeface="Dosis SemiBold" panose="020B0604020202020204" charset="0"/>
                <a:cs typeface="Aharoni" panose="02010803020104030203" pitchFamily="2" charset="-79"/>
              </a:rPr>
              <a:t>bol</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9B243FA4-BC29-4301-8320-9737870CBC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b dans ce mot ?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prune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7C0D9B-108E-49C7-A2CE-869DA027BC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prstClr val="black">
                    <a:lumMod val="65000"/>
                    <a:lumOff val="35000"/>
                  </a:prstClr>
                </a:solidFill>
                <a:latin typeface="Dosis Medium" pitchFamily="2" charset="0"/>
              </a:rPr>
              <a:t>Balcon</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Dans le mot « Ba</a:t>
            </a:r>
            <a:r>
              <a:rPr lang="fr-FR" dirty="0" err="1">
                <a:solidFill>
                  <a:prstClr val="black">
                    <a:lumMod val="65000"/>
                    <a:lumOff val="35000"/>
                  </a:prstClr>
                </a:solidFill>
                <a:latin typeface="Dosis Medium" pitchFamily="2" charset="0"/>
              </a:rPr>
              <a:t>lcon</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j’entends le son « b ». « </a:t>
            </a:r>
            <a:r>
              <a:rPr lang="fr-FR" dirty="0">
                <a:solidFill>
                  <a:prstClr val="black">
                    <a:lumMod val="65000"/>
                    <a:lumOff val="35000"/>
                  </a:prstClr>
                </a:solidFill>
                <a:latin typeface="Dosis Medium" pitchFamily="2" charset="0"/>
              </a:rPr>
              <a:t>Balcon</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6" name="Groupe 5">
            <a:extLst>
              <a:ext uri="{FF2B5EF4-FFF2-40B4-BE49-F238E27FC236}">
                <a16:creationId xmlns:a16="http://schemas.microsoft.com/office/drawing/2014/main" id="{B05E2CF0-8CA0-4C3E-961B-8C53459091E1}"/>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00083C3-B200-4B12-8770-4D16ACE351D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24B72-F168-4BB6-AAC5-77FE9AB6D3E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3F584CE6-B8BC-445D-8277-769B2AFCB97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197528" y="2130015"/>
            <a:ext cx="4350857" cy="3384000"/>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Bébé ». Dans le mot « bébé », j’entends le son « b ». « </a:t>
            </a:r>
            <a:r>
              <a:rPr lang="fr-FR" dirty="0">
                <a:solidFill>
                  <a:prstClr val="black">
                    <a:lumMod val="65000"/>
                    <a:lumOff val="35000"/>
                  </a:prstClr>
                </a:solidFill>
                <a:latin typeface="Dosis Medium" pitchFamily="2" charset="0"/>
              </a:rPr>
              <a:t>Bébé</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5" name="Groupe 4">
            <a:extLst>
              <a:ext uri="{FF2B5EF4-FFF2-40B4-BE49-F238E27FC236}">
                <a16:creationId xmlns:a16="http://schemas.microsoft.com/office/drawing/2014/main" id="{2B386F33-3BE0-4104-B04F-EC2933A2A09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33720C05-ED59-4B74-BA55-05DFBE0A21D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828A077-9934-4196-8465-743A9294C92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B78BAEA4-51AD-4529-996D-D7776E7C292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2000" y="2097742"/>
            <a:ext cx="4350857" cy="3384000"/>
          </a:xfrm>
          <a:prstGeom prst="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a:xfrm>
            <a:off x="1692000" y="756000"/>
            <a:ext cx="6564494" cy="612000"/>
          </a:xfrm>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b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grpSp>
        <p:nvGrpSpPr>
          <p:cNvPr id="5" name="Groupe 4">
            <a:extLst>
              <a:ext uri="{FF2B5EF4-FFF2-40B4-BE49-F238E27FC236}">
                <a16:creationId xmlns:a16="http://schemas.microsoft.com/office/drawing/2014/main" id="{37C4C050-D37D-4A1F-A234-9C644C22276A}"/>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0F2082D1-DE29-40BC-A081-880A7CFA409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205B5F-E302-47D4-BDA2-F9255602F9D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Biberon ». Est-ce que vous entendez le son « b » dans </a:t>
            </a:r>
            <a:r>
              <a:rPr lang="fr-FR">
                <a:solidFill>
                  <a:schemeClr val="tx1">
                    <a:lumMod val="65000"/>
                    <a:lumOff val="35000"/>
                  </a:schemeClr>
                </a:solidFill>
                <a:latin typeface="Dosis Medium" pitchFamily="2" charset="0"/>
              </a:rPr>
              <a:t>« Biberon » </a:t>
            </a:r>
            <a:r>
              <a:rPr lang="fr-FR" dirty="0">
                <a:solidFill>
                  <a:schemeClr val="tx1">
                    <a:lumMod val="65000"/>
                    <a:lumOff val="35000"/>
                  </a:schemeClr>
                </a:solidFill>
                <a:latin typeface="Dosis Medium" pitchFamily="2" charset="0"/>
              </a:rPr>
              <a:t>?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ACF8BF-EE21-4BFE-A287-A81AF6157F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E78DFDAC-BD3C-4A3A-863D-C9B75ECE82B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73536" y="1506070"/>
            <a:ext cx="4996927" cy="4996927"/>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Bus ». Est-ce que vous entendez le son « b » dans « Bus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D0E3ED-F45D-4B22-A997-6384AF9B85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0739E16D-AA97-412F-AC6B-784B62D13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106" y="2323651"/>
            <a:ext cx="5019788" cy="3346525"/>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Miroir ». Est-ce que vous entendez le son « b » dans « miroir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DBB892-3334-4450-AAAD-DCDAF65FEC6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8CC51933-C42B-4312-A511-CC044863481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95156" y="2011680"/>
            <a:ext cx="4953687" cy="3852867"/>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Banane ». Est-ce que vous entendez le son « b » dans « banane » ? </a:t>
            </a:r>
            <a:endParaRPr lang="fr-MA" dirty="0">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2C30285A-F8E5-4F62-9049-42EB9D8F9C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DE64BDFD-8459-46CA-880B-92D281B79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5890" y="2212937"/>
            <a:ext cx="4992220" cy="3328147"/>
          </a:xfrm>
          <a:prstGeom prst="rect">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Bateau ». Est-ce que vous entendez le son « b » dans « bateau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310D92-1A2F-4E5D-94DE-7E09CBC01C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8" name="Image 7">
            <a:extLst>
              <a:ext uri="{FF2B5EF4-FFF2-40B4-BE49-F238E27FC236}">
                <a16:creationId xmlns:a16="http://schemas.microsoft.com/office/drawing/2014/main" id="{11A87CA5-8A73-4F86-9BA3-C5A365A2DD1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966541" y="1368000"/>
            <a:ext cx="3210918" cy="4514722"/>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Robot ». Est-ce que vous entendez le son « b » dans « robot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BD6BC7-9F6E-464C-A996-B4E06A3397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D958F637-1E8E-4294-996C-E0F1B3A78BF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154219" y="1484556"/>
            <a:ext cx="4835562" cy="4835562"/>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05881F8-3311-4E43-B413-71C075FA2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18" y="1615550"/>
            <a:ext cx="3343817" cy="4963569"/>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72. </a:t>
            </a:r>
            <a:endParaRPr lang="fr-MA"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F7E4B3A5-05E1-4989-A2B1-AC5F42AA31C4}"/>
              </a:ext>
            </a:extLst>
          </p:cNvPr>
          <p:cNvSpPr/>
          <p:nvPr/>
        </p:nvSpPr>
        <p:spPr>
          <a:xfrm>
            <a:off x="3012387" y="2345167"/>
            <a:ext cx="3119226" cy="13572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B5A4C96-530A-4BC3-AFA0-9582381EA611}"/>
              </a:ext>
            </a:extLst>
          </p:cNvPr>
          <p:cNvGrpSpPr/>
          <p:nvPr/>
        </p:nvGrpSpPr>
        <p:grpSpPr>
          <a:xfrm>
            <a:off x="113769" y="634753"/>
            <a:ext cx="1147140" cy="980797"/>
            <a:chOff x="113769" y="634753"/>
            <a:chExt cx="1147140" cy="980797"/>
          </a:xfrm>
        </p:grpSpPr>
        <p:pic>
          <p:nvPicPr>
            <p:cNvPr id="8" name="Image 7">
              <a:extLst>
                <a:ext uri="{FF2B5EF4-FFF2-40B4-BE49-F238E27FC236}">
                  <a16:creationId xmlns:a16="http://schemas.microsoft.com/office/drawing/2014/main" id="{368D54E0-6124-4E14-A8C9-70AD445F31C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AD02C80-1809-49C9-8571-9AB2D1E778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46BBE50-187E-4E2F-B478-DCC0BC84E3FE}"/>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2FD5E8EF-5172-4028-B2C0-5A723BA257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CBD19-F12E-4109-92CC-A410043828D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554435ED-3895-49AA-B1A9-CD24862A0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8471" y="2175310"/>
            <a:ext cx="3034318" cy="3034318"/>
          </a:xfrm>
          <a:prstGeom prst="rect">
            <a:avLst/>
          </a:prstGeom>
        </p:spPr>
      </p:pic>
      <p:pic>
        <p:nvPicPr>
          <p:cNvPr id="5" name="Image 4">
            <a:extLst>
              <a:ext uri="{FF2B5EF4-FFF2-40B4-BE49-F238E27FC236}">
                <a16:creationId xmlns:a16="http://schemas.microsoft.com/office/drawing/2014/main" id="{ACA8D0A1-879D-4B29-BFC5-3232ABAAB0CE}"/>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0059" t="14588" r="7653" b="57333"/>
          <a:stretch/>
        </p:blipFill>
        <p:spPr>
          <a:xfrm>
            <a:off x="871369" y="2734795"/>
            <a:ext cx="4216997" cy="2207143"/>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621BEAC-AF33-4846-B169-36D43AEC8BF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0059" t="14588" r="7653" b="57333"/>
          <a:stretch/>
        </p:blipFill>
        <p:spPr>
          <a:xfrm>
            <a:off x="783516" y="2143781"/>
            <a:ext cx="7748484" cy="4055496"/>
          </a:xfrm>
          <a:prstGeom prst="rect">
            <a:avLst/>
          </a:prstGeom>
        </p:spPr>
      </p:pic>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sp>
        <p:nvSpPr>
          <p:cNvPr id="10" name="Ellipse 9">
            <a:extLst>
              <a:ext uri="{FF2B5EF4-FFF2-40B4-BE49-F238E27FC236}">
                <a16:creationId xmlns:a16="http://schemas.microsoft.com/office/drawing/2014/main" id="{8C1075F0-F871-4727-AACF-1F04D154247D}"/>
              </a:ext>
            </a:extLst>
          </p:cNvPr>
          <p:cNvSpPr/>
          <p:nvPr/>
        </p:nvSpPr>
        <p:spPr>
          <a:xfrm>
            <a:off x="2935044" y="2991969"/>
            <a:ext cx="199019" cy="437031"/>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7" name="Ellipse 16">
            <a:extLst>
              <a:ext uri="{FF2B5EF4-FFF2-40B4-BE49-F238E27FC236}">
                <a16:creationId xmlns:a16="http://schemas.microsoft.com/office/drawing/2014/main" id="{6AE8FEE1-4096-43D3-A5B5-590AF1DB126E}"/>
              </a:ext>
            </a:extLst>
          </p:cNvPr>
          <p:cNvSpPr/>
          <p:nvPr/>
        </p:nvSpPr>
        <p:spPr>
          <a:xfrm>
            <a:off x="7499888" y="3011140"/>
            <a:ext cx="134471"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8" name="Ellipse 17">
            <a:extLst>
              <a:ext uri="{FF2B5EF4-FFF2-40B4-BE49-F238E27FC236}">
                <a16:creationId xmlns:a16="http://schemas.microsoft.com/office/drawing/2014/main" id="{8CDE7CCC-68DD-402F-936F-ED35490B15A2}"/>
              </a:ext>
            </a:extLst>
          </p:cNvPr>
          <p:cNvSpPr/>
          <p:nvPr/>
        </p:nvSpPr>
        <p:spPr>
          <a:xfrm>
            <a:off x="6112441" y="2991969"/>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9" name="Ellipse 18">
            <a:extLst>
              <a:ext uri="{FF2B5EF4-FFF2-40B4-BE49-F238E27FC236}">
                <a16:creationId xmlns:a16="http://schemas.microsoft.com/office/drawing/2014/main" id="{84DD793D-769A-419B-A75D-958456951E93}"/>
              </a:ext>
            </a:extLst>
          </p:cNvPr>
          <p:cNvSpPr/>
          <p:nvPr/>
        </p:nvSpPr>
        <p:spPr>
          <a:xfrm>
            <a:off x="4365811" y="2991969"/>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0" name="Ellipse 19">
            <a:extLst>
              <a:ext uri="{FF2B5EF4-FFF2-40B4-BE49-F238E27FC236}">
                <a16:creationId xmlns:a16="http://schemas.microsoft.com/office/drawing/2014/main" id="{CBFEC31E-825A-4FEB-A3D1-ACE7E1DF2AF1}"/>
              </a:ext>
            </a:extLst>
          </p:cNvPr>
          <p:cNvSpPr/>
          <p:nvPr/>
        </p:nvSpPr>
        <p:spPr>
          <a:xfrm>
            <a:off x="3895758" y="4516627"/>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1" name="Ellipse 20">
            <a:extLst>
              <a:ext uri="{FF2B5EF4-FFF2-40B4-BE49-F238E27FC236}">
                <a16:creationId xmlns:a16="http://schemas.microsoft.com/office/drawing/2014/main" id="{2D5A8A28-EE9C-47E5-8DA2-ABB08F11D3A0}"/>
              </a:ext>
            </a:extLst>
          </p:cNvPr>
          <p:cNvSpPr/>
          <p:nvPr/>
        </p:nvSpPr>
        <p:spPr>
          <a:xfrm>
            <a:off x="6928821" y="4554969"/>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3" name="Ellipse 22">
            <a:extLst>
              <a:ext uri="{FF2B5EF4-FFF2-40B4-BE49-F238E27FC236}">
                <a16:creationId xmlns:a16="http://schemas.microsoft.com/office/drawing/2014/main" id="{CF8345D5-CC11-45C6-A024-5CFD8D09539C}"/>
              </a:ext>
            </a:extLst>
          </p:cNvPr>
          <p:cNvSpPr/>
          <p:nvPr/>
        </p:nvSpPr>
        <p:spPr>
          <a:xfrm>
            <a:off x="5404821" y="4535798"/>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nvGrpSpPr>
          <p:cNvPr id="13" name="Groupe 12">
            <a:extLst>
              <a:ext uri="{FF2B5EF4-FFF2-40B4-BE49-F238E27FC236}">
                <a16:creationId xmlns:a16="http://schemas.microsoft.com/office/drawing/2014/main" id="{06D06418-53C2-40CB-8292-D143D2F5ED0F}"/>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558723E2-D5B7-41CF-B48A-C6D7A94E7DBA}"/>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AB409-3CD5-4F7B-8934-C617AFD7FF0A}"/>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5" name="Ellipse 24">
            <a:extLst>
              <a:ext uri="{FF2B5EF4-FFF2-40B4-BE49-F238E27FC236}">
                <a16:creationId xmlns:a16="http://schemas.microsoft.com/office/drawing/2014/main" id="{D53B5079-C568-4282-B708-FE133BEB8EAF}"/>
              </a:ext>
            </a:extLst>
          </p:cNvPr>
          <p:cNvSpPr/>
          <p:nvPr/>
        </p:nvSpPr>
        <p:spPr>
          <a:xfrm>
            <a:off x="4657758" y="2974755"/>
            <a:ext cx="199017" cy="384767"/>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b - B.</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Où est ta maman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589901" y="756000"/>
            <a:ext cx="6942099" cy="612000"/>
          </a:xfrm>
        </p:spPr>
        <p:txBody>
          <a:bodyPr/>
          <a:lstStyle/>
          <a:p>
            <a:r>
              <a:rPr lang="fr-MA" dirty="0">
                <a:solidFill>
                  <a:schemeClr val="tx1">
                    <a:lumMod val="65000"/>
                    <a:lumOff val="35000"/>
                  </a:schemeClr>
                </a:solidFill>
                <a:latin typeface="Dosis Medium" pitchFamily="2" charset="0"/>
              </a:rPr>
              <a:t>Maintenant, nous allons faire de l’écriture. Nous allons écrire la lettre b en majuscule et en minuscule. </a:t>
            </a:r>
          </a:p>
        </p:txBody>
      </p:sp>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4"/>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b majuscule. </a:t>
            </a:r>
          </a:p>
        </p:txBody>
      </p:sp>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B</a:t>
            </a:r>
            <a:endParaRPr lang="fr-MA" sz="17300" dirty="0">
              <a:solidFill>
                <a:srgbClr val="424D7B"/>
              </a:solidFill>
              <a:latin typeface="Dosis SemiBold" panose="020B0604020202020204" charset="0"/>
            </a:endParaRPr>
          </a:p>
        </p:txBody>
      </p:sp>
      <p:grpSp>
        <p:nvGrpSpPr>
          <p:cNvPr id="5" name="Groupe 4">
            <a:extLst>
              <a:ext uri="{FF2B5EF4-FFF2-40B4-BE49-F238E27FC236}">
                <a16:creationId xmlns:a16="http://schemas.microsoft.com/office/drawing/2014/main" id="{87F278AC-4C03-4C2D-B569-65E3B14E21E0}"/>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6C6CAF04-D02E-431C-A18A-9787AEE2D9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73B4BE-8B17-4E76-95C4-F2C0143E734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3_SEM4_S2_Écriture B maj">
            <a:hlinkClick r:id="" action="ppaction://media"/>
            <a:extLst>
              <a:ext uri="{FF2B5EF4-FFF2-40B4-BE49-F238E27FC236}">
                <a16:creationId xmlns:a16="http://schemas.microsoft.com/office/drawing/2014/main" id="{2CB3EC01-DD04-491F-89A7-8A612964934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6000" y="2067184"/>
            <a:ext cx="7452000" cy="4191750"/>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464" fill="hold"/>
                                        <p:tgtEl>
                                          <p:spTgt spid="4"/>
                                        </p:tgtEl>
                                      </p:cBhvr>
                                    </p:cmd>
                                  </p:childTnLst>
                                </p:cTn>
                              </p:par>
                            </p:childTnLst>
                          </p:cTn>
                        </p:par>
                        <p:par>
                          <p:cTn id="7" fill="hold">
                            <p:stCondLst>
                              <p:cond delay="4646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b majuscule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E2E462D8-41E1-4747-93EC-A06DEA2CE98D}"/>
              </a:ext>
            </a:extLst>
          </p:cNvPr>
          <p:cNvPicPr>
            <a:picLocks noChangeAspect="1"/>
          </p:cNvPicPr>
          <p:nvPr/>
        </p:nvPicPr>
        <p:blipFill>
          <a:blip r:embed="rId5"/>
          <a:stretch>
            <a:fillRect/>
          </a:stretch>
        </p:blipFill>
        <p:spPr>
          <a:xfrm>
            <a:off x="4572000" y="2416674"/>
            <a:ext cx="3258005" cy="3000794"/>
          </a:xfrm>
          <a:prstGeom prst="rect">
            <a:avLst/>
          </a:prstGeom>
        </p:spPr>
      </p:pic>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b minuscule. </a:t>
            </a:r>
          </a:p>
        </p:txBody>
      </p:sp>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r>
              <a:rPr lang="fr-FR" sz="19000" dirty="0">
                <a:solidFill>
                  <a:srgbClr val="424D7B"/>
                </a:solidFill>
                <a:latin typeface="Dosis" pitchFamily="2" charset="0"/>
                <a:ea typeface="Cascadia Mono SemiBold" panose="020B0609020000020004" pitchFamily="49" charset="0"/>
                <a:cs typeface="Arial" panose="020B0604020202020204" pitchFamily="34" charset="0"/>
              </a:rPr>
              <a:t>b</a:t>
            </a:r>
            <a:endParaRPr lang="fr-MA" sz="19000" dirty="0">
              <a:solidFill>
                <a:srgbClr val="424D7B"/>
              </a:solidFill>
              <a:latin typeface="Dosis" pitchFamily="2" charset="0"/>
              <a:ea typeface="Cascadia Mono SemiBold" panose="020B0609020000020004" pitchFamily="49" charset="0"/>
              <a:cs typeface="Arial" panose="020B0604020202020204" pitchFamily="34" charset="0"/>
            </a:endParaRPr>
          </a:p>
        </p:txBody>
      </p:sp>
      <p:grpSp>
        <p:nvGrpSpPr>
          <p:cNvPr id="5" name="Groupe 4">
            <a:extLst>
              <a:ext uri="{FF2B5EF4-FFF2-40B4-BE49-F238E27FC236}">
                <a16:creationId xmlns:a16="http://schemas.microsoft.com/office/drawing/2014/main" id="{6DB8D063-8976-4893-9F84-AD72ED76898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CA3320DE-8107-4C5C-A3A5-A7F09E9CCF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2E95B8-9E34-4779-8AE8-CE3B7BBC65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R_N1_P3_SEM4_S2_Écriture b min">
            <a:hlinkClick r:id="" action="ppaction://media"/>
            <a:extLst>
              <a:ext uri="{FF2B5EF4-FFF2-40B4-BE49-F238E27FC236}">
                <a16:creationId xmlns:a16="http://schemas.microsoft.com/office/drawing/2014/main" id="{48D8C164-A6D6-4528-B44A-BE22B63AE31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6000" y="1920711"/>
            <a:ext cx="7452000" cy="4191750"/>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94" fill="hold"/>
                                        <p:tgtEl>
                                          <p:spTgt spid="5"/>
                                        </p:tgtEl>
                                      </p:cBhvr>
                                    </p:cmd>
                                  </p:childTnLst>
                                </p:cTn>
                              </p:par>
                            </p:childTnLst>
                          </p:cTn>
                        </p:par>
                        <p:par>
                          <p:cTn id="7" fill="hold">
                            <p:stCondLst>
                              <p:cond delay="3319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b minuscule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56266F96-C9A1-4DC2-847D-D246F648FD00}"/>
              </a:ext>
            </a:extLst>
          </p:cNvPr>
          <p:cNvPicPr>
            <a:picLocks noChangeAspect="1"/>
          </p:cNvPicPr>
          <p:nvPr/>
        </p:nvPicPr>
        <p:blipFill>
          <a:blip r:embed="rId5"/>
          <a:stretch>
            <a:fillRect/>
          </a:stretch>
        </p:blipFill>
        <p:spPr>
          <a:xfrm>
            <a:off x="4572000" y="2416674"/>
            <a:ext cx="2762636" cy="2572109"/>
          </a:xfrm>
          <a:prstGeom prst="rect">
            <a:avLst/>
          </a:prstGeom>
        </p:spPr>
      </p:pic>
    </p:spTree>
    <p:extLst>
      <p:ext uri="{BB962C8B-B14F-4D97-AF65-F5344CB8AC3E}">
        <p14:creationId xmlns:p14="http://schemas.microsoft.com/office/powerpoint/2010/main" val="334721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589901" y="756000"/>
            <a:ext cx="69420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73.</a:t>
            </a:r>
          </a:p>
        </p:txBody>
      </p:sp>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77C73514-A6FB-4190-9FF3-4053A5F68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4158" y="1615550"/>
            <a:ext cx="3166568" cy="4857078"/>
          </a:xfrm>
          <a:prstGeom prst="rect">
            <a:avLst/>
          </a:prstGeom>
        </p:spPr>
      </p:pic>
      <p:sp>
        <p:nvSpPr>
          <p:cNvPr id="14" name="Rectangle : coins arrondis 13">
            <a:extLst>
              <a:ext uri="{FF2B5EF4-FFF2-40B4-BE49-F238E27FC236}">
                <a16:creationId xmlns:a16="http://schemas.microsoft.com/office/drawing/2014/main" id="{DAB3141C-0788-4D12-91D0-9C19109E0E02}"/>
              </a:ext>
            </a:extLst>
          </p:cNvPr>
          <p:cNvSpPr/>
          <p:nvPr/>
        </p:nvSpPr>
        <p:spPr>
          <a:xfrm>
            <a:off x="2916149" y="3137647"/>
            <a:ext cx="2862586" cy="7261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B48A47B8-FEF4-48F9-BF91-B4C54A81919D}"/>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62C0DEB4-EDC6-45F2-8ECB-61E06D3C699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44C0B4-DB90-4734-8394-8E9270905A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175330B7-0717-4A50-9643-E3A98A5DA28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9578" t="31719" r="9819" b="53255"/>
          <a:stretch/>
        </p:blipFill>
        <p:spPr>
          <a:xfrm>
            <a:off x="588836" y="3104896"/>
            <a:ext cx="4573451" cy="1691254"/>
          </a:xfrm>
          <a:prstGeom prst="rect">
            <a:avLst/>
          </a:prstGeom>
        </p:spPr>
      </p:pic>
      <p:sp>
        <p:nvSpPr>
          <p:cNvPr id="2" name="Titre 5">
            <a:extLst>
              <a:ext uri="{FF2B5EF4-FFF2-40B4-BE49-F238E27FC236}">
                <a16:creationId xmlns:a16="http://schemas.microsoft.com/office/drawing/2014/main" id="{EBAF27E3-974C-8D28-7BB0-112295C0845B}"/>
              </a:ext>
            </a:extLst>
          </p:cNvPr>
          <p:cNvSpPr txBox="1">
            <a:spLocks/>
          </p:cNvSpPr>
          <p:nvPr/>
        </p:nvSpPr>
        <p:spPr>
          <a:xfrm>
            <a:off x="1589901" y="777385"/>
            <a:ext cx="69144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la lettre b en majuscule et en minuscule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89901" y="756000"/>
            <a:ext cx="711133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tracer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colorier</a:t>
            </a:r>
            <a:r>
              <a:rPr lang="fr-FR" dirty="0">
                <a:solidFill>
                  <a:schemeClr val="tx1">
                    <a:lumMod val="65000"/>
                    <a:lumOff val="35000"/>
                  </a:schemeClr>
                </a:solidFill>
                <a:latin typeface="Dosis Medium" pitchFamily="2" charset="0"/>
              </a:rPr>
              <a:t> la lettre b.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6" name="Image 5">
            <a:extLst>
              <a:ext uri="{FF2B5EF4-FFF2-40B4-BE49-F238E27FC236}">
                <a16:creationId xmlns:a16="http://schemas.microsoft.com/office/drawing/2014/main" id="{B02E6ABB-49E7-437A-A20E-1546C6099D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6328" y="1615550"/>
            <a:ext cx="3202943" cy="4912871"/>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29928" y="2375646"/>
            <a:ext cx="3035744" cy="74407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1578F868-7BAC-4365-A824-8BFBE994BB53}"/>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BDC2BF10-B8E8-4399-9DC5-80C2CEA045F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8A5EA6-3CAA-4606-8A1D-07A18B7683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pic>
        <p:nvPicPr>
          <p:cNvPr id="8" name="Image 7">
            <a:extLst>
              <a:ext uri="{FF2B5EF4-FFF2-40B4-BE49-F238E27FC236}">
                <a16:creationId xmlns:a16="http://schemas.microsoft.com/office/drawing/2014/main" id="{28B4FA45-F76A-4854-93AB-F0C2D74EE99A}"/>
              </a:ext>
            </a:extLst>
          </p:cNvPr>
          <p:cNvPicPr>
            <a:picLocks noChangeAspect="1"/>
          </p:cNvPicPr>
          <p:nvPr/>
        </p:nvPicPr>
        <p:blipFill>
          <a:blip r:embed="rId8">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2B6B4C-99CB-4E92-9801-08E4A7C8D9B1}">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202b3bc9-e036-45c7-aea0-06aec8cd7a40"/>
    <ds:schemaRef ds:uri="f0534ec5-868f-4ce6-85c7-99f0612daa52"/>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E52A7F-2007-47B6-8A33-F40192196F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8659</TotalTime>
  <Words>1004</Words>
  <Application>Microsoft Office PowerPoint</Application>
  <PresentationFormat>Affichage à l'écran (4:3)</PresentationFormat>
  <Paragraphs>125</Paragraphs>
  <Slides>55</Slides>
  <Notes>2</Notes>
  <HiddenSlides>0</HiddenSlides>
  <MMClips>9</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55</vt:i4>
      </vt:variant>
    </vt:vector>
  </HeadingPairs>
  <TitlesOfParts>
    <vt:vector size="76" baseType="lpstr">
      <vt:lpstr>Berlin Sans FB</vt:lpstr>
      <vt:lpstr>Mistral</vt:lpstr>
      <vt:lpstr>Aptos</vt:lpstr>
      <vt:lpstr>Dosis Medium</vt:lpstr>
      <vt:lpstr>Dosis SemiBold</vt:lpstr>
      <vt:lpstr>Dosis</vt:lpstr>
      <vt:lpstr>Colonna MT</vt:lpstr>
      <vt:lpstr>Wingdings</vt:lpstr>
      <vt:lpstr>Arial</vt:lpstr>
      <vt:lpstr>Calibri</vt:lpstr>
      <vt:lpstr>Consolas</vt:lpstr>
      <vt:lpstr>Aptos Display</vt:lpstr>
      <vt:lpstr>Dosis ExtraBold</vt:lpstr>
      <vt:lpstr>2_Conception personnalisée</vt:lpstr>
      <vt:lpstr>00_Env-Enseignant</vt:lpstr>
      <vt:lpstr>Oral</vt:lpstr>
      <vt:lpstr>Lecture</vt:lpstr>
      <vt:lpstr>Ecriture</vt:lpstr>
      <vt:lpstr>Thème Office</vt:lpstr>
      <vt:lpstr>1_Oral</vt:lpstr>
      <vt:lpstr>02_New Voc_01-Présentation</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Le lit – Un coussin – Les jouets – Un miroir– Un balcon.</vt:lpstr>
      <vt:lpstr>Qui veut passer au tableau pour nommer les images ? </vt:lpstr>
      <vt:lpstr>Répétons ensemble : Un ballon - Un bébé - Un biberon - Un robot - Une jambe. </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vt:lpstr>
      <vt:lpstr>Répétons ensemble. </vt:lpstr>
      <vt:lpstr>Présentation PowerPoint</vt:lpstr>
      <vt:lpstr>Présentation PowerPoint</vt:lpstr>
      <vt:lpstr>Présentation PowerPoint</vt:lpstr>
      <vt:lpstr>Présentation PowerPoint</vt:lpstr>
      <vt:lpstr>Chacun pose la question à son voisin. </vt:lpstr>
      <vt:lpstr>Plan de la séance 2</vt:lpstr>
      <vt:lpstr>Maintenant, on va faire de la lecture. On va apprendre à lire la lettre b. </vt:lpstr>
      <vt:lpstr>Lecture de la vidéo. </vt:lpstr>
      <vt:lpstr>Lisons ensemble : b - B.</vt:lpstr>
      <vt:lpstr>Qui veut lire ? Levez la main. </vt:lpstr>
      <vt:lpstr>Regardez cette liste. Qui veut passer au tableau pour montrer la lettre b ?</vt:lpstr>
      <vt:lpstr>Voici une autre liste. Qui veut passer au tableau pour montrer la lettre b ?</vt:lpstr>
      <vt:lpstr>Est-ce qu’il y a la lettre b dans ce mot ? Qui veut passer au tableau pour la montrer ?</vt:lpstr>
      <vt:lpstr>Est-ce qu’il y a la lettre b dans ce mot ? Qui veut passer au tableau pour la montrer ?</vt:lpstr>
      <vt:lpstr>Est-ce qu’il y a la lettre b dans ce mot ? Qui veut passer au tableau pour la montrer ?</vt:lpstr>
      <vt:lpstr>Est-ce qu’il y a la lettre b dans ce mot ? </vt:lpstr>
      <vt:lpstr>Présentation PowerPoint</vt:lpstr>
      <vt:lpstr>Présentation PowerPoint</vt:lpstr>
      <vt:lpstr>Maintenant, vous allez écouter des mots. Je vais vous demander si vous entendez le son « b ». </vt:lpstr>
      <vt:lpstr>« Biberon ». Est-ce que vous entendez le son « b » dans « Biberon » ? </vt:lpstr>
      <vt:lpstr>« Bus ». Est-ce que vous entendez le son « b » dans « Bus » ? </vt:lpstr>
      <vt:lpstr>« Miroir ». Est-ce que vous entendez le son « b » dans « miroir » ? </vt:lpstr>
      <vt:lpstr>« Banane ». Est-ce que vous entendez le son « b » dans « banane » ? </vt:lpstr>
      <vt:lpstr>« Bateau ». Est-ce que vous entendez le son « b » dans « bateau » ? </vt:lpstr>
      <vt:lpstr>« Robot ». Est-ce que vous entendez le son « b » dans « robot » ? </vt:lpstr>
      <vt:lpstr>Prenez le livret, page 72. </vt:lpstr>
      <vt:lpstr>On va faire l’activité 1 et 2. Je vais vous expliquer la consigne. Ensuite, je vais circuler entre les rangs pour vous aider. </vt:lpstr>
      <vt:lpstr>Corrigez.</vt:lpstr>
      <vt:lpstr>Plan de la séance 2</vt:lpstr>
      <vt:lpstr>Maintenant, nous allons faire de l’écriture. Nous allons écrire la lettre b en majuscule et en minuscule. </vt:lpstr>
      <vt:lpstr>Regardez bien comment on va écrire la lettre b majuscule. </vt:lpstr>
      <vt:lpstr>Lecture de la vidéo.</vt:lpstr>
      <vt:lpstr>On va écrire la lettre b majuscule en l’air avec le doigt. Faites comme moi.</vt:lpstr>
      <vt:lpstr>Regardez bien comment on va écrire la lettre b minuscule. </vt:lpstr>
      <vt:lpstr>Lecture de la vidéo.</vt:lpstr>
      <vt:lpstr>On va écrire la lettre b minuscule en l’air avec le doigt. Faites comme moi.</vt:lpstr>
      <vt:lpstr>Présentation PowerPoint</vt:lpstr>
      <vt:lpstr>Présentation PowerPoint</vt:lpstr>
      <vt:lpstr>À la maison, vous aller tracer et colorier la lettre b. À demain.</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ramni;LAMIAE BEZZAZ</dc:creator>
  <cp:lastModifiedBy>KHALID.RAMNI</cp:lastModifiedBy>
  <cp:revision>73</cp:revision>
  <cp:lastPrinted>2025-08-13T10:11:39Z</cp:lastPrinted>
  <dcterms:created xsi:type="dcterms:W3CDTF">2025-08-01T12:31:49Z</dcterms:created>
  <dcterms:modified xsi:type="dcterms:W3CDTF">2026-02-22T20:20:30Z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