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</p:sldMasterIdLst>
  <p:notesMasterIdLst>
    <p:notesMasterId r:id="rId58"/>
  </p:notesMasterIdLst>
  <p:sldIdLst>
    <p:sldId id="1043" r:id="rId12"/>
    <p:sldId id="1029" r:id="rId13"/>
    <p:sldId id="1030" r:id="rId14"/>
    <p:sldId id="1126" r:id="rId15"/>
    <p:sldId id="1053" r:id="rId16"/>
    <p:sldId id="799" r:id="rId17"/>
    <p:sldId id="841" r:id="rId18"/>
    <p:sldId id="779" r:id="rId19"/>
    <p:sldId id="1098" r:id="rId20"/>
    <p:sldId id="845" r:id="rId21"/>
    <p:sldId id="1128" r:id="rId22"/>
    <p:sldId id="1034" r:id="rId23"/>
    <p:sldId id="1054" r:id="rId24"/>
    <p:sldId id="1035" r:id="rId25"/>
    <p:sldId id="1095" r:id="rId26"/>
    <p:sldId id="1093" r:id="rId27"/>
    <p:sldId id="1096" r:id="rId28"/>
    <p:sldId id="955" r:id="rId29"/>
    <p:sldId id="800" r:id="rId30"/>
    <p:sldId id="1036" r:id="rId31"/>
    <p:sldId id="859" r:id="rId32"/>
    <p:sldId id="860" r:id="rId33"/>
    <p:sldId id="1101" r:id="rId34"/>
    <p:sldId id="816" r:id="rId35"/>
    <p:sldId id="680" r:id="rId36"/>
    <p:sldId id="1127" r:id="rId37"/>
    <p:sldId id="1106" r:id="rId38"/>
    <p:sldId id="1112" r:id="rId39"/>
    <p:sldId id="1115" r:id="rId40"/>
    <p:sldId id="1114" r:id="rId41"/>
    <p:sldId id="1116" r:id="rId42"/>
    <p:sldId id="1118" r:id="rId43"/>
    <p:sldId id="645" r:id="rId44"/>
    <p:sldId id="862" r:id="rId45"/>
    <p:sldId id="825" r:id="rId46"/>
    <p:sldId id="1119" r:id="rId47"/>
    <p:sldId id="1090" r:id="rId48"/>
    <p:sldId id="1120" r:id="rId49"/>
    <p:sldId id="1107" r:id="rId50"/>
    <p:sldId id="1121" r:id="rId51"/>
    <p:sldId id="1108" r:id="rId52"/>
    <p:sldId id="1110" r:id="rId53"/>
    <p:sldId id="1111" r:id="rId54"/>
    <p:sldId id="1122" r:id="rId55"/>
    <p:sldId id="1123" r:id="rId56"/>
    <p:sldId id="840" r:id="rId57"/>
  </p:sldIdLst>
  <p:sldSz cx="9144000" cy="6858000" type="screen4x3"/>
  <p:notesSz cx="6735763" cy="9866313"/>
  <p:embeddedFontLst>
    <p:embeddedFont>
      <p:font typeface="Bahnschrift Light Condensed" panose="020B0502040204020203" pitchFamily="34" charset="0"/>
      <p:regular r:id="rId59"/>
    </p:embeddedFont>
    <p:embeddedFont>
      <p:font typeface="Bahnschrift SemiBold SemiConden" panose="020B0502040204020203" pitchFamily="34" charset="0"/>
      <p:bold r:id="rId60"/>
    </p:embeddedFont>
    <p:embeddedFont>
      <p:font typeface="Century Gothic" panose="020B0502020202020204" pitchFamily="34" charset="0"/>
      <p:regular r:id="rId61"/>
      <p:bold r:id="rId62"/>
      <p:italic r:id="rId63"/>
      <p:boldItalic r:id="rId64"/>
    </p:embeddedFon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  <p:bold r:id="rId69"/>
    </p:embeddedFont>
    <p:embeddedFont>
      <p:font typeface="Dosis SemiBold" pitchFamily="2" charset="0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31859B"/>
    <a:srgbClr val="00ACA4"/>
    <a:srgbClr val="424D7B"/>
    <a:srgbClr val="FCFFFD"/>
    <a:srgbClr val="EAF8FE"/>
    <a:srgbClr val="E7E6E6"/>
    <a:srgbClr val="9EE0F4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32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3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76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77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openxmlformats.org/officeDocument/2006/relationships/font" Target="fonts/font12.fntdata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CFF7D757-999D-442C-ADAB-D8CE00D6A973}"/>
    <pc:docChg chg="custSel modSld">
      <pc:chgData name="LAMIAE BEZZAZ" userId="f9bc3cc0-8e1c-4944-afa8-b4b36bbf20e1" providerId="ADAL" clId="{CFF7D757-999D-442C-ADAB-D8CE00D6A973}" dt="2026-02-16T14:04:24.847" v="35" actId="20577"/>
      <pc:docMkLst>
        <pc:docMk/>
      </pc:docMkLst>
      <pc:sldChg chg="addSp modSp modAnim">
        <pc:chgData name="LAMIAE BEZZAZ" userId="f9bc3cc0-8e1c-4944-afa8-b4b36bbf20e1" providerId="ADAL" clId="{CFF7D757-999D-442C-ADAB-D8CE00D6A973}" dt="2026-02-16T14:02:01.101" v="19"/>
        <pc:sldMkLst>
          <pc:docMk/>
          <pc:sldMk cId="1644084619" sldId="680"/>
        </pc:sldMkLst>
        <pc:picChg chg="add mod">
          <ac:chgData name="LAMIAE BEZZAZ" userId="f9bc3cc0-8e1c-4944-afa8-b4b36bbf20e1" providerId="ADAL" clId="{CFF7D757-999D-442C-ADAB-D8CE00D6A973}" dt="2026-02-16T14:01:44.309" v="17" actId="14100"/>
          <ac:picMkLst>
            <pc:docMk/>
            <pc:sldMk cId="1644084619" sldId="680"/>
            <ac:picMk id="4" creationId="{33D61F0C-60A6-4DBF-872D-3FCD3046A280}"/>
          </ac:picMkLst>
        </pc:picChg>
      </pc:sldChg>
      <pc:sldChg chg="addSp delSp modSp">
        <pc:chgData name="LAMIAE BEZZAZ" userId="f9bc3cc0-8e1c-4944-afa8-b4b36bbf20e1" providerId="ADAL" clId="{CFF7D757-999D-442C-ADAB-D8CE00D6A973}" dt="2026-02-16T14:00:28.967" v="7" actId="1076"/>
        <pc:sldMkLst>
          <pc:docMk/>
          <pc:sldMk cId="3111348164" sldId="1054"/>
        </pc:sldMkLst>
        <pc:picChg chg="add mod">
          <ac:chgData name="LAMIAE BEZZAZ" userId="f9bc3cc0-8e1c-4944-afa8-b4b36bbf20e1" providerId="ADAL" clId="{CFF7D757-999D-442C-ADAB-D8CE00D6A973}" dt="2026-02-16T14:00:28.967" v="7" actId="1076"/>
          <ac:picMkLst>
            <pc:docMk/>
            <pc:sldMk cId="3111348164" sldId="1054"/>
            <ac:picMk id="3" creationId="{034941EE-D1C5-4C36-B9EC-FC7BB3A3FADA}"/>
          </ac:picMkLst>
        </pc:picChg>
        <pc:picChg chg="del">
          <ac:chgData name="LAMIAE BEZZAZ" userId="f9bc3cc0-8e1c-4944-afa8-b4b36bbf20e1" providerId="ADAL" clId="{CFF7D757-999D-442C-ADAB-D8CE00D6A973}" dt="2026-02-16T14:00:04.663" v="0" actId="478"/>
          <ac:picMkLst>
            <pc:docMk/>
            <pc:sldMk cId="3111348164" sldId="1054"/>
            <ac:picMk id="5" creationId="{15E04B9A-429E-4109-A5AA-6867FC04E032}"/>
          </ac:picMkLst>
        </pc:picChg>
      </pc:sldChg>
      <pc:sldChg chg="modSp">
        <pc:chgData name="LAMIAE BEZZAZ" userId="f9bc3cc0-8e1c-4944-afa8-b4b36bbf20e1" providerId="ADAL" clId="{CFF7D757-999D-442C-ADAB-D8CE00D6A973}" dt="2026-02-16T14:00:45.455" v="13" actId="20577"/>
        <pc:sldMkLst>
          <pc:docMk/>
          <pc:sldMk cId="3350587557" sldId="1095"/>
        </pc:sldMkLst>
        <pc:spChg chg="mod">
          <ac:chgData name="LAMIAE BEZZAZ" userId="f9bc3cc0-8e1c-4944-afa8-b4b36bbf20e1" providerId="ADAL" clId="{CFF7D757-999D-442C-ADAB-D8CE00D6A973}" dt="2026-02-16T14:00:45.455" v="13" actId="20577"/>
          <ac:spMkLst>
            <pc:docMk/>
            <pc:sldMk cId="3350587557" sldId="1095"/>
            <ac:spMk id="26" creationId="{D442DA45-ECA5-64BF-EF8D-30BA06464382}"/>
          </ac:spMkLst>
        </pc:spChg>
      </pc:sldChg>
      <pc:sldChg chg="modSp">
        <pc:chgData name="LAMIAE BEZZAZ" userId="f9bc3cc0-8e1c-4944-afa8-b4b36bbf20e1" providerId="ADAL" clId="{CFF7D757-999D-442C-ADAB-D8CE00D6A973}" dt="2026-02-16T14:04:06.625" v="23" actId="20577"/>
        <pc:sldMkLst>
          <pc:docMk/>
          <pc:sldMk cId="614289174" sldId="1107"/>
        </pc:sldMkLst>
        <pc:spChg chg="mod">
          <ac:chgData name="LAMIAE BEZZAZ" userId="f9bc3cc0-8e1c-4944-afa8-b4b36bbf20e1" providerId="ADAL" clId="{CFF7D757-999D-442C-ADAB-D8CE00D6A973}" dt="2026-02-16T14:04:06.625" v="23" actId="20577"/>
          <ac:spMkLst>
            <pc:docMk/>
            <pc:sldMk cId="614289174" sldId="1107"/>
            <ac:spMk id="6" creationId="{2ACAECE2-E917-C09A-9B0E-1218059DF722}"/>
          </ac:spMkLst>
        </pc:spChg>
      </pc:sldChg>
      <pc:sldChg chg="modSp">
        <pc:chgData name="LAMIAE BEZZAZ" userId="f9bc3cc0-8e1c-4944-afa8-b4b36bbf20e1" providerId="ADAL" clId="{CFF7D757-999D-442C-ADAB-D8CE00D6A973}" dt="2026-02-16T14:04:17.720" v="29" actId="20577"/>
        <pc:sldMkLst>
          <pc:docMk/>
          <pc:sldMk cId="1738781903" sldId="1108"/>
        </pc:sldMkLst>
        <pc:spChg chg="mod">
          <ac:chgData name="LAMIAE BEZZAZ" userId="f9bc3cc0-8e1c-4944-afa8-b4b36bbf20e1" providerId="ADAL" clId="{CFF7D757-999D-442C-ADAB-D8CE00D6A973}" dt="2026-02-16T14:04:17.720" v="29" actId="20577"/>
          <ac:spMkLst>
            <pc:docMk/>
            <pc:sldMk cId="1738781903" sldId="1108"/>
            <ac:spMk id="7" creationId="{283CC40E-63B7-FACF-4D75-E89B7508AEA1}"/>
          </ac:spMkLst>
        </pc:spChg>
      </pc:sldChg>
      <pc:sldChg chg="modSp">
        <pc:chgData name="LAMIAE BEZZAZ" userId="f9bc3cc0-8e1c-4944-afa8-b4b36bbf20e1" providerId="ADAL" clId="{CFF7D757-999D-442C-ADAB-D8CE00D6A973}" dt="2026-02-16T14:04:24.847" v="35" actId="20577"/>
        <pc:sldMkLst>
          <pc:docMk/>
          <pc:sldMk cId="2786958523" sldId="1110"/>
        </pc:sldMkLst>
        <pc:spChg chg="mod">
          <ac:chgData name="LAMIAE BEZZAZ" userId="f9bc3cc0-8e1c-4944-afa8-b4b36bbf20e1" providerId="ADAL" clId="{CFF7D757-999D-442C-ADAB-D8CE00D6A973}" dt="2026-02-16T14:04:24.847" v="35" actId="20577"/>
          <ac:spMkLst>
            <pc:docMk/>
            <pc:sldMk cId="2786958523" sldId="1110"/>
            <ac:spMk id="6" creationId="{3C229FE6-F14B-343D-2883-D6A13C9C6A41}"/>
          </ac:spMkLst>
        </pc:spChg>
      </pc:sldChg>
    </pc:docChg>
  </pc:docChgLst>
  <pc:docChgLst>
    <pc:chgData name="LAMIAE BEZZAZ" userId="f9bc3cc0-8e1c-4944-afa8-b4b36bbf20e1" providerId="ADAL" clId="{881391B9-F2C5-4BBC-B312-3EE02FAAF15E}"/>
    <pc:docChg chg="undo custSel addSld delSld modSld">
      <pc:chgData name="LAMIAE BEZZAZ" userId="f9bc3cc0-8e1c-4944-afa8-b4b36bbf20e1" providerId="ADAL" clId="{881391B9-F2C5-4BBC-B312-3EE02FAAF15E}" dt="2026-02-14T17:41:00.079" v="457" actId="20577"/>
      <pc:docMkLst>
        <pc:docMk/>
      </pc:docMkLst>
      <pc:sldChg chg="addSp delSp modSp">
        <pc:chgData name="LAMIAE BEZZAZ" userId="f9bc3cc0-8e1c-4944-afa8-b4b36bbf20e1" providerId="ADAL" clId="{881391B9-F2C5-4BBC-B312-3EE02FAAF15E}" dt="2026-02-14T17:32:09.205" v="411" actId="20577"/>
        <pc:sldMkLst>
          <pc:docMk/>
          <pc:sldMk cId="613695729" sldId="645"/>
        </pc:sldMkLst>
        <pc:spChg chg="mod">
          <ac:chgData name="LAMIAE BEZZAZ" userId="f9bc3cc0-8e1c-4944-afa8-b4b36bbf20e1" providerId="ADAL" clId="{881391B9-F2C5-4BBC-B312-3EE02FAAF15E}" dt="2026-02-14T17:32:09.205" v="411" actId="20577"/>
          <ac:spMkLst>
            <pc:docMk/>
            <pc:sldMk cId="613695729" sldId="645"/>
            <ac:spMk id="2" creationId="{3C57744B-8346-4FC3-BADA-54A0FBB7CCD0}"/>
          </ac:spMkLst>
        </pc:spChg>
        <pc:picChg chg="add del">
          <ac:chgData name="LAMIAE BEZZAZ" userId="f9bc3cc0-8e1c-4944-afa8-b4b36bbf20e1" providerId="ADAL" clId="{881391B9-F2C5-4BBC-B312-3EE02FAAF15E}" dt="2026-02-14T17:21:16.249" v="298" actId="478"/>
          <ac:picMkLst>
            <pc:docMk/>
            <pc:sldMk cId="613695729" sldId="645"/>
            <ac:picMk id="4" creationId="{C6F81E07-6866-4560-8304-B6188CBD84F8}"/>
          </ac:picMkLst>
        </pc:picChg>
        <pc:picChg chg="add mod ord">
          <ac:chgData name="LAMIAE BEZZAZ" userId="f9bc3cc0-8e1c-4944-afa8-b4b36bbf20e1" providerId="ADAL" clId="{881391B9-F2C5-4BBC-B312-3EE02FAAF15E}" dt="2026-02-14T17:21:36.968" v="305" actId="1076"/>
          <ac:picMkLst>
            <pc:docMk/>
            <pc:sldMk cId="613695729" sldId="645"/>
            <ac:picMk id="5" creationId="{3AA918EC-C5FB-4530-B954-0F80A7103F53}"/>
          </ac:picMkLst>
        </pc:picChg>
      </pc:sldChg>
      <pc:sldChg chg="delSp delAnim">
        <pc:chgData name="LAMIAE BEZZAZ" userId="f9bc3cc0-8e1c-4944-afa8-b4b36bbf20e1" providerId="ADAL" clId="{881391B9-F2C5-4BBC-B312-3EE02FAAF15E}" dt="2026-02-14T15:46:35.364" v="118" actId="478"/>
        <pc:sldMkLst>
          <pc:docMk/>
          <pc:sldMk cId="1644084619" sldId="680"/>
        </pc:sldMkLst>
        <pc:picChg chg="del">
          <ac:chgData name="LAMIAE BEZZAZ" userId="f9bc3cc0-8e1c-4944-afa8-b4b36bbf20e1" providerId="ADAL" clId="{881391B9-F2C5-4BBC-B312-3EE02FAAF15E}" dt="2026-02-14T15:46:35.364" v="118" actId="478"/>
          <ac:picMkLst>
            <pc:docMk/>
            <pc:sldMk cId="1644084619" sldId="680"/>
            <ac:picMk id="4" creationId="{1024A43D-783A-4F7B-B3FF-4E93A9C29941}"/>
          </ac:picMkLst>
        </pc:picChg>
      </pc:sldChg>
      <pc:sldChg chg="modSp">
        <pc:chgData name="LAMIAE BEZZAZ" userId="f9bc3cc0-8e1c-4944-afa8-b4b36bbf20e1" providerId="ADAL" clId="{881391B9-F2C5-4BBC-B312-3EE02FAAF15E}" dt="2026-02-12T13:25:17.419" v="3"/>
        <pc:sldMkLst>
          <pc:docMk/>
          <pc:sldMk cId="1961739097" sldId="799"/>
        </pc:sldMkLst>
        <pc:spChg chg="mod">
          <ac:chgData name="LAMIAE BEZZAZ" userId="f9bc3cc0-8e1c-4944-afa8-b4b36bbf20e1" providerId="ADAL" clId="{881391B9-F2C5-4BBC-B312-3EE02FAAF15E}" dt="2026-02-12T13:25:17.419" v="3"/>
          <ac:spMkLst>
            <pc:docMk/>
            <pc:sldMk cId="1961739097" sldId="799"/>
            <ac:spMk id="13" creationId="{AC6BF3D7-556E-448C-F085-3C1582824A2B}"/>
          </ac:spMkLst>
        </pc:spChg>
        <pc:spChg chg="mod">
          <ac:chgData name="LAMIAE BEZZAZ" userId="f9bc3cc0-8e1c-4944-afa8-b4b36bbf20e1" providerId="ADAL" clId="{881391B9-F2C5-4BBC-B312-3EE02FAAF15E}" dt="2026-02-12T13:25:17.419" v="3"/>
          <ac:spMkLst>
            <pc:docMk/>
            <pc:sldMk cId="1961739097" sldId="799"/>
            <ac:spMk id="14" creationId="{55B1DD48-DCD5-6EEE-7311-AD30A741D962}"/>
          </ac:spMkLst>
        </pc:spChg>
      </pc:sldChg>
      <pc:sldChg chg="modSp">
        <pc:chgData name="LAMIAE BEZZAZ" userId="f9bc3cc0-8e1c-4944-afa8-b4b36bbf20e1" providerId="ADAL" clId="{881391B9-F2C5-4BBC-B312-3EE02FAAF15E}" dt="2026-02-12T13:25:17.419" v="3"/>
        <pc:sldMkLst>
          <pc:docMk/>
          <pc:sldMk cId="4253363032" sldId="800"/>
        </pc:sldMkLst>
        <pc:spChg chg="mod">
          <ac:chgData name="LAMIAE BEZZAZ" userId="f9bc3cc0-8e1c-4944-afa8-b4b36bbf20e1" providerId="ADAL" clId="{881391B9-F2C5-4BBC-B312-3EE02FAAF15E}" dt="2026-02-12T13:25:17.419" v="3"/>
          <ac:spMkLst>
            <pc:docMk/>
            <pc:sldMk cId="4253363032" sldId="800"/>
            <ac:spMk id="14" creationId="{516F0179-3CB0-BDC7-0565-AE10D8CF1805}"/>
          </ac:spMkLst>
        </pc:spChg>
        <pc:spChg chg="mod">
          <ac:chgData name="LAMIAE BEZZAZ" userId="f9bc3cc0-8e1c-4944-afa8-b4b36bbf20e1" providerId="ADAL" clId="{881391B9-F2C5-4BBC-B312-3EE02FAAF15E}" dt="2026-02-12T13:25:17.419" v="3"/>
          <ac:spMkLst>
            <pc:docMk/>
            <pc:sldMk cId="4253363032" sldId="800"/>
            <ac:spMk id="17" creationId="{147ED9BD-C99B-11DB-4E09-9646AAF91999}"/>
          </ac:spMkLst>
        </pc:spChg>
      </pc:sldChg>
      <pc:sldChg chg="addSp delSp modSp">
        <pc:chgData name="LAMIAE BEZZAZ" userId="f9bc3cc0-8e1c-4944-afa8-b4b36bbf20e1" providerId="ADAL" clId="{881391B9-F2C5-4BBC-B312-3EE02FAAF15E}" dt="2026-02-14T15:46:04.673" v="117" actId="1076"/>
        <pc:sldMkLst>
          <pc:docMk/>
          <pc:sldMk cId="740272056" sldId="816"/>
        </pc:sldMkLst>
        <pc:spChg chg="mod">
          <ac:chgData name="LAMIAE BEZZAZ" userId="f9bc3cc0-8e1c-4944-afa8-b4b36bbf20e1" providerId="ADAL" clId="{881391B9-F2C5-4BBC-B312-3EE02FAAF15E}" dt="2026-02-12T13:25:17.419" v="3"/>
          <ac:spMkLst>
            <pc:docMk/>
            <pc:sldMk cId="740272056" sldId="816"/>
            <ac:spMk id="2" creationId="{65F7350E-918A-08FA-B97D-5470D98FC529}"/>
          </ac:spMkLst>
        </pc:spChg>
        <pc:spChg chg="del mod">
          <ac:chgData name="LAMIAE BEZZAZ" userId="f9bc3cc0-8e1c-4944-afa8-b4b36bbf20e1" providerId="ADAL" clId="{881391B9-F2C5-4BBC-B312-3EE02FAAF15E}" dt="2026-02-14T15:45:41.373" v="111" actId="478"/>
          <ac:spMkLst>
            <pc:docMk/>
            <pc:sldMk cId="740272056" sldId="816"/>
            <ac:spMk id="3" creationId="{6533B0D3-1539-43B2-B307-884AD97BBE55}"/>
          </ac:spMkLst>
        </pc:spChg>
        <pc:spChg chg="add mod">
          <ac:chgData name="LAMIAE BEZZAZ" userId="f9bc3cc0-8e1c-4944-afa8-b4b36bbf20e1" providerId="ADAL" clId="{881391B9-F2C5-4BBC-B312-3EE02FAAF15E}" dt="2026-02-14T15:46:04.673" v="117" actId="1076"/>
          <ac:spMkLst>
            <pc:docMk/>
            <pc:sldMk cId="740272056" sldId="816"/>
            <ac:spMk id="9" creationId="{BE6BCFF3-707F-4E4A-8810-4FF45C97EF2C}"/>
          </ac:spMkLst>
        </pc:spChg>
      </pc:sldChg>
      <pc:sldChg chg="modSp">
        <pc:chgData name="LAMIAE BEZZAZ" userId="f9bc3cc0-8e1c-4944-afa8-b4b36bbf20e1" providerId="ADAL" clId="{881391B9-F2C5-4BBC-B312-3EE02FAAF15E}" dt="2026-02-12T13:25:17.419" v="3"/>
        <pc:sldMkLst>
          <pc:docMk/>
          <pc:sldMk cId="1505118149" sldId="825"/>
        </pc:sldMkLst>
        <pc:spChg chg="mod">
          <ac:chgData name="LAMIAE BEZZAZ" userId="f9bc3cc0-8e1c-4944-afa8-b4b36bbf20e1" providerId="ADAL" clId="{881391B9-F2C5-4BBC-B312-3EE02FAAF15E}" dt="2026-02-12T13:25:17.419" v="3"/>
          <ac:spMkLst>
            <pc:docMk/>
            <pc:sldMk cId="1505118149" sldId="825"/>
            <ac:spMk id="14" creationId="{FAB051FF-6900-758D-6483-BD99AF1B559E}"/>
          </ac:spMkLst>
        </pc:spChg>
        <pc:spChg chg="mod">
          <ac:chgData name="LAMIAE BEZZAZ" userId="f9bc3cc0-8e1c-4944-afa8-b4b36bbf20e1" providerId="ADAL" clId="{881391B9-F2C5-4BBC-B312-3EE02FAAF15E}" dt="2026-02-12T13:25:17.419" v="3"/>
          <ac:spMkLst>
            <pc:docMk/>
            <pc:sldMk cId="1505118149" sldId="825"/>
            <ac:spMk id="17" creationId="{3E7890C4-1984-3C72-CFF0-D6ABFAACD064}"/>
          </ac:spMkLst>
        </pc:spChg>
      </pc:sldChg>
      <pc:sldChg chg="addSp delSp modSp">
        <pc:chgData name="LAMIAE BEZZAZ" userId="f9bc3cc0-8e1c-4944-afa8-b4b36bbf20e1" providerId="ADAL" clId="{881391B9-F2C5-4BBC-B312-3EE02FAAF15E}" dt="2026-02-14T17:41:00.079" v="457" actId="20577"/>
        <pc:sldMkLst>
          <pc:docMk/>
          <pc:sldMk cId="3477044608" sldId="840"/>
        </pc:sldMkLst>
        <pc:spChg chg="mod">
          <ac:chgData name="LAMIAE BEZZAZ" userId="f9bc3cc0-8e1c-4944-afa8-b4b36bbf20e1" providerId="ADAL" clId="{881391B9-F2C5-4BBC-B312-3EE02FAAF15E}" dt="2026-02-14T17:41:00.079" v="457" actId="20577"/>
          <ac:spMkLst>
            <pc:docMk/>
            <pc:sldMk cId="3477044608" sldId="840"/>
            <ac:spMk id="3" creationId="{D1CE7426-7940-88AA-8163-4CC672C6CAF2}"/>
          </ac:spMkLst>
        </pc:spChg>
        <pc:spChg chg="mod">
          <ac:chgData name="LAMIAE BEZZAZ" userId="f9bc3cc0-8e1c-4944-afa8-b4b36bbf20e1" providerId="ADAL" clId="{881391B9-F2C5-4BBC-B312-3EE02FAAF15E}" dt="2026-02-14T17:40:38.388" v="452" actId="1076"/>
          <ac:spMkLst>
            <pc:docMk/>
            <pc:sldMk cId="3477044608" sldId="840"/>
            <ac:spMk id="17" creationId="{2BBAA5C3-A49B-4023-A272-6B598CF05C13}"/>
          </ac:spMkLst>
        </pc:spChg>
        <pc:spChg chg="mod">
          <ac:chgData name="LAMIAE BEZZAZ" userId="f9bc3cc0-8e1c-4944-afa8-b4b36bbf20e1" providerId="ADAL" clId="{881391B9-F2C5-4BBC-B312-3EE02FAAF15E}" dt="2026-02-14T17:40:45.198" v="453" actId="1076"/>
          <ac:spMkLst>
            <pc:docMk/>
            <pc:sldMk cId="3477044608" sldId="840"/>
            <ac:spMk id="18" creationId="{25FEC6B1-258E-430C-A3BF-36C29E759353}"/>
          </ac:spMkLst>
        </pc:spChg>
        <pc:grpChg chg="del">
          <ac:chgData name="LAMIAE BEZZAZ" userId="f9bc3cc0-8e1c-4944-afa8-b4b36bbf20e1" providerId="ADAL" clId="{881391B9-F2C5-4BBC-B312-3EE02FAAF15E}" dt="2026-02-14T17:39:58.648" v="428" actId="478"/>
          <ac:grpSpMkLst>
            <pc:docMk/>
            <pc:sldMk cId="3477044608" sldId="840"/>
            <ac:grpSpMk id="8" creationId="{3EE9D0B6-721F-4EC4-A02D-E2C7F0C24BE2}"/>
          </ac:grpSpMkLst>
        </pc:grpChg>
        <pc:grpChg chg="add mod ord">
          <ac:chgData name="LAMIAE BEZZAZ" userId="f9bc3cc0-8e1c-4944-afa8-b4b36bbf20e1" providerId="ADAL" clId="{881391B9-F2C5-4BBC-B312-3EE02FAAF15E}" dt="2026-02-14T17:40:33.148" v="451" actId="170"/>
          <ac:grpSpMkLst>
            <pc:docMk/>
            <pc:sldMk cId="3477044608" sldId="840"/>
            <ac:grpSpMk id="12" creationId="{1A3C6158-6A16-4108-98E6-9AB3D7106D35}"/>
          </ac:grpSpMkLst>
        </pc:grpChg>
      </pc:sldChg>
      <pc:sldChg chg="modSp">
        <pc:chgData name="LAMIAE BEZZAZ" userId="f9bc3cc0-8e1c-4944-afa8-b4b36bbf20e1" providerId="ADAL" clId="{881391B9-F2C5-4BBC-B312-3EE02FAAF15E}" dt="2026-02-14T15:21:22.283" v="91" actId="20577"/>
        <pc:sldMkLst>
          <pc:docMk/>
          <pc:sldMk cId="2684671923" sldId="859"/>
        </pc:sldMkLst>
        <pc:spChg chg="mod">
          <ac:chgData name="LAMIAE BEZZAZ" userId="f9bc3cc0-8e1c-4944-afa8-b4b36bbf20e1" providerId="ADAL" clId="{881391B9-F2C5-4BBC-B312-3EE02FAAF15E}" dt="2026-02-14T15:21:22.283" v="91" actId="20577"/>
          <ac:spMkLst>
            <pc:docMk/>
            <pc:sldMk cId="2684671923" sldId="859"/>
            <ac:spMk id="7" creationId="{6256C97A-6C93-EA38-870D-3F78DB984F11}"/>
          </ac:spMkLst>
        </pc:spChg>
      </pc:sldChg>
      <pc:sldChg chg="modSp">
        <pc:chgData name="LAMIAE BEZZAZ" userId="f9bc3cc0-8e1c-4944-afa8-b4b36bbf20e1" providerId="ADAL" clId="{881391B9-F2C5-4BBC-B312-3EE02FAAF15E}" dt="2026-02-14T15:26:34.757" v="97" actId="20577"/>
        <pc:sldMkLst>
          <pc:docMk/>
          <pc:sldMk cId="487590819" sldId="860"/>
        </pc:sldMkLst>
        <pc:spChg chg="mod">
          <ac:chgData name="LAMIAE BEZZAZ" userId="f9bc3cc0-8e1c-4944-afa8-b4b36bbf20e1" providerId="ADAL" clId="{881391B9-F2C5-4BBC-B312-3EE02FAAF15E}" dt="2026-02-14T15:26:21.340" v="92" actId="20577"/>
          <ac:spMkLst>
            <pc:docMk/>
            <pc:sldMk cId="487590819" sldId="860"/>
            <ac:spMk id="13" creationId="{2C7570A6-DACF-484E-B9DF-8A265DC54FA7}"/>
          </ac:spMkLst>
        </pc:spChg>
        <pc:spChg chg="mod">
          <ac:chgData name="LAMIAE BEZZAZ" userId="f9bc3cc0-8e1c-4944-afa8-b4b36bbf20e1" providerId="ADAL" clId="{881391B9-F2C5-4BBC-B312-3EE02FAAF15E}" dt="2026-02-14T15:26:29.777" v="95" actId="20577"/>
          <ac:spMkLst>
            <pc:docMk/>
            <pc:sldMk cId="487590819" sldId="860"/>
            <ac:spMk id="16" creationId="{D819AA1B-957D-4F50-8969-78B1BE3CBEAA}"/>
          </ac:spMkLst>
        </pc:spChg>
        <pc:spChg chg="mod">
          <ac:chgData name="LAMIAE BEZZAZ" userId="f9bc3cc0-8e1c-4944-afa8-b4b36bbf20e1" providerId="ADAL" clId="{881391B9-F2C5-4BBC-B312-3EE02FAAF15E}" dt="2026-02-14T15:26:32.191" v="96" actId="20577"/>
          <ac:spMkLst>
            <pc:docMk/>
            <pc:sldMk cId="487590819" sldId="860"/>
            <ac:spMk id="21" creationId="{F6C3F0AF-46D3-4E6A-A0C0-3C009EBDC451}"/>
          </ac:spMkLst>
        </pc:spChg>
        <pc:spChg chg="mod">
          <ac:chgData name="LAMIAE BEZZAZ" userId="f9bc3cc0-8e1c-4944-afa8-b4b36bbf20e1" providerId="ADAL" clId="{881391B9-F2C5-4BBC-B312-3EE02FAAF15E}" dt="2026-02-14T15:26:24.050" v="93" actId="20577"/>
          <ac:spMkLst>
            <pc:docMk/>
            <pc:sldMk cId="487590819" sldId="860"/>
            <ac:spMk id="22" creationId="{65C2C5D2-3632-4772-9B6A-DA1C9C9C8EBB}"/>
          </ac:spMkLst>
        </pc:spChg>
        <pc:spChg chg="mod">
          <ac:chgData name="LAMIAE BEZZAZ" userId="f9bc3cc0-8e1c-4944-afa8-b4b36bbf20e1" providerId="ADAL" clId="{881391B9-F2C5-4BBC-B312-3EE02FAAF15E}" dt="2026-02-14T15:26:34.757" v="97" actId="20577"/>
          <ac:spMkLst>
            <pc:docMk/>
            <pc:sldMk cId="487590819" sldId="860"/>
            <ac:spMk id="23" creationId="{37CBEF91-D491-41A3-8DE8-0A5F76273CF7}"/>
          </ac:spMkLst>
        </pc:spChg>
        <pc:spChg chg="mod">
          <ac:chgData name="LAMIAE BEZZAZ" userId="f9bc3cc0-8e1c-4944-afa8-b4b36bbf20e1" providerId="ADAL" clId="{881391B9-F2C5-4BBC-B312-3EE02FAAF15E}" dt="2026-02-14T15:26:26.877" v="94" actId="20577"/>
          <ac:spMkLst>
            <pc:docMk/>
            <pc:sldMk cId="487590819" sldId="860"/>
            <ac:spMk id="24" creationId="{60A0446E-8032-4256-B933-9F264CB5BA7F}"/>
          </ac:spMkLst>
        </pc:spChg>
      </pc:sldChg>
      <pc:sldChg chg="addSp delSp modSp">
        <pc:chgData name="LAMIAE BEZZAZ" userId="f9bc3cc0-8e1c-4944-afa8-b4b36bbf20e1" providerId="ADAL" clId="{881391B9-F2C5-4BBC-B312-3EE02FAAF15E}" dt="2026-02-14T17:22:34.400" v="316"/>
        <pc:sldMkLst>
          <pc:docMk/>
          <pc:sldMk cId="3542612934" sldId="862"/>
        </pc:sldMkLst>
        <pc:picChg chg="del">
          <ac:chgData name="LAMIAE BEZZAZ" userId="f9bc3cc0-8e1c-4944-afa8-b4b36bbf20e1" providerId="ADAL" clId="{881391B9-F2C5-4BBC-B312-3EE02FAAF15E}" dt="2026-02-14T17:21:42.382" v="306" actId="478"/>
          <ac:picMkLst>
            <pc:docMk/>
            <pc:sldMk cId="3542612934" sldId="862"/>
            <ac:picMk id="2" creationId="{1DE89190-9815-49ED-AFC3-3DCD619361F7}"/>
          </ac:picMkLst>
        </pc:picChg>
        <pc:picChg chg="add mod modCrop">
          <ac:chgData name="LAMIAE BEZZAZ" userId="f9bc3cc0-8e1c-4944-afa8-b4b36bbf20e1" providerId="ADAL" clId="{881391B9-F2C5-4BBC-B312-3EE02FAAF15E}" dt="2026-02-14T17:22:34.400" v="316"/>
          <ac:picMkLst>
            <pc:docMk/>
            <pc:sldMk cId="3542612934" sldId="862"/>
            <ac:picMk id="5" creationId="{C496E0DF-7B70-4B46-A79D-21347CFEC4AA}"/>
          </ac:picMkLst>
        </pc:picChg>
      </pc:sldChg>
      <pc:sldChg chg="addSp delSp modSp">
        <pc:chgData name="LAMIAE BEZZAZ" userId="f9bc3cc0-8e1c-4944-afa8-b4b36bbf20e1" providerId="ADAL" clId="{881391B9-F2C5-4BBC-B312-3EE02FAAF15E}" dt="2026-02-12T15:23:04.088" v="17" actId="171"/>
        <pc:sldMkLst>
          <pc:docMk/>
          <pc:sldMk cId="4223267053" sldId="1035"/>
        </pc:sldMkLst>
        <pc:picChg chg="add mod ord modCrop">
          <ac:chgData name="LAMIAE BEZZAZ" userId="f9bc3cc0-8e1c-4944-afa8-b4b36bbf20e1" providerId="ADAL" clId="{881391B9-F2C5-4BBC-B312-3EE02FAAF15E}" dt="2026-02-12T15:23:04.088" v="17" actId="171"/>
          <ac:picMkLst>
            <pc:docMk/>
            <pc:sldMk cId="4223267053" sldId="1035"/>
            <ac:picMk id="4" creationId="{030F627F-3B84-49B8-9708-74EDC7DF3526}"/>
          </ac:picMkLst>
        </pc:picChg>
        <pc:picChg chg="del">
          <ac:chgData name="LAMIAE BEZZAZ" userId="f9bc3cc0-8e1c-4944-afa8-b4b36bbf20e1" providerId="ADAL" clId="{881391B9-F2C5-4BBC-B312-3EE02FAAF15E}" dt="2026-02-12T15:22:18.441" v="6" actId="478"/>
          <ac:picMkLst>
            <pc:docMk/>
            <pc:sldMk cId="4223267053" sldId="1035"/>
            <ac:picMk id="20" creationId="{419B034F-437C-418A-A885-ACDA2781EFFA}"/>
          </ac:picMkLst>
        </pc:picChg>
      </pc:sldChg>
      <pc:sldChg chg="addSp delSp modSp">
        <pc:chgData name="LAMIAE BEZZAZ" userId="f9bc3cc0-8e1c-4944-afa8-b4b36bbf20e1" providerId="ADAL" clId="{881391B9-F2C5-4BBC-B312-3EE02FAAF15E}" dt="2026-02-14T14:44:21.741" v="20" actId="14100"/>
        <pc:sldMkLst>
          <pc:docMk/>
          <pc:sldMk cId="522016112" sldId="1043"/>
        </pc:sldMkLst>
        <pc:picChg chg="add mod">
          <ac:chgData name="LAMIAE BEZZAZ" userId="f9bc3cc0-8e1c-4944-afa8-b4b36bbf20e1" providerId="ADAL" clId="{881391B9-F2C5-4BBC-B312-3EE02FAAF15E}" dt="2026-02-14T14:44:21.741" v="20" actId="14100"/>
          <ac:picMkLst>
            <pc:docMk/>
            <pc:sldMk cId="522016112" sldId="1043"/>
            <ac:picMk id="3" creationId="{7A8D9CC1-9405-4047-9D2D-7ED0E15EC1C3}"/>
          </ac:picMkLst>
        </pc:picChg>
        <pc:picChg chg="del">
          <ac:chgData name="LAMIAE BEZZAZ" userId="f9bc3cc0-8e1c-4944-afa8-b4b36bbf20e1" providerId="ADAL" clId="{881391B9-F2C5-4BBC-B312-3EE02FAAF15E}" dt="2026-02-12T13:24:21.087" v="0" actId="478"/>
          <ac:picMkLst>
            <pc:docMk/>
            <pc:sldMk cId="522016112" sldId="1043"/>
            <ac:picMk id="3" creationId="{B4B8DA10-0B72-478C-884B-5398011E302A}"/>
          </ac:picMkLst>
        </pc:picChg>
      </pc:sldChg>
      <pc:sldChg chg="modSp">
        <pc:chgData name="LAMIAE BEZZAZ" userId="f9bc3cc0-8e1c-4944-afa8-b4b36bbf20e1" providerId="ADAL" clId="{881391B9-F2C5-4BBC-B312-3EE02FAAF15E}" dt="2026-02-12T13:24:56.028" v="2"/>
        <pc:sldMkLst>
          <pc:docMk/>
          <pc:sldMk cId="719573920" sldId="1053"/>
        </pc:sldMkLst>
        <pc:spChg chg="mod">
          <ac:chgData name="LAMIAE BEZZAZ" userId="f9bc3cc0-8e1c-4944-afa8-b4b36bbf20e1" providerId="ADAL" clId="{881391B9-F2C5-4BBC-B312-3EE02FAAF15E}" dt="2026-02-12T13:24:56.028" v="2"/>
          <ac:spMkLst>
            <pc:docMk/>
            <pc:sldMk cId="719573920" sldId="1053"/>
            <ac:spMk id="3" creationId="{0018BFEA-5391-DF2D-65A5-7815BAF0E488}"/>
          </ac:spMkLst>
        </pc:spChg>
        <pc:spChg chg="mod">
          <ac:chgData name="LAMIAE BEZZAZ" userId="f9bc3cc0-8e1c-4944-afa8-b4b36bbf20e1" providerId="ADAL" clId="{881391B9-F2C5-4BBC-B312-3EE02FAAF15E}" dt="2026-02-12T13:24:56.028" v="2"/>
          <ac:spMkLst>
            <pc:docMk/>
            <pc:sldMk cId="719573920" sldId="1053"/>
            <ac:spMk id="5" creationId="{F4C33C7C-984C-F250-FB5E-05D2C11BE132}"/>
          </ac:spMkLst>
        </pc:spChg>
        <pc:spChg chg="mod">
          <ac:chgData name="LAMIAE BEZZAZ" userId="f9bc3cc0-8e1c-4944-afa8-b4b36bbf20e1" providerId="ADAL" clId="{881391B9-F2C5-4BBC-B312-3EE02FAAF15E}" dt="2026-02-12T13:24:56.028" v="2"/>
          <ac:spMkLst>
            <pc:docMk/>
            <pc:sldMk cId="719573920" sldId="1053"/>
            <ac:spMk id="58" creationId="{83C28088-0DA7-C997-EDDA-2D9D922584DF}"/>
          </ac:spMkLst>
        </pc:spChg>
        <pc:spChg chg="mod">
          <ac:chgData name="LAMIAE BEZZAZ" userId="f9bc3cc0-8e1c-4944-afa8-b4b36bbf20e1" providerId="ADAL" clId="{881391B9-F2C5-4BBC-B312-3EE02FAAF15E}" dt="2026-02-12T13:24:56.028" v="2"/>
          <ac:spMkLst>
            <pc:docMk/>
            <pc:sldMk cId="719573920" sldId="1053"/>
            <ac:spMk id="60" creationId="{E01761FA-4738-FF05-AF27-755A5F25938D}"/>
          </ac:spMkLst>
        </pc:spChg>
      </pc:sldChg>
      <pc:sldChg chg="addSp delSp modSp">
        <pc:chgData name="LAMIAE BEZZAZ" userId="f9bc3cc0-8e1c-4944-afa8-b4b36bbf20e1" providerId="ADAL" clId="{881391B9-F2C5-4BBC-B312-3EE02FAAF15E}" dt="2026-02-14T15:18:21.378" v="37" actId="14100"/>
        <pc:sldMkLst>
          <pc:docMk/>
          <pc:sldMk cId="3111348164" sldId="1054"/>
        </pc:sldMkLst>
        <pc:spChg chg="del">
          <ac:chgData name="LAMIAE BEZZAZ" userId="f9bc3cc0-8e1c-4944-afa8-b4b36bbf20e1" providerId="ADAL" clId="{881391B9-F2C5-4BBC-B312-3EE02FAAF15E}" dt="2026-02-14T15:17:16.921" v="28" actId="478"/>
          <ac:spMkLst>
            <pc:docMk/>
            <pc:sldMk cId="3111348164" sldId="1054"/>
            <ac:spMk id="3" creationId="{B5663ECA-FD96-557F-2D0E-DB317389D48A}"/>
          </ac:spMkLst>
        </pc:spChg>
        <pc:picChg chg="del">
          <ac:chgData name="LAMIAE BEZZAZ" userId="f9bc3cc0-8e1c-4944-afa8-b4b36bbf20e1" providerId="ADAL" clId="{881391B9-F2C5-4BBC-B312-3EE02FAAF15E}" dt="2026-02-14T15:17:13.037" v="27" actId="478"/>
          <ac:picMkLst>
            <pc:docMk/>
            <pc:sldMk cId="3111348164" sldId="1054"/>
            <ac:picMk id="4" creationId="{75A58173-E19C-49A6-BF74-C928E09E4D69}"/>
          </ac:picMkLst>
        </pc:picChg>
        <pc:picChg chg="add mod">
          <ac:chgData name="LAMIAE BEZZAZ" userId="f9bc3cc0-8e1c-4944-afa8-b4b36bbf20e1" providerId="ADAL" clId="{881391B9-F2C5-4BBC-B312-3EE02FAAF15E}" dt="2026-02-14T15:18:21.378" v="37" actId="14100"/>
          <ac:picMkLst>
            <pc:docMk/>
            <pc:sldMk cId="3111348164" sldId="1054"/>
            <ac:picMk id="5" creationId="{15E04B9A-429E-4109-A5AA-6867FC04E032}"/>
          </ac:picMkLst>
        </pc:picChg>
      </pc:sldChg>
      <pc:sldChg chg="addSp delSp modSp">
        <pc:chgData name="LAMIAE BEZZAZ" userId="f9bc3cc0-8e1c-4944-afa8-b4b36bbf20e1" providerId="ADAL" clId="{881391B9-F2C5-4BBC-B312-3EE02FAAF15E}" dt="2026-02-14T17:27:30.290" v="368" actId="1076"/>
        <pc:sldMkLst>
          <pc:docMk/>
          <pc:sldMk cId="1013917613" sldId="1090"/>
        </pc:sldMkLst>
        <pc:spChg chg="mod">
          <ac:chgData name="LAMIAE BEZZAZ" userId="f9bc3cc0-8e1c-4944-afa8-b4b36bbf20e1" providerId="ADAL" clId="{881391B9-F2C5-4BBC-B312-3EE02FAAF15E}" dt="2026-02-14T17:22:59.048" v="320" actId="20577"/>
          <ac:spMkLst>
            <pc:docMk/>
            <pc:sldMk cId="1013917613" sldId="1090"/>
            <ac:spMk id="7" creationId="{F5D129F7-0AC7-B8E9-2944-A1959DB235F8}"/>
          </ac:spMkLst>
        </pc:spChg>
        <pc:spChg chg="mod">
          <ac:chgData name="LAMIAE BEZZAZ" userId="f9bc3cc0-8e1c-4944-afa8-b4b36bbf20e1" providerId="ADAL" clId="{881391B9-F2C5-4BBC-B312-3EE02FAAF15E}" dt="2026-02-14T17:27:16.410" v="366" actId="404"/>
          <ac:spMkLst>
            <pc:docMk/>
            <pc:sldMk cId="1013917613" sldId="1090"/>
            <ac:spMk id="15" creationId="{F4073D69-8F02-46B7-AC01-87FAB87B4FF1}"/>
          </ac:spMkLst>
        </pc:spChg>
        <pc:grpChg chg="add mod">
          <ac:chgData name="LAMIAE BEZZAZ" userId="f9bc3cc0-8e1c-4944-afa8-b4b36bbf20e1" providerId="ADAL" clId="{881391B9-F2C5-4BBC-B312-3EE02FAAF15E}" dt="2026-02-14T17:27:30.290" v="368" actId="1076"/>
          <ac:grpSpMkLst>
            <pc:docMk/>
            <pc:sldMk cId="1013917613" sldId="1090"/>
            <ac:grpSpMk id="10" creationId="{E78C5A5B-3C43-4BD1-A08F-198C80851D98}"/>
          </ac:grpSpMkLst>
        </pc:grpChg>
        <pc:picChg chg="add del mod">
          <ac:chgData name="LAMIAE BEZZAZ" userId="f9bc3cc0-8e1c-4944-afa8-b4b36bbf20e1" providerId="ADAL" clId="{881391B9-F2C5-4BBC-B312-3EE02FAAF15E}" dt="2026-02-14T17:27:03.920" v="359" actId="478"/>
          <ac:picMkLst>
            <pc:docMk/>
            <pc:sldMk cId="1013917613" sldId="1090"/>
            <ac:picMk id="2" creationId="{CC200058-3BCB-4FF4-9618-592ECA3C294A}"/>
          </ac:picMkLst>
        </pc:picChg>
        <pc:picChg chg="del">
          <ac:chgData name="LAMIAE BEZZAZ" userId="f9bc3cc0-8e1c-4944-afa8-b4b36bbf20e1" providerId="ADAL" clId="{881391B9-F2C5-4BBC-B312-3EE02FAAF15E}" dt="2026-02-14T17:23:00.915" v="321" actId="478"/>
          <ac:picMkLst>
            <pc:docMk/>
            <pc:sldMk cId="1013917613" sldId="1090"/>
            <ac:picMk id="3" creationId="{C0DD0308-D68C-4E86-A3F5-30C40C5EEE91}"/>
          </ac:picMkLst>
        </pc:picChg>
      </pc:sldChg>
      <pc:sldChg chg="addSp delSp">
        <pc:chgData name="LAMIAE BEZZAZ" userId="f9bc3cc0-8e1c-4944-afa8-b4b36bbf20e1" providerId="ADAL" clId="{881391B9-F2C5-4BBC-B312-3EE02FAAF15E}" dt="2026-02-14T15:20:54.766" v="83"/>
        <pc:sldMkLst>
          <pc:docMk/>
          <pc:sldMk cId="2498064045" sldId="1093"/>
        </pc:sldMkLst>
        <pc:spChg chg="del">
          <ac:chgData name="LAMIAE BEZZAZ" userId="f9bc3cc0-8e1c-4944-afa8-b4b36bbf20e1" providerId="ADAL" clId="{881391B9-F2C5-4BBC-B312-3EE02FAAF15E}" dt="2026-02-14T15:20:54.276" v="82" actId="478"/>
          <ac:spMkLst>
            <pc:docMk/>
            <pc:sldMk cId="2498064045" sldId="1093"/>
            <ac:spMk id="20" creationId="{781B7B8B-778E-4514-99C5-C21CED4EB934}"/>
          </ac:spMkLst>
        </pc:spChg>
        <pc:spChg chg="add">
          <ac:chgData name="LAMIAE BEZZAZ" userId="f9bc3cc0-8e1c-4944-afa8-b4b36bbf20e1" providerId="ADAL" clId="{881391B9-F2C5-4BBC-B312-3EE02FAAF15E}" dt="2026-02-14T15:20:54.766" v="83"/>
          <ac:spMkLst>
            <pc:docMk/>
            <pc:sldMk cId="2498064045" sldId="1093"/>
            <ac:spMk id="21" creationId="{175A2019-1949-4391-8569-11E9C38AEFF9}"/>
          </ac:spMkLst>
        </pc:spChg>
        <pc:picChg chg="del">
          <ac:chgData name="LAMIAE BEZZAZ" userId="f9bc3cc0-8e1c-4944-afa8-b4b36bbf20e1" providerId="ADAL" clId="{881391B9-F2C5-4BBC-B312-3EE02FAAF15E}" dt="2026-02-14T15:20:54.276" v="82" actId="478"/>
          <ac:picMkLst>
            <pc:docMk/>
            <pc:sldMk cId="2498064045" sldId="1093"/>
            <ac:picMk id="4" creationId="{665FEAB5-A1BA-447D-9F7F-3F1192605110}"/>
          </ac:picMkLst>
        </pc:picChg>
        <pc:picChg chg="add">
          <ac:chgData name="LAMIAE BEZZAZ" userId="f9bc3cc0-8e1c-4944-afa8-b4b36bbf20e1" providerId="ADAL" clId="{881391B9-F2C5-4BBC-B312-3EE02FAAF15E}" dt="2026-02-14T15:20:54.766" v="83"/>
          <ac:picMkLst>
            <pc:docMk/>
            <pc:sldMk cId="2498064045" sldId="1093"/>
            <ac:picMk id="22" creationId="{82939E8F-ACFD-43C9-9E1E-22DBA925486D}"/>
          </ac:picMkLst>
        </pc:picChg>
        <pc:picChg chg="del">
          <ac:chgData name="LAMIAE BEZZAZ" userId="f9bc3cc0-8e1c-4944-afa8-b4b36bbf20e1" providerId="ADAL" clId="{881391B9-F2C5-4BBC-B312-3EE02FAAF15E}" dt="2026-02-14T15:20:54.276" v="82" actId="478"/>
          <ac:picMkLst>
            <pc:docMk/>
            <pc:sldMk cId="2498064045" sldId="1093"/>
            <ac:picMk id="23" creationId="{B3849F90-1544-D3BA-DC63-549FD158EA87}"/>
          </ac:picMkLst>
        </pc:picChg>
        <pc:picChg chg="del">
          <ac:chgData name="LAMIAE BEZZAZ" userId="f9bc3cc0-8e1c-4944-afa8-b4b36bbf20e1" providerId="ADAL" clId="{881391B9-F2C5-4BBC-B312-3EE02FAAF15E}" dt="2026-02-14T15:20:54.276" v="82" actId="478"/>
          <ac:picMkLst>
            <pc:docMk/>
            <pc:sldMk cId="2498064045" sldId="1093"/>
            <ac:picMk id="24" creationId="{FE76D087-A63A-4A35-274F-2A1E237B1E38}"/>
          </ac:picMkLst>
        </pc:picChg>
        <pc:picChg chg="add">
          <ac:chgData name="LAMIAE BEZZAZ" userId="f9bc3cc0-8e1c-4944-afa8-b4b36bbf20e1" providerId="ADAL" clId="{881391B9-F2C5-4BBC-B312-3EE02FAAF15E}" dt="2026-02-14T15:20:54.766" v="83"/>
          <ac:picMkLst>
            <pc:docMk/>
            <pc:sldMk cId="2498064045" sldId="1093"/>
            <ac:picMk id="25" creationId="{142B6948-5FD6-4084-A9DC-D3F492793AD6}"/>
          </ac:picMkLst>
        </pc:picChg>
        <pc:picChg chg="add">
          <ac:chgData name="LAMIAE BEZZAZ" userId="f9bc3cc0-8e1c-4944-afa8-b4b36bbf20e1" providerId="ADAL" clId="{881391B9-F2C5-4BBC-B312-3EE02FAAF15E}" dt="2026-02-14T15:20:54.766" v="83"/>
          <ac:picMkLst>
            <pc:docMk/>
            <pc:sldMk cId="2498064045" sldId="1093"/>
            <ac:picMk id="26" creationId="{FFDE404B-47AA-4110-83A1-42AD09A1730F}"/>
          </ac:picMkLst>
        </pc:picChg>
      </pc:sldChg>
      <pc:sldChg chg="addSp delSp modSp">
        <pc:chgData name="LAMIAE BEZZAZ" userId="f9bc3cc0-8e1c-4944-afa8-b4b36bbf20e1" providerId="ADAL" clId="{881391B9-F2C5-4BBC-B312-3EE02FAAF15E}" dt="2026-02-14T15:20:42.196" v="81" actId="171"/>
        <pc:sldMkLst>
          <pc:docMk/>
          <pc:sldMk cId="3350587557" sldId="1095"/>
        </pc:sldMkLst>
        <pc:spChg chg="mod">
          <ac:chgData name="LAMIAE BEZZAZ" userId="f9bc3cc0-8e1c-4944-afa8-b4b36bbf20e1" providerId="ADAL" clId="{881391B9-F2C5-4BBC-B312-3EE02FAAF15E}" dt="2026-02-14T15:19:41.015" v="77" actId="20577"/>
          <ac:spMkLst>
            <pc:docMk/>
            <pc:sldMk cId="3350587557" sldId="1095"/>
            <ac:spMk id="26" creationId="{D442DA45-ECA5-64BF-EF8D-30BA06464382}"/>
          </ac:spMkLst>
        </pc:spChg>
        <pc:picChg chg="del">
          <ac:chgData name="LAMIAE BEZZAZ" userId="f9bc3cc0-8e1c-4944-afa8-b4b36bbf20e1" providerId="ADAL" clId="{881391B9-F2C5-4BBC-B312-3EE02FAAF15E}" dt="2026-02-14T15:20:35.965" v="78" actId="478"/>
          <ac:picMkLst>
            <pc:docMk/>
            <pc:sldMk cId="3350587557" sldId="1095"/>
            <ac:picMk id="20" creationId="{C715AD4A-0397-4477-837E-87B41BB52DA7}"/>
          </ac:picMkLst>
        </pc:picChg>
        <pc:picChg chg="add ord">
          <ac:chgData name="LAMIAE BEZZAZ" userId="f9bc3cc0-8e1c-4944-afa8-b4b36bbf20e1" providerId="ADAL" clId="{881391B9-F2C5-4BBC-B312-3EE02FAAF15E}" dt="2026-02-14T15:20:42.196" v="81" actId="171"/>
          <ac:picMkLst>
            <pc:docMk/>
            <pc:sldMk cId="3350587557" sldId="1095"/>
            <ac:picMk id="23" creationId="{1367ECFD-6BEE-44E4-8549-5093157098BC}"/>
          </ac:picMkLst>
        </pc:picChg>
      </pc:sldChg>
      <pc:sldChg chg="addSp delSp">
        <pc:chgData name="LAMIAE BEZZAZ" userId="f9bc3cc0-8e1c-4944-afa8-b4b36bbf20e1" providerId="ADAL" clId="{881391B9-F2C5-4BBC-B312-3EE02FAAF15E}" dt="2026-02-14T15:21:00.997" v="85"/>
        <pc:sldMkLst>
          <pc:docMk/>
          <pc:sldMk cId="1728760932" sldId="1096"/>
        </pc:sldMkLst>
        <pc:spChg chg="add">
          <ac:chgData name="LAMIAE BEZZAZ" userId="f9bc3cc0-8e1c-4944-afa8-b4b36bbf20e1" providerId="ADAL" clId="{881391B9-F2C5-4BBC-B312-3EE02FAAF15E}" dt="2026-02-14T15:21:00.997" v="85"/>
          <ac:spMkLst>
            <pc:docMk/>
            <pc:sldMk cId="1728760932" sldId="1096"/>
            <ac:spMk id="17" creationId="{898C6886-4784-4849-83E1-A7D8FDFEC9BB}"/>
          </ac:spMkLst>
        </pc:spChg>
        <pc:spChg chg="del">
          <ac:chgData name="LAMIAE BEZZAZ" userId="f9bc3cc0-8e1c-4944-afa8-b4b36bbf20e1" providerId="ADAL" clId="{881391B9-F2C5-4BBC-B312-3EE02FAAF15E}" dt="2026-02-14T15:21:00.546" v="84" actId="478"/>
          <ac:spMkLst>
            <pc:docMk/>
            <pc:sldMk cId="1728760932" sldId="1096"/>
            <ac:spMk id="21" creationId="{7E374BD3-7164-4B60-85D6-CB7C98D5E21C}"/>
          </ac:spMkLst>
        </pc:spChg>
        <pc:picChg chg="del">
          <ac:chgData name="LAMIAE BEZZAZ" userId="f9bc3cc0-8e1c-4944-afa8-b4b36bbf20e1" providerId="ADAL" clId="{881391B9-F2C5-4BBC-B312-3EE02FAAF15E}" dt="2026-02-14T15:21:00.546" v="84" actId="478"/>
          <ac:picMkLst>
            <pc:docMk/>
            <pc:sldMk cId="1728760932" sldId="1096"/>
            <ac:picMk id="18" creationId="{DFD14C70-AA81-470C-B10B-FA99EDCA59C4}"/>
          </ac:picMkLst>
        </pc:picChg>
        <pc:picChg chg="del">
          <ac:chgData name="LAMIAE BEZZAZ" userId="f9bc3cc0-8e1c-4944-afa8-b4b36bbf20e1" providerId="ADAL" clId="{881391B9-F2C5-4BBC-B312-3EE02FAAF15E}" dt="2026-02-14T15:21:00.546" v="84" actId="478"/>
          <ac:picMkLst>
            <pc:docMk/>
            <pc:sldMk cId="1728760932" sldId="1096"/>
            <ac:picMk id="19" creationId="{77F9FC49-C5EA-4874-837E-70F91505D41F}"/>
          </ac:picMkLst>
        </pc:picChg>
        <pc:picChg chg="del">
          <ac:chgData name="LAMIAE BEZZAZ" userId="f9bc3cc0-8e1c-4944-afa8-b4b36bbf20e1" providerId="ADAL" clId="{881391B9-F2C5-4BBC-B312-3EE02FAAF15E}" dt="2026-02-14T15:21:00.546" v="84" actId="478"/>
          <ac:picMkLst>
            <pc:docMk/>
            <pc:sldMk cId="1728760932" sldId="1096"/>
            <ac:picMk id="20" creationId="{34F2A22A-57AE-40EE-9A8D-DD7C8EEAB799}"/>
          </ac:picMkLst>
        </pc:picChg>
        <pc:picChg chg="add">
          <ac:chgData name="LAMIAE BEZZAZ" userId="f9bc3cc0-8e1c-4944-afa8-b4b36bbf20e1" providerId="ADAL" clId="{881391B9-F2C5-4BBC-B312-3EE02FAAF15E}" dt="2026-02-14T15:21:00.997" v="85"/>
          <ac:picMkLst>
            <pc:docMk/>
            <pc:sldMk cId="1728760932" sldId="1096"/>
            <ac:picMk id="22" creationId="{3DBA7DAA-EC3B-4968-BCE8-734D2CD395E0}"/>
          </ac:picMkLst>
        </pc:picChg>
        <pc:picChg chg="add">
          <ac:chgData name="LAMIAE BEZZAZ" userId="f9bc3cc0-8e1c-4944-afa8-b4b36bbf20e1" providerId="ADAL" clId="{881391B9-F2C5-4BBC-B312-3EE02FAAF15E}" dt="2026-02-14T15:21:00.997" v="85"/>
          <ac:picMkLst>
            <pc:docMk/>
            <pc:sldMk cId="1728760932" sldId="1096"/>
            <ac:picMk id="23" creationId="{00FA3510-B328-47A8-9C81-D25FA7B5FD75}"/>
          </ac:picMkLst>
        </pc:picChg>
        <pc:picChg chg="add">
          <ac:chgData name="LAMIAE BEZZAZ" userId="f9bc3cc0-8e1c-4944-afa8-b4b36bbf20e1" providerId="ADAL" clId="{881391B9-F2C5-4BBC-B312-3EE02FAAF15E}" dt="2026-02-14T15:21:00.997" v="85"/>
          <ac:picMkLst>
            <pc:docMk/>
            <pc:sldMk cId="1728760932" sldId="1096"/>
            <ac:picMk id="24" creationId="{7D6CD497-09D7-4196-AEC6-44F373DE35E6}"/>
          </ac:picMkLst>
        </pc:picChg>
      </pc:sldChg>
      <pc:sldChg chg="addSp delSp modSp delAnim">
        <pc:chgData name="LAMIAE BEZZAZ" userId="f9bc3cc0-8e1c-4944-afa8-b4b36bbf20e1" providerId="ADAL" clId="{881391B9-F2C5-4BBC-B312-3EE02FAAF15E}" dt="2026-02-14T15:17:03.703" v="26" actId="21"/>
        <pc:sldMkLst>
          <pc:docMk/>
          <pc:sldMk cId="1615047063" sldId="1098"/>
        </pc:sldMkLst>
        <pc:picChg chg="add del mod">
          <ac:chgData name="LAMIAE BEZZAZ" userId="f9bc3cc0-8e1c-4944-afa8-b4b36bbf20e1" providerId="ADAL" clId="{881391B9-F2C5-4BBC-B312-3EE02FAAF15E}" dt="2026-02-14T15:17:03.703" v="26" actId="21"/>
          <ac:picMkLst>
            <pc:docMk/>
            <pc:sldMk cId="1615047063" sldId="1098"/>
            <ac:picMk id="2" creationId="{39BD42EE-EF53-4643-A528-B7D264832E1D}"/>
          </ac:picMkLst>
        </pc:picChg>
        <pc:picChg chg="del">
          <ac:chgData name="LAMIAE BEZZAZ" userId="f9bc3cc0-8e1c-4944-afa8-b4b36bbf20e1" providerId="ADAL" clId="{881391B9-F2C5-4BBC-B312-3EE02FAAF15E}" dt="2026-02-12T13:25:32.653" v="4" actId="478"/>
          <ac:picMkLst>
            <pc:docMk/>
            <pc:sldMk cId="1615047063" sldId="1098"/>
            <ac:picMk id="7" creationId="{EB0BC20C-2138-4F1D-B0F2-F0523C67A69E}"/>
          </ac:picMkLst>
        </pc:picChg>
      </pc:sldChg>
      <pc:sldChg chg="addSp delSp">
        <pc:chgData name="LAMIAE BEZZAZ" userId="f9bc3cc0-8e1c-4944-afa8-b4b36bbf20e1" providerId="ADAL" clId="{881391B9-F2C5-4BBC-B312-3EE02FAAF15E}" dt="2026-02-14T15:26:43.785" v="99"/>
        <pc:sldMkLst>
          <pc:docMk/>
          <pc:sldMk cId="2751032243" sldId="1101"/>
        </pc:sldMkLst>
        <pc:grpChg chg="del">
          <ac:chgData name="LAMIAE BEZZAZ" userId="f9bc3cc0-8e1c-4944-afa8-b4b36bbf20e1" providerId="ADAL" clId="{881391B9-F2C5-4BBC-B312-3EE02FAAF15E}" dt="2026-02-14T15:26:43.302" v="98" actId="478"/>
          <ac:grpSpMkLst>
            <pc:docMk/>
            <pc:sldMk cId="2751032243" sldId="1101"/>
            <ac:grpSpMk id="13" creationId="{60AF6054-FB4D-4907-A8A9-6577BA3A265D}"/>
          </ac:grpSpMkLst>
        </pc:grpChg>
        <pc:grpChg chg="add">
          <ac:chgData name="LAMIAE BEZZAZ" userId="f9bc3cc0-8e1c-4944-afa8-b4b36bbf20e1" providerId="ADAL" clId="{881391B9-F2C5-4BBC-B312-3EE02FAAF15E}" dt="2026-02-14T15:26:43.785" v="99"/>
          <ac:grpSpMkLst>
            <pc:docMk/>
            <pc:sldMk cId="2751032243" sldId="1101"/>
            <ac:grpSpMk id="14" creationId="{7C900943-EED8-4CF4-8762-0C13DB281403}"/>
          </ac:grpSpMkLst>
        </pc:grpChg>
      </pc:sldChg>
      <pc:sldChg chg="modSp">
        <pc:chgData name="LAMIAE BEZZAZ" userId="f9bc3cc0-8e1c-4944-afa8-b4b36bbf20e1" providerId="ADAL" clId="{881391B9-F2C5-4BBC-B312-3EE02FAAF15E}" dt="2026-02-14T15:53:42.291" v="203" actId="14100"/>
        <pc:sldMkLst>
          <pc:docMk/>
          <pc:sldMk cId="2853849696" sldId="1106"/>
        </pc:sldMkLst>
        <pc:spChg chg="mod">
          <ac:chgData name="LAMIAE BEZZAZ" userId="f9bc3cc0-8e1c-4944-afa8-b4b36bbf20e1" providerId="ADAL" clId="{881391B9-F2C5-4BBC-B312-3EE02FAAF15E}" dt="2026-02-14T15:53:24.213" v="199" actId="14100"/>
          <ac:spMkLst>
            <pc:docMk/>
            <pc:sldMk cId="2853849696" sldId="1106"/>
            <ac:spMk id="3" creationId="{E5EEB8EC-DD00-1126-2DA5-CDF4DB73DB60}"/>
          </ac:spMkLst>
        </pc:spChg>
        <pc:spChg chg="mod">
          <ac:chgData name="LAMIAE BEZZAZ" userId="f9bc3cc0-8e1c-4944-afa8-b4b36bbf20e1" providerId="ADAL" clId="{881391B9-F2C5-4BBC-B312-3EE02FAAF15E}" dt="2026-02-14T15:53:42.291" v="203" actId="14100"/>
          <ac:spMkLst>
            <pc:docMk/>
            <pc:sldMk cId="2853849696" sldId="1106"/>
            <ac:spMk id="5" creationId="{81CD15DE-969C-B895-3CD8-C2F1556B7545}"/>
          </ac:spMkLst>
        </pc:spChg>
        <pc:spChg chg="mod">
          <ac:chgData name="LAMIAE BEZZAZ" userId="f9bc3cc0-8e1c-4944-afa8-b4b36bbf20e1" providerId="ADAL" clId="{881391B9-F2C5-4BBC-B312-3EE02FAAF15E}" dt="2026-02-14T15:53:02.591" v="196" actId="20577"/>
          <ac:spMkLst>
            <pc:docMk/>
            <pc:sldMk cId="2853849696" sldId="1106"/>
            <ac:spMk id="6" creationId="{36345E05-BB1F-4198-A083-2157E9106835}"/>
          </ac:spMkLst>
        </pc:spChg>
      </pc:sldChg>
      <pc:sldChg chg="addSp delSp modSp">
        <pc:chgData name="LAMIAE BEZZAZ" userId="f9bc3cc0-8e1c-4944-afa8-b4b36bbf20e1" providerId="ADAL" clId="{881391B9-F2C5-4BBC-B312-3EE02FAAF15E}" dt="2026-02-14T17:26:52.970" v="358"/>
        <pc:sldMkLst>
          <pc:docMk/>
          <pc:sldMk cId="614289174" sldId="1107"/>
        </pc:sldMkLst>
        <pc:spChg chg="mod">
          <ac:chgData name="LAMIAE BEZZAZ" userId="f9bc3cc0-8e1c-4944-afa8-b4b36bbf20e1" providerId="ADAL" clId="{881391B9-F2C5-4BBC-B312-3EE02FAAF15E}" dt="2026-02-14T17:25:56.598" v="346" actId="1076"/>
          <ac:spMkLst>
            <pc:docMk/>
            <pc:sldMk cId="614289174" sldId="1107"/>
            <ac:spMk id="8" creationId="{7A242AFA-150E-43CE-9395-6B27DA0F22B1}"/>
          </ac:spMkLst>
        </pc:spChg>
        <pc:grpChg chg="del mod">
          <ac:chgData name="LAMIAE BEZZAZ" userId="f9bc3cc0-8e1c-4944-afa8-b4b36bbf20e1" providerId="ADAL" clId="{881391B9-F2C5-4BBC-B312-3EE02FAAF15E}" dt="2026-02-14T17:26:52.194" v="357" actId="478"/>
          <ac:grpSpMkLst>
            <pc:docMk/>
            <pc:sldMk cId="614289174" sldId="1107"/>
            <ac:grpSpMk id="5" creationId="{8B8CBC82-777F-4C6E-BB75-B19D2AC4EC86}"/>
          </ac:grpSpMkLst>
        </pc:grpChg>
        <pc:grpChg chg="add">
          <ac:chgData name="LAMIAE BEZZAZ" userId="f9bc3cc0-8e1c-4944-afa8-b4b36bbf20e1" providerId="ADAL" clId="{881391B9-F2C5-4BBC-B312-3EE02FAAF15E}" dt="2026-02-14T17:26:52.970" v="358"/>
          <ac:grpSpMkLst>
            <pc:docMk/>
            <pc:sldMk cId="614289174" sldId="1107"/>
            <ac:grpSpMk id="9" creationId="{946F8B5B-546C-47EE-878C-35CC856DE747}"/>
          </ac:grpSpMkLst>
        </pc:grpChg>
      </pc:sldChg>
      <pc:sldChg chg="addSp delSp modSp">
        <pc:chgData name="LAMIAE BEZZAZ" userId="f9bc3cc0-8e1c-4944-afa8-b4b36bbf20e1" providerId="ADAL" clId="{881391B9-F2C5-4BBC-B312-3EE02FAAF15E}" dt="2026-02-14T17:29:06.541" v="394" actId="1076"/>
        <pc:sldMkLst>
          <pc:docMk/>
          <pc:sldMk cId="1738781903" sldId="1108"/>
        </pc:sldMkLst>
        <pc:spChg chg="mod">
          <ac:chgData name="LAMIAE BEZZAZ" userId="f9bc3cc0-8e1c-4944-afa8-b4b36bbf20e1" providerId="ADAL" clId="{881391B9-F2C5-4BBC-B312-3EE02FAAF15E}" dt="2026-02-14T17:28:56.808" v="392" actId="1076"/>
          <ac:spMkLst>
            <pc:docMk/>
            <pc:sldMk cId="1738781903" sldId="1108"/>
            <ac:spMk id="14" creationId="{368E4883-E6D6-44E7-98A8-4802377F5F93}"/>
          </ac:spMkLst>
        </pc:spChg>
        <pc:grpChg chg="add mod">
          <ac:chgData name="LAMIAE BEZZAZ" userId="f9bc3cc0-8e1c-4944-afa8-b4b36bbf20e1" providerId="ADAL" clId="{881391B9-F2C5-4BBC-B312-3EE02FAAF15E}" dt="2026-02-14T17:29:06.541" v="394" actId="1076"/>
          <ac:grpSpMkLst>
            <pc:docMk/>
            <pc:sldMk cId="1738781903" sldId="1108"/>
            <ac:grpSpMk id="10" creationId="{6EC7288F-E953-40E5-90FA-4A76DB44D3A5}"/>
          </ac:grpSpMkLst>
        </pc:grpChg>
        <pc:picChg chg="del">
          <ac:chgData name="LAMIAE BEZZAZ" userId="f9bc3cc0-8e1c-4944-afa8-b4b36bbf20e1" providerId="ADAL" clId="{881391B9-F2C5-4BBC-B312-3EE02FAAF15E}" dt="2026-02-14T17:27:39.799" v="369" actId="478"/>
          <ac:picMkLst>
            <pc:docMk/>
            <pc:sldMk cId="1738781903" sldId="1108"/>
            <ac:picMk id="3" creationId="{DD136CBD-D5DD-4BA0-B2C4-5AFEDA14A445}"/>
          </ac:picMkLst>
        </pc:picChg>
        <pc:picChg chg="mod">
          <ac:chgData name="LAMIAE BEZZAZ" userId="f9bc3cc0-8e1c-4944-afa8-b4b36bbf20e1" providerId="ADAL" clId="{881391B9-F2C5-4BBC-B312-3EE02FAAF15E}" dt="2026-02-14T17:29:02.734" v="393" actId="1076"/>
          <ac:picMkLst>
            <pc:docMk/>
            <pc:sldMk cId="1738781903" sldId="1108"/>
            <ac:picMk id="13" creationId="{9E39C561-8CB7-4BDE-8489-11C427CB8CB5}"/>
          </ac:picMkLst>
        </pc:picChg>
      </pc:sldChg>
      <pc:sldChg chg="addSp delSp modSp">
        <pc:chgData name="LAMIAE BEZZAZ" userId="f9bc3cc0-8e1c-4944-afa8-b4b36bbf20e1" providerId="ADAL" clId="{881391B9-F2C5-4BBC-B312-3EE02FAAF15E}" dt="2026-02-14T17:29:10.675" v="395" actId="1076"/>
        <pc:sldMkLst>
          <pc:docMk/>
          <pc:sldMk cId="2786958523" sldId="1110"/>
        </pc:sldMkLst>
        <pc:grpChg chg="add mod">
          <ac:chgData name="LAMIAE BEZZAZ" userId="f9bc3cc0-8e1c-4944-afa8-b4b36bbf20e1" providerId="ADAL" clId="{881391B9-F2C5-4BBC-B312-3EE02FAAF15E}" dt="2026-02-14T17:29:10.675" v="395" actId="1076"/>
          <ac:grpSpMkLst>
            <pc:docMk/>
            <pc:sldMk cId="2786958523" sldId="1110"/>
            <ac:grpSpMk id="5" creationId="{0D0740E2-22AA-4C4A-9520-B50AD3A2CF47}"/>
          </ac:grpSpMkLst>
        </pc:grpChg>
        <pc:picChg chg="del">
          <ac:chgData name="LAMIAE BEZZAZ" userId="f9bc3cc0-8e1c-4944-afa8-b4b36bbf20e1" providerId="ADAL" clId="{881391B9-F2C5-4BBC-B312-3EE02FAAF15E}" dt="2026-02-14T17:28:27.777" v="383" actId="478"/>
          <ac:picMkLst>
            <pc:docMk/>
            <pc:sldMk cId="2786958523" sldId="1110"/>
            <ac:picMk id="3" creationId="{D7DDC5A5-A5C8-4E43-B5AB-0F320AF066E2}"/>
          </ac:picMkLst>
        </pc:picChg>
      </pc:sldChg>
      <pc:sldChg chg="addSp delSp modSp">
        <pc:chgData name="LAMIAE BEZZAZ" userId="f9bc3cc0-8e1c-4944-afa8-b4b36bbf20e1" providerId="ADAL" clId="{881391B9-F2C5-4BBC-B312-3EE02FAAF15E}" dt="2026-02-14T17:29:21.226" v="396" actId="1076"/>
        <pc:sldMkLst>
          <pc:docMk/>
          <pc:sldMk cId="1665302316" sldId="1111"/>
        </pc:sldMkLst>
        <pc:grpChg chg="add mod">
          <ac:chgData name="LAMIAE BEZZAZ" userId="f9bc3cc0-8e1c-4944-afa8-b4b36bbf20e1" providerId="ADAL" clId="{881391B9-F2C5-4BBC-B312-3EE02FAAF15E}" dt="2026-02-14T17:29:21.226" v="396" actId="1076"/>
          <ac:grpSpMkLst>
            <pc:docMk/>
            <pc:sldMk cId="1665302316" sldId="1111"/>
            <ac:grpSpMk id="10" creationId="{FD58AAEF-EAC3-4816-BEB5-925410051502}"/>
          </ac:grpSpMkLst>
        </pc:grpChg>
        <pc:picChg chg="del">
          <ac:chgData name="LAMIAE BEZZAZ" userId="f9bc3cc0-8e1c-4944-afa8-b4b36bbf20e1" providerId="ADAL" clId="{881391B9-F2C5-4BBC-B312-3EE02FAAF15E}" dt="2026-02-14T17:28:31.414" v="385" actId="478"/>
          <ac:picMkLst>
            <pc:docMk/>
            <pc:sldMk cId="1665302316" sldId="1111"/>
            <ac:picMk id="8" creationId="{D8481503-F662-477C-BDDB-6A21F05E312C}"/>
          </ac:picMkLst>
        </pc:picChg>
      </pc:sldChg>
      <pc:sldChg chg="modSp">
        <pc:chgData name="LAMIAE BEZZAZ" userId="f9bc3cc0-8e1c-4944-afa8-b4b36bbf20e1" providerId="ADAL" clId="{881391B9-F2C5-4BBC-B312-3EE02FAAF15E}" dt="2026-02-14T15:57:01.289" v="222" actId="207"/>
        <pc:sldMkLst>
          <pc:docMk/>
          <pc:sldMk cId="946675048" sldId="1112"/>
        </pc:sldMkLst>
        <pc:spChg chg="mod">
          <ac:chgData name="LAMIAE BEZZAZ" userId="f9bc3cc0-8e1c-4944-afa8-b4b36bbf20e1" providerId="ADAL" clId="{881391B9-F2C5-4BBC-B312-3EE02FAAF15E}" dt="2026-02-14T15:56:41.994" v="219" actId="14100"/>
          <ac:spMkLst>
            <pc:docMk/>
            <pc:sldMk cId="946675048" sldId="1112"/>
            <ac:spMk id="3" creationId="{9714447C-7A51-57DB-3B58-176FAAF381B5}"/>
          </ac:spMkLst>
        </pc:spChg>
        <pc:spChg chg="mod">
          <ac:chgData name="LAMIAE BEZZAZ" userId="f9bc3cc0-8e1c-4944-afa8-b4b36bbf20e1" providerId="ADAL" clId="{881391B9-F2C5-4BBC-B312-3EE02FAAF15E}" dt="2026-02-14T15:56:57.344" v="221" actId="14100"/>
          <ac:spMkLst>
            <pc:docMk/>
            <pc:sldMk cId="946675048" sldId="1112"/>
            <ac:spMk id="5" creationId="{0FA1029A-BAB0-9992-039F-394932FA0028}"/>
          </ac:spMkLst>
        </pc:spChg>
        <pc:spChg chg="mod">
          <ac:chgData name="LAMIAE BEZZAZ" userId="f9bc3cc0-8e1c-4944-afa8-b4b36bbf20e1" providerId="ADAL" clId="{881391B9-F2C5-4BBC-B312-3EE02FAAF15E}" dt="2026-02-14T15:57:01.289" v="222" actId="207"/>
          <ac:spMkLst>
            <pc:docMk/>
            <pc:sldMk cId="946675048" sldId="1112"/>
            <ac:spMk id="6" creationId="{4D571A59-6FD9-492B-13AE-0E5009724167}"/>
          </ac:spMkLst>
        </pc:spChg>
      </pc:sldChg>
      <pc:sldChg chg="modSp">
        <pc:chgData name="LAMIAE BEZZAZ" userId="f9bc3cc0-8e1c-4944-afa8-b4b36bbf20e1" providerId="ADAL" clId="{881391B9-F2C5-4BBC-B312-3EE02FAAF15E}" dt="2026-02-14T17:17:39.032" v="261" actId="14100"/>
        <pc:sldMkLst>
          <pc:docMk/>
          <pc:sldMk cId="1202909788" sldId="1114"/>
        </pc:sldMkLst>
        <pc:spChg chg="mod">
          <ac:chgData name="LAMIAE BEZZAZ" userId="f9bc3cc0-8e1c-4944-afa8-b4b36bbf20e1" providerId="ADAL" clId="{881391B9-F2C5-4BBC-B312-3EE02FAAF15E}" dt="2026-02-14T17:17:04.239" v="252" actId="14100"/>
          <ac:spMkLst>
            <pc:docMk/>
            <pc:sldMk cId="1202909788" sldId="1114"/>
            <ac:spMk id="3" creationId="{E5FD1942-2E59-373D-6071-7E41CC03329B}"/>
          </ac:spMkLst>
        </pc:spChg>
        <pc:spChg chg="mod">
          <ac:chgData name="LAMIAE BEZZAZ" userId="f9bc3cc0-8e1c-4944-afa8-b4b36bbf20e1" providerId="ADAL" clId="{881391B9-F2C5-4BBC-B312-3EE02FAAF15E}" dt="2026-02-14T17:17:35.171" v="259" actId="207"/>
          <ac:spMkLst>
            <pc:docMk/>
            <pc:sldMk cId="1202909788" sldId="1114"/>
            <ac:spMk id="6" creationId="{CBDE64BF-7B18-C7B4-7F79-EB899316A021}"/>
          </ac:spMkLst>
        </pc:spChg>
        <pc:spChg chg="mod">
          <ac:chgData name="LAMIAE BEZZAZ" userId="f9bc3cc0-8e1c-4944-afa8-b4b36bbf20e1" providerId="ADAL" clId="{881391B9-F2C5-4BBC-B312-3EE02FAAF15E}" dt="2026-02-14T17:17:39.032" v="261" actId="14100"/>
          <ac:spMkLst>
            <pc:docMk/>
            <pc:sldMk cId="1202909788" sldId="1114"/>
            <ac:spMk id="7" creationId="{704B3F2A-6B7D-4A9D-A701-4E8A5E6E63EA}"/>
          </ac:spMkLst>
        </pc:spChg>
      </pc:sldChg>
      <pc:sldChg chg="modSp">
        <pc:chgData name="LAMIAE BEZZAZ" userId="f9bc3cc0-8e1c-4944-afa8-b4b36bbf20e1" providerId="ADAL" clId="{881391B9-F2C5-4BBC-B312-3EE02FAAF15E}" dt="2026-02-14T15:57:39.043" v="239" actId="207"/>
        <pc:sldMkLst>
          <pc:docMk/>
          <pc:sldMk cId="3416693778" sldId="1115"/>
        </pc:sldMkLst>
        <pc:spChg chg="mod">
          <ac:chgData name="LAMIAE BEZZAZ" userId="f9bc3cc0-8e1c-4944-afa8-b4b36bbf20e1" providerId="ADAL" clId="{881391B9-F2C5-4BBC-B312-3EE02FAAF15E}" dt="2026-02-14T15:57:27.376" v="235" actId="14100"/>
          <ac:spMkLst>
            <pc:docMk/>
            <pc:sldMk cId="3416693778" sldId="1115"/>
            <ac:spMk id="3" creationId="{2F06F1B7-39AF-32E7-69C5-AE931A610229}"/>
          </ac:spMkLst>
        </pc:spChg>
        <pc:spChg chg="mod">
          <ac:chgData name="LAMIAE BEZZAZ" userId="f9bc3cc0-8e1c-4944-afa8-b4b36bbf20e1" providerId="ADAL" clId="{881391B9-F2C5-4BBC-B312-3EE02FAAF15E}" dt="2026-02-14T15:57:35.625" v="238" actId="14100"/>
          <ac:spMkLst>
            <pc:docMk/>
            <pc:sldMk cId="3416693778" sldId="1115"/>
            <ac:spMk id="5" creationId="{EE3DF84A-F90E-6930-16F4-8CE14D2B4690}"/>
          </ac:spMkLst>
        </pc:spChg>
        <pc:spChg chg="mod">
          <ac:chgData name="LAMIAE BEZZAZ" userId="f9bc3cc0-8e1c-4944-afa8-b4b36bbf20e1" providerId="ADAL" clId="{881391B9-F2C5-4BBC-B312-3EE02FAAF15E}" dt="2026-02-14T15:57:39.043" v="239" actId="207"/>
          <ac:spMkLst>
            <pc:docMk/>
            <pc:sldMk cId="3416693778" sldId="1115"/>
            <ac:spMk id="6" creationId="{78E3064D-FA6C-23D3-069A-E690F644D710}"/>
          </ac:spMkLst>
        </pc:spChg>
      </pc:sldChg>
      <pc:sldChg chg="modSp">
        <pc:chgData name="LAMIAE BEZZAZ" userId="f9bc3cc0-8e1c-4944-afa8-b4b36bbf20e1" providerId="ADAL" clId="{881391B9-F2C5-4BBC-B312-3EE02FAAF15E}" dt="2026-02-14T17:17:30.052" v="258" actId="207"/>
        <pc:sldMkLst>
          <pc:docMk/>
          <pc:sldMk cId="375336745" sldId="1116"/>
        </pc:sldMkLst>
        <pc:spChg chg="mod">
          <ac:chgData name="LAMIAE BEZZAZ" userId="f9bc3cc0-8e1c-4944-afa8-b4b36bbf20e1" providerId="ADAL" clId="{881391B9-F2C5-4BBC-B312-3EE02FAAF15E}" dt="2026-02-14T17:17:30.052" v="258" actId="207"/>
          <ac:spMkLst>
            <pc:docMk/>
            <pc:sldMk cId="375336745" sldId="1116"/>
            <ac:spMk id="6" creationId="{25CB6CB7-464D-0EFE-509A-47D4198CEE52}"/>
          </ac:spMkLst>
        </pc:spChg>
      </pc:sldChg>
      <pc:sldChg chg="addSp modSp">
        <pc:chgData name="LAMIAE BEZZAZ" userId="f9bc3cc0-8e1c-4944-afa8-b4b36bbf20e1" providerId="ADAL" clId="{881391B9-F2C5-4BBC-B312-3EE02FAAF15E}" dt="2026-02-14T17:20:09.268" v="295" actId="14100"/>
        <pc:sldMkLst>
          <pc:docMk/>
          <pc:sldMk cId="3456743539" sldId="1118"/>
        </pc:sldMkLst>
        <pc:spChg chg="mod">
          <ac:chgData name="LAMIAE BEZZAZ" userId="f9bc3cc0-8e1c-4944-afa8-b4b36bbf20e1" providerId="ADAL" clId="{881391B9-F2C5-4BBC-B312-3EE02FAAF15E}" dt="2026-02-14T17:19:55.901" v="293" actId="14100"/>
          <ac:spMkLst>
            <pc:docMk/>
            <pc:sldMk cId="3456743539" sldId="1118"/>
            <ac:spMk id="5" creationId="{66226889-5E0C-F08D-0D88-CE22485FE9DE}"/>
          </ac:spMkLst>
        </pc:spChg>
        <pc:spChg chg="mod">
          <ac:chgData name="LAMIAE BEZZAZ" userId="f9bc3cc0-8e1c-4944-afa8-b4b36bbf20e1" providerId="ADAL" clId="{881391B9-F2C5-4BBC-B312-3EE02FAAF15E}" dt="2026-02-14T17:18:25.548" v="279" actId="1076"/>
          <ac:spMkLst>
            <pc:docMk/>
            <pc:sldMk cId="3456743539" sldId="1118"/>
            <ac:spMk id="6" creationId="{25CB6CB7-464D-0EFE-509A-47D4198CEE52}"/>
          </ac:spMkLst>
        </pc:spChg>
        <pc:spChg chg="mod">
          <ac:chgData name="LAMIAE BEZZAZ" userId="f9bc3cc0-8e1c-4944-afa8-b4b36bbf20e1" providerId="ADAL" clId="{881391B9-F2C5-4BBC-B312-3EE02FAAF15E}" dt="2026-02-14T17:20:09.268" v="295" actId="14100"/>
          <ac:spMkLst>
            <pc:docMk/>
            <pc:sldMk cId="3456743539" sldId="1118"/>
            <ac:spMk id="7" creationId="{D76BFFAA-2749-406A-A9D6-3D8C191F09D4}"/>
          </ac:spMkLst>
        </pc:spChg>
        <pc:spChg chg="add mod">
          <ac:chgData name="LAMIAE BEZZAZ" userId="f9bc3cc0-8e1c-4944-afa8-b4b36bbf20e1" providerId="ADAL" clId="{881391B9-F2C5-4BBC-B312-3EE02FAAF15E}" dt="2026-02-14T17:19:37.952" v="291" actId="14100"/>
          <ac:spMkLst>
            <pc:docMk/>
            <pc:sldMk cId="3456743539" sldId="1118"/>
            <ac:spMk id="9" creationId="{02FE90C5-C960-4C10-83FF-C0DE9440BF1A}"/>
          </ac:spMkLst>
        </pc:spChg>
      </pc:sldChg>
      <pc:sldChg chg="modSp">
        <pc:chgData name="LAMIAE BEZZAZ" userId="f9bc3cc0-8e1c-4944-afa8-b4b36bbf20e1" providerId="ADAL" clId="{881391B9-F2C5-4BBC-B312-3EE02FAAF15E}" dt="2026-02-12T13:25:17.419" v="3"/>
        <pc:sldMkLst>
          <pc:docMk/>
          <pc:sldMk cId="3483454088" sldId="1119"/>
        </pc:sldMkLst>
        <pc:spChg chg="mod">
          <ac:chgData name="LAMIAE BEZZAZ" userId="f9bc3cc0-8e1c-4944-afa8-b4b36bbf20e1" providerId="ADAL" clId="{881391B9-F2C5-4BBC-B312-3EE02FAAF15E}" dt="2026-02-12T13:25:17.419" v="3"/>
          <ac:spMkLst>
            <pc:docMk/>
            <pc:sldMk cId="3483454088" sldId="1119"/>
            <ac:spMk id="6" creationId="{9EBA7426-5DCB-54A5-FABE-A5835849FC4C}"/>
          </ac:spMkLst>
        </pc:spChg>
      </pc:sldChg>
      <pc:sldChg chg="addSp delSp modSp">
        <pc:chgData name="LAMIAE BEZZAZ" userId="f9bc3cc0-8e1c-4944-afa8-b4b36bbf20e1" providerId="ADAL" clId="{881391B9-F2C5-4BBC-B312-3EE02FAAF15E}" dt="2026-02-14T17:26:46.695" v="355" actId="1076"/>
        <pc:sldMkLst>
          <pc:docMk/>
          <pc:sldMk cId="1028714181" sldId="1121"/>
        </pc:sldMkLst>
        <pc:spChg chg="del mod">
          <ac:chgData name="LAMIAE BEZZAZ" userId="f9bc3cc0-8e1c-4944-afa8-b4b36bbf20e1" providerId="ADAL" clId="{881391B9-F2C5-4BBC-B312-3EE02FAAF15E}" dt="2026-02-14T17:26:08.639" v="348" actId="478"/>
          <ac:spMkLst>
            <pc:docMk/>
            <pc:sldMk cId="1028714181" sldId="1121"/>
            <ac:spMk id="11" creationId="{805D98DB-809E-45F0-9149-E122BAE7F610}"/>
          </ac:spMkLst>
        </pc:spChg>
        <pc:spChg chg="add mod">
          <ac:chgData name="LAMIAE BEZZAZ" userId="f9bc3cc0-8e1c-4944-afa8-b4b36bbf20e1" providerId="ADAL" clId="{881391B9-F2C5-4BBC-B312-3EE02FAAF15E}" dt="2026-02-14T17:26:25.298" v="352" actId="164"/>
          <ac:spMkLst>
            <pc:docMk/>
            <pc:sldMk cId="1028714181" sldId="1121"/>
            <ac:spMk id="13" creationId="{57F78193-E76E-4ED1-95D9-086A6523F405}"/>
          </ac:spMkLst>
        </pc:spChg>
        <pc:grpChg chg="add mod">
          <ac:chgData name="LAMIAE BEZZAZ" userId="f9bc3cc0-8e1c-4944-afa8-b4b36bbf20e1" providerId="ADAL" clId="{881391B9-F2C5-4BBC-B312-3EE02FAAF15E}" dt="2026-02-14T17:26:46.695" v="355" actId="1076"/>
          <ac:grpSpMkLst>
            <pc:docMk/>
            <pc:sldMk cId="1028714181" sldId="1121"/>
            <ac:grpSpMk id="2" creationId="{37C78CE5-1B44-4ED5-B783-43372FAC7C54}"/>
          </ac:grpSpMkLst>
        </pc:grpChg>
        <pc:grpChg chg="del mod">
          <ac:chgData name="LAMIAE BEZZAZ" userId="f9bc3cc0-8e1c-4944-afa8-b4b36bbf20e1" providerId="ADAL" clId="{881391B9-F2C5-4BBC-B312-3EE02FAAF15E}" dt="2026-02-14T17:26:04.295" v="347" actId="478"/>
          <ac:grpSpMkLst>
            <pc:docMk/>
            <pc:sldMk cId="1028714181" sldId="1121"/>
            <ac:grpSpMk id="8" creationId="{737482C4-1583-4BE7-B98B-F94171371DE2}"/>
          </ac:grpSpMkLst>
        </pc:grpChg>
        <pc:picChg chg="del">
          <ac:chgData name="LAMIAE BEZZAZ" userId="f9bc3cc0-8e1c-4944-afa8-b4b36bbf20e1" providerId="ADAL" clId="{881391B9-F2C5-4BBC-B312-3EE02FAAF15E}" dt="2026-02-14T17:26:04.295" v="347" actId="478"/>
          <ac:picMkLst>
            <pc:docMk/>
            <pc:sldMk cId="1028714181" sldId="1121"/>
            <ac:picMk id="10" creationId="{A1DBEFBB-B583-4619-8EBB-36BADE7D6626}"/>
          </ac:picMkLst>
        </pc:picChg>
        <pc:picChg chg="add mod">
          <ac:chgData name="LAMIAE BEZZAZ" userId="f9bc3cc0-8e1c-4944-afa8-b4b36bbf20e1" providerId="ADAL" clId="{881391B9-F2C5-4BBC-B312-3EE02FAAF15E}" dt="2026-02-14T17:26:25.298" v="352" actId="164"/>
          <ac:picMkLst>
            <pc:docMk/>
            <pc:sldMk cId="1028714181" sldId="1121"/>
            <ac:picMk id="12" creationId="{A1702E37-32C2-4442-920D-2F69580975A6}"/>
          </ac:picMkLst>
        </pc:picChg>
      </pc:sldChg>
      <pc:sldChg chg="addSp delSp modSp">
        <pc:chgData name="LAMIAE BEZZAZ" userId="f9bc3cc0-8e1c-4944-afa8-b4b36bbf20e1" providerId="ADAL" clId="{881391B9-F2C5-4BBC-B312-3EE02FAAF15E}" dt="2026-02-14T17:31:37.994" v="409" actId="20577"/>
        <pc:sldMkLst>
          <pc:docMk/>
          <pc:sldMk cId="2260547945" sldId="1122"/>
        </pc:sldMkLst>
        <pc:spChg chg="mod">
          <ac:chgData name="LAMIAE BEZZAZ" userId="f9bc3cc0-8e1c-4944-afa8-b4b36bbf20e1" providerId="ADAL" clId="{881391B9-F2C5-4BBC-B312-3EE02FAAF15E}" dt="2026-02-14T17:31:31.600" v="407" actId="14100"/>
          <ac:spMkLst>
            <pc:docMk/>
            <pc:sldMk cId="2260547945" sldId="1122"/>
            <ac:spMk id="10" creationId="{94EED909-5B74-4AB5-AD1A-87F8BA883475}"/>
          </ac:spMkLst>
        </pc:spChg>
        <pc:spChg chg="mod">
          <ac:chgData name="LAMIAE BEZZAZ" userId="f9bc3cc0-8e1c-4944-afa8-b4b36bbf20e1" providerId="ADAL" clId="{881391B9-F2C5-4BBC-B312-3EE02FAAF15E}" dt="2026-02-14T17:31:37.994" v="409" actId="20577"/>
          <ac:spMkLst>
            <pc:docMk/>
            <pc:sldMk cId="2260547945" sldId="1122"/>
            <ac:spMk id="13" creationId="{4CDD66ED-4C95-FB1D-57A1-15D932035699}"/>
          </ac:spMkLst>
        </pc:spChg>
        <pc:picChg chg="del">
          <ac:chgData name="LAMIAE BEZZAZ" userId="f9bc3cc0-8e1c-4944-afa8-b4b36bbf20e1" providerId="ADAL" clId="{881391B9-F2C5-4BBC-B312-3EE02FAAF15E}" dt="2026-02-14T17:30:19.192" v="397" actId="478"/>
          <ac:picMkLst>
            <pc:docMk/>
            <pc:sldMk cId="2260547945" sldId="1122"/>
            <ac:picMk id="3" creationId="{EE77F0B7-8BED-49A6-AF33-A8B20F19914D}"/>
          </ac:picMkLst>
        </pc:picChg>
        <pc:picChg chg="add mod ord">
          <ac:chgData name="LAMIAE BEZZAZ" userId="f9bc3cc0-8e1c-4944-afa8-b4b36bbf20e1" providerId="ADAL" clId="{881391B9-F2C5-4BBC-B312-3EE02FAAF15E}" dt="2026-02-14T17:31:16.623" v="404" actId="171"/>
          <ac:picMkLst>
            <pc:docMk/>
            <pc:sldMk cId="2260547945" sldId="1122"/>
            <ac:picMk id="4" creationId="{D926D71C-34C0-473B-AB63-8ACC8D268E2D}"/>
          </ac:picMkLst>
        </pc:picChg>
      </pc:sldChg>
      <pc:sldChg chg="addSp delSp modSp">
        <pc:chgData name="LAMIAE BEZZAZ" userId="f9bc3cc0-8e1c-4944-afa8-b4b36bbf20e1" providerId="ADAL" clId="{881391B9-F2C5-4BBC-B312-3EE02FAAF15E}" dt="2026-02-14T17:39:28.907" v="427" actId="1076"/>
        <pc:sldMkLst>
          <pc:docMk/>
          <pc:sldMk cId="403251636" sldId="1123"/>
        </pc:sldMkLst>
        <pc:picChg chg="del">
          <ac:chgData name="LAMIAE BEZZAZ" userId="f9bc3cc0-8e1c-4944-afa8-b4b36bbf20e1" providerId="ADAL" clId="{881391B9-F2C5-4BBC-B312-3EE02FAAF15E}" dt="2026-02-14T17:34:49.397" v="412" actId="478"/>
          <ac:picMkLst>
            <pc:docMk/>
            <pc:sldMk cId="403251636" sldId="1123"/>
            <ac:picMk id="2" creationId="{D02311B7-8ADC-48E4-8806-12EB19939404}"/>
          </ac:picMkLst>
        </pc:picChg>
        <pc:picChg chg="add mod ord modCrop">
          <ac:chgData name="LAMIAE BEZZAZ" userId="f9bc3cc0-8e1c-4944-afa8-b4b36bbf20e1" providerId="ADAL" clId="{881391B9-F2C5-4BBC-B312-3EE02FAAF15E}" dt="2026-02-14T17:36:06.950" v="423"/>
          <ac:picMkLst>
            <pc:docMk/>
            <pc:sldMk cId="403251636" sldId="1123"/>
            <ac:picMk id="5" creationId="{D784961F-97F7-4D5A-B828-C4CD76F841B8}"/>
          </ac:picMkLst>
        </pc:picChg>
        <pc:picChg chg="add mod">
          <ac:chgData name="LAMIAE BEZZAZ" userId="f9bc3cc0-8e1c-4944-afa8-b4b36bbf20e1" providerId="ADAL" clId="{881391B9-F2C5-4BBC-B312-3EE02FAAF15E}" dt="2026-02-14T17:39:28.907" v="427" actId="1076"/>
          <ac:picMkLst>
            <pc:docMk/>
            <pc:sldMk cId="403251636" sldId="1123"/>
            <ac:picMk id="11" creationId="{63CA6C2A-0365-4E25-9985-26ED88ECE8F9}"/>
          </ac:picMkLst>
        </pc:picChg>
        <pc:picChg chg="del">
          <ac:chgData name="LAMIAE BEZZAZ" userId="f9bc3cc0-8e1c-4944-afa8-b4b36bbf20e1" providerId="ADAL" clId="{881391B9-F2C5-4BBC-B312-3EE02FAAF15E}" dt="2026-02-14T17:39:23.014" v="424" actId="478"/>
          <ac:picMkLst>
            <pc:docMk/>
            <pc:sldMk cId="403251636" sldId="1123"/>
            <ac:picMk id="16" creationId="{91DF2CA6-5222-4CC6-8BBC-6011D960B9DA}"/>
          </ac:picMkLst>
        </pc:picChg>
      </pc:sldChg>
      <pc:sldChg chg="delSp delAnim">
        <pc:chgData name="LAMIAE BEZZAZ" userId="f9bc3cc0-8e1c-4944-afa8-b4b36bbf20e1" providerId="ADAL" clId="{881391B9-F2C5-4BBC-B312-3EE02FAAF15E}" dt="2026-02-12T13:25:38.410" v="5" actId="478"/>
        <pc:sldMkLst>
          <pc:docMk/>
          <pc:sldMk cId="2283207828" sldId="1125"/>
        </pc:sldMkLst>
        <pc:picChg chg="del">
          <ac:chgData name="LAMIAE BEZZAZ" userId="f9bc3cc0-8e1c-4944-afa8-b4b36bbf20e1" providerId="ADAL" clId="{881391B9-F2C5-4BBC-B312-3EE02FAAF15E}" dt="2026-02-12T13:25:38.410" v="5" actId="478"/>
          <ac:picMkLst>
            <pc:docMk/>
            <pc:sldMk cId="2283207828" sldId="1125"/>
            <ac:picMk id="7" creationId="{EB0BC20C-2138-4F1D-B0F2-F0523C67A69E}"/>
          </ac:picMkLst>
        </pc:picChg>
      </pc:sldChg>
      <pc:sldChg chg="add">
        <pc:chgData name="LAMIAE BEZZAZ" userId="f9bc3cc0-8e1c-4944-afa8-b4b36bbf20e1" providerId="ADAL" clId="{881391B9-F2C5-4BBC-B312-3EE02FAAF15E}" dt="2026-02-14T14:45:08.492" v="21"/>
        <pc:sldMkLst>
          <pc:docMk/>
          <pc:sldMk cId="2083340462" sldId="1126"/>
        </pc:sldMkLst>
      </pc:sldChg>
      <pc:sldChg chg="addSp delSp modSp add">
        <pc:chgData name="LAMIAE BEZZAZ" userId="f9bc3cc0-8e1c-4944-afa8-b4b36bbf20e1" providerId="ADAL" clId="{881391B9-F2C5-4BBC-B312-3EE02FAAF15E}" dt="2026-02-14T15:52:35.630" v="184" actId="207"/>
        <pc:sldMkLst>
          <pc:docMk/>
          <pc:sldMk cId="1823551225" sldId="1127"/>
        </pc:sldMkLst>
        <pc:spChg chg="del mod">
          <ac:chgData name="LAMIAE BEZZAZ" userId="f9bc3cc0-8e1c-4944-afa8-b4b36bbf20e1" providerId="ADAL" clId="{881391B9-F2C5-4BBC-B312-3EE02FAAF15E}" dt="2026-02-14T15:47:00.959" v="124"/>
          <ac:spMkLst>
            <pc:docMk/>
            <pc:sldMk cId="1823551225" sldId="1127"/>
            <ac:spMk id="5" creationId="{E58E277A-EC32-4B9F-A1E9-D1AA5CEA2EA1}"/>
          </ac:spMkLst>
        </pc:spChg>
        <pc:spChg chg="mod">
          <ac:chgData name="LAMIAE BEZZAZ" userId="f9bc3cc0-8e1c-4944-afa8-b4b36bbf20e1" providerId="ADAL" clId="{881391B9-F2C5-4BBC-B312-3EE02FAAF15E}" dt="2026-02-14T15:48:00.685" v="134" actId="1076"/>
          <ac:spMkLst>
            <pc:docMk/>
            <pc:sldMk cId="1823551225" sldId="1127"/>
            <ac:spMk id="9" creationId="{3FB5BDD8-4656-4C5A-831A-7ED40F36EB21}"/>
          </ac:spMkLst>
        </pc:spChg>
        <pc:spChg chg="mod">
          <ac:chgData name="LAMIAE BEZZAZ" userId="f9bc3cc0-8e1c-4944-afa8-b4b36bbf20e1" providerId="ADAL" clId="{881391B9-F2C5-4BBC-B312-3EE02FAAF15E}" dt="2026-02-14T15:48:25.102" v="140" actId="14100"/>
          <ac:spMkLst>
            <pc:docMk/>
            <pc:sldMk cId="1823551225" sldId="1127"/>
            <ac:spMk id="10" creationId="{4B899F33-E2DC-4214-B05E-CB93BE04BE7C}"/>
          </ac:spMkLst>
        </pc:spChg>
        <pc:spChg chg="mod">
          <ac:chgData name="LAMIAE BEZZAZ" userId="f9bc3cc0-8e1c-4944-afa8-b4b36bbf20e1" providerId="ADAL" clId="{881391B9-F2C5-4BBC-B312-3EE02FAAF15E}" dt="2026-02-14T15:49:08.365" v="149" actId="14100"/>
          <ac:spMkLst>
            <pc:docMk/>
            <pc:sldMk cId="1823551225" sldId="1127"/>
            <ac:spMk id="11" creationId="{869F23A8-BC05-47B1-A315-06930F385C35}"/>
          </ac:spMkLst>
        </pc:spChg>
        <pc:spChg chg="mod">
          <ac:chgData name="LAMIAE BEZZAZ" userId="f9bc3cc0-8e1c-4944-afa8-b4b36bbf20e1" providerId="ADAL" clId="{881391B9-F2C5-4BBC-B312-3EE02FAAF15E}" dt="2026-02-14T15:49:15.728" v="151" actId="14100"/>
          <ac:spMkLst>
            <pc:docMk/>
            <pc:sldMk cId="1823551225" sldId="1127"/>
            <ac:spMk id="12" creationId="{81D62F92-865E-48CE-8017-25EB22DBA20A}"/>
          </ac:spMkLst>
        </pc:spChg>
        <pc:spChg chg="mod">
          <ac:chgData name="LAMIAE BEZZAZ" userId="f9bc3cc0-8e1c-4944-afa8-b4b36bbf20e1" providerId="ADAL" clId="{881391B9-F2C5-4BBC-B312-3EE02FAAF15E}" dt="2026-02-14T15:49:40.569" v="155" actId="14100"/>
          <ac:spMkLst>
            <pc:docMk/>
            <pc:sldMk cId="1823551225" sldId="1127"/>
            <ac:spMk id="13" creationId="{98017016-86B6-4278-9E28-7FD4DF9D8F56}"/>
          </ac:spMkLst>
        </pc:spChg>
        <pc:spChg chg="mod">
          <ac:chgData name="LAMIAE BEZZAZ" userId="f9bc3cc0-8e1c-4944-afa8-b4b36bbf20e1" providerId="ADAL" clId="{881391B9-F2C5-4BBC-B312-3EE02FAAF15E}" dt="2026-02-14T15:49:53.179" v="157" actId="14100"/>
          <ac:spMkLst>
            <pc:docMk/>
            <pc:sldMk cId="1823551225" sldId="1127"/>
            <ac:spMk id="14" creationId="{26998F71-4E99-4B8B-83F6-72BA37CFA4D3}"/>
          </ac:spMkLst>
        </pc:spChg>
        <pc:spChg chg="mod">
          <ac:chgData name="LAMIAE BEZZAZ" userId="f9bc3cc0-8e1c-4944-afa8-b4b36bbf20e1" providerId="ADAL" clId="{881391B9-F2C5-4BBC-B312-3EE02FAAF15E}" dt="2026-02-14T15:51:50.945" v="176" actId="14100"/>
          <ac:spMkLst>
            <pc:docMk/>
            <pc:sldMk cId="1823551225" sldId="1127"/>
            <ac:spMk id="15" creationId="{0DC26E44-AD87-45CC-A8DB-0C5CCC9BF3D5}"/>
          </ac:spMkLst>
        </pc:spChg>
        <pc:spChg chg="mod">
          <ac:chgData name="LAMIAE BEZZAZ" userId="f9bc3cc0-8e1c-4944-afa8-b4b36bbf20e1" providerId="ADAL" clId="{881391B9-F2C5-4BBC-B312-3EE02FAAF15E}" dt="2026-02-14T15:52:01.243" v="178" actId="1076"/>
          <ac:spMkLst>
            <pc:docMk/>
            <pc:sldMk cId="1823551225" sldId="1127"/>
            <ac:spMk id="16" creationId="{B3F54639-7A8D-4B58-88CE-8F9E63DCD3B2}"/>
          </ac:spMkLst>
        </pc:spChg>
        <pc:spChg chg="mod">
          <ac:chgData name="LAMIAE BEZZAZ" userId="f9bc3cc0-8e1c-4944-afa8-b4b36bbf20e1" providerId="ADAL" clId="{881391B9-F2C5-4BBC-B312-3EE02FAAF15E}" dt="2026-02-14T15:50:20.270" v="163" actId="14100"/>
          <ac:spMkLst>
            <pc:docMk/>
            <pc:sldMk cId="1823551225" sldId="1127"/>
            <ac:spMk id="17" creationId="{83CD635F-4456-44EA-BD37-5B5AFC3DBCCA}"/>
          </ac:spMkLst>
        </pc:spChg>
        <pc:spChg chg="mod">
          <ac:chgData name="LAMIAE BEZZAZ" userId="f9bc3cc0-8e1c-4944-afa8-b4b36bbf20e1" providerId="ADAL" clId="{881391B9-F2C5-4BBC-B312-3EE02FAAF15E}" dt="2026-02-14T15:52:09.976" v="180" actId="1076"/>
          <ac:spMkLst>
            <pc:docMk/>
            <pc:sldMk cId="1823551225" sldId="1127"/>
            <ac:spMk id="18" creationId="{E136B862-8F8C-4608-97D4-E7CDF3733E20}"/>
          </ac:spMkLst>
        </pc:spChg>
        <pc:spChg chg="add mod ord">
          <ac:chgData name="LAMIAE BEZZAZ" userId="f9bc3cc0-8e1c-4944-afa8-b4b36bbf20e1" providerId="ADAL" clId="{881391B9-F2C5-4BBC-B312-3EE02FAAF15E}" dt="2026-02-14T15:52:35.630" v="184" actId="207"/>
          <ac:spMkLst>
            <pc:docMk/>
            <pc:sldMk cId="1823551225" sldId="1127"/>
            <ac:spMk id="19" creationId="{6963DAD0-7A18-4A59-BC87-C387B527924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07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94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12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7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93" r:id="rId10"/>
    <p:sldLayoutId id="2147483795" r:id="rId11"/>
    <p:sldLayoutId id="2147483796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17/02/2026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6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Relationship Id="rId6" Type="http://schemas.microsoft.com/office/2007/relationships/hdphoto" Target="../media/hdphoto5.wdp"/><Relationship Id="rId5" Type="http://schemas.openxmlformats.org/officeDocument/2006/relationships/image" Target="../media/image41.pn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4.png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7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9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8D9CC1-9405-4047-9D2D-7ED0E15EC1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9809D0B-39B1-4B0A-8CAD-2EE9BF98B14C}"/>
              </a:ext>
            </a:extLst>
          </p:cNvPr>
          <p:cNvGrpSpPr/>
          <p:nvPr/>
        </p:nvGrpSpPr>
        <p:grpSpPr>
          <a:xfrm>
            <a:off x="4620125" y="2194778"/>
            <a:ext cx="3996000" cy="3780000"/>
            <a:chOff x="2864314" y="0"/>
            <a:chExt cx="8942136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EA7B794-216F-40FB-94F5-A8C754C58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4314" y="0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0595E09-508A-4381-8018-0C20A2C95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5382" y="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EA89CFC-C979-4968-ACFD-6877FE700398}"/>
              </a:ext>
            </a:extLst>
          </p:cNvPr>
          <p:cNvGrpSpPr/>
          <p:nvPr/>
        </p:nvGrpSpPr>
        <p:grpSpPr>
          <a:xfrm>
            <a:off x="395114" y="2194778"/>
            <a:ext cx="3996000" cy="3780000"/>
            <a:chOff x="-2028325" y="0"/>
            <a:chExt cx="8935815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C54192B-ECE9-4EB2-9D06-F15BB91E0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28325" y="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857361F-CC51-4C08-B6D6-1E0EAC05F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6422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334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698708" y="221131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– Lettre p - P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p - P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p - P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p - P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p - P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p - P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p - P</a:t>
            </a:r>
          </a:p>
          <a:p>
            <a:r>
              <a:rPr lang="fr-FR" dirty="0"/>
              <a:t>Écriture - Lettre p - P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193591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 avec la lettre p.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mots avec la lettre p.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01" y="756000"/>
            <a:ext cx="72053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3_SEM3_S4_dialogue">
            <a:hlinkClick r:id="" action="ppaction://media"/>
            <a:extLst>
              <a:ext uri="{FF2B5EF4-FFF2-40B4-BE49-F238E27FC236}">
                <a16:creationId xmlns:a16="http://schemas.microsoft.com/office/drawing/2014/main" id="{18C0F77A-16E2-025D-EB09-0D0157783E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7166" y="2170323"/>
            <a:ext cx="8089667" cy="288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3_SEM3_S4_dialogue">
            <a:hlinkClick r:id="" action="ppaction://media"/>
            <a:extLst>
              <a:ext uri="{FF2B5EF4-FFF2-40B4-BE49-F238E27FC236}">
                <a16:creationId xmlns:a16="http://schemas.microsoft.com/office/drawing/2014/main" id="{18C0F77A-16E2-025D-EB09-0D0157783E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7166" y="2170323"/>
            <a:ext cx="8089667" cy="288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3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CA864A1-D6EA-427B-96A6-EB2C2E8A2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343" y="1785231"/>
            <a:ext cx="6707313" cy="467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34941EE-D1C5-4C36-B9EC-FC7BB3A3F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75" y="2093343"/>
            <a:ext cx="7322049" cy="429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27628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6761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30F627F-3B84-49B8-9708-74EDC7DF35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9" t="8408" r="6693" b="7827"/>
          <a:stretch/>
        </p:blipFill>
        <p:spPr>
          <a:xfrm>
            <a:off x="2353195" y="2863684"/>
            <a:ext cx="4416878" cy="2947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33DCAF-790F-4BB7-8007-658D8E13422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68555" y="2092025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B8C928-9195-4E34-A256-EF93CFD8365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812492" y="2092026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976184" y="2052302"/>
            <a:ext cx="735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« Les deux amis sont à la maison. Chacun présente ses parents à l’autre, parle de ses frères et sœurs et dit ce qu’il y a dans sa maison. »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367ECFD-6BEE-44E4-8549-509315709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9" t="8408" r="6693" b="7827"/>
          <a:stretch/>
        </p:blipFill>
        <p:spPr>
          <a:xfrm>
            <a:off x="2353195" y="3464101"/>
            <a:ext cx="4416878" cy="2947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01D11A2-6797-4CD3-83DE-302405FD3A2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68555" y="2692442"/>
            <a:ext cx="1383692" cy="122418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639A675-C2C9-4230-8DD9-92BB9AFB475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812492" y="2692443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75A2019-1949-4391-8569-11E9C38AEFF9}"/>
              </a:ext>
            </a:extLst>
          </p:cNvPr>
          <p:cNvSpPr txBox="1"/>
          <p:nvPr/>
        </p:nvSpPr>
        <p:spPr>
          <a:xfrm>
            <a:off x="976184" y="2052302"/>
            <a:ext cx="735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« Les deux amis sont à la maison. Chacun présente ses parents à l’autre, parle de ses frères et sœurs et dit ce qu’il y a dans sa maison. »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2939E8F-ACFD-43C9-9E1E-22DBA92548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9" t="8408" r="6693" b="7827"/>
          <a:stretch/>
        </p:blipFill>
        <p:spPr>
          <a:xfrm>
            <a:off x="2353195" y="3464101"/>
            <a:ext cx="4416878" cy="2947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42B6948-5FD6-4084-A9DC-D3F492793AD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68555" y="2692442"/>
            <a:ext cx="1383692" cy="122418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FDE404B-47AA-4110-83A1-42AD09A1730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812492" y="2692443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637595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2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C34192-92C2-4476-95C4-23E94528B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98C6886-4784-4849-83E1-A7D8FDFEC9BB}"/>
              </a:ext>
            </a:extLst>
          </p:cNvPr>
          <p:cNvSpPr txBox="1"/>
          <p:nvPr/>
        </p:nvSpPr>
        <p:spPr>
          <a:xfrm>
            <a:off x="976184" y="2052302"/>
            <a:ext cx="735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« Les deux amis sont à la maison. Chacun présente ses parents à l’autre, parle de ses frères et sœurs et dit ce qu’il y a dans sa maison. »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DBA7DAA-EC3B-4968-BCE8-734D2CD39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9" t="8408" r="6693" b="7827"/>
          <a:stretch/>
        </p:blipFill>
        <p:spPr>
          <a:xfrm>
            <a:off x="2353195" y="3464101"/>
            <a:ext cx="4416878" cy="2947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0FA3510-B328-47A8-9C81-D25FA7B5FD7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68555" y="2692442"/>
            <a:ext cx="1383692" cy="12241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D6CD497-09D7-4196-AEC6-44F373DE35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812492" y="2692443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mots avec la lettre p.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mots avec la lettre p.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p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P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320380-401F-4836-B260-05317F8644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F78338B-E33B-4DF3-A226-515EDF340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D4656F-D5BE-4773-B96D-8FF6F3A4D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pa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</p:grp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6A375E-D9BD-40F7-8EF8-710986B4E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C65BED1-47E5-4EB3-B559-3C20E92D7E9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25CBB39-1B0F-4C15-9575-F8D60723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FFFF9-A2D4-436D-82F6-900D5BD73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C900943-EED8-4CF4-8762-0C13DB281403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B5A3CDB-1813-48EF-A7BD-D79AA108C965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pa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86F6DDE-FF4E-44B3-AA87-2B3EA66CC5E1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EF91C89-0640-4B7C-9972-B42EA5F9F354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ACB2A13-674C-4250-A799-072B488AC3D5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1BA37A1-2E83-4102-ACFB-B75639BC85BC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A03D303-9BB5-4560-828A-AC938A5C596A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mots contenant la lettre p.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2A3ECD-FE69-4BD6-BBD8-3DD9AE5A4A0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EC3091-AFE1-46DD-AA96-2947852A3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29B375-D406-4403-A3B0-0408DC16DF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Google Shape;99;p3">
            <a:extLst>
              <a:ext uri="{FF2B5EF4-FFF2-40B4-BE49-F238E27FC236}">
                <a16:creationId xmlns:a16="http://schemas.microsoft.com/office/drawing/2014/main" id="{BE6BCFF3-707F-4E4A-8810-4FF45C97EF2C}"/>
              </a:ext>
            </a:extLst>
          </p:cNvPr>
          <p:cNvSpPr txBox="1"/>
          <p:nvPr/>
        </p:nvSpPr>
        <p:spPr>
          <a:xfrm>
            <a:off x="851835" y="2214509"/>
            <a:ext cx="779361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a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a  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irat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omm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   </a:t>
            </a:r>
          </a:p>
          <a:p>
            <a:pPr marL="0" marR="0" lvl="0" indent="0" algn="ct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uré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  </a:t>
            </a:r>
            <a:r>
              <a:rPr lang="fr-FR" sz="4800" dirty="0">
                <a:solidFill>
                  <a:srgbClr val="00ACA4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p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eti</a:t>
            </a:r>
            <a:r>
              <a:rPr lang="fr-FR" sz="4800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t</a:t>
            </a:r>
            <a:r>
              <a:rPr lang="fr-FR" sz="4800" dirty="0">
                <a:solidFill>
                  <a:srgbClr val="424D7B"/>
                </a:solidFill>
                <a:latin typeface="Dosis SemiBold" pitchFamily="2" charset="0"/>
                <a:ea typeface="Calibri"/>
                <a:cs typeface="Calibri"/>
                <a:sym typeface="Calibri"/>
              </a:rPr>
              <a:t> </a:t>
            </a:r>
            <a:endParaRPr sz="4800" dirty="0">
              <a:solidFill>
                <a:srgbClr val="424D7B"/>
              </a:solidFill>
              <a:latin typeface="Dosis SemiBold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1_P03_W03_S4_Fusion">
            <a:hlinkClick r:id="" action="ppaction://media"/>
            <a:extLst>
              <a:ext uri="{FF2B5EF4-FFF2-40B4-BE49-F238E27FC236}">
                <a16:creationId xmlns:a16="http://schemas.microsoft.com/office/drawing/2014/main" id="{33D61F0C-60A6-4DBF-872D-3FCD3046A2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8857" y="1951348"/>
            <a:ext cx="7626285" cy="420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84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588836" y="2214509"/>
            <a:ext cx="855516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Papa     pirat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pomm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marL="0" marR="0" lvl="0" indent="0" algn="ct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puré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peti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  <a:endParaRPr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D10F024-D99B-4F4F-99CD-82EA0153D4A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D9666E2-42A9-4333-820D-96AF7865C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834E3B-DB4A-49F1-A6EA-E0901F333D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977447" y="3437826"/>
            <a:ext cx="176740" cy="58909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1756953" y="3335092"/>
            <a:ext cx="178372" cy="79293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869F23A8-BC05-47B1-A315-06930F385C35}"/>
              </a:ext>
            </a:extLst>
          </p:cNvPr>
          <p:cNvSpPr/>
          <p:nvPr/>
        </p:nvSpPr>
        <p:spPr>
          <a:xfrm rot="16200000">
            <a:off x="3063959" y="3473339"/>
            <a:ext cx="176741" cy="58909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81D62F92-865E-48CE-8017-25EB22DBA20A}"/>
              </a:ext>
            </a:extLst>
          </p:cNvPr>
          <p:cNvSpPr/>
          <p:nvPr/>
        </p:nvSpPr>
        <p:spPr>
          <a:xfrm rot="16200000">
            <a:off x="4008547" y="3179202"/>
            <a:ext cx="176742" cy="117736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26998F71-4E99-4B8B-83F6-72BA37CFA4D3}"/>
              </a:ext>
            </a:extLst>
          </p:cNvPr>
          <p:cNvSpPr/>
          <p:nvPr/>
        </p:nvSpPr>
        <p:spPr>
          <a:xfrm rot="16200000">
            <a:off x="6864425" y="2584641"/>
            <a:ext cx="171830" cy="236601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0DC26E44-AD87-45CC-A8DB-0C5CCC9BF3D5}"/>
              </a:ext>
            </a:extLst>
          </p:cNvPr>
          <p:cNvSpPr/>
          <p:nvPr/>
        </p:nvSpPr>
        <p:spPr>
          <a:xfrm rot="16200000">
            <a:off x="3259110" y="5256744"/>
            <a:ext cx="169782" cy="79485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B3F54639-7A8D-4B58-88CE-8F9E63DCD3B2}"/>
              </a:ext>
            </a:extLst>
          </p:cNvPr>
          <p:cNvSpPr/>
          <p:nvPr/>
        </p:nvSpPr>
        <p:spPr>
          <a:xfrm rot="16200000">
            <a:off x="4166669" y="5193289"/>
            <a:ext cx="171828" cy="9197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5475006" y="5313161"/>
            <a:ext cx="171829" cy="67997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E136B862-8F8C-4608-97D4-E7CDF3733E20}"/>
              </a:ext>
            </a:extLst>
          </p:cNvPr>
          <p:cNvSpPr/>
          <p:nvPr/>
        </p:nvSpPr>
        <p:spPr>
          <a:xfrm rot="16200000">
            <a:off x="6193974" y="5313159"/>
            <a:ext cx="171828" cy="67997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Papa</a:t>
            </a:r>
            <a:endParaRPr lang="pt-BR" sz="9600" b="1" dirty="0">
              <a:ln w="0"/>
              <a:solidFill>
                <a:schemeClr val="bg1">
                  <a:lumMod val="65000"/>
                </a:schemeClr>
              </a:solidFill>
              <a:latin typeface="Dosis SemiBold" pitchFamily="2" charset="0"/>
              <a:cs typeface="Aharoni" panose="02010803020104030203" pitchFamily="2" charset="-79"/>
            </a:endParaRP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3857954" y="3789233"/>
            <a:ext cx="281474" cy="11466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5088800" y="3789232"/>
            <a:ext cx="281474" cy="114661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5566CC-83B2-41CC-B519-2F830AC8F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C2BB-DAFD-F418-040E-9E4F9372F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E9703-D40A-0D88-06AB-199C533B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571A59-6FD9-492B-13AE-0E5009724167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pirat</a:t>
            </a:r>
            <a:r>
              <a:rPr lang="pt-BR" sz="72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9714447C-7A51-57DB-3B58-176FAAF381B5}"/>
              </a:ext>
            </a:extLst>
          </p:cNvPr>
          <p:cNvSpPr/>
          <p:nvPr/>
        </p:nvSpPr>
        <p:spPr>
          <a:xfrm rot="16200000">
            <a:off x="3404643" y="3742464"/>
            <a:ext cx="168099" cy="64876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0FA1029A-BAB0-9992-039F-394932FA0028}"/>
              </a:ext>
            </a:extLst>
          </p:cNvPr>
          <p:cNvSpPr/>
          <p:nvPr/>
        </p:nvSpPr>
        <p:spPr>
          <a:xfrm rot="16200000">
            <a:off x="4530531" y="3350497"/>
            <a:ext cx="168098" cy="143269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6DD955-E1EB-4D8E-8F55-8E2D9889B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667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1100F-08B3-B4C7-3F94-09E92B4BA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DBC47-A89A-5EAE-D0EF-7D8DDCEE3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E3064D-FA6C-23D3-069A-E690F644D710}"/>
              </a:ext>
            </a:extLst>
          </p:cNvPr>
          <p:cNvSpPr txBox="1"/>
          <p:nvPr/>
        </p:nvSpPr>
        <p:spPr>
          <a:xfrm>
            <a:off x="521142" y="2445596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</a:rPr>
              <a:t>pomm</a:t>
            </a:r>
            <a:r>
              <a:rPr kumimoji="0" lang="pt-BR" sz="8000" b="1" i="0" u="none" strike="noStrike" kern="1200" cap="none" spc="0" normalizeH="0" baseline="0" noProof="0" dirty="0">
                <a:ln w="0"/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EE3DF84A-F90E-6930-16F4-8CE14D2B4690}"/>
              </a:ext>
            </a:extLst>
          </p:cNvPr>
          <p:cNvSpPr/>
          <p:nvPr/>
        </p:nvSpPr>
        <p:spPr>
          <a:xfrm rot="16200000">
            <a:off x="4208374" y="2511915"/>
            <a:ext cx="146261" cy="313169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A64A58-3555-4D78-9D3A-855E31BEC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669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67F7-E7B6-4854-BB11-570F9345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6E97B-F186-2B65-2EA1-FBC5FE86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DE64BF-7B18-C7B4-7F79-EB899316A021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puré</a:t>
            </a:r>
            <a:r>
              <a:rPr lang="pt-BR" sz="72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FD1942-2E59-373D-6071-7E41CC03329B}"/>
              </a:ext>
            </a:extLst>
          </p:cNvPr>
          <p:cNvSpPr/>
          <p:nvPr/>
        </p:nvSpPr>
        <p:spPr>
          <a:xfrm rot="16200000">
            <a:off x="3530031" y="3698471"/>
            <a:ext cx="279204" cy="84220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704B3F2A-6B7D-4A9D-A701-4E8A5E6E63EA}"/>
              </a:ext>
            </a:extLst>
          </p:cNvPr>
          <p:cNvSpPr/>
          <p:nvPr/>
        </p:nvSpPr>
        <p:spPr>
          <a:xfrm rot="16200000">
            <a:off x="4594985" y="3512137"/>
            <a:ext cx="290922" cy="120315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E60417-7BAA-479B-B45B-B3D4865CA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029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peti</a:t>
            </a:r>
            <a:r>
              <a:rPr lang="pt-BR" sz="72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t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1E9886C2-52CA-C1D9-60A3-DC3E4BC161A3}"/>
              </a:ext>
            </a:extLst>
          </p:cNvPr>
          <p:cNvSpPr/>
          <p:nvPr/>
        </p:nvSpPr>
        <p:spPr>
          <a:xfrm rot="16200000">
            <a:off x="3783734" y="3694247"/>
            <a:ext cx="177558" cy="75303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4636818" y="3694246"/>
            <a:ext cx="177559" cy="75303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88E92C-E733-4D7C-8669-B09DE067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533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03878" y="2491547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petit</a:t>
            </a:r>
            <a:r>
              <a:rPr lang="pt-BR" sz="7200" b="1" dirty="0">
                <a:ln w="0"/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endParaRPr kumimoji="0" lang="pt-BR" sz="7200" b="1" i="0" u="none" strike="noStrike" kern="1200" cap="none" spc="0" normalizeH="0" baseline="0" noProof="0" dirty="0">
              <a:ln w="0"/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3515683" y="3524676"/>
            <a:ext cx="170837" cy="90708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D76BFFAA-2749-406A-A9D6-3D8C191F09D4}"/>
              </a:ext>
            </a:extLst>
          </p:cNvPr>
          <p:cNvSpPr/>
          <p:nvPr/>
        </p:nvSpPr>
        <p:spPr>
          <a:xfrm rot="16200000">
            <a:off x="4605231" y="3441365"/>
            <a:ext cx="170837" cy="107370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23C7A5-1244-4BFB-90DD-A5FF6AA93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67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68.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A918EC-C5FB-4530-B954-0F80A7103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68" y="1756610"/>
            <a:ext cx="3202168" cy="491168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4752990"/>
            <a:ext cx="3157279" cy="9018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0A83911-3C34-4055-BE43-6A2F804891B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40B9A64-6425-4023-9558-AE771C77C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2472757-4CAD-48D8-A0C0-741031CEEB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7611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syllabes et les mots à votre voisin. Chacun son tour. Je vais circuler entre les rangs pour vous aider.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3878862-D57B-4CBF-884C-70D6727CA58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7D9F1AA-FBE8-48F9-B230-1A361A105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AFB1266-FBEA-4917-A02C-E8664EBD2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496E0DF-7B70-4B46-A79D-21347CFEC4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98" t="62222" r="10701" b="20392"/>
          <a:stretch/>
        </p:blipFill>
        <p:spPr>
          <a:xfrm>
            <a:off x="442761" y="2992233"/>
            <a:ext cx="4909292" cy="164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mots contenant la lettre p.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mots contenant la lettre p.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150511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238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mots contenant la lettre p.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F1A0F8A-7828-4FF8-ABCA-DCDB297B061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18B0C32-0604-4ABA-96DA-FD9E8F1A5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702F4E-E2D6-40CB-BAF9-CC2E7CBF26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345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papa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668B9A-B791-486B-8775-3D62C4AA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9291CD-F26E-49EA-9DB8-276ED8D864F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C70EE7C-CAB3-4EC7-AC17-D811B0F5D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BD2233-5780-4C92-9287-0D46318C72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2FBADE4-9612-B575-8228-13AA2701C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813" y="2528369"/>
            <a:ext cx="3379187" cy="218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B3A038C-AF14-4FD7-BBAE-A4E6ACC10C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D527187-3586-4FA7-9439-C2C274DDD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B778A9-B3AF-4327-8AA9-749BAE5426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44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9F23-903B-DACD-402F-0695D0BB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7EBAA8C-279E-7C81-69CC-EC68AE80B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2ACAECE2-E917-C09A-9B0E-1218059D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papa.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B902435-4D6F-C508-E75A-D216966FB5A3}"/>
              </a:ext>
            </a:extLst>
          </p:cNvPr>
          <p:cNvGrpSpPr/>
          <p:nvPr/>
        </p:nvGrpSpPr>
        <p:grpSpPr>
          <a:xfrm>
            <a:off x="1783243" y="2092664"/>
            <a:ext cx="5577513" cy="3434811"/>
            <a:chOff x="1783243" y="2092664"/>
            <a:chExt cx="5577513" cy="3434811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807DD7E-C122-4A23-9042-71C200CAFDBF}"/>
                </a:ext>
              </a:extLst>
            </p:cNvPr>
            <p:cNvGrpSpPr/>
            <p:nvPr/>
          </p:nvGrpSpPr>
          <p:grpSpPr>
            <a:xfrm>
              <a:off x="1783243" y="2092664"/>
              <a:ext cx="5577513" cy="3434811"/>
              <a:chOff x="1783243" y="2384611"/>
              <a:chExt cx="5577513" cy="3434811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9980387-9713-7EBE-4B57-31E8A2BE7145}"/>
                  </a:ext>
                </a:extLst>
              </p:cNvPr>
              <p:cNvGrpSpPr/>
              <p:nvPr/>
            </p:nvGrpSpPr>
            <p:grpSpPr>
              <a:xfrm>
                <a:off x="1783243" y="2384611"/>
                <a:ext cx="5577513" cy="3434811"/>
                <a:chOff x="2211351" y="1945341"/>
                <a:chExt cx="4682508" cy="3434811"/>
              </a:xfrm>
            </p:grpSpPr>
            <p:pic>
              <p:nvPicPr>
                <p:cNvPr id="13" name="Picture 2" descr="Une image contenant texte, ligne, reçu&#10;&#10;Description générée automatiquement">
                  <a:extLst>
                    <a:ext uri="{FF2B5EF4-FFF2-40B4-BE49-F238E27FC236}">
                      <a16:creationId xmlns:a16="http://schemas.microsoft.com/office/drawing/2014/main" id="{7E5322B0-EC47-0189-5F71-ABEB865301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081" t="26506" r="47106" b="48323"/>
                <a:stretch>
                  <a:fillRect/>
                </a:stretch>
              </p:blipFill>
              <p:spPr bwMode="auto">
                <a:xfrm>
                  <a:off x="2211351" y="1945341"/>
                  <a:ext cx="4682508" cy="343481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359311F-26A2-62E3-FF7C-D1068B369BDD}"/>
                    </a:ext>
                  </a:extLst>
                </p:cNvPr>
                <p:cNvSpPr/>
                <p:nvPr/>
              </p:nvSpPr>
              <p:spPr>
                <a:xfrm>
                  <a:off x="2706040" y="2816673"/>
                  <a:ext cx="2546475" cy="205319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8800" dirty="0">
                      <a:solidFill>
                        <a:srgbClr val="565F88"/>
                      </a:solidFill>
                      <a:latin typeface="Century Gothic" panose="020B0502020202020204" pitchFamily="34" charset="0"/>
                      <a:ea typeface="Cambria" panose="02040503050406030204" pitchFamily="18" charset="0"/>
                      <a:cs typeface="Aharoni" panose="02010803020104030203" pitchFamily="2" charset="-79"/>
                    </a:rPr>
                    <a:t>p</a:t>
                  </a:r>
                  <a:r>
                    <a:rPr lang="fr-FR" sz="8800" dirty="0">
                      <a:solidFill>
                        <a:srgbClr val="565F88"/>
                      </a:solidFill>
                      <a:latin typeface="Century Gothic" panose="020B0502020202020204" pitchFamily="34" charset="0"/>
                      <a:ea typeface="Calibri Light" panose="020F0302020204030204" pitchFamily="34" charset="0"/>
                      <a:cs typeface="Aharoni" panose="02010803020104030203" pitchFamily="2" charset="-79"/>
                    </a:rPr>
                    <a:t>a</a:t>
                  </a:r>
                  <a:r>
                    <a:rPr lang="fr-FR" sz="8800" dirty="0">
                      <a:solidFill>
                        <a:srgbClr val="565F88"/>
                      </a:solidFill>
                      <a:latin typeface="Century Gothic" panose="020B0502020202020204" pitchFamily="34" charset="0"/>
                      <a:ea typeface="Cambria" panose="02040503050406030204" pitchFamily="18" charset="0"/>
                      <a:cs typeface="Aharoni" panose="02010803020104030203" pitchFamily="2" charset="-79"/>
                    </a:rPr>
                    <a:t>p</a:t>
                  </a:r>
                  <a:r>
                    <a:rPr lang="fr-FR" sz="9600" dirty="0">
                      <a:solidFill>
                        <a:srgbClr val="565F88"/>
                      </a:solidFill>
                      <a:latin typeface="Dosis" pitchFamily="2" charset="0"/>
                      <a:ea typeface="Calibri Light" panose="020F0302020204030204" pitchFamily="34" charset="0"/>
                      <a:cs typeface="Aharoni" panose="02010803020104030203" pitchFamily="2" charset="-79"/>
                    </a:rPr>
                    <a:t>a</a:t>
                  </a:r>
                  <a:endParaRPr lang="fr-FR" sz="11500" b="1" dirty="0">
                    <a:solidFill>
                      <a:srgbClr val="565F88"/>
                    </a:solidFill>
                    <a:latin typeface="Bahnschrift Light Condensed" panose="020B0502040204020203" pitchFamily="34" charset="0"/>
                    <a:ea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39D38555-37F8-B6ED-D434-975D0A1CF8E7}"/>
                  </a:ext>
                </a:extLst>
              </p:cNvPr>
              <p:cNvCxnSpPr/>
              <p:nvPr/>
            </p:nvCxnSpPr>
            <p:spPr>
              <a:xfrm>
                <a:off x="2583455" y="5150386"/>
                <a:ext cx="0" cy="269913"/>
              </a:xfrm>
              <a:prstGeom prst="line">
                <a:avLst/>
              </a:prstGeom>
              <a:ln w="76200">
                <a:solidFill>
                  <a:srgbClr val="565F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5FC7845-46DD-6022-D840-DC195B40B0E6}"/>
                </a:ext>
              </a:extLst>
            </p:cNvPr>
            <p:cNvCxnSpPr/>
            <p:nvPr/>
          </p:nvCxnSpPr>
          <p:spPr>
            <a:xfrm>
              <a:off x="4112961" y="4871214"/>
              <a:ext cx="0" cy="269913"/>
            </a:xfrm>
            <a:prstGeom prst="line">
              <a:avLst/>
            </a:prstGeom>
            <a:ln w="76200">
              <a:solidFill>
                <a:srgbClr val="565F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4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AED6F91-20D7-4986-AFC1-CBF64E124C6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6C43A53-5BE5-494B-B29D-5D453C4F5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98E223-1B76-4383-AE43-2E9C498528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70C1A31-FF83-6966-1C18-E9A7AE225E70}"/>
              </a:ext>
            </a:extLst>
          </p:cNvPr>
          <p:cNvGrpSpPr/>
          <p:nvPr/>
        </p:nvGrpSpPr>
        <p:grpSpPr>
          <a:xfrm>
            <a:off x="1783243" y="2092664"/>
            <a:ext cx="5577513" cy="3434811"/>
            <a:chOff x="1783243" y="2092664"/>
            <a:chExt cx="5577513" cy="3434811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83904A2-F6AC-DE72-7E35-822EBF01CDA1}"/>
                </a:ext>
              </a:extLst>
            </p:cNvPr>
            <p:cNvGrpSpPr/>
            <p:nvPr/>
          </p:nvGrpSpPr>
          <p:grpSpPr>
            <a:xfrm>
              <a:off x="1783243" y="2092664"/>
              <a:ext cx="5577513" cy="3434811"/>
              <a:chOff x="1783243" y="2384611"/>
              <a:chExt cx="5577513" cy="3434811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E9D71D89-653C-E402-99B3-BC5DA050AF16}"/>
                  </a:ext>
                </a:extLst>
              </p:cNvPr>
              <p:cNvGrpSpPr/>
              <p:nvPr/>
            </p:nvGrpSpPr>
            <p:grpSpPr>
              <a:xfrm>
                <a:off x="1783243" y="2384611"/>
                <a:ext cx="5577513" cy="3434811"/>
                <a:chOff x="2211351" y="1945341"/>
                <a:chExt cx="4682508" cy="3434811"/>
              </a:xfrm>
            </p:grpSpPr>
            <p:pic>
              <p:nvPicPr>
                <p:cNvPr id="11" name="Picture 2" descr="Une image contenant texte, ligne, reçu&#10;&#10;Description générée automatiquement">
                  <a:extLst>
                    <a:ext uri="{FF2B5EF4-FFF2-40B4-BE49-F238E27FC236}">
                      <a16:creationId xmlns:a16="http://schemas.microsoft.com/office/drawing/2014/main" id="{37A61B31-E472-DB4C-E9B8-465899843F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081" t="26506" r="47106" b="48323"/>
                <a:stretch>
                  <a:fillRect/>
                </a:stretch>
              </p:blipFill>
              <p:spPr bwMode="auto">
                <a:xfrm>
                  <a:off x="2211351" y="1945341"/>
                  <a:ext cx="4682508" cy="343481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5D8391F-D7B5-775D-4941-8D0D5DC6AC45}"/>
                    </a:ext>
                  </a:extLst>
                </p:cNvPr>
                <p:cNvSpPr/>
                <p:nvPr/>
              </p:nvSpPr>
              <p:spPr>
                <a:xfrm>
                  <a:off x="2706040" y="2816673"/>
                  <a:ext cx="2546475" cy="205319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8800" dirty="0">
                      <a:solidFill>
                        <a:srgbClr val="565F88"/>
                      </a:solidFill>
                      <a:latin typeface="Century Gothic" panose="020B0502020202020204" pitchFamily="34" charset="0"/>
                      <a:ea typeface="Cambria" panose="02040503050406030204" pitchFamily="18" charset="0"/>
                      <a:cs typeface="Aharoni" panose="02010803020104030203" pitchFamily="2" charset="-79"/>
                    </a:rPr>
                    <a:t>p</a:t>
                  </a:r>
                  <a:r>
                    <a:rPr lang="fr-FR" sz="8800" dirty="0">
                      <a:solidFill>
                        <a:srgbClr val="565F88"/>
                      </a:solidFill>
                      <a:latin typeface="Century Gothic" panose="020B0502020202020204" pitchFamily="34" charset="0"/>
                      <a:ea typeface="Calibri Light" panose="020F0302020204030204" pitchFamily="34" charset="0"/>
                      <a:cs typeface="Aharoni" panose="02010803020104030203" pitchFamily="2" charset="-79"/>
                    </a:rPr>
                    <a:t>a</a:t>
                  </a:r>
                  <a:r>
                    <a:rPr lang="fr-FR" sz="8800" dirty="0">
                      <a:solidFill>
                        <a:srgbClr val="565F88"/>
                      </a:solidFill>
                      <a:latin typeface="Century Gothic" panose="020B0502020202020204" pitchFamily="34" charset="0"/>
                      <a:ea typeface="Cambria" panose="02040503050406030204" pitchFamily="18" charset="0"/>
                      <a:cs typeface="Aharoni" panose="02010803020104030203" pitchFamily="2" charset="-79"/>
                    </a:rPr>
                    <a:t>p</a:t>
                  </a:r>
                  <a:r>
                    <a:rPr lang="fr-FR" sz="9600" dirty="0">
                      <a:solidFill>
                        <a:srgbClr val="565F88"/>
                      </a:solidFill>
                      <a:latin typeface="Dosis" pitchFamily="2" charset="0"/>
                      <a:ea typeface="Calibri Light" panose="020F0302020204030204" pitchFamily="34" charset="0"/>
                      <a:cs typeface="Aharoni" panose="02010803020104030203" pitchFamily="2" charset="-79"/>
                    </a:rPr>
                    <a:t>a</a:t>
                  </a:r>
                  <a:endParaRPr lang="fr-FR" sz="11500" b="1" dirty="0">
                    <a:solidFill>
                      <a:srgbClr val="565F88"/>
                    </a:solidFill>
                    <a:latin typeface="Bahnschrift Light Condensed" panose="020B0502040204020203" pitchFamily="34" charset="0"/>
                    <a:ea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6C5781B9-DC9B-8ACE-128E-F5E604B93DCC}"/>
                  </a:ext>
                </a:extLst>
              </p:cNvPr>
              <p:cNvCxnSpPr/>
              <p:nvPr/>
            </p:nvCxnSpPr>
            <p:spPr>
              <a:xfrm>
                <a:off x="2583455" y="5150386"/>
                <a:ext cx="0" cy="269913"/>
              </a:xfrm>
              <a:prstGeom prst="line">
                <a:avLst/>
              </a:prstGeom>
              <a:ln w="76200">
                <a:solidFill>
                  <a:srgbClr val="565F8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CDB615CE-0064-02C9-559E-D57DF2BD1445}"/>
                </a:ext>
              </a:extLst>
            </p:cNvPr>
            <p:cNvCxnSpPr/>
            <p:nvPr/>
          </p:nvCxnSpPr>
          <p:spPr>
            <a:xfrm>
              <a:off x="4112961" y="4871214"/>
              <a:ext cx="0" cy="269913"/>
            </a:xfrm>
            <a:prstGeom prst="line">
              <a:avLst/>
            </a:prstGeom>
            <a:ln w="76200">
              <a:solidFill>
                <a:srgbClr val="565F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87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C521B-519A-5763-94D1-54D674BBE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283CC40E-63B7-FACF-4D75-E89B7508A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patate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2F10F2-31D0-4A21-B495-7CB9CB91C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27BF7B-96C2-43D8-A673-3DD8A3F6DEE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51A0C20-574D-45FF-8263-953AE5513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B40592-C415-4372-9470-9F24CB3A63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4602FC8-C082-40D7-4235-F1AE12A8D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000" y="2600420"/>
            <a:ext cx="3270856" cy="209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40CD-5AEE-CA07-94BF-AEAB8D57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16863A-6290-CA9F-0812-AEAC7747C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3C229FE6-F14B-343D-2883-D6A13C9C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patate.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EAD5A1-9854-3AEB-5D47-43DD6EE98EBA}"/>
              </a:ext>
            </a:extLst>
          </p:cNvPr>
          <p:cNvGrpSpPr/>
          <p:nvPr/>
        </p:nvGrpSpPr>
        <p:grpSpPr>
          <a:xfrm>
            <a:off x="1783243" y="2092664"/>
            <a:ext cx="5577513" cy="3434811"/>
            <a:chOff x="1783243" y="2384611"/>
            <a:chExt cx="5577513" cy="3434811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D25E572E-FCA4-DE38-6CED-DC52854B0774}"/>
                </a:ext>
              </a:extLst>
            </p:cNvPr>
            <p:cNvGrpSpPr/>
            <p:nvPr/>
          </p:nvGrpSpPr>
          <p:grpSpPr>
            <a:xfrm>
              <a:off x="1783243" y="2384611"/>
              <a:ext cx="5577513" cy="3434811"/>
              <a:chOff x="2211351" y="1945341"/>
              <a:chExt cx="4682508" cy="3434811"/>
            </a:xfrm>
          </p:grpSpPr>
          <p:pic>
            <p:nvPicPr>
              <p:cNvPr id="10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47613E35-B82C-717C-6DEF-3A604AAABA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81" t="26506" r="47106" b="48323"/>
              <a:stretch>
                <a:fillRect/>
              </a:stretch>
            </p:blipFill>
            <p:spPr bwMode="auto">
              <a:xfrm>
                <a:off x="2211351" y="1945341"/>
                <a:ext cx="4682508" cy="34348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F034285-2327-FA8F-9881-FB93593B1EB7}"/>
                  </a:ext>
                </a:extLst>
              </p:cNvPr>
              <p:cNvSpPr/>
              <p:nvPr/>
            </p:nvSpPr>
            <p:spPr>
              <a:xfrm>
                <a:off x="2706040" y="2816673"/>
                <a:ext cx="3297417" cy="20313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8800" dirty="0">
                    <a:solidFill>
                      <a:srgbClr val="565F88"/>
                    </a:solidFill>
                    <a:latin typeface="Century Gothic" panose="020B0502020202020204" pitchFamily="34" charset="0"/>
                    <a:ea typeface="Cambria" panose="02040503050406030204" pitchFamily="18" charset="0"/>
                    <a:cs typeface="Aharoni" panose="02010803020104030203" pitchFamily="2" charset="-79"/>
                  </a:rPr>
                  <a:t>p</a:t>
                </a:r>
                <a:r>
                  <a:rPr lang="fr-FR" sz="8800" dirty="0">
                    <a:solidFill>
                      <a:srgbClr val="565F88"/>
                    </a:solidFill>
                    <a:latin typeface="Century Gothic" panose="020B0502020202020204" pitchFamily="34" charset="0"/>
                    <a:ea typeface="Calibri Light" panose="020F0302020204030204" pitchFamily="34" charset="0"/>
                    <a:cs typeface="Aharoni" panose="02010803020104030203" pitchFamily="2" charset="-79"/>
                  </a:rPr>
                  <a:t>a</a:t>
                </a:r>
                <a:r>
                  <a:rPr lang="fr-FR" sz="9600" dirty="0">
                    <a:solidFill>
                      <a:srgbClr val="565F88"/>
                    </a:solidFill>
                    <a:latin typeface="Dosis" pitchFamily="2" charset="0"/>
                    <a:ea typeface="Calibri Light" panose="020F0302020204030204" pitchFamily="34" charset="0"/>
                    <a:cs typeface="Aharoni" panose="02010803020104030203" pitchFamily="2" charset="-79"/>
                  </a:rPr>
                  <a:t>t</a:t>
                </a:r>
                <a:r>
                  <a:rPr lang="fr-FR" sz="8800" dirty="0">
                    <a:solidFill>
                      <a:srgbClr val="565F88"/>
                    </a:solidFill>
                    <a:latin typeface="Century Gothic" panose="020B0502020202020204" pitchFamily="34" charset="0"/>
                    <a:ea typeface="Calibri Light" panose="020F0302020204030204" pitchFamily="34" charset="0"/>
                    <a:cs typeface="Aharoni" panose="02010803020104030203" pitchFamily="2" charset="-79"/>
                  </a:rPr>
                  <a:t>a</a:t>
                </a:r>
                <a:r>
                  <a:rPr lang="fr-FR" sz="9600" dirty="0">
                    <a:solidFill>
                      <a:srgbClr val="565F88"/>
                    </a:solidFill>
                    <a:latin typeface="Dosis" pitchFamily="2" charset="0"/>
                    <a:ea typeface="Calibri Light" panose="020F0302020204030204" pitchFamily="34" charset="0"/>
                    <a:cs typeface="Aharoni" panose="02010803020104030203" pitchFamily="2" charset="-79"/>
                  </a:rPr>
                  <a:t>t</a:t>
                </a:r>
                <a:r>
                  <a:rPr lang="fr-FR" sz="8800" dirty="0">
                    <a:solidFill>
                      <a:srgbClr val="565F88"/>
                    </a:solidFill>
                    <a:latin typeface="Century Gothic" panose="020B0502020202020204" pitchFamily="34" charset="0"/>
                    <a:ea typeface="Calibri Light" panose="020F0302020204030204" pitchFamily="34" charset="0"/>
                    <a:cs typeface="Aharoni" panose="02010803020104030203" pitchFamily="2" charset="-79"/>
                  </a:rPr>
                  <a:t>e</a:t>
                </a:r>
                <a:endParaRPr lang="fr-FR" sz="11500" b="1" dirty="0">
                  <a:solidFill>
                    <a:srgbClr val="565F88"/>
                  </a:solidFill>
                  <a:latin typeface="Bahnschrift Light Condensed" panose="020B0502040204020203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315CAF5D-EEBC-0E9A-1D9D-1B7736511F59}"/>
                </a:ext>
              </a:extLst>
            </p:cNvPr>
            <p:cNvCxnSpPr/>
            <p:nvPr/>
          </p:nvCxnSpPr>
          <p:spPr>
            <a:xfrm>
              <a:off x="2583455" y="5150386"/>
              <a:ext cx="0" cy="269913"/>
            </a:xfrm>
            <a:prstGeom prst="line">
              <a:avLst/>
            </a:prstGeom>
            <a:ln w="76200">
              <a:solidFill>
                <a:srgbClr val="565F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69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8352C-D837-A1A8-27D5-23D028A2C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3805929-7FC8-FA01-C851-5FF59EBA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AD611B0-230C-49D4-9221-35FC668D42A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4DFDF60-66F2-42EC-87D4-6BF2E6BC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FFE887-F66D-4464-8928-CF6891979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3EF550-8740-989C-143F-E31ADECB1A7A}"/>
              </a:ext>
            </a:extLst>
          </p:cNvPr>
          <p:cNvGrpSpPr/>
          <p:nvPr/>
        </p:nvGrpSpPr>
        <p:grpSpPr>
          <a:xfrm>
            <a:off x="1783243" y="2081648"/>
            <a:ext cx="5577513" cy="3434811"/>
            <a:chOff x="1783243" y="2384611"/>
            <a:chExt cx="5577513" cy="343481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D58AAEF-EAC3-4816-BEB5-925410051502}"/>
                </a:ext>
              </a:extLst>
            </p:cNvPr>
            <p:cNvGrpSpPr/>
            <p:nvPr/>
          </p:nvGrpSpPr>
          <p:grpSpPr>
            <a:xfrm>
              <a:off x="1783243" y="2384611"/>
              <a:ext cx="5577513" cy="3434811"/>
              <a:chOff x="2211351" y="1945341"/>
              <a:chExt cx="4682508" cy="3434811"/>
            </a:xfrm>
          </p:grpSpPr>
          <p:pic>
            <p:nvPicPr>
              <p:cNvPr id="11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E737F219-5C00-4861-A154-7E5FB45FC9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81" t="26506" r="47106" b="48323"/>
              <a:stretch>
                <a:fillRect/>
              </a:stretch>
            </p:blipFill>
            <p:spPr bwMode="auto">
              <a:xfrm>
                <a:off x="2211351" y="1945341"/>
                <a:ext cx="4682508" cy="34348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CED4B0-5693-4999-A8D2-428A75D064EC}"/>
                  </a:ext>
                </a:extLst>
              </p:cNvPr>
              <p:cNvSpPr/>
              <p:nvPr/>
            </p:nvSpPr>
            <p:spPr>
              <a:xfrm>
                <a:off x="2706040" y="2816673"/>
                <a:ext cx="3297417" cy="20313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8800" dirty="0">
                    <a:solidFill>
                      <a:srgbClr val="565F88"/>
                    </a:solidFill>
                    <a:latin typeface="Century Gothic" panose="020B0502020202020204" pitchFamily="34" charset="0"/>
                    <a:ea typeface="Cambria" panose="02040503050406030204" pitchFamily="18" charset="0"/>
                    <a:cs typeface="Aharoni" panose="02010803020104030203" pitchFamily="2" charset="-79"/>
                  </a:rPr>
                  <a:t>p</a:t>
                </a:r>
                <a:r>
                  <a:rPr lang="fr-FR" sz="8800" dirty="0">
                    <a:solidFill>
                      <a:srgbClr val="565F88"/>
                    </a:solidFill>
                    <a:latin typeface="Century Gothic" panose="020B0502020202020204" pitchFamily="34" charset="0"/>
                    <a:ea typeface="Calibri Light" panose="020F0302020204030204" pitchFamily="34" charset="0"/>
                    <a:cs typeface="Aharoni" panose="02010803020104030203" pitchFamily="2" charset="-79"/>
                  </a:rPr>
                  <a:t>a</a:t>
                </a:r>
                <a:r>
                  <a:rPr lang="fr-FR" sz="9600" dirty="0">
                    <a:solidFill>
                      <a:srgbClr val="565F88"/>
                    </a:solidFill>
                    <a:latin typeface="Dosis" pitchFamily="2" charset="0"/>
                    <a:ea typeface="Calibri Light" panose="020F0302020204030204" pitchFamily="34" charset="0"/>
                    <a:cs typeface="Aharoni" panose="02010803020104030203" pitchFamily="2" charset="-79"/>
                  </a:rPr>
                  <a:t>t</a:t>
                </a:r>
                <a:r>
                  <a:rPr lang="fr-FR" sz="8800" dirty="0">
                    <a:solidFill>
                      <a:srgbClr val="565F88"/>
                    </a:solidFill>
                    <a:latin typeface="Century Gothic" panose="020B0502020202020204" pitchFamily="34" charset="0"/>
                    <a:ea typeface="Calibri Light" panose="020F0302020204030204" pitchFamily="34" charset="0"/>
                    <a:cs typeface="Aharoni" panose="02010803020104030203" pitchFamily="2" charset="-79"/>
                  </a:rPr>
                  <a:t>a</a:t>
                </a:r>
                <a:r>
                  <a:rPr lang="fr-FR" sz="9600" dirty="0">
                    <a:solidFill>
                      <a:srgbClr val="565F88"/>
                    </a:solidFill>
                    <a:latin typeface="Dosis" pitchFamily="2" charset="0"/>
                    <a:ea typeface="Calibri Light" panose="020F0302020204030204" pitchFamily="34" charset="0"/>
                    <a:cs typeface="Aharoni" panose="02010803020104030203" pitchFamily="2" charset="-79"/>
                  </a:rPr>
                  <a:t>t</a:t>
                </a:r>
                <a:r>
                  <a:rPr lang="fr-FR" sz="8800" dirty="0">
                    <a:solidFill>
                      <a:srgbClr val="565F88"/>
                    </a:solidFill>
                    <a:latin typeface="Century Gothic" panose="020B0502020202020204" pitchFamily="34" charset="0"/>
                    <a:ea typeface="Calibri Light" panose="020F0302020204030204" pitchFamily="34" charset="0"/>
                    <a:cs typeface="Aharoni" panose="02010803020104030203" pitchFamily="2" charset="-79"/>
                  </a:rPr>
                  <a:t>e</a:t>
                </a:r>
                <a:endParaRPr lang="fr-FR" sz="11500" b="1" dirty="0">
                  <a:solidFill>
                    <a:srgbClr val="565F88"/>
                  </a:solidFill>
                  <a:latin typeface="Bahnschrift Light Condensed" panose="020B0502040204020203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7B34241E-EF10-4AA7-55FB-E664365C6500}"/>
                </a:ext>
              </a:extLst>
            </p:cNvPr>
            <p:cNvCxnSpPr/>
            <p:nvPr/>
          </p:nvCxnSpPr>
          <p:spPr>
            <a:xfrm>
              <a:off x="2583455" y="5150386"/>
              <a:ext cx="0" cy="269913"/>
            </a:xfrm>
            <a:prstGeom prst="line">
              <a:avLst/>
            </a:prstGeom>
            <a:ln w="76200">
              <a:solidFill>
                <a:srgbClr val="565F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530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926D71C-34C0-473B-AB63-8ACC8D268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477" y="1615550"/>
            <a:ext cx="3095047" cy="4747374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3024477" y="4554661"/>
            <a:ext cx="3026699" cy="5193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589901" y="756000"/>
            <a:ext cx="6942099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69. On va faire l’activité 4.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3C455B-8CE3-47F1-9BCF-5627E52127C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80F2A80-FB50-458C-81C2-9CC97619C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6734A7-7A26-4C2C-9FBD-FB123C8A5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54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784961F-97F7-4D5A-B828-C4CD76F841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8" t="61438" r="7092" b="26929"/>
          <a:stretch/>
        </p:blipFill>
        <p:spPr>
          <a:xfrm>
            <a:off x="788894" y="3094320"/>
            <a:ext cx="4662349" cy="1843605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84997" y="775249"/>
            <a:ext cx="73129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comme dans l’exemple. Je vais circuler entre les rangs pour vous aider.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DCB2012-0310-4884-ACFB-638DC1D1B4F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AC2AD8-7147-434D-B2ED-50A79281B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02F9F9-9348-4208-A67E-04548285D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3CA6C2A-0365-4E25-9985-26ED88ECE8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471" y="2175310"/>
            <a:ext cx="3034318" cy="303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777386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recopiez les mots de l’activité 4, page 69, sur votre cahier. Lisez les mots de l’activité 4,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page 68.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86"/>
          <a:stretch>
            <a:fillRect/>
          </a:stretch>
        </p:blipFill>
        <p:spPr>
          <a:xfrm>
            <a:off x="1611891" y="2156059"/>
            <a:ext cx="2112567" cy="3703624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A3C6158-6A16-4108-98E6-9AB3D7106D35}"/>
              </a:ext>
            </a:extLst>
          </p:cNvPr>
          <p:cNvGrpSpPr/>
          <p:nvPr/>
        </p:nvGrpSpPr>
        <p:grpSpPr>
          <a:xfrm>
            <a:off x="3415553" y="2228614"/>
            <a:ext cx="5260246" cy="4212000"/>
            <a:chOff x="2864314" y="0"/>
            <a:chExt cx="8942136" cy="685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409F966-CE4A-4A5C-9AB4-C99F47E48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4314" y="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E0FE08C-208A-4DFA-919E-495081F11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5382" y="0"/>
              <a:ext cx="4471068" cy="6858000"/>
            </a:xfrm>
            <a:prstGeom prst="rect">
              <a:avLst/>
            </a:prstGeom>
          </p:spPr>
        </p:pic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3588296" y="4883084"/>
            <a:ext cx="2262915" cy="6504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6127741" y="4741960"/>
            <a:ext cx="2465993" cy="55618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172109-1B90-45E0-9689-A92EEB43BBC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9C91A7-0256-471B-8CC3-3F3A8270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81C42C-CE9A-4C4F-8946-386878490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B63561-6816-4BE5-A827-0756B25BEE48}">
  <ds:schemaRefs>
    <ds:schemaRef ds:uri="http://purl.org/dc/elements/1.1/"/>
    <ds:schemaRef ds:uri="http://schemas.microsoft.com/office/2006/documentManagement/types"/>
    <ds:schemaRef ds:uri="202b3bc9-e036-45c7-aea0-06aec8cd7a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9072</TotalTime>
  <Words>828</Words>
  <Application>Microsoft Office PowerPoint</Application>
  <PresentationFormat>Affichage à l'écran (4:3)</PresentationFormat>
  <Paragraphs>127</Paragraphs>
  <Slides>46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6" baseType="lpstr">
      <vt:lpstr>Dosis</vt:lpstr>
      <vt:lpstr>Wingdings</vt:lpstr>
      <vt:lpstr>Arial</vt:lpstr>
      <vt:lpstr>Calibri</vt:lpstr>
      <vt:lpstr>Dosis ExtraBold</vt:lpstr>
      <vt:lpstr>Aptos Display</vt:lpstr>
      <vt:lpstr>Bahnschrift Light Condensed</vt:lpstr>
      <vt:lpstr>Bahnschrift SemiBold SemiConden</vt:lpstr>
      <vt:lpstr>Century Gothic</vt:lpstr>
      <vt:lpstr>Dosis Medium</vt:lpstr>
      <vt:lpstr>Aptos</vt:lpstr>
      <vt:lpstr>Dosis SemiBold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français. Majd et Nada vont nous aider. Soyez attentifs.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</vt:lpstr>
      <vt:lpstr>Répétons ensemble.</vt:lpstr>
      <vt:lpstr>Qui veut passer au tableau pour lire les syllabes ?  </vt:lpstr>
      <vt:lpstr>Répétons ensemble.</vt:lpstr>
      <vt:lpstr>Maintenant, on va apprendre à lire des mots contenant la lettre p. Soyez attentifs.</vt:lpstr>
      <vt:lpstr>Lecture de la vidéo.</vt:lpstr>
      <vt:lpstr>Relisons ensemble.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Prenez le livret à la page 68. </vt:lpstr>
      <vt:lpstr>Présentation PowerPoint</vt:lpstr>
      <vt:lpstr>Plan de la séance 4</vt:lpstr>
      <vt:lpstr>Maintenant, nous allons apprendre à écrire des mots contenant la lettre p.  Soyez attentifs. </vt:lpstr>
      <vt:lpstr>Maintenant, je vais écrire le mot « papa » sur le tableau. Regardez comment je fais.</vt:lpstr>
      <vt:lpstr>Prenez vos ardoises.</vt:lpstr>
      <vt:lpstr>Écrivez papa. </vt:lpstr>
      <vt:lpstr>Levez les ardoises. Je vais vérifier votre écriture. </vt:lpstr>
      <vt:lpstr>Maintenant, je vais écrire le mot « patate » sur le tableau. Regardez comment je fais.</vt:lpstr>
      <vt:lpstr>Écrivez patate. </vt:lpstr>
      <vt:lpstr>Levez les ardoises. Je vais vérifier votre écriture. </vt:lpstr>
      <vt:lpstr>Présentation PowerPoint</vt:lpstr>
      <vt:lpstr>Présentation PowerPoint</vt:lpstr>
      <vt:lpstr>La séance d’aujourd’hui est terminée. À la maison, recopiez les mots de l’activité 4, page 69, sur votre cahier. Lisez les mots de l’activité 4, page 68.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KHALID.RAMNI</cp:lastModifiedBy>
  <cp:revision>90</cp:revision>
  <cp:lastPrinted>2025-08-13T10:11:39Z</cp:lastPrinted>
  <dcterms:created xsi:type="dcterms:W3CDTF">2025-08-01T12:31:49Z</dcterms:created>
  <dcterms:modified xsi:type="dcterms:W3CDTF">2026-02-17T09:37:48Z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