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Lst>
  <p:notesMasterIdLst>
    <p:notesMasterId r:id="rId65"/>
  </p:notesMasterIdLst>
  <p:sldIdLst>
    <p:sldId id="256" r:id="rId13"/>
    <p:sldId id="1029" r:id="rId14"/>
    <p:sldId id="1030" r:id="rId15"/>
    <p:sldId id="1103" r:id="rId16"/>
    <p:sldId id="1053" r:id="rId17"/>
    <p:sldId id="799" r:id="rId18"/>
    <p:sldId id="779" r:id="rId19"/>
    <p:sldId id="1057" r:id="rId20"/>
    <p:sldId id="1058" r:id="rId21"/>
    <p:sldId id="1059" r:id="rId22"/>
    <p:sldId id="1038" r:id="rId23"/>
    <p:sldId id="780" r:id="rId24"/>
    <p:sldId id="784" r:id="rId25"/>
    <p:sldId id="1102" r:id="rId26"/>
    <p:sldId id="1050" r:id="rId27"/>
    <p:sldId id="856" r:id="rId28"/>
    <p:sldId id="1076" r:id="rId29"/>
    <p:sldId id="888" r:id="rId30"/>
    <p:sldId id="800" r:id="rId31"/>
    <p:sldId id="814" r:id="rId32"/>
    <p:sldId id="849" r:id="rId33"/>
    <p:sldId id="1055" r:id="rId34"/>
    <p:sldId id="1078" r:id="rId35"/>
    <p:sldId id="680" r:id="rId36"/>
    <p:sldId id="1056" r:id="rId37"/>
    <p:sldId id="1080" r:id="rId38"/>
    <p:sldId id="1081" r:id="rId39"/>
    <p:sldId id="1079" r:id="rId40"/>
    <p:sldId id="1061" r:id="rId41"/>
    <p:sldId id="1060" r:id="rId42"/>
    <p:sldId id="1062" r:id="rId43"/>
    <p:sldId id="1040" r:id="rId44"/>
    <p:sldId id="1082" r:id="rId45"/>
    <p:sldId id="805" r:id="rId46"/>
    <p:sldId id="653" r:id="rId47"/>
    <p:sldId id="1097" r:id="rId48"/>
    <p:sldId id="717" r:id="rId49"/>
    <p:sldId id="1041" r:id="rId50"/>
    <p:sldId id="1098" r:id="rId51"/>
    <p:sldId id="1099" r:id="rId52"/>
    <p:sldId id="1064" r:id="rId53"/>
    <p:sldId id="1065" r:id="rId54"/>
    <p:sldId id="1100" r:id="rId55"/>
    <p:sldId id="1084" r:id="rId56"/>
    <p:sldId id="1085" r:id="rId57"/>
    <p:sldId id="1086" r:id="rId58"/>
    <p:sldId id="1087" r:id="rId59"/>
    <p:sldId id="1088" r:id="rId60"/>
    <p:sldId id="1101" r:id="rId61"/>
    <p:sldId id="838" r:id="rId62"/>
    <p:sldId id="840" r:id="rId63"/>
    <p:sldId id="646" r:id="rId64"/>
  </p:sldIdLst>
  <p:sldSz cx="9144000" cy="6858000" type="screen4x3"/>
  <p:notesSz cx="6735763" cy="9866313"/>
  <p:embeddedFontLst>
    <p:embeddedFont>
      <p:font typeface="Bahnschrift SemiBold SemiConden" panose="020B0502040204020203" pitchFamily="34" charset="0"/>
      <p:bold r:id="rId66"/>
    </p:embeddedFont>
    <p:embeddedFont>
      <p:font typeface="Colonna MT" panose="04020805060202030203" pitchFamily="82" charset="0"/>
      <p:regular r:id="rId67"/>
    </p:embeddedFont>
    <p:embeddedFont>
      <p:font typeface="Dosis" pitchFamily="2" charset="0"/>
      <p:regular r:id="rId68"/>
      <p:bold r:id="rId69"/>
    </p:embeddedFont>
    <p:embeddedFont>
      <p:font typeface="Dosis ExtraBold" pitchFamily="2" charset="0"/>
      <p:bold r:id="rId70"/>
    </p:embeddedFont>
    <p:embeddedFont>
      <p:font typeface="Dosis Medium" pitchFamily="2" charset="0"/>
      <p:regular r:id="rId71"/>
      <p:bold r:id="rId72"/>
    </p:embeddedFont>
    <p:embeddedFont>
      <p:font typeface="Dosis SemiBold" pitchFamily="2" charset="0"/>
      <p:regular r:id="rId73"/>
      <p:bold r:id="rId7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font" Target="fonts/font3.fntdata"/><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font" Target="fonts/font1.fntdata"/><Relationship Id="rId74" Type="http://schemas.openxmlformats.org/officeDocument/2006/relationships/font" Target="fonts/font9.fntdata"/><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9.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4.fntdata"/><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font" Target="fonts/font2.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5.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DEA15A13-5625-46E6-9875-887D85581304}"/>
    <pc:docChg chg="custSel addSld delSld modSld">
      <pc:chgData name="LAMIAE BEZZAZ" userId="f9bc3cc0-8e1c-4944-afa8-b4b36bbf20e1" providerId="ADAL" clId="{DEA15A13-5625-46E6-9875-887D85581304}" dt="2026-02-16T13:30:55.638" v="343"/>
      <pc:docMkLst>
        <pc:docMk/>
      </pc:docMkLst>
      <pc:sldChg chg="addSp modSp">
        <pc:chgData name="LAMIAE BEZZAZ" userId="f9bc3cc0-8e1c-4944-afa8-b4b36bbf20e1" providerId="ADAL" clId="{DEA15A13-5625-46E6-9875-887D85581304}" dt="2026-02-13T22:20:05.015" v="247" actId="14100"/>
        <pc:sldMkLst>
          <pc:docMk/>
          <pc:sldMk cId="1056749084" sldId="256"/>
        </pc:sldMkLst>
        <pc:picChg chg="add mod">
          <ac:chgData name="LAMIAE BEZZAZ" userId="f9bc3cc0-8e1c-4944-afa8-b4b36bbf20e1" providerId="ADAL" clId="{DEA15A13-5625-46E6-9875-887D85581304}" dt="2026-02-13T22:20:05.015" v="247" actId="14100"/>
          <ac:picMkLst>
            <pc:docMk/>
            <pc:sldMk cId="1056749084" sldId="256"/>
            <ac:picMk id="3" creationId="{1C193F9F-AD6C-48D8-8460-7EC31D4A6832}"/>
          </ac:picMkLst>
        </pc:picChg>
      </pc:sldChg>
      <pc:sldChg chg="addSp delSp modSp delAnim modAnim">
        <pc:chgData name="LAMIAE BEZZAZ" userId="f9bc3cc0-8e1c-4944-afa8-b4b36bbf20e1" providerId="ADAL" clId="{DEA15A13-5625-46E6-9875-887D85581304}" dt="2026-02-16T13:30:55.638" v="343"/>
        <pc:sldMkLst>
          <pc:docMk/>
          <pc:sldMk cId="1644084619" sldId="680"/>
        </pc:sldMkLst>
        <pc:spChg chg="add del mod">
          <ac:chgData name="LAMIAE BEZZAZ" userId="f9bc3cc0-8e1c-4944-afa8-b4b36bbf20e1" providerId="ADAL" clId="{DEA15A13-5625-46E6-9875-887D85581304}" dt="2026-02-16T13:30:02.373" v="335" actId="478"/>
          <ac:spMkLst>
            <pc:docMk/>
            <pc:sldMk cId="1644084619" sldId="680"/>
            <ac:spMk id="5" creationId="{250CBD30-6340-486F-84B9-76CBABCD9202}"/>
          </ac:spMkLst>
        </pc:spChg>
        <pc:picChg chg="add del mod">
          <ac:chgData name="LAMIAE BEZZAZ" userId="f9bc3cc0-8e1c-4944-afa8-b4b36bbf20e1" providerId="ADAL" clId="{DEA15A13-5625-46E6-9875-887D85581304}" dt="2026-02-14T15:22:57.894" v="301" actId="478"/>
          <ac:picMkLst>
            <pc:docMk/>
            <pc:sldMk cId="1644084619" sldId="680"/>
            <ac:picMk id="4" creationId="{0F16B7C4-EDBD-4CCB-9AA0-0F4027AEBE35}"/>
          </ac:picMkLst>
        </pc:picChg>
        <pc:picChg chg="add mod">
          <ac:chgData name="LAMIAE BEZZAZ" userId="f9bc3cc0-8e1c-4944-afa8-b4b36bbf20e1" providerId="ADAL" clId="{DEA15A13-5625-46E6-9875-887D85581304}" dt="2026-02-16T13:30:34.248" v="341" actId="1076"/>
          <ac:picMkLst>
            <pc:docMk/>
            <pc:sldMk cId="1644084619" sldId="680"/>
            <ac:picMk id="4" creationId="{9F065F1D-9952-4F58-80D7-76AA29870EAE}"/>
          </ac:picMkLst>
        </pc:picChg>
      </pc:sldChg>
      <pc:sldChg chg="modSp">
        <pc:chgData name="LAMIAE BEZZAZ" userId="f9bc3cc0-8e1c-4944-afa8-b4b36bbf20e1" providerId="ADAL" clId="{DEA15A13-5625-46E6-9875-887D85581304}" dt="2026-02-13T22:21:50.182" v="255" actId="20577"/>
        <pc:sldMkLst>
          <pc:docMk/>
          <pc:sldMk cId="1552006823" sldId="780"/>
        </pc:sldMkLst>
        <pc:spChg chg="mod">
          <ac:chgData name="LAMIAE BEZZAZ" userId="f9bc3cc0-8e1c-4944-afa8-b4b36bbf20e1" providerId="ADAL" clId="{DEA15A13-5625-46E6-9875-887D85581304}" dt="2026-02-13T22:21:50.182" v="255" actId="20577"/>
          <ac:spMkLst>
            <pc:docMk/>
            <pc:sldMk cId="1552006823" sldId="780"/>
            <ac:spMk id="9" creationId="{D3FE7AFC-ECB0-1948-EBB7-1EAE232ACC06}"/>
          </ac:spMkLst>
        </pc:spChg>
      </pc:sldChg>
      <pc:sldChg chg="addSp modSp modAnim">
        <pc:chgData name="LAMIAE BEZZAZ" userId="f9bc3cc0-8e1c-4944-afa8-b4b36bbf20e1" providerId="ADAL" clId="{DEA15A13-5625-46E6-9875-887D85581304}" dt="2026-02-13T22:22:46.068" v="263"/>
        <pc:sldMkLst>
          <pc:docMk/>
          <pc:sldMk cId="927543826" sldId="784"/>
        </pc:sldMkLst>
        <pc:picChg chg="add mod">
          <ac:chgData name="LAMIAE BEZZAZ" userId="f9bc3cc0-8e1c-4944-afa8-b4b36bbf20e1" providerId="ADAL" clId="{DEA15A13-5625-46E6-9875-887D85581304}" dt="2026-02-13T22:22:24.891" v="261" actId="1076"/>
          <ac:picMkLst>
            <pc:docMk/>
            <pc:sldMk cId="927543826" sldId="784"/>
            <ac:picMk id="2" creationId="{6AA146C2-CC82-40DA-A7ED-A45C76585468}"/>
          </ac:picMkLst>
        </pc:picChg>
      </pc:sldChg>
      <pc:sldChg chg="modSp">
        <pc:chgData name="LAMIAE BEZZAZ" userId="f9bc3cc0-8e1c-4944-afa8-b4b36bbf20e1" providerId="ADAL" clId="{DEA15A13-5625-46E6-9875-887D85581304}" dt="2026-02-13T22:21:37.105" v="254" actId="20577"/>
        <pc:sldMkLst>
          <pc:docMk/>
          <pc:sldMk cId="1961739097" sldId="799"/>
        </pc:sldMkLst>
        <pc:spChg chg="mod">
          <ac:chgData name="LAMIAE BEZZAZ" userId="f9bc3cc0-8e1c-4944-afa8-b4b36bbf20e1" providerId="ADAL" clId="{DEA15A13-5625-46E6-9875-887D85581304}" dt="2026-02-13T22:21:37.105" v="254" actId="20577"/>
          <ac:spMkLst>
            <pc:docMk/>
            <pc:sldMk cId="1961739097" sldId="799"/>
            <ac:spMk id="17" creationId="{39A7660A-DEEB-2C87-175B-55238BB1DF0E}"/>
          </ac:spMkLst>
        </pc:spChg>
      </pc:sldChg>
      <pc:sldChg chg="modSp">
        <pc:chgData name="LAMIAE BEZZAZ" userId="f9bc3cc0-8e1c-4944-afa8-b4b36bbf20e1" providerId="ADAL" clId="{DEA15A13-5625-46E6-9875-887D85581304}" dt="2026-02-13T22:26:02.201" v="275" actId="20577"/>
        <pc:sldMkLst>
          <pc:docMk/>
          <pc:sldMk cId="4253363032" sldId="800"/>
        </pc:sldMkLst>
        <pc:spChg chg="mod">
          <ac:chgData name="LAMIAE BEZZAZ" userId="f9bc3cc0-8e1c-4944-afa8-b4b36bbf20e1" providerId="ADAL" clId="{DEA15A13-5625-46E6-9875-887D85581304}" dt="2026-02-13T22:26:02.201" v="275" actId="20577"/>
          <ac:spMkLst>
            <pc:docMk/>
            <pc:sldMk cId="4253363032" sldId="800"/>
            <ac:spMk id="13" creationId="{1AAB39AE-C88C-2050-B1F8-20189324A922}"/>
          </ac:spMkLst>
        </pc:spChg>
      </pc:sldChg>
      <pc:sldChg chg="modSp">
        <pc:chgData name="LAMIAE BEZZAZ" userId="f9bc3cc0-8e1c-4944-afa8-b4b36bbf20e1" providerId="ADAL" clId="{DEA15A13-5625-46E6-9875-887D85581304}" dt="2026-02-13T22:31:12.515" v="286" actId="20577"/>
        <pc:sldMkLst>
          <pc:docMk/>
          <pc:sldMk cId="2112265781" sldId="805"/>
        </pc:sldMkLst>
        <pc:spChg chg="mod">
          <ac:chgData name="LAMIAE BEZZAZ" userId="f9bc3cc0-8e1c-4944-afa8-b4b36bbf20e1" providerId="ADAL" clId="{DEA15A13-5625-46E6-9875-887D85581304}" dt="2026-02-13T22:31:12.515" v="286" actId="20577"/>
          <ac:spMkLst>
            <pc:docMk/>
            <pc:sldMk cId="2112265781" sldId="805"/>
            <ac:spMk id="11" creationId="{798278C3-473A-7110-313B-F546DD4BFE12}"/>
          </ac:spMkLst>
        </pc:spChg>
      </pc:sldChg>
      <pc:sldChg chg="addSp modSp">
        <pc:chgData name="LAMIAE BEZZAZ" userId="f9bc3cc0-8e1c-4944-afa8-b4b36bbf20e1" providerId="ADAL" clId="{DEA15A13-5625-46E6-9875-887D85581304}" dt="2026-02-13T22:32:35.354" v="300" actId="171"/>
        <pc:sldMkLst>
          <pc:docMk/>
          <pc:sldMk cId="3477044608" sldId="840"/>
        </pc:sldMkLst>
        <pc:picChg chg="add mod ord">
          <ac:chgData name="LAMIAE BEZZAZ" userId="f9bc3cc0-8e1c-4944-afa8-b4b36bbf20e1" providerId="ADAL" clId="{DEA15A13-5625-46E6-9875-887D85581304}" dt="2026-02-13T22:32:35.354" v="300" actId="171"/>
          <ac:picMkLst>
            <pc:docMk/>
            <pc:sldMk cId="3477044608" sldId="840"/>
            <ac:picMk id="4" creationId="{B928AE56-AAFC-4DAD-8741-D4977825B226}"/>
          </ac:picMkLst>
        </pc:picChg>
      </pc:sldChg>
      <pc:sldChg chg="addSp delSp modSp">
        <pc:chgData name="LAMIAE BEZZAZ" userId="f9bc3cc0-8e1c-4944-afa8-b4b36bbf20e1" providerId="ADAL" clId="{DEA15A13-5625-46E6-9875-887D85581304}" dt="2026-02-13T22:25:28.164" v="270" actId="1076"/>
        <pc:sldMkLst>
          <pc:docMk/>
          <pc:sldMk cId="3978799105" sldId="856"/>
        </pc:sldMkLst>
        <pc:spChg chg="mod">
          <ac:chgData name="LAMIAE BEZZAZ" userId="f9bc3cc0-8e1c-4944-afa8-b4b36bbf20e1" providerId="ADAL" clId="{DEA15A13-5625-46E6-9875-887D85581304}" dt="2026-02-11T17:13:54.159" v="1"/>
          <ac:spMkLst>
            <pc:docMk/>
            <pc:sldMk cId="3978799105" sldId="856"/>
            <ac:spMk id="12" creationId="{900215F0-8437-80F7-6673-7C17B3ADC28A}"/>
          </ac:spMkLst>
        </pc:spChg>
        <pc:spChg chg="mod">
          <ac:chgData name="LAMIAE BEZZAZ" userId="f9bc3cc0-8e1c-4944-afa8-b4b36bbf20e1" providerId="ADAL" clId="{DEA15A13-5625-46E6-9875-887D85581304}" dt="2026-02-11T17:18:03.934" v="184" actId="20577"/>
          <ac:spMkLst>
            <pc:docMk/>
            <pc:sldMk cId="3978799105" sldId="856"/>
            <ac:spMk id="13" creationId="{A0C8D987-AB03-4875-B3E7-8D18DA9408E2}"/>
          </ac:spMkLst>
        </pc:spChg>
        <pc:picChg chg="add mod">
          <ac:chgData name="LAMIAE BEZZAZ" userId="f9bc3cc0-8e1c-4944-afa8-b4b36bbf20e1" providerId="ADAL" clId="{DEA15A13-5625-46E6-9875-887D85581304}" dt="2026-02-13T22:25:28.164" v="270" actId="1076"/>
          <ac:picMkLst>
            <pc:docMk/>
            <pc:sldMk cId="3978799105" sldId="856"/>
            <ac:picMk id="14" creationId="{CDDF7BF0-631F-44C8-BC54-F34D1A32538D}"/>
          </ac:picMkLst>
        </pc:picChg>
        <pc:picChg chg="add mod">
          <ac:chgData name="LAMIAE BEZZAZ" userId="f9bc3cc0-8e1c-4944-afa8-b4b36bbf20e1" providerId="ADAL" clId="{DEA15A13-5625-46E6-9875-887D85581304}" dt="2026-02-13T22:25:25.403" v="269" actId="1076"/>
          <ac:picMkLst>
            <pc:docMk/>
            <pc:sldMk cId="3978799105" sldId="856"/>
            <ac:picMk id="15" creationId="{51E7EF2F-0987-4018-BD91-AC795586B270}"/>
          </ac:picMkLst>
        </pc:picChg>
        <pc:picChg chg="del">
          <ac:chgData name="LAMIAE BEZZAZ" userId="f9bc3cc0-8e1c-4944-afa8-b4b36bbf20e1" providerId="ADAL" clId="{DEA15A13-5625-46E6-9875-887D85581304}" dt="2026-02-11T17:17:57.896" v="176" actId="478"/>
          <ac:picMkLst>
            <pc:docMk/>
            <pc:sldMk cId="3978799105" sldId="856"/>
            <ac:picMk id="21" creationId="{E4180515-2058-495E-BA7B-B950A6B31CEA}"/>
          </ac:picMkLst>
        </pc:picChg>
      </pc:sldChg>
      <pc:sldChg chg="addSp delSp modSp">
        <pc:chgData name="LAMIAE BEZZAZ" userId="f9bc3cc0-8e1c-4944-afa8-b4b36bbf20e1" providerId="ADAL" clId="{DEA15A13-5625-46E6-9875-887D85581304}" dt="2026-02-13T22:25:56.084" v="274" actId="478"/>
        <pc:sldMkLst>
          <pc:docMk/>
          <pc:sldMk cId="155599131" sldId="888"/>
        </pc:sldMkLst>
        <pc:spChg chg="mod">
          <ac:chgData name="LAMIAE BEZZAZ" userId="f9bc3cc0-8e1c-4944-afa8-b4b36bbf20e1" providerId="ADAL" clId="{DEA15A13-5625-46E6-9875-887D85581304}" dt="2026-02-11T17:19:21.210" v="244" actId="1076"/>
          <ac:spMkLst>
            <pc:docMk/>
            <pc:sldMk cId="155599131" sldId="888"/>
            <ac:spMk id="10" creationId="{3DE7F142-680E-4D95-8F85-60B73B1846A6}"/>
          </ac:spMkLst>
        </pc:spChg>
        <pc:picChg chg="add del">
          <ac:chgData name="LAMIAE BEZZAZ" userId="f9bc3cc0-8e1c-4944-afa8-b4b36bbf20e1" providerId="ADAL" clId="{DEA15A13-5625-46E6-9875-887D85581304}" dt="2026-02-13T22:25:56.084" v="274" actId="478"/>
          <ac:picMkLst>
            <pc:docMk/>
            <pc:sldMk cId="155599131" sldId="888"/>
            <ac:picMk id="12" creationId="{7FB2D9B3-A70B-4597-9E7D-BCB6A036AA6A}"/>
          </ac:picMkLst>
        </pc:picChg>
        <pc:picChg chg="add del">
          <ac:chgData name="LAMIAE BEZZAZ" userId="f9bc3cc0-8e1c-4944-afa8-b4b36bbf20e1" providerId="ADAL" clId="{DEA15A13-5625-46E6-9875-887D85581304}" dt="2026-02-13T22:25:56.084" v="274" actId="478"/>
          <ac:picMkLst>
            <pc:docMk/>
            <pc:sldMk cId="155599131" sldId="888"/>
            <ac:picMk id="14" creationId="{86F55D8C-8D93-4227-AB7C-9538E4FD5BB3}"/>
          </ac:picMkLst>
        </pc:picChg>
      </pc:sldChg>
      <pc:sldChg chg="addSp modSp">
        <pc:chgData name="LAMIAE BEZZAZ" userId="f9bc3cc0-8e1c-4944-afa8-b4b36bbf20e1" providerId="ADAL" clId="{DEA15A13-5625-46E6-9875-887D85581304}" dt="2026-02-13T22:31:03.892" v="285" actId="1076"/>
        <pc:sldMkLst>
          <pc:docMk/>
          <pc:sldMk cId="3147647600" sldId="1040"/>
        </pc:sldMkLst>
        <pc:spChg chg="mod">
          <ac:chgData name="LAMIAE BEZZAZ" userId="f9bc3cc0-8e1c-4944-afa8-b4b36bbf20e1" providerId="ADAL" clId="{DEA15A13-5625-46E6-9875-887D85581304}" dt="2026-02-13T22:31:03.892" v="285" actId="1076"/>
          <ac:spMkLst>
            <pc:docMk/>
            <pc:sldMk cId="3147647600" sldId="1040"/>
            <ac:spMk id="12" creationId="{B3A24742-00A0-4A47-911A-65D85A044611}"/>
          </ac:spMkLst>
        </pc:spChg>
        <pc:picChg chg="add mod ord">
          <ac:chgData name="LAMIAE BEZZAZ" userId="f9bc3cc0-8e1c-4944-afa8-b4b36bbf20e1" providerId="ADAL" clId="{DEA15A13-5625-46E6-9875-887D85581304}" dt="2026-02-13T22:30:55.737" v="284" actId="171"/>
          <ac:picMkLst>
            <pc:docMk/>
            <pc:sldMk cId="3147647600" sldId="1040"/>
            <ac:picMk id="3" creationId="{35707438-3A09-4C01-8878-AC2FADD5A596}"/>
          </ac:picMkLst>
        </pc:picChg>
      </pc:sldChg>
      <pc:sldChg chg="addSp delSp modSp">
        <pc:chgData name="LAMIAE BEZZAZ" userId="f9bc3cc0-8e1c-4944-afa8-b4b36bbf20e1" providerId="ADAL" clId="{DEA15A13-5625-46E6-9875-887D85581304}" dt="2026-02-11T17:17:44.908" v="164" actId="14100"/>
        <pc:sldMkLst>
          <pc:docMk/>
          <pc:sldMk cId="3760893793" sldId="1050"/>
        </pc:sldMkLst>
        <pc:spChg chg="mod">
          <ac:chgData name="LAMIAE BEZZAZ" userId="f9bc3cc0-8e1c-4944-afa8-b4b36bbf20e1" providerId="ADAL" clId="{DEA15A13-5625-46E6-9875-887D85581304}" dt="2026-02-11T17:17:44.908" v="164" actId="14100"/>
          <ac:spMkLst>
            <pc:docMk/>
            <pc:sldMk cId="3760893793" sldId="1050"/>
            <ac:spMk id="6" creationId="{9D3FD307-1DCD-4665-A8C1-D4CEA80AE870}"/>
          </ac:spMkLst>
        </pc:spChg>
        <pc:spChg chg="del mod">
          <ac:chgData name="LAMIAE BEZZAZ" userId="f9bc3cc0-8e1c-4944-afa8-b4b36bbf20e1" providerId="ADAL" clId="{DEA15A13-5625-46E6-9875-887D85581304}" dt="2026-02-11T17:16:00.422" v="84" actId="478"/>
          <ac:spMkLst>
            <pc:docMk/>
            <pc:sldMk cId="3760893793" sldId="1050"/>
            <ac:spMk id="7" creationId="{4D932F62-7747-42C1-BCB1-5F7A08B5ACF8}"/>
          </ac:spMkLst>
        </pc:spChg>
        <pc:spChg chg="add mod">
          <ac:chgData name="LAMIAE BEZZAZ" userId="f9bc3cc0-8e1c-4944-afa8-b4b36bbf20e1" providerId="ADAL" clId="{DEA15A13-5625-46E6-9875-887D85581304}" dt="2026-02-11T17:17:39.251" v="163" actId="1076"/>
          <ac:spMkLst>
            <pc:docMk/>
            <pc:sldMk cId="3760893793" sldId="1050"/>
            <ac:spMk id="11" creationId="{FF9844D0-7CCC-417E-A3C5-298D1325B2F2}"/>
          </ac:spMkLst>
        </pc:spChg>
        <pc:picChg chg="del">
          <ac:chgData name="LAMIAE BEZZAZ" userId="f9bc3cc0-8e1c-4944-afa8-b4b36bbf20e1" providerId="ADAL" clId="{DEA15A13-5625-46E6-9875-887D85581304}" dt="2026-02-11T17:15:53.010" v="81" actId="478"/>
          <ac:picMkLst>
            <pc:docMk/>
            <pc:sldMk cId="3760893793" sldId="1050"/>
            <ac:picMk id="9" creationId="{2A1FD094-F5FB-43BD-95CB-0685B8EF18BB}"/>
          </ac:picMkLst>
        </pc:picChg>
        <pc:picChg chg="del">
          <ac:chgData name="LAMIAE BEZZAZ" userId="f9bc3cc0-8e1c-4944-afa8-b4b36bbf20e1" providerId="ADAL" clId="{DEA15A13-5625-46E6-9875-887D85581304}" dt="2026-02-11T17:15:54.319" v="82" actId="478"/>
          <ac:picMkLst>
            <pc:docMk/>
            <pc:sldMk cId="3760893793" sldId="1050"/>
            <ac:picMk id="10" creationId="{99332C11-AF0D-42F9-A8DF-BE2EC95C4E32}"/>
          </ac:picMkLst>
        </pc:picChg>
      </pc:sldChg>
      <pc:sldChg chg="addSp">
        <pc:chgData name="LAMIAE BEZZAZ" userId="f9bc3cc0-8e1c-4944-afa8-b4b36bbf20e1" providerId="ADAL" clId="{DEA15A13-5625-46E6-9875-887D85581304}" dt="2026-02-13T22:20:48.830" v="250"/>
        <pc:sldMkLst>
          <pc:docMk/>
          <pc:sldMk cId="2870206064" sldId="1057"/>
        </pc:sldMkLst>
        <pc:picChg chg="add">
          <ac:chgData name="LAMIAE BEZZAZ" userId="f9bc3cc0-8e1c-4944-afa8-b4b36bbf20e1" providerId="ADAL" clId="{DEA15A13-5625-46E6-9875-887D85581304}" dt="2026-02-13T22:20:48.830" v="250"/>
          <ac:picMkLst>
            <pc:docMk/>
            <pc:sldMk cId="2870206064" sldId="1057"/>
            <ac:picMk id="4" creationId="{0AB54EA3-9442-4EE6-840B-89C05945C75F}"/>
          </ac:picMkLst>
        </pc:picChg>
      </pc:sldChg>
      <pc:sldChg chg="addSp modAnim">
        <pc:chgData name="LAMIAE BEZZAZ" userId="f9bc3cc0-8e1c-4944-afa8-b4b36bbf20e1" providerId="ADAL" clId="{DEA15A13-5625-46E6-9875-887D85581304}" dt="2026-02-13T22:21:07.023" v="252"/>
        <pc:sldMkLst>
          <pc:docMk/>
          <pc:sldMk cId="2700340952" sldId="1058"/>
        </pc:sldMkLst>
        <pc:picChg chg="add">
          <ac:chgData name="LAMIAE BEZZAZ" userId="f9bc3cc0-8e1c-4944-afa8-b4b36bbf20e1" providerId="ADAL" clId="{DEA15A13-5625-46E6-9875-887D85581304}" dt="2026-02-13T22:20:56.538" v="251"/>
          <ac:picMkLst>
            <pc:docMk/>
            <pc:sldMk cId="2700340952" sldId="1058"/>
            <ac:picMk id="5" creationId="{D90C7787-FA70-4524-9875-27AD1F7F253A}"/>
          </ac:picMkLst>
        </pc:picChg>
      </pc:sldChg>
      <pc:sldChg chg="addSp">
        <pc:chgData name="LAMIAE BEZZAZ" userId="f9bc3cc0-8e1c-4944-afa8-b4b36bbf20e1" providerId="ADAL" clId="{DEA15A13-5625-46E6-9875-887D85581304}" dt="2026-02-13T22:21:19.418" v="253"/>
        <pc:sldMkLst>
          <pc:docMk/>
          <pc:sldMk cId="1123622302" sldId="1059"/>
        </pc:sldMkLst>
        <pc:picChg chg="add">
          <ac:chgData name="LAMIAE BEZZAZ" userId="f9bc3cc0-8e1c-4944-afa8-b4b36bbf20e1" providerId="ADAL" clId="{DEA15A13-5625-46E6-9875-887D85581304}" dt="2026-02-13T22:21:19.418" v="253"/>
          <ac:picMkLst>
            <pc:docMk/>
            <pc:sldMk cId="1123622302" sldId="1059"/>
            <ac:picMk id="4" creationId="{509E3D16-00E6-4626-A508-35B1CBCF25ED}"/>
          </ac:picMkLst>
        </pc:picChg>
      </pc:sldChg>
      <pc:sldChg chg="addSp delSp modSp">
        <pc:chgData name="LAMIAE BEZZAZ" userId="f9bc3cc0-8e1c-4944-afa8-b4b36bbf20e1" providerId="ADAL" clId="{DEA15A13-5625-46E6-9875-887D85581304}" dt="2026-02-13T22:25:39.115" v="272" actId="478"/>
        <pc:sldMkLst>
          <pc:docMk/>
          <pc:sldMk cId="454514536" sldId="1076"/>
        </pc:sldMkLst>
        <pc:spChg chg="mod">
          <ac:chgData name="LAMIAE BEZZAZ" userId="f9bc3cc0-8e1c-4944-afa8-b4b36bbf20e1" providerId="ADAL" clId="{DEA15A13-5625-46E6-9875-887D85581304}" dt="2026-02-11T17:18:16.957" v="185"/>
          <ac:spMkLst>
            <pc:docMk/>
            <pc:sldMk cId="454514536" sldId="1076"/>
            <ac:spMk id="2" creationId="{0B18028D-2C7D-CD7C-C69C-9E63A1BDC835}"/>
          </ac:spMkLst>
        </pc:spChg>
        <pc:spChg chg="mod">
          <ac:chgData name="LAMIAE BEZZAZ" userId="f9bc3cc0-8e1c-4944-afa8-b4b36bbf20e1" providerId="ADAL" clId="{DEA15A13-5625-46E6-9875-887D85581304}" dt="2026-02-11T17:18:34.335" v="202" actId="20577"/>
          <ac:spMkLst>
            <pc:docMk/>
            <pc:sldMk cId="454514536" sldId="1076"/>
            <ac:spMk id="14" creationId="{98BA5E0A-CE6E-4385-92A3-46CA5FC47D43}"/>
          </ac:spMkLst>
        </pc:spChg>
        <pc:picChg chg="add del">
          <ac:chgData name="LAMIAE BEZZAZ" userId="f9bc3cc0-8e1c-4944-afa8-b4b36bbf20e1" providerId="ADAL" clId="{DEA15A13-5625-46E6-9875-887D85581304}" dt="2026-02-13T22:25:39.115" v="272" actId="478"/>
          <ac:picMkLst>
            <pc:docMk/>
            <pc:sldMk cId="454514536" sldId="1076"/>
            <ac:picMk id="11" creationId="{8A23B488-8FB7-4ED6-9B7F-A6A09CB502BE}"/>
          </ac:picMkLst>
        </pc:picChg>
        <pc:picChg chg="add del">
          <ac:chgData name="LAMIAE BEZZAZ" userId="f9bc3cc0-8e1c-4944-afa8-b4b36bbf20e1" providerId="ADAL" clId="{DEA15A13-5625-46E6-9875-887D85581304}" dt="2026-02-13T22:25:39.115" v="272" actId="478"/>
          <ac:picMkLst>
            <pc:docMk/>
            <pc:sldMk cId="454514536" sldId="1076"/>
            <ac:picMk id="12" creationId="{F5355290-2DE8-4B88-9BB4-41865FB87424}"/>
          </ac:picMkLst>
        </pc:picChg>
        <pc:picChg chg="del">
          <ac:chgData name="LAMIAE BEZZAZ" userId="f9bc3cc0-8e1c-4944-afa8-b4b36bbf20e1" providerId="ADAL" clId="{DEA15A13-5625-46E6-9875-887D85581304}" dt="2026-02-11T17:18:21.817" v="186" actId="478"/>
          <ac:picMkLst>
            <pc:docMk/>
            <pc:sldMk cId="454514536" sldId="1076"/>
            <ac:picMk id="15" creationId="{C2DFF4C5-389E-4EEE-8008-EBA62B85B94C}"/>
          </ac:picMkLst>
        </pc:picChg>
      </pc:sldChg>
      <pc:sldChg chg="addSp modSp">
        <pc:chgData name="LAMIAE BEZZAZ" userId="f9bc3cc0-8e1c-4944-afa8-b4b36bbf20e1" providerId="ADAL" clId="{DEA15A13-5625-46E6-9875-887D85581304}" dt="2026-02-13T22:32:08.654" v="294" actId="14100"/>
        <pc:sldMkLst>
          <pc:docMk/>
          <pc:sldMk cId="2809622137" sldId="1101"/>
        </pc:sldMkLst>
        <pc:spChg chg="mod">
          <ac:chgData name="LAMIAE BEZZAZ" userId="f9bc3cc0-8e1c-4944-afa8-b4b36bbf20e1" providerId="ADAL" clId="{DEA15A13-5625-46E6-9875-887D85581304}" dt="2026-02-13T22:32:08.654" v="294" actId="14100"/>
          <ac:spMkLst>
            <pc:docMk/>
            <pc:sldMk cId="2809622137" sldId="1101"/>
            <ac:spMk id="14" creationId="{D65F208B-6A31-4A3E-B220-70C0CA23AC33}"/>
          </ac:spMkLst>
        </pc:spChg>
        <pc:picChg chg="add mod ord">
          <ac:chgData name="LAMIAE BEZZAZ" userId="f9bc3cc0-8e1c-4944-afa8-b4b36bbf20e1" providerId="ADAL" clId="{DEA15A13-5625-46E6-9875-887D85581304}" dt="2026-02-13T22:32:00.797" v="292" actId="171"/>
          <ac:picMkLst>
            <pc:docMk/>
            <pc:sldMk cId="2809622137" sldId="1101"/>
            <ac:picMk id="3" creationId="{BF156D3C-2042-455B-B3FF-60E777B5E0E6}"/>
          </ac:picMkLst>
        </pc:picChg>
      </pc:sldChg>
      <pc:sldChg chg="delSp modSp">
        <pc:chgData name="LAMIAE BEZZAZ" userId="f9bc3cc0-8e1c-4944-afa8-b4b36bbf20e1" providerId="ADAL" clId="{DEA15A13-5625-46E6-9875-887D85581304}" dt="2026-02-13T22:24:29.036" v="264" actId="20578"/>
        <pc:sldMkLst>
          <pc:docMk/>
          <pc:sldMk cId="1821310312" sldId="1102"/>
        </pc:sldMkLst>
        <pc:spChg chg="mod">
          <ac:chgData name="LAMIAE BEZZAZ" userId="f9bc3cc0-8e1c-4944-afa8-b4b36bbf20e1" providerId="ADAL" clId="{DEA15A13-5625-46E6-9875-887D85581304}" dt="2026-02-13T22:24:29.036" v="264" actId="20578"/>
          <ac:spMkLst>
            <pc:docMk/>
            <pc:sldMk cId="1821310312" sldId="1102"/>
            <ac:spMk id="6" creationId="{5EEFE62B-FEC1-44EA-A746-841745317086}"/>
          </ac:spMkLst>
        </pc:spChg>
        <pc:picChg chg="del">
          <ac:chgData name="LAMIAE BEZZAZ" userId="f9bc3cc0-8e1c-4944-afa8-b4b36bbf20e1" providerId="ADAL" clId="{DEA15A13-5625-46E6-9875-887D85581304}" dt="2026-02-11T17:14:31.228" v="2" actId="478"/>
          <ac:picMkLst>
            <pc:docMk/>
            <pc:sldMk cId="1821310312" sldId="1102"/>
            <ac:picMk id="7" creationId="{CDE51FA9-0462-40C9-B5D3-26E88032966B}"/>
          </ac:picMkLst>
        </pc:picChg>
        <pc:picChg chg="del">
          <ac:chgData name="LAMIAE BEZZAZ" userId="f9bc3cc0-8e1c-4944-afa8-b4b36bbf20e1" providerId="ADAL" clId="{DEA15A13-5625-46E6-9875-887D85581304}" dt="2026-02-11T17:14:32.430" v="3" actId="478"/>
          <ac:picMkLst>
            <pc:docMk/>
            <pc:sldMk cId="1821310312" sldId="1102"/>
            <ac:picMk id="8" creationId="{C640148B-3B45-49D3-B576-646F2D2A8FD0}"/>
          </ac:picMkLst>
        </pc:picChg>
      </pc:sldChg>
      <pc:sldChg chg="add">
        <pc:chgData name="LAMIAE BEZZAZ" userId="f9bc3cc0-8e1c-4944-afa8-b4b36bbf20e1" providerId="ADAL" clId="{DEA15A13-5625-46E6-9875-887D85581304}" dt="2026-02-13T22:20:20.090" v="248"/>
        <pc:sldMkLst>
          <pc:docMk/>
          <pc:sldMk cId="3227814907" sldId="11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16/02/2026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16/02/2026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16/02/2026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16/02/2026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0.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9.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8.png"/><Relationship Id="rId5" Type="http://schemas.openxmlformats.org/officeDocument/2006/relationships/slideLayout" Target="../slideLayouts/slideLayout63.xml"/><Relationship Id="rId10" Type="http://schemas.openxmlformats.org/officeDocument/2006/relationships/image" Target="../media/image7.jpg"/><Relationship Id="rId4" Type="http://schemas.openxmlformats.org/officeDocument/2006/relationships/slideLayout" Target="../slideLayouts/slideLayout6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image" Target="../media/image8.png"/><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7.jpg"/><Relationship Id="rId5" Type="http://schemas.openxmlformats.org/officeDocument/2006/relationships/theme" Target="../theme/theme9.xml"/><Relationship Id="rId4" Type="http://schemas.openxmlformats.org/officeDocument/2006/relationships/slideLayout" Target="../slideLayouts/slideLayout81.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16/02/2026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jpg"/><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2.png"/><Relationship Id="rId5" Type="http://schemas.openxmlformats.org/officeDocument/2006/relationships/image" Target="../media/image27.gif"/><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78.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1C193F9F-AD6C-48D8-8460-7EC31D4A6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5" name="Groupe 14">
            <a:extLst>
              <a:ext uri="{FF2B5EF4-FFF2-40B4-BE49-F238E27FC236}">
                <a16:creationId xmlns:a16="http://schemas.microsoft.com/office/drawing/2014/main" id="{89809D0B-39B1-4B0A-8CAD-2EE9BF98B14C}"/>
              </a:ext>
            </a:extLst>
          </p:cNvPr>
          <p:cNvGrpSpPr/>
          <p:nvPr/>
        </p:nvGrpSpPr>
        <p:grpSpPr>
          <a:xfrm>
            <a:off x="4620125" y="2194778"/>
            <a:ext cx="3996000" cy="3780000"/>
            <a:chOff x="2864314" y="0"/>
            <a:chExt cx="8942136" cy="6858000"/>
          </a:xfrm>
        </p:grpSpPr>
        <p:pic>
          <p:nvPicPr>
            <p:cNvPr id="7" name="Image 6">
              <a:extLst>
                <a:ext uri="{FF2B5EF4-FFF2-40B4-BE49-F238E27FC236}">
                  <a16:creationId xmlns:a16="http://schemas.microsoft.com/office/drawing/2014/main" id="{EEA7B794-216F-40FB-94F5-A8C754C5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314" y="0"/>
              <a:ext cx="4471068" cy="6858000"/>
            </a:xfrm>
            <a:prstGeom prst="rect">
              <a:avLst/>
            </a:prstGeom>
          </p:spPr>
        </p:pic>
        <p:pic>
          <p:nvPicPr>
            <p:cNvPr id="12" name="Image 11">
              <a:extLst>
                <a:ext uri="{FF2B5EF4-FFF2-40B4-BE49-F238E27FC236}">
                  <a16:creationId xmlns:a16="http://schemas.microsoft.com/office/drawing/2014/main" id="{30595E09-508A-4381-8018-0C20A2C95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5382" y="0"/>
              <a:ext cx="4471068" cy="6858000"/>
            </a:xfrm>
            <a:prstGeom prst="rect">
              <a:avLst/>
            </a:prstGeom>
          </p:spPr>
        </p:pic>
      </p:grpSp>
      <p:grpSp>
        <p:nvGrpSpPr>
          <p:cNvPr id="17" name="Groupe 16">
            <a:extLst>
              <a:ext uri="{FF2B5EF4-FFF2-40B4-BE49-F238E27FC236}">
                <a16:creationId xmlns:a16="http://schemas.microsoft.com/office/drawing/2014/main" id="{0EA89CFC-C979-4968-ACFD-6877FE700398}"/>
              </a:ext>
            </a:extLst>
          </p:cNvPr>
          <p:cNvGrpSpPr/>
          <p:nvPr/>
        </p:nvGrpSpPr>
        <p:grpSpPr>
          <a:xfrm>
            <a:off x="395114" y="2194778"/>
            <a:ext cx="3996000" cy="3780000"/>
            <a:chOff x="-2028325" y="0"/>
            <a:chExt cx="8935815" cy="6858000"/>
          </a:xfrm>
        </p:grpSpPr>
        <p:pic>
          <p:nvPicPr>
            <p:cNvPr id="14" name="Image 13">
              <a:extLst>
                <a:ext uri="{FF2B5EF4-FFF2-40B4-BE49-F238E27FC236}">
                  <a16:creationId xmlns:a16="http://schemas.microsoft.com/office/drawing/2014/main" id="{CC54192B-ECE9-4EB2-9D06-F15BB91E0D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8325" y="0"/>
              <a:ext cx="4471068" cy="6858000"/>
            </a:xfrm>
            <a:prstGeom prst="rect">
              <a:avLst/>
            </a:prstGeom>
          </p:spPr>
        </p:pic>
        <p:pic>
          <p:nvPicPr>
            <p:cNvPr id="16" name="Image 15">
              <a:extLst>
                <a:ext uri="{FF2B5EF4-FFF2-40B4-BE49-F238E27FC236}">
                  <a16:creationId xmlns:a16="http://schemas.microsoft.com/office/drawing/2014/main" id="{C857361F-CC51-4C08-B6D6-1E0EAC05FF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422" y="0"/>
              <a:ext cx="4471068" cy="6858000"/>
            </a:xfrm>
            <a:prstGeom prst="rect">
              <a:avLst/>
            </a:prstGeom>
          </p:spPr>
        </p:pic>
      </p:grpSp>
    </p:spTree>
    <p:extLst>
      <p:ext uri="{BB962C8B-B14F-4D97-AF65-F5344CB8AC3E}">
        <p14:creationId xmlns:p14="http://schemas.microsoft.com/office/powerpoint/2010/main" val="32278149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p - P</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p - P</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p - P</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p - P</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p.</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p.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Il y a combien de chambres dans ta maison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0AB54EA3-9442-4EE6-840B-89C05945C75F}"/>
              </a:ext>
            </a:extLst>
          </p:cNvPr>
          <p:cNvPicPr>
            <a:picLocks noChangeAspect="1"/>
          </p:cNvPicPr>
          <p:nvPr/>
        </p:nvPicPr>
        <p:blipFill>
          <a:blip r:embed="rId3"/>
          <a:stretch>
            <a:fillRect/>
          </a:stretch>
        </p:blipFill>
        <p:spPr>
          <a:xfrm>
            <a:off x="566178" y="2071932"/>
            <a:ext cx="8011643" cy="4525006"/>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5" name="scène">
            <a:hlinkClick r:id="" action="ppaction://media"/>
            <a:extLst>
              <a:ext uri="{FF2B5EF4-FFF2-40B4-BE49-F238E27FC236}">
                <a16:creationId xmlns:a16="http://schemas.microsoft.com/office/drawing/2014/main" id="{D90C7787-FA70-4524-9875-27AD1F7F253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88310" y="1937854"/>
            <a:ext cx="7567380" cy="4256651"/>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98" fill="hold"/>
                                        <p:tgtEl>
                                          <p:spTgt spid="5"/>
                                        </p:tgtEl>
                                      </p:cBhvr>
                                    </p:cmd>
                                  </p:childTnLst>
                                </p:cTn>
                              </p:par>
                            </p:childTnLst>
                          </p:cTn>
                        </p:par>
                        <p:par>
                          <p:cTn id="7" fill="hold">
                            <p:stCondLst>
                              <p:cond delay="43498"/>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509E3D16-00E6-4626-A508-35B1CBCF25ED}"/>
              </a:ext>
            </a:extLst>
          </p:cNvPr>
          <p:cNvPicPr>
            <a:picLocks noChangeAspect="1"/>
          </p:cNvPicPr>
          <p:nvPr/>
        </p:nvPicPr>
        <p:blipFill>
          <a:blip r:embed="rId3"/>
          <a:stretch>
            <a:fillRect/>
          </a:stretch>
        </p:blipFill>
        <p:spPr>
          <a:xfrm>
            <a:off x="566178" y="1928724"/>
            <a:ext cx="8011643" cy="4525006"/>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Il y a combien de chambres dans ta maison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1_P3_W3_S3_AdP_P01 (1)">
            <a:hlinkClick r:id="" action="ppaction://media"/>
            <a:extLst>
              <a:ext uri="{FF2B5EF4-FFF2-40B4-BE49-F238E27FC236}">
                <a16:creationId xmlns:a16="http://schemas.microsoft.com/office/drawing/2014/main" id="{6AA146C2-CC82-40DA-A7ED-A45C7658546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2956" y="2281085"/>
            <a:ext cx="8019044" cy="3421063"/>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941" fill="hold"/>
                                        <p:tgtEl>
                                          <p:spTgt spid="2"/>
                                        </p:tgtEl>
                                      </p:cBhvr>
                                    </p:cmd>
                                  </p:childTnLst>
                                </p:cTn>
                              </p:par>
                            </p:childTnLst>
                          </p:cTn>
                        </p:par>
                        <p:par>
                          <p:cTn id="7" fill="hold">
                            <p:stCondLst>
                              <p:cond delay="89941"/>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580323" y="2455333"/>
            <a:ext cx="6422120" cy="2308284"/>
          </a:xfrm>
          <a:prstGeom prst="rect">
            <a:avLst/>
          </a:prstGeom>
          <a:noFill/>
          <a:ln>
            <a:noFill/>
          </a:ln>
        </p:spPr>
        <p:txBody>
          <a:bodyPr spcFirstLastPara="1" wrap="square" lIns="91425" tIns="45700" rIns="91425" bIns="45700" anchor="t" anchorCtr="0">
            <a:spAutoFit/>
          </a:bodyPr>
          <a:lstStyle/>
          <a:p>
            <a:pPr>
              <a:lnSpc>
                <a:spcPct val="200000"/>
              </a:lnSpc>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une chambre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un salon</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a:p>
            <a:pPr marL="0" marR="0" lvl="0" indent="0" algn="l" rtl="0">
              <a:lnSpc>
                <a:spcPct val="200000"/>
              </a:lnSpc>
              <a:spcBef>
                <a:spcPts val="0"/>
              </a:spcBef>
              <a:spcAft>
                <a:spcPts val="0"/>
              </a:spcAft>
              <a:buNone/>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deux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un salon</a:t>
            </a:r>
            <a:r>
              <a:rPr lang="fr-FR" sz="3600" b="1" dirty="0">
                <a:solidFill>
                  <a:srgbClr val="156082"/>
                </a:solidFill>
                <a:latin typeface="Dosis SemiBold" pitchFamily="2" charset="0"/>
                <a:ea typeface="Calibri"/>
                <a:cs typeface="Calibri"/>
                <a:sym typeface="Calibri"/>
              </a:rPr>
              <a:t>. </a:t>
            </a:r>
          </a:p>
        </p:txBody>
      </p:sp>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7725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11" name="Google Shape;259;p17">
            <a:extLst>
              <a:ext uri="{FF2B5EF4-FFF2-40B4-BE49-F238E27FC236}">
                <a16:creationId xmlns:a16="http://schemas.microsoft.com/office/drawing/2014/main" id="{FF9844D0-7CCC-417E-A3C5-298D1325B2F2}"/>
              </a:ext>
            </a:extLst>
          </p:cNvPr>
          <p:cNvSpPr txBox="1"/>
          <p:nvPr/>
        </p:nvSpPr>
        <p:spPr>
          <a:xfrm>
            <a:off x="977325" y="2777116"/>
            <a:ext cx="7426436" cy="2308284"/>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deux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deux salons</a:t>
            </a:r>
            <a:r>
              <a:rPr lang="fr-FR" sz="3600" b="1" dirty="0">
                <a:solidFill>
                  <a:srgbClr val="156082"/>
                </a:solidFill>
                <a:latin typeface="Dosis SemiBold" pitchFamily="2" charset="0"/>
                <a:ea typeface="Calibri"/>
                <a:cs typeface="Calibri"/>
                <a:sym typeface="Calibri"/>
              </a:rPr>
              <a:t>. </a:t>
            </a:r>
          </a:p>
          <a:p>
            <a:pPr>
              <a:lnSpc>
                <a:spcPct val="200000"/>
              </a:lnSpc>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trois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deux salons</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554622"/>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255823" y="3432829"/>
            <a:ext cx="27206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Il y a combien de chambres dans ta maison</a:t>
            </a:r>
            <a:r>
              <a:rPr lang="fr-FR" b="1" dirty="0">
                <a:solidFill>
                  <a:srgbClr val="445C80"/>
                </a:solidFill>
                <a:latin typeface="Dosis SemiBold" pitchFamily="2" charset="0"/>
              </a:rPr>
              <a:t>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Il y a ______ et _____.</a:t>
            </a:r>
          </a:p>
          <a:p>
            <a:pPr lvl="0" algn="ctr">
              <a:defRPr/>
            </a:pPr>
            <a:r>
              <a:rPr lang="fr-FR" sz="2000" b="1" dirty="0">
                <a:solidFill>
                  <a:srgbClr val="8D6F91"/>
                </a:solidFill>
                <a:latin typeface="Dosis SemiBold" pitchFamily="2" charset="0"/>
              </a:rPr>
              <a:t> </a:t>
            </a:r>
            <a:r>
              <a:rPr lang="ar-MA" sz="2000" b="1" dirty="0">
                <a:solidFill>
                  <a:srgbClr val="8D6F91"/>
                </a:solidFill>
                <a:latin typeface="Dosis SemiBold" pitchFamily="2" charset="0"/>
              </a:rPr>
              <a:t> </a:t>
            </a:r>
            <a:r>
              <a:rPr lang="fr-FR" sz="2000" b="1" dirty="0">
                <a:solidFill>
                  <a:srgbClr val="8D6F91"/>
                </a:solidFill>
                <a:latin typeface="Dosis SemiBold" pitchFamily="2" charset="0"/>
              </a:rPr>
              <a:t> </a:t>
            </a:r>
          </a:p>
        </p:txBody>
      </p:sp>
      <p:pic>
        <p:nvPicPr>
          <p:cNvPr id="14" name="Image 13">
            <a:extLst>
              <a:ext uri="{FF2B5EF4-FFF2-40B4-BE49-F238E27FC236}">
                <a16:creationId xmlns:a16="http://schemas.microsoft.com/office/drawing/2014/main" id="{CDDF7BF0-631F-44C8-BC54-F34D1A3253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2296" y="4232030"/>
            <a:ext cx="922586" cy="1009315"/>
          </a:xfrm>
          <a:prstGeom prst="rect">
            <a:avLst/>
          </a:prstGeom>
        </p:spPr>
      </p:pic>
      <p:pic>
        <p:nvPicPr>
          <p:cNvPr id="15" name="Image 14">
            <a:extLst>
              <a:ext uri="{FF2B5EF4-FFF2-40B4-BE49-F238E27FC236}">
                <a16:creationId xmlns:a16="http://schemas.microsoft.com/office/drawing/2014/main" id="{51E7EF2F-0987-4018-BD91-AC795586B2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1027" y="4232031"/>
            <a:ext cx="922586" cy="1009315"/>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430887"/>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 Il y a _____et _____.</a:t>
            </a:r>
          </a:p>
        </p:txBody>
      </p:sp>
      <p:sp>
        <p:nvSpPr>
          <p:cNvPr id="2" name="ZoneTexte 1">
            <a:extLst>
              <a:ext uri="{FF2B5EF4-FFF2-40B4-BE49-F238E27FC236}">
                <a16:creationId xmlns:a16="http://schemas.microsoft.com/office/drawing/2014/main" id="{0B18028D-2C7D-CD7C-C69C-9E63A1BDC835}"/>
              </a:ext>
            </a:extLst>
          </p:cNvPr>
          <p:cNvSpPr txBox="1"/>
          <p:nvPr/>
        </p:nvSpPr>
        <p:spPr>
          <a:xfrm>
            <a:off x="6261772" y="3453702"/>
            <a:ext cx="2328663" cy="1446550"/>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 Il y a combien de chambres dans ta maison ?</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pic>
        <p:nvPicPr>
          <p:cNvPr id="3" name="Image 2">
            <a:extLst>
              <a:ext uri="{FF2B5EF4-FFF2-40B4-BE49-F238E27FC236}">
                <a16:creationId xmlns:a16="http://schemas.microsoft.com/office/drawing/2014/main" id="{BED35A53-1C75-6EDA-B5BE-D96D94B4DE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971" y="4771526"/>
            <a:ext cx="737708" cy="807057"/>
          </a:xfrm>
          <a:prstGeom prst="rect">
            <a:avLst/>
          </a:prstGeom>
        </p:spPr>
      </p:pic>
      <p:pic>
        <p:nvPicPr>
          <p:cNvPr id="4" name="Image 3">
            <a:extLst>
              <a:ext uri="{FF2B5EF4-FFF2-40B4-BE49-F238E27FC236}">
                <a16:creationId xmlns:a16="http://schemas.microsoft.com/office/drawing/2014/main" id="{00382A55-BF5B-AC78-07C3-836D21AB61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702" y="4771527"/>
            <a:ext cx="737708" cy="807057"/>
          </a:xfrm>
          <a:prstGeom prst="rect">
            <a:avLst/>
          </a:prstGeom>
        </p:spPr>
      </p:pic>
      <p:pic>
        <p:nvPicPr>
          <p:cNvPr id="5" name="Image 4">
            <a:extLst>
              <a:ext uri="{FF2B5EF4-FFF2-40B4-BE49-F238E27FC236}">
                <a16:creationId xmlns:a16="http://schemas.microsoft.com/office/drawing/2014/main" id="{97DE7B7F-77AA-0C10-3307-A95DB117B3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971" y="3898054"/>
            <a:ext cx="737708" cy="807057"/>
          </a:xfrm>
          <a:prstGeom prst="rect">
            <a:avLst/>
          </a:prstGeom>
        </p:spPr>
      </p:pic>
      <p:pic>
        <p:nvPicPr>
          <p:cNvPr id="6" name="Image 5">
            <a:extLst>
              <a:ext uri="{FF2B5EF4-FFF2-40B4-BE49-F238E27FC236}">
                <a16:creationId xmlns:a16="http://schemas.microsoft.com/office/drawing/2014/main" id="{52D41762-F432-48EA-4B29-67C166E33D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702" y="3898055"/>
            <a:ext cx="737708" cy="807057"/>
          </a:xfrm>
          <a:prstGeom prst="rect">
            <a:avLst/>
          </a:prstGeom>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549991" y="4089978"/>
            <a:ext cx="2079406" cy="430887"/>
          </a:xfrm>
          <a:prstGeom prst="rect">
            <a:avLst/>
          </a:prstGeom>
          <a:noFill/>
        </p:spPr>
        <p:txBody>
          <a:bodyPr wrap="square" rtlCol="0">
            <a:spAutoFit/>
          </a:bodyPr>
          <a:lstStyle/>
          <a:p>
            <a:pPr algn="ctr">
              <a:defRPr/>
            </a:pPr>
            <a:r>
              <a:rPr lang="fr-FR" sz="2200" b="1" dirty="0">
                <a:solidFill>
                  <a:srgbClr val="8D6F91"/>
                </a:solidFill>
                <a:latin typeface="Dosis" pitchFamily="2" charset="0"/>
              </a:rPr>
              <a:t> il y a 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336965" y="3751424"/>
            <a:ext cx="28854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45C80"/>
                </a:solidFill>
                <a:effectLst/>
                <a:uLnTx/>
                <a:uFillTx/>
                <a:latin typeface="Dosis SemiBold" pitchFamily="2" charset="0"/>
              </a:rPr>
              <a:t>Il y a combien de </a:t>
            </a:r>
          </a:p>
          <a:p>
            <a:pPr lvl="0" algn="ctr">
              <a:defRPr/>
            </a:pPr>
            <a:r>
              <a:rPr lang="fr-FR" sz="2000" b="1" dirty="0">
                <a:solidFill>
                  <a:srgbClr val="445C80"/>
                </a:solidFill>
                <a:latin typeface="Dosis SemiBold" pitchFamily="2" charset="0"/>
              </a:rPr>
              <a:t>_________dans ta maison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Il y a combien de chambres dans ta maison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p.</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p.</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p.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p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P   p</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P</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p</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combinaison">
            <a:hlinkClick r:id="" action="ppaction://media"/>
            <a:extLst>
              <a:ext uri="{FF2B5EF4-FFF2-40B4-BE49-F238E27FC236}">
                <a16:creationId xmlns:a16="http://schemas.microsoft.com/office/drawing/2014/main" id="{9F065F1D-9952-4F58-80D7-76AA29870EA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5129" y="2034692"/>
            <a:ext cx="7906871" cy="4447615"/>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17" fill="hold"/>
                                        <p:tgtEl>
                                          <p:spTgt spid="4"/>
                                        </p:tgtEl>
                                      </p:cBhvr>
                                    </p:cmd>
                                  </p:childTnLst>
                                </p:cTn>
                              </p:par>
                            </p:childTnLst>
                          </p:cTn>
                        </p:par>
                        <p:par>
                          <p:cTn id="7" fill="hold">
                            <p:stCondLst>
                              <p:cond delay="3451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a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o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e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é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é</a:t>
            </a:r>
            <a:r>
              <a:rPr lang="fr-FR" sz="8800" b="1" dirty="0">
                <a:solidFill>
                  <a:schemeClr val="accent1">
                    <a:lumMod val="50000"/>
                  </a:schemeClr>
                </a:solidFill>
                <a:latin typeface="Dosis SemiBold" pitchFamily="2" charset="0"/>
              </a:rPr>
              <a:t>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603355" y="1972677"/>
            <a:ext cx="6490446" cy="3208571"/>
          </a:xfrm>
          <a:prstGeom prst="rect">
            <a:avLst/>
          </a:prstGeom>
        </p:spPr>
        <p:txBody>
          <a:bodyPr wrap="square">
            <a:spAutoFit/>
          </a:bodyPr>
          <a:lstStyle/>
          <a:p>
            <a:pPr algn="ctr">
              <a:lnSpc>
                <a:spcPct val="150000"/>
              </a:lnSpc>
            </a:pP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a</a:t>
            </a:r>
            <a:r>
              <a:rPr lang="fr-FR" sz="7200" b="1" dirty="0">
                <a:solidFill>
                  <a:schemeClr val="accent1">
                    <a:lumMod val="50000"/>
                  </a:schemeClr>
                </a:solidFill>
                <a:latin typeface="Dosis SemiBold" pitchFamily="2" charset="0"/>
              </a:rPr>
              <a:t>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o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u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i          </a:t>
            </a: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e</a:t>
            </a:r>
            <a:r>
              <a:rPr lang="fr-FR" sz="7200" b="1" dirty="0">
                <a:solidFill>
                  <a:schemeClr val="accent1">
                    <a:lumMod val="50000"/>
                  </a:schemeClr>
                </a:solidFill>
                <a:latin typeface="Dosis SemiBold" pitchFamily="2" charset="0"/>
              </a:rPr>
              <a:t>        </a:t>
            </a: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é</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68. Avec votre voisin, vous allez faire l’activité 3.</a:t>
            </a:r>
            <a:endParaRPr lang="fr-MA" dirty="0">
              <a:latin typeface="Dosis Medium" pitchFamily="2" charset="0"/>
            </a:endParaRPr>
          </a:p>
        </p:txBody>
      </p:sp>
      <p:pic>
        <p:nvPicPr>
          <p:cNvPr id="3" name="Image 2">
            <a:extLst>
              <a:ext uri="{FF2B5EF4-FFF2-40B4-BE49-F238E27FC236}">
                <a16:creationId xmlns:a16="http://schemas.microsoft.com/office/drawing/2014/main" id="{35707438-3A09-4C01-8878-AC2FADD5A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807" y="1506301"/>
            <a:ext cx="3416381" cy="5240256"/>
          </a:xfrm>
          <a:prstGeom prst="rect">
            <a:avLst/>
          </a:prstGeom>
        </p:spPr>
      </p:pic>
      <p:sp>
        <p:nvSpPr>
          <p:cNvPr id="12" name="Rectangle : coins arrondis 11">
            <a:extLst>
              <a:ext uri="{FF2B5EF4-FFF2-40B4-BE49-F238E27FC236}">
                <a16:creationId xmlns:a16="http://schemas.microsoft.com/office/drawing/2014/main" id="{B3A24742-00A0-4A47-911A-65D85A044611}"/>
              </a:ext>
            </a:extLst>
          </p:cNvPr>
          <p:cNvSpPr/>
          <p:nvPr/>
        </p:nvSpPr>
        <p:spPr>
          <a:xfrm>
            <a:off x="3113892" y="3645795"/>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AC66AB4B-59B5-4E2B-899A-DFE575A39D76}"/>
              </a:ext>
            </a:extLst>
          </p:cNvPr>
          <p:cNvPicPr>
            <a:picLocks noChangeAspect="1"/>
          </p:cNvPicPr>
          <p:nvPr/>
        </p:nvPicPr>
        <p:blipFill>
          <a:blip r:embed="rId4"/>
          <a:stretch>
            <a:fillRect/>
          </a:stretch>
        </p:blipFill>
        <p:spPr>
          <a:xfrm>
            <a:off x="1006676" y="2882154"/>
            <a:ext cx="3676399" cy="1790939"/>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p.</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Il y a combien de chambres dans ta maison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p.</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a:t>
            </a:r>
            <a:r>
              <a:rPr lang="fr-FR" dirty="0" err="1">
                <a:solidFill>
                  <a:schemeClr val="tx1">
                    <a:lumMod val="65000"/>
                    <a:lumOff val="35000"/>
                  </a:schemeClr>
                </a:solidFill>
                <a:latin typeface="Dosis Medium" pitchFamily="2" charset="0"/>
              </a:rPr>
              <a:t>pa</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pic>
        <p:nvPicPr>
          <p:cNvPr id="3" name="Image 2">
            <a:extLst>
              <a:ext uri="{FF2B5EF4-FFF2-40B4-BE49-F238E27FC236}">
                <a16:creationId xmlns:a16="http://schemas.microsoft.com/office/drawing/2014/main" id="{8DD4BDB8-E7EC-46B8-A90E-3150B4367A32}"/>
              </a:ext>
            </a:extLst>
          </p:cNvPr>
          <p:cNvPicPr>
            <a:picLocks noChangeAspect="1"/>
          </p:cNvPicPr>
          <p:nvPr/>
        </p:nvPicPr>
        <p:blipFill>
          <a:blip r:embed="rId4"/>
          <a:stretch>
            <a:fillRect/>
          </a:stretch>
        </p:blipFill>
        <p:spPr>
          <a:xfrm>
            <a:off x="5021267" y="2145687"/>
            <a:ext cx="3197479" cy="2566625"/>
          </a:xfrm>
          <a:prstGeom prst="rect">
            <a:avLst/>
          </a:prstGeom>
        </p:spPr>
      </p:pic>
      <p:cxnSp>
        <p:nvCxnSpPr>
          <p:cNvPr id="4" name="Connecteur droit 3">
            <a:extLst>
              <a:ext uri="{FF2B5EF4-FFF2-40B4-BE49-F238E27FC236}">
                <a16:creationId xmlns:a16="http://schemas.microsoft.com/office/drawing/2014/main" id="{6A87F535-6E8C-38B4-4671-5CAB22AD9401}"/>
              </a:ext>
            </a:extLst>
          </p:cNvPr>
          <p:cNvCxnSpPr/>
          <p:nvPr/>
        </p:nvCxnSpPr>
        <p:spPr>
          <a:xfrm>
            <a:off x="5491908" y="4258019"/>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pa</a:t>
            </a:r>
            <a:r>
              <a:rPr lang="fr-MA" dirty="0">
                <a:solidFill>
                  <a:schemeClr val="tx1">
                    <a:lumMod val="65000"/>
                    <a:lumOff val="35000"/>
                  </a:schemeClr>
                </a:solidFill>
                <a:latin typeface="Dosis Medium" pitchFamily="2" charset="0"/>
              </a:rPr>
              <a:t>.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4" name="Groupe 3">
            <a:extLst>
              <a:ext uri="{FF2B5EF4-FFF2-40B4-BE49-F238E27FC236}">
                <a16:creationId xmlns:a16="http://schemas.microsoft.com/office/drawing/2014/main" id="{0AD3B951-B60F-7ACD-D9DE-874F164E29FE}"/>
              </a:ext>
            </a:extLst>
          </p:cNvPr>
          <p:cNvGrpSpPr/>
          <p:nvPr/>
        </p:nvGrpSpPr>
        <p:grpSpPr>
          <a:xfrm>
            <a:off x="2809629" y="2014340"/>
            <a:ext cx="3524742" cy="2829320"/>
            <a:chOff x="2809629" y="2014340"/>
            <a:chExt cx="3524742" cy="2829320"/>
          </a:xfrm>
        </p:grpSpPr>
        <p:pic>
          <p:nvPicPr>
            <p:cNvPr id="3" name="Image 2">
              <a:extLst>
                <a:ext uri="{FF2B5EF4-FFF2-40B4-BE49-F238E27FC236}">
                  <a16:creationId xmlns:a16="http://schemas.microsoft.com/office/drawing/2014/main" id="{1E627E1F-CA9C-42BC-82D7-CA2A3EE33165}"/>
                </a:ext>
              </a:extLst>
            </p:cNvPr>
            <p:cNvPicPr>
              <a:picLocks noChangeAspect="1"/>
            </p:cNvPicPr>
            <p:nvPr/>
          </p:nvPicPr>
          <p:blipFill>
            <a:blip r:embed="rId3"/>
            <a:stretch>
              <a:fillRect/>
            </a:stretch>
          </p:blipFill>
          <p:spPr>
            <a:xfrm>
              <a:off x="2809629" y="2014340"/>
              <a:ext cx="3524742" cy="2829320"/>
            </a:xfrm>
            <a:prstGeom prst="rect">
              <a:avLst/>
            </a:prstGeom>
          </p:spPr>
        </p:pic>
        <p:cxnSp>
          <p:nvCxnSpPr>
            <p:cNvPr id="2" name="Connecteur droit 1">
              <a:extLst>
                <a:ext uri="{FF2B5EF4-FFF2-40B4-BE49-F238E27FC236}">
                  <a16:creationId xmlns:a16="http://schemas.microsoft.com/office/drawing/2014/main" id="{2FC05DC2-D0A4-15E1-D341-DF5D8650892C}"/>
                </a:ext>
              </a:extLst>
            </p:cNvPr>
            <p:cNvCxnSpPr/>
            <p:nvPr/>
          </p:nvCxnSpPr>
          <p:spPr>
            <a:xfrm>
              <a:off x="3327093" y="4380956"/>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CF75F5F2-7436-20F8-BADD-F2800BAFCBE5}"/>
              </a:ext>
            </a:extLst>
          </p:cNvPr>
          <p:cNvGrpSpPr/>
          <p:nvPr/>
        </p:nvGrpSpPr>
        <p:grpSpPr>
          <a:xfrm>
            <a:off x="2809629" y="2014340"/>
            <a:ext cx="3524742" cy="2829320"/>
            <a:chOff x="2809629" y="2014340"/>
            <a:chExt cx="3524742" cy="2829320"/>
          </a:xfrm>
        </p:grpSpPr>
        <p:pic>
          <p:nvPicPr>
            <p:cNvPr id="4" name="Image 3">
              <a:extLst>
                <a:ext uri="{FF2B5EF4-FFF2-40B4-BE49-F238E27FC236}">
                  <a16:creationId xmlns:a16="http://schemas.microsoft.com/office/drawing/2014/main" id="{12FC4DF1-D349-0B9C-E0E2-D80F166402E7}"/>
                </a:ext>
              </a:extLst>
            </p:cNvPr>
            <p:cNvPicPr>
              <a:picLocks noChangeAspect="1"/>
            </p:cNvPicPr>
            <p:nvPr/>
          </p:nvPicPr>
          <p:blipFill>
            <a:blip r:embed="rId3"/>
            <a:stretch>
              <a:fillRect/>
            </a:stretch>
          </p:blipFill>
          <p:spPr>
            <a:xfrm>
              <a:off x="2809629" y="2014340"/>
              <a:ext cx="3524742" cy="2829320"/>
            </a:xfrm>
            <a:prstGeom prst="rect">
              <a:avLst/>
            </a:prstGeom>
          </p:spPr>
        </p:pic>
        <p:cxnSp>
          <p:nvCxnSpPr>
            <p:cNvPr id="5" name="Connecteur droit 4">
              <a:extLst>
                <a:ext uri="{FF2B5EF4-FFF2-40B4-BE49-F238E27FC236}">
                  <a16:creationId xmlns:a16="http://schemas.microsoft.com/office/drawing/2014/main" id="{F63BD3A7-651E-A19A-79F7-833DB8E0EE26}"/>
                </a:ext>
              </a:extLst>
            </p:cNvPr>
            <p:cNvCxnSpPr/>
            <p:nvPr/>
          </p:nvCxnSpPr>
          <p:spPr>
            <a:xfrm>
              <a:off x="3327093" y="4380956"/>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pi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grpSp>
        <p:nvGrpSpPr>
          <p:cNvPr id="4" name="Groupe 3">
            <a:extLst>
              <a:ext uri="{FF2B5EF4-FFF2-40B4-BE49-F238E27FC236}">
                <a16:creationId xmlns:a16="http://schemas.microsoft.com/office/drawing/2014/main" id="{552A3D0C-BEB9-4BD0-74DE-F2062F9C2ED9}"/>
              </a:ext>
            </a:extLst>
          </p:cNvPr>
          <p:cNvGrpSpPr/>
          <p:nvPr/>
        </p:nvGrpSpPr>
        <p:grpSpPr>
          <a:xfrm>
            <a:off x="4692448" y="2288627"/>
            <a:ext cx="3477110" cy="2495898"/>
            <a:chOff x="4692448" y="2288627"/>
            <a:chExt cx="3477110" cy="2495898"/>
          </a:xfrm>
        </p:grpSpPr>
        <p:pic>
          <p:nvPicPr>
            <p:cNvPr id="3" name="Image 2">
              <a:extLst>
                <a:ext uri="{FF2B5EF4-FFF2-40B4-BE49-F238E27FC236}">
                  <a16:creationId xmlns:a16="http://schemas.microsoft.com/office/drawing/2014/main" id="{D67BEE58-BDBE-4A32-BBF2-B24E4DD0B0DB}"/>
                </a:ext>
              </a:extLst>
            </p:cNvPr>
            <p:cNvPicPr>
              <a:picLocks noChangeAspect="1"/>
            </p:cNvPicPr>
            <p:nvPr/>
          </p:nvPicPr>
          <p:blipFill>
            <a:blip r:embed="rId4"/>
            <a:stretch>
              <a:fillRect/>
            </a:stretch>
          </p:blipFill>
          <p:spPr>
            <a:xfrm>
              <a:off x="4692448" y="2288627"/>
              <a:ext cx="3477110" cy="2495898"/>
            </a:xfrm>
            <a:prstGeom prst="rect">
              <a:avLst/>
            </a:prstGeom>
          </p:spPr>
        </p:pic>
        <p:cxnSp>
          <p:nvCxnSpPr>
            <p:cNvPr id="2" name="Connecteur droit 1">
              <a:extLst>
                <a:ext uri="{FF2B5EF4-FFF2-40B4-BE49-F238E27FC236}">
                  <a16:creationId xmlns:a16="http://schemas.microsoft.com/office/drawing/2014/main" id="{5B105BFF-3A10-E32B-6CDF-7868C069FCFD}"/>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pi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4" name="Groupe 3">
            <a:extLst>
              <a:ext uri="{FF2B5EF4-FFF2-40B4-BE49-F238E27FC236}">
                <a16:creationId xmlns:a16="http://schemas.microsoft.com/office/drawing/2014/main" id="{3209D4E3-18CE-6FF4-2D68-A6EAC5E2CFC0}"/>
              </a:ext>
            </a:extLst>
          </p:cNvPr>
          <p:cNvGrpSpPr/>
          <p:nvPr/>
        </p:nvGrpSpPr>
        <p:grpSpPr>
          <a:xfrm>
            <a:off x="2833445" y="2409813"/>
            <a:ext cx="3477110" cy="2495898"/>
            <a:chOff x="4692448" y="2288627"/>
            <a:chExt cx="3477110" cy="2495898"/>
          </a:xfrm>
        </p:grpSpPr>
        <p:pic>
          <p:nvPicPr>
            <p:cNvPr id="5" name="Image 4">
              <a:extLst>
                <a:ext uri="{FF2B5EF4-FFF2-40B4-BE49-F238E27FC236}">
                  <a16:creationId xmlns:a16="http://schemas.microsoft.com/office/drawing/2014/main" id="{5A6DADD3-1E36-6A9F-74B5-8C5E485D1461}"/>
                </a:ext>
              </a:extLst>
            </p:cNvPr>
            <p:cNvPicPr>
              <a:picLocks noChangeAspect="1"/>
            </p:cNvPicPr>
            <p:nvPr/>
          </p:nvPicPr>
          <p:blipFill>
            <a:blip r:embed="rId3"/>
            <a:stretch>
              <a:fillRect/>
            </a:stretch>
          </p:blipFill>
          <p:spPr>
            <a:xfrm>
              <a:off x="4692448" y="2288627"/>
              <a:ext cx="3477110" cy="2495898"/>
            </a:xfrm>
            <a:prstGeom prst="rect">
              <a:avLst/>
            </a:prstGeom>
          </p:spPr>
        </p:pic>
        <p:cxnSp>
          <p:nvCxnSpPr>
            <p:cNvPr id="6" name="Connecteur droit 5">
              <a:extLst>
                <a:ext uri="{FF2B5EF4-FFF2-40B4-BE49-F238E27FC236}">
                  <a16:creationId xmlns:a16="http://schemas.microsoft.com/office/drawing/2014/main" id="{C0607643-723E-41B6-27F0-9A06A465109D}"/>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2" name="Groupe 1">
            <a:extLst>
              <a:ext uri="{FF2B5EF4-FFF2-40B4-BE49-F238E27FC236}">
                <a16:creationId xmlns:a16="http://schemas.microsoft.com/office/drawing/2014/main" id="{732A071C-D56A-DB37-0A2A-005762D33B8E}"/>
              </a:ext>
            </a:extLst>
          </p:cNvPr>
          <p:cNvGrpSpPr/>
          <p:nvPr/>
        </p:nvGrpSpPr>
        <p:grpSpPr>
          <a:xfrm>
            <a:off x="2833445" y="2409813"/>
            <a:ext cx="3477110" cy="2495898"/>
            <a:chOff x="4692448" y="2288627"/>
            <a:chExt cx="3477110" cy="2495898"/>
          </a:xfrm>
        </p:grpSpPr>
        <p:pic>
          <p:nvPicPr>
            <p:cNvPr id="3" name="Image 2">
              <a:extLst>
                <a:ext uri="{FF2B5EF4-FFF2-40B4-BE49-F238E27FC236}">
                  <a16:creationId xmlns:a16="http://schemas.microsoft.com/office/drawing/2014/main" id="{43EE1961-2D1B-4CFE-E8E0-62B80EBFBDD6}"/>
                </a:ext>
              </a:extLst>
            </p:cNvPr>
            <p:cNvPicPr>
              <a:picLocks noChangeAspect="1"/>
            </p:cNvPicPr>
            <p:nvPr/>
          </p:nvPicPr>
          <p:blipFill>
            <a:blip r:embed="rId3"/>
            <a:stretch>
              <a:fillRect/>
            </a:stretch>
          </p:blipFill>
          <p:spPr>
            <a:xfrm>
              <a:off x="4692448" y="2288627"/>
              <a:ext cx="3477110" cy="2495898"/>
            </a:xfrm>
            <a:prstGeom prst="rect">
              <a:avLst/>
            </a:prstGeom>
          </p:spPr>
        </p:pic>
        <p:cxnSp>
          <p:nvCxnSpPr>
            <p:cNvPr id="4" name="Connecteur droit 3">
              <a:extLst>
                <a:ext uri="{FF2B5EF4-FFF2-40B4-BE49-F238E27FC236}">
                  <a16:creationId xmlns:a16="http://schemas.microsoft.com/office/drawing/2014/main" id="{2B88A939-1094-1446-7DD2-7BCBB23C3CA0}"/>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pe</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grpSp>
        <p:nvGrpSpPr>
          <p:cNvPr id="4" name="Groupe 3">
            <a:extLst>
              <a:ext uri="{FF2B5EF4-FFF2-40B4-BE49-F238E27FC236}">
                <a16:creationId xmlns:a16="http://schemas.microsoft.com/office/drawing/2014/main" id="{8F5D360A-930C-E0EC-395D-66D33E249B71}"/>
              </a:ext>
            </a:extLst>
          </p:cNvPr>
          <p:cNvGrpSpPr/>
          <p:nvPr/>
        </p:nvGrpSpPr>
        <p:grpSpPr>
          <a:xfrm>
            <a:off x="4966214" y="2160021"/>
            <a:ext cx="3353268" cy="2753109"/>
            <a:chOff x="4966214" y="2160021"/>
            <a:chExt cx="3353268" cy="2753109"/>
          </a:xfrm>
        </p:grpSpPr>
        <p:pic>
          <p:nvPicPr>
            <p:cNvPr id="3" name="Image 2">
              <a:extLst>
                <a:ext uri="{FF2B5EF4-FFF2-40B4-BE49-F238E27FC236}">
                  <a16:creationId xmlns:a16="http://schemas.microsoft.com/office/drawing/2014/main" id="{191D5964-DB68-4ACF-9650-B27A149F292B}"/>
                </a:ext>
              </a:extLst>
            </p:cNvPr>
            <p:cNvPicPr>
              <a:picLocks noChangeAspect="1"/>
            </p:cNvPicPr>
            <p:nvPr/>
          </p:nvPicPr>
          <p:blipFill>
            <a:blip r:embed="rId4"/>
            <a:stretch>
              <a:fillRect/>
            </a:stretch>
          </p:blipFill>
          <p:spPr>
            <a:xfrm>
              <a:off x="4966214" y="2160021"/>
              <a:ext cx="3353268" cy="2753109"/>
            </a:xfrm>
            <a:prstGeom prst="rect">
              <a:avLst/>
            </a:prstGeom>
          </p:spPr>
        </p:pic>
        <p:cxnSp>
          <p:nvCxnSpPr>
            <p:cNvPr id="2" name="Connecteur droit 1">
              <a:extLst>
                <a:ext uri="{FF2B5EF4-FFF2-40B4-BE49-F238E27FC236}">
                  <a16:creationId xmlns:a16="http://schemas.microsoft.com/office/drawing/2014/main" id="{C6DED8B0-179C-040E-3ECC-9D81EEB6F456}"/>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pe</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3" name="Groupe 2">
            <a:extLst>
              <a:ext uri="{FF2B5EF4-FFF2-40B4-BE49-F238E27FC236}">
                <a16:creationId xmlns:a16="http://schemas.microsoft.com/office/drawing/2014/main" id="{75AEFC05-5B77-09BD-5E8E-D7A2E3F41C93}"/>
              </a:ext>
            </a:extLst>
          </p:cNvPr>
          <p:cNvGrpSpPr/>
          <p:nvPr/>
        </p:nvGrpSpPr>
        <p:grpSpPr>
          <a:xfrm>
            <a:off x="2895366" y="2110445"/>
            <a:ext cx="3353268" cy="2753109"/>
            <a:chOff x="4966214" y="2160021"/>
            <a:chExt cx="3353268" cy="2753109"/>
          </a:xfrm>
        </p:grpSpPr>
        <p:pic>
          <p:nvPicPr>
            <p:cNvPr id="4" name="Image 3">
              <a:extLst>
                <a:ext uri="{FF2B5EF4-FFF2-40B4-BE49-F238E27FC236}">
                  <a16:creationId xmlns:a16="http://schemas.microsoft.com/office/drawing/2014/main" id="{3DE69457-AB4B-AE30-16F8-B3009AE89176}"/>
                </a:ext>
              </a:extLst>
            </p:cNvPr>
            <p:cNvPicPr>
              <a:picLocks noChangeAspect="1"/>
            </p:cNvPicPr>
            <p:nvPr/>
          </p:nvPicPr>
          <p:blipFill>
            <a:blip r:embed="rId3"/>
            <a:stretch>
              <a:fillRect/>
            </a:stretch>
          </p:blipFill>
          <p:spPr>
            <a:xfrm>
              <a:off x="4966214" y="2160021"/>
              <a:ext cx="3353268" cy="2753109"/>
            </a:xfrm>
            <a:prstGeom prst="rect">
              <a:avLst/>
            </a:prstGeom>
          </p:spPr>
        </p:pic>
        <p:cxnSp>
          <p:nvCxnSpPr>
            <p:cNvPr id="5" name="Connecteur droit 4">
              <a:extLst>
                <a:ext uri="{FF2B5EF4-FFF2-40B4-BE49-F238E27FC236}">
                  <a16:creationId xmlns:a16="http://schemas.microsoft.com/office/drawing/2014/main" id="{8D32B082-5696-359D-E5ED-AAB80B9C6D31}"/>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8B763F82-D191-2EDB-07D0-BB5DDC92F1D3}"/>
              </a:ext>
            </a:extLst>
          </p:cNvPr>
          <p:cNvGrpSpPr/>
          <p:nvPr/>
        </p:nvGrpSpPr>
        <p:grpSpPr>
          <a:xfrm>
            <a:off x="2895366" y="2110445"/>
            <a:ext cx="3353268" cy="2753109"/>
            <a:chOff x="4966214" y="2160021"/>
            <a:chExt cx="3353268" cy="2753109"/>
          </a:xfrm>
        </p:grpSpPr>
        <p:pic>
          <p:nvPicPr>
            <p:cNvPr id="4" name="Image 3">
              <a:extLst>
                <a:ext uri="{FF2B5EF4-FFF2-40B4-BE49-F238E27FC236}">
                  <a16:creationId xmlns:a16="http://schemas.microsoft.com/office/drawing/2014/main" id="{C91E7977-5277-11E7-B07F-3941AD7F6578}"/>
                </a:ext>
              </a:extLst>
            </p:cNvPr>
            <p:cNvPicPr>
              <a:picLocks noChangeAspect="1"/>
            </p:cNvPicPr>
            <p:nvPr/>
          </p:nvPicPr>
          <p:blipFill>
            <a:blip r:embed="rId3"/>
            <a:stretch>
              <a:fillRect/>
            </a:stretch>
          </p:blipFill>
          <p:spPr>
            <a:xfrm>
              <a:off x="4966214" y="2160021"/>
              <a:ext cx="3353268" cy="2753109"/>
            </a:xfrm>
            <a:prstGeom prst="rect">
              <a:avLst/>
            </a:prstGeom>
          </p:spPr>
        </p:pic>
        <p:cxnSp>
          <p:nvCxnSpPr>
            <p:cNvPr id="5" name="Connecteur droit 4">
              <a:extLst>
                <a:ext uri="{FF2B5EF4-FFF2-40B4-BE49-F238E27FC236}">
                  <a16:creationId xmlns:a16="http://schemas.microsoft.com/office/drawing/2014/main" id="{A4758E52-FB99-EBC5-6376-4F5BC9F55A4A}"/>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pu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grpSp>
        <p:nvGrpSpPr>
          <p:cNvPr id="4" name="Groupe 3">
            <a:extLst>
              <a:ext uri="{FF2B5EF4-FFF2-40B4-BE49-F238E27FC236}">
                <a16:creationId xmlns:a16="http://schemas.microsoft.com/office/drawing/2014/main" id="{EA3E5992-9260-226F-CA27-A4BF855DFB40}"/>
              </a:ext>
            </a:extLst>
          </p:cNvPr>
          <p:cNvGrpSpPr/>
          <p:nvPr/>
        </p:nvGrpSpPr>
        <p:grpSpPr>
          <a:xfrm>
            <a:off x="4971808" y="2452799"/>
            <a:ext cx="3467584" cy="2400635"/>
            <a:chOff x="4971808" y="2452799"/>
            <a:chExt cx="3467584" cy="2400635"/>
          </a:xfrm>
        </p:grpSpPr>
        <p:pic>
          <p:nvPicPr>
            <p:cNvPr id="3" name="Image 2">
              <a:extLst>
                <a:ext uri="{FF2B5EF4-FFF2-40B4-BE49-F238E27FC236}">
                  <a16:creationId xmlns:a16="http://schemas.microsoft.com/office/drawing/2014/main" id="{5CF5C666-E80B-41A3-9F68-86891CBC004A}"/>
                </a:ext>
              </a:extLst>
            </p:cNvPr>
            <p:cNvPicPr>
              <a:picLocks noChangeAspect="1"/>
            </p:cNvPicPr>
            <p:nvPr/>
          </p:nvPicPr>
          <p:blipFill>
            <a:blip r:embed="rId4"/>
            <a:stretch>
              <a:fillRect/>
            </a:stretch>
          </p:blipFill>
          <p:spPr>
            <a:xfrm>
              <a:off x="4971808" y="2452799"/>
              <a:ext cx="3467584" cy="2400635"/>
            </a:xfrm>
            <a:prstGeom prst="rect">
              <a:avLst/>
            </a:prstGeom>
          </p:spPr>
        </p:pic>
        <p:cxnSp>
          <p:nvCxnSpPr>
            <p:cNvPr id="2" name="Connecteur droit 1">
              <a:extLst>
                <a:ext uri="{FF2B5EF4-FFF2-40B4-BE49-F238E27FC236}">
                  <a16:creationId xmlns:a16="http://schemas.microsoft.com/office/drawing/2014/main" id="{9CA762E1-E0EC-1B7B-7867-DA460D43000A}"/>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pu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3" name="Groupe 2">
            <a:extLst>
              <a:ext uri="{FF2B5EF4-FFF2-40B4-BE49-F238E27FC236}">
                <a16:creationId xmlns:a16="http://schemas.microsoft.com/office/drawing/2014/main" id="{1E67A80F-1C88-48E9-E92A-2C9CF70A0643}"/>
              </a:ext>
            </a:extLst>
          </p:cNvPr>
          <p:cNvGrpSpPr/>
          <p:nvPr/>
        </p:nvGrpSpPr>
        <p:grpSpPr>
          <a:xfrm>
            <a:off x="2838208" y="2513391"/>
            <a:ext cx="3467584" cy="2400635"/>
            <a:chOff x="4971808" y="2452799"/>
            <a:chExt cx="3467584" cy="2400635"/>
          </a:xfrm>
        </p:grpSpPr>
        <p:pic>
          <p:nvPicPr>
            <p:cNvPr id="4" name="Image 3">
              <a:extLst>
                <a:ext uri="{FF2B5EF4-FFF2-40B4-BE49-F238E27FC236}">
                  <a16:creationId xmlns:a16="http://schemas.microsoft.com/office/drawing/2014/main" id="{EC3CD22B-41FA-75D6-4E5D-2141AC9331A5}"/>
                </a:ext>
              </a:extLst>
            </p:cNvPr>
            <p:cNvPicPr>
              <a:picLocks noChangeAspect="1"/>
            </p:cNvPicPr>
            <p:nvPr/>
          </p:nvPicPr>
          <p:blipFill>
            <a:blip r:embed="rId3"/>
            <a:stretch>
              <a:fillRect/>
            </a:stretch>
          </p:blipFill>
          <p:spPr>
            <a:xfrm>
              <a:off x="4971808" y="2452799"/>
              <a:ext cx="3467584" cy="2400635"/>
            </a:xfrm>
            <a:prstGeom prst="rect">
              <a:avLst/>
            </a:prstGeom>
          </p:spPr>
        </p:pic>
        <p:cxnSp>
          <p:nvCxnSpPr>
            <p:cNvPr id="5" name="Connecteur droit 4">
              <a:extLst>
                <a:ext uri="{FF2B5EF4-FFF2-40B4-BE49-F238E27FC236}">
                  <a16:creationId xmlns:a16="http://schemas.microsoft.com/office/drawing/2014/main" id="{27F66310-4CE1-5BB9-4BEB-71FBA61724D2}"/>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9FD519EE-F692-F2E5-322F-01C65628EAA3}"/>
              </a:ext>
            </a:extLst>
          </p:cNvPr>
          <p:cNvGrpSpPr/>
          <p:nvPr/>
        </p:nvGrpSpPr>
        <p:grpSpPr>
          <a:xfrm>
            <a:off x="2838208" y="2513391"/>
            <a:ext cx="3467584" cy="2400635"/>
            <a:chOff x="4971808" y="2452799"/>
            <a:chExt cx="3467584" cy="2400635"/>
          </a:xfrm>
        </p:grpSpPr>
        <p:pic>
          <p:nvPicPr>
            <p:cNvPr id="4" name="Image 3">
              <a:extLst>
                <a:ext uri="{FF2B5EF4-FFF2-40B4-BE49-F238E27FC236}">
                  <a16:creationId xmlns:a16="http://schemas.microsoft.com/office/drawing/2014/main" id="{A973884B-A3B6-B52A-455A-3BFE146BBD2B}"/>
                </a:ext>
              </a:extLst>
            </p:cNvPr>
            <p:cNvPicPr>
              <a:picLocks noChangeAspect="1"/>
            </p:cNvPicPr>
            <p:nvPr/>
          </p:nvPicPr>
          <p:blipFill>
            <a:blip r:embed="rId3"/>
            <a:stretch>
              <a:fillRect/>
            </a:stretch>
          </p:blipFill>
          <p:spPr>
            <a:xfrm>
              <a:off x="4971808" y="2452799"/>
              <a:ext cx="3467584" cy="2400635"/>
            </a:xfrm>
            <a:prstGeom prst="rect">
              <a:avLst/>
            </a:prstGeom>
          </p:spPr>
        </p:pic>
        <p:cxnSp>
          <p:nvCxnSpPr>
            <p:cNvPr id="5" name="Connecteur droit 4">
              <a:extLst>
                <a:ext uri="{FF2B5EF4-FFF2-40B4-BE49-F238E27FC236}">
                  <a16:creationId xmlns:a16="http://schemas.microsoft.com/office/drawing/2014/main" id="{86605B32-FC9D-D6E8-468E-7D55DF0DF981}"/>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69</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3" name="Image 2">
            <a:extLst>
              <a:ext uri="{FF2B5EF4-FFF2-40B4-BE49-F238E27FC236}">
                <a16:creationId xmlns:a16="http://schemas.microsoft.com/office/drawing/2014/main" id="{BF156D3C-2042-455B-B3FF-60E777B5E0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972" y="1617744"/>
            <a:ext cx="3322403" cy="5096107"/>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3082326" y="3946868"/>
            <a:ext cx="2850123" cy="7695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E53B15E-EAE4-4787-9FE1-4152331FF02F}"/>
              </a:ext>
            </a:extLst>
          </p:cNvPr>
          <p:cNvPicPr>
            <a:picLocks noChangeAspect="1"/>
          </p:cNvPicPr>
          <p:nvPr/>
        </p:nvPicPr>
        <p:blipFill>
          <a:blip r:embed="rId2"/>
          <a:stretch>
            <a:fillRect/>
          </a:stretch>
        </p:blipFill>
        <p:spPr>
          <a:xfrm>
            <a:off x="594757" y="3281082"/>
            <a:ext cx="4902925" cy="1205340"/>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3281082"/>
            <a:ext cx="4949851" cy="120127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4"/>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les syllabes sur vos cahiers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5"/>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B928AE56-AAFC-4DAD-8741-D4977825B2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1554" y="1538868"/>
            <a:ext cx="3358753" cy="5151863"/>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894579"/>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rPr>
              <a:t>La séance d’aujourd’hui est terminée. </a:t>
            </a:r>
            <a:r>
              <a:rPr lang="fr-FR">
                <a:solidFill>
                  <a:schemeClr val="tx1">
                    <a:lumMod val="65000"/>
                    <a:lumOff val="35000"/>
                  </a:schemeClr>
                </a:solidFill>
              </a:rPr>
              <a:t>À Bientôt.</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2.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9056</TotalTime>
  <Words>896</Words>
  <Application>Microsoft Office PowerPoint</Application>
  <PresentationFormat>Affichage à l'écran (4:3)</PresentationFormat>
  <Paragraphs>117</Paragraphs>
  <Slides>52</Slides>
  <Notes>2</Notes>
  <HiddenSlides>0</HiddenSlides>
  <MMClips>8</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52</vt:i4>
      </vt:variant>
    </vt:vector>
  </HeadingPairs>
  <TitlesOfParts>
    <vt:vector size="73" baseType="lpstr">
      <vt:lpstr>Dosis</vt:lpstr>
      <vt:lpstr>Colonna MT</vt:lpstr>
      <vt:lpstr>Wingdings</vt:lpstr>
      <vt:lpstr>Arial</vt:lpstr>
      <vt:lpstr>Calibri</vt:lpstr>
      <vt:lpstr>Dosis ExtraBold</vt:lpstr>
      <vt:lpstr>Aptos Display</vt:lpstr>
      <vt:lpstr>Times New Roman</vt:lpstr>
      <vt:lpstr>Dosis Medium</vt:lpstr>
      <vt:lpstr>Aptos</vt:lpstr>
      <vt:lpstr>Bahnschrift SemiBold SemiConden</vt:lpstr>
      <vt:lpstr>Dosis SemiBold</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Il y a combien de chambres dans ta maison ? » avec Majd et Nada. Soyez attentifs ! </vt:lpstr>
      <vt:lpstr>Lecture de la vidéo. </vt:lpstr>
      <vt:lpstr>Répétons ensemble. </vt:lpstr>
      <vt:lpstr>Voici d’autres exemples.  </vt:lpstr>
      <vt:lpstr>Présentation PowerPoint</vt:lpstr>
      <vt:lpstr>Présentation PowerPoint</vt:lpstr>
      <vt:lpstr>Chacun joue le dialogue avec son voisin. </vt:lpstr>
      <vt:lpstr>Plan de la séance 3</vt:lpstr>
      <vt:lpstr>Maintenant, on va faire de la lecture. On va apprendre à lire la lettre p. </vt:lpstr>
      <vt:lpstr>Aujourd’hui, nous allons apprendre à lire des syllabes avec le son « p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Répétons ensemble. </vt:lpstr>
      <vt:lpstr>Ouvrez le manuel à la page 68. Avec votre voisin, vous allez faire l’activité 3.</vt:lpstr>
      <vt:lpstr>Maintenant, vous allez lire à votre voisin. À tour de rôle. </vt:lpstr>
      <vt:lpstr>Plan de la séance 3</vt:lpstr>
      <vt:lpstr>Maintenant, nous allons faire de l’écriture. </vt:lpstr>
      <vt:lpstr>Je vais écrire la syllabe « pa » sur le tableau. Regardez comment je fais.</vt:lpstr>
      <vt:lpstr>Prenez vos ardoises. </vt:lpstr>
      <vt:lpstr>Écrivez pa. </vt:lpstr>
      <vt:lpstr>Levez les ardoises. Je vais vérifier votre écriture. </vt:lpstr>
      <vt:lpstr>Maintenant, je vais écrire la syllabe « pi » sur le tableau. Regardez comment je fais.</vt:lpstr>
      <vt:lpstr>Écrivez pi sur vos ardoises.  </vt:lpstr>
      <vt:lpstr>Levez les ardoises. Je vais vérifier votre écriture. </vt:lpstr>
      <vt:lpstr>Maintenant, je vais écrire la syllabe « pe » sur le tableau. Regardez comment je fais.</vt:lpstr>
      <vt:lpstr>Écrivez pe sur vos ardoises.   </vt:lpstr>
      <vt:lpstr>Levez les ardoises. Je vais vérifier votre écriture. </vt:lpstr>
      <vt:lpstr>Maintenant, je vais écrire la syllabe « pu » sur le tableau. Regardez comment je fais.</vt:lpstr>
      <vt:lpstr>Écrivez pu sur vos ardoises.    </vt:lpstr>
      <vt:lpstr>Levez les ardoises. Je vais vérifier votre écriture. </vt:lpstr>
      <vt:lpstr>Présentation PowerPoint</vt:lpstr>
      <vt:lpstr>Présentation PowerPoint</vt:lpstr>
      <vt:lpstr>À la maison, vous aller recopier les syllabes sur vos cahiers.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84</cp:revision>
  <cp:lastPrinted>2025-08-13T10:11:39Z</cp:lastPrinted>
  <dcterms:created xsi:type="dcterms:W3CDTF">2025-08-01T12:31:49Z</dcterms:created>
  <dcterms:modified xsi:type="dcterms:W3CDTF">2026-02-16T17:22:26Z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