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6" r:id="rId9"/>
    <p:sldMasterId id="2147483770" r:id="rId10"/>
    <p:sldMasterId id="2147483784" r:id="rId11"/>
    <p:sldMasterId id="2147483797" r:id="rId12"/>
  </p:sldMasterIdLst>
  <p:notesMasterIdLst>
    <p:notesMasterId r:id="rId66"/>
  </p:notesMasterIdLst>
  <p:sldIdLst>
    <p:sldId id="256" r:id="rId13"/>
    <p:sldId id="1029" r:id="rId14"/>
    <p:sldId id="1030" r:id="rId15"/>
    <p:sldId id="847" r:id="rId16"/>
    <p:sldId id="1053" r:id="rId17"/>
    <p:sldId id="799" r:id="rId18"/>
    <p:sldId id="779" r:id="rId19"/>
    <p:sldId id="1057" r:id="rId20"/>
    <p:sldId id="1058" r:id="rId21"/>
    <p:sldId id="1059" r:id="rId22"/>
    <p:sldId id="1038" r:id="rId23"/>
    <p:sldId id="780" r:id="rId24"/>
    <p:sldId id="784" r:id="rId25"/>
    <p:sldId id="1102" r:id="rId26"/>
    <p:sldId id="1050" r:id="rId27"/>
    <p:sldId id="856" r:id="rId28"/>
    <p:sldId id="1076" r:id="rId29"/>
    <p:sldId id="1077" r:id="rId30"/>
    <p:sldId id="888" r:id="rId31"/>
    <p:sldId id="800" r:id="rId32"/>
    <p:sldId id="814" r:id="rId33"/>
    <p:sldId id="849" r:id="rId34"/>
    <p:sldId id="1055" r:id="rId35"/>
    <p:sldId id="1078" r:id="rId36"/>
    <p:sldId id="680" r:id="rId37"/>
    <p:sldId id="1056" r:id="rId38"/>
    <p:sldId id="1080" r:id="rId39"/>
    <p:sldId id="1081" r:id="rId40"/>
    <p:sldId id="1079" r:id="rId41"/>
    <p:sldId id="1061" r:id="rId42"/>
    <p:sldId id="1060" r:id="rId43"/>
    <p:sldId id="1062" r:id="rId44"/>
    <p:sldId id="1040" r:id="rId45"/>
    <p:sldId id="1082" r:id="rId46"/>
    <p:sldId id="805" r:id="rId47"/>
    <p:sldId id="653" r:id="rId48"/>
    <p:sldId id="1097" r:id="rId49"/>
    <p:sldId id="717" r:id="rId50"/>
    <p:sldId id="1041" r:id="rId51"/>
    <p:sldId id="1098" r:id="rId52"/>
    <p:sldId id="1099" r:id="rId53"/>
    <p:sldId id="1064" r:id="rId54"/>
    <p:sldId id="1065" r:id="rId55"/>
    <p:sldId id="1100" r:id="rId56"/>
    <p:sldId id="1084" r:id="rId57"/>
    <p:sldId id="1085" r:id="rId58"/>
    <p:sldId id="1086" r:id="rId59"/>
    <p:sldId id="1087" r:id="rId60"/>
    <p:sldId id="1088" r:id="rId61"/>
    <p:sldId id="1101" r:id="rId62"/>
    <p:sldId id="838" r:id="rId63"/>
    <p:sldId id="840" r:id="rId64"/>
    <p:sldId id="646" r:id="rId65"/>
  </p:sldIdLst>
  <p:sldSz cx="9144000" cy="6858000" type="screen4x3"/>
  <p:notesSz cx="6735763" cy="9866313"/>
  <p:embeddedFontLst>
    <p:embeddedFont>
      <p:font typeface="Bahnschrift SemiBold SemiConden" panose="020B0502040204020203" pitchFamily="34" charset="0"/>
      <p:bold r:id="rId67"/>
    </p:embeddedFont>
    <p:embeddedFont>
      <p:font typeface="Colonna MT" panose="04020805060202030203" pitchFamily="82" charset="0"/>
      <p:regular r:id="rId68"/>
    </p:embeddedFont>
    <p:embeddedFont>
      <p:font typeface="Dosis" pitchFamily="2" charset="0"/>
      <p:regular r:id="rId69"/>
      <p:bold r:id="rId70"/>
    </p:embeddedFont>
    <p:embeddedFont>
      <p:font typeface="Dosis ExtraBold" pitchFamily="2" charset="0"/>
      <p:bold r:id="rId71"/>
    </p:embeddedFont>
    <p:embeddedFont>
      <p:font typeface="Dosis Medium" pitchFamily="2" charset="0"/>
      <p:regular r:id="rId72"/>
      <p:bold r:id="rId73"/>
    </p:embeddedFont>
    <p:embeddedFont>
      <p:font typeface="Dosis SemiBold" pitchFamily="2" charset="0"/>
      <p:regular r:id="rId74"/>
      <p:bold r:id="rId7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E84234"/>
    <a:srgbClr val="EAF8FE"/>
    <a:srgbClr val="9EE0F4"/>
    <a:srgbClr val="565F88"/>
    <a:srgbClr val="424D7B"/>
    <a:srgbClr val="55B7DE"/>
    <a:srgbClr val="F26553"/>
    <a:srgbClr val="2AB6D7"/>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81" autoAdjust="0"/>
    <p:restoredTop sz="87607" autoAdjust="0"/>
  </p:normalViewPr>
  <p:slideViewPr>
    <p:cSldViewPr snapToGrid="0">
      <p:cViewPr varScale="1">
        <p:scale>
          <a:sx n="77" d="100"/>
          <a:sy n="77" d="100"/>
        </p:scale>
        <p:origin x="747"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font" Target="fonts/font2.fntdata"/><Relationship Id="rId76"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notesMaster" Target="notesMasters/notesMaster1.xml"/><Relationship Id="rId74" Type="http://schemas.openxmlformats.org/officeDocument/2006/relationships/font" Target="fonts/font8.fntdata"/><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49.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font" Target="fonts/font7.fntdata"/><Relationship Id="rId78" Type="http://schemas.openxmlformats.org/officeDocument/2006/relationships/theme" Target="theme/theme1.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font" Target="fonts/font3.fntdata"/><Relationship Id="rId77"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font" Target="fonts/font6.fntdata"/><Relationship Id="rId80"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font" Target="fonts/font1.fntdata"/><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font" Target="fonts/font4.fntdata"/><Relationship Id="rId75"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F8ECC50A-74F1-4319-8112-DEFA30E8C6F9}"/>
    <pc:docChg chg="undo redo custSel addSld delSld modSld">
      <pc:chgData name="LAMIAE BEZZAZ" userId="f9bc3cc0-8e1c-4944-afa8-b4b36bbf20e1" providerId="ADAL" clId="{F8ECC50A-74F1-4319-8112-DEFA30E8C6F9}" dt="2026-01-24T15:44:08.914" v="296" actId="1076"/>
      <pc:docMkLst>
        <pc:docMk/>
      </pc:docMkLst>
      <pc:sldChg chg="delSp">
        <pc:chgData name="LAMIAE BEZZAZ" userId="f9bc3cc0-8e1c-4944-afa8-b4b36bbf20e1" providerId="ADAL" clId="{F8ECC50A-74F1-4319-8112-DEFA30E8C6F9}" dt="2026-01-24T15:21:52.912" v="0" actId="478"/>
        <pc:sldMkLst>
          <pc:docMk/>
          <pc:sldMk cId="1056749084" sldId="256"/>
        </pc:sldMkLst>
        <pc:picChg chg="del">
          <ac:chgData name="LAMIAE BEZZAZ" userId="f9bc3cc0-8e1c-4944-afa8-b4b36bbf20e1" providerId="ADAL" clId="{F8ECC50A-74F1-4319-8112-DEFA30E8C6F9}" dt="2026-01-24T15:21:52.912" v="0" actId="478"/>
          <ac:picMkLst>
            <pc:docMk/>
            <pc:sldMk cId="1056749084" sldId="256"/>
            <ac:picMk id="4" creationId="{EE295B00-C319-46D6-A852-F7C0A706E6D4}"/>
          </ac:picMkLst>
        </pc:picChg>
      </pc:sldChg>
      <pc:sldChg chg="modSp">
        <pc:chgData name="LAMIAE BEZZAZ" userId="f9bc3cc0-8e1c-4944-afa8-b4b36bbf20e1" providerId="ADAL" clId="{F8ECC50A-74F1-4319-8112-DEFA30E8C6F9}" dt="2026-01-24T15:24:55.280" v="11" actId="207"/>
        <pc:sldMkLst>
          <pc:docMk/>
          <pc:sldMk cId="323155503" sldId="779"/>
        </pc:sldMkLst>
        <pc:spChg chg="mod">
          <ac:chgData name="LAMIAE BEZZAZ" userId="f9bc3cc0-8e1c-4944-afa8-b4b36bbf20e1" providerId="ADAL" clId="{F8ECC50A-74F1-4319-8112-DEFA30E8C6F9}" dt="2026-01-24T15:24:55.280" v="11" actId="207"/>
          <ac:spMkLst>
            <pc:docMk/>
            <pc:sldMk cId="323155503" sldId="779"/>
            <ac:spMk id="9" creationId="{D7D45EB6-D897-D734-157B-CDA6F7FAB04E}"/>
          </ac:spMkLst>
        </pc:spChg>
      </pc:sldChg>
      <pc:sldChg chg="modSp">
        <pc:chgData name="LAMIAE BEZZAZ" userId="f9bc3cc0-8e1c-4944-afa8-b4b36bbf20e1" providerId="ADAL" clId="{F8ECC50A-74F1-4319-8112-DEFA30E8C6F9}" dt="2026-01-24T15:25:14.014" v="12" actId="207"/>
        <pc:sldMkLst>
          <pc:docMk/>
          <pc:sldMk cId="1552006823" sldId="780"/>
        </pc:sldMkLst>
        <pc:spChg chg="mod">
          <ac:chgData name="LAMIAE BEZZAZ" userId="f9bc3cc0-8e1c-4944-afa8-b4b36bbf20e1" providerId="ADAL" clId="{F8ECC50A-74F1-4319-8112-DEFA30E8C6F9}" dt="2026-01-24T15:25:14.014" v="12" actId="207"/>
          <ac:spMkLst>
            <pc:docMk/>
            <pc:sldMk cId="1552006823" sldId="780"/>
            <ac:spMk id="9" creationId="{D3FE7AFC-ECB0-1948-EBB7-1EAE232ACC06}"/>
          </ac:spMkLst>
        </pc:spChg>
      </pc:sldChg>
      <pc:sldChg chg="modSp">
        <pc:chgData name="LAMIAE BEZZAZ" userId="f9bc3cc0-8e1c-4944-afa8-b4b36bbf20e1" providerId="ADAL" clId="{F8ECC50A-74F1-4319-8112-DEFA30E8C6F9}" dt="2026-01-24T15:23:54.083" v="5"/>
        <pc:sldMkLst>
          <pc:docMk/>
          <pc:sldMk cId="1961739097" sldId="799"/>
        </pc:sldMkLst>
        <pc:spChg chg="mod">
          <ac:chgData name="LAMIAE BEZZAZ" userId="f9bc3cc0-8e1c-4944-afa8-b4b36bbf20e1" providerId="ADAL" clId="{F8ECC50A-74F1-4319-8112-DEFA30E8C6F9}" dt="2026-01-24T15:23:54.083" v="5"/>
          <ac:spMkLst>
            <pc:docMk/>
            <pc:sldMk cId="1961739097" sldId="799"/>
            <ac:spMk id="13" creationId="{AC6BF3D7-556E-448C-F085-3C1582824A2B}"/>
          </ac:spMkLst>
        </pc:spChg>
        <pc:spChg chg="mod">
          <ac:chgData name="LAMIAE BEZZAZ" userId="f9bc3cc0-8e1c-4944-afa8-b4b36bbf20e1" providerId="ADAL" clId="{F8ECC50A-74F1-4319-8112-DEFA30E8C6F9}" dt="2026-01-24T15:23:54.083" v="5"/>
          <ac:spMkLst>
            <pc:docMk/>
            <pc:sldMk cId="1961739097" sldId="799"/>
            <ac:spMk id="14" creationId="{55B1DD48-DCD5-6EEE-7311-AD30A741D962}"/>
          </ac:spMkLst>
        </pc:spChg>
        <pc:spChg chg="mod">
          <ac:chgData name="LAMIAE BEZZAZ" userId="f9bc3cc0-8e1c-4944-afa8-b4b36bbf20e1" providerId="ADAL" clId="{F8ECC50A-74F1-4319-8112-DEFA30E8C6F9}" dt="2026-01-24T15:23:34.658" v="4"/>
          <ac:spMkLst>
            <pc:docMk/>
            <pc:sldMk cId="1961739097" sldId="799"/>
            <ac:spMk id="17" creationId="{39A7660A-DEEB-2C87-175B-55238BB1DF0E}"/>
          </ac:spMkLst>
        </pc:spChg>
      </pc:sldChg>
      <pc:sldChg chg="modSp">
        <pc:chgData name="LAMIAE BEZZAZ" userId="f9bc3cc0-8e1c-4944-afa8-b4b36bbf20e1" providerId="ADAL" clId="{F8ECC50A-74F1-4319-8112-DEFA30E8C6F9}" dt="2026-01-24T15:23:54.083" v="5"/>
        <pc:sldMkLst>
          <pc:docMk/>
          <pc:sldMk cId="4253363032" sldId="800"/>
        </pc:sldMkLst>
        <pc:spChg chg="mod">
          <ac:chgData name="LAMIAE BEZZAZ" userId="f9bc3cc0-8e1c-4944-afa8-b4b36bbf20e1" providerId="ADAL" clId="{F8ECC50A-74F1-4319-8112-DEFA30E8C6F9}" dt="2026-01-24T15:23:34.658" v="4"/>
          <ac:spMkLst>
            <pc:docMk/>
            <pc:sldMk cId="4253363032" sldId="800"/>
            <ac:spMk id="13" creationId="{1AAB39AE-C88C-2050-B1F8-20189324A922}"/>
          </ac:spMkLst>
        </pc:spChg>
        <pc:spChg chg="mod">
          <ac:chgData name="LAMIAE BEZZAZ" userId="f9bc3cc0-8e1c-4944-afa8-b4b36bbf20e1" providerId="ADAL" clId="{F8ECC50A-74F1-4319-8112-DEFA30E8C6F9}" dt="2026-01-24T15:23:54.083" v="5"/>
          <ac:spMkLst>
            <pc:docMk/>
            <pc:sldMk cId="4253363032" sldId="800"/>
            <ac:spMk id="14" creationId="{516F0179-3CB0-BDC7-0565-AE10D8CF1805}"/>
          </ac:spMkLst>
        </pc:spChg>
        <pc:spChg chg="mod">
          <ac:chgData name="LAMIAE BEZZAZ" userId="f9bc3cc0-8e1c-4944-afa8-b4b36bbf20e1" providerId="ADAL" clId="{F8ECC50A-74F1-4319-8112-DEFA30E8C6F9}" dt="2026-01-24T15:23:54.083" v="5"/>
          <ac:spMkLst>
            <pc:docMk/>
            <pc:sldMk cId="4253363032" sldId="800"/>
            <ac:spMk id="17" creationId="{147ED9BD-C99B-11DB-4E09-9646AAF91999}"/>
          </ac:spMkLst>
        </pc:spChg>
      </pc:sldChg>
      <pc:sldChg chg="modSp">
        <pc:chgData name="LAMIAE BEZZAZ" userId="f9bc3cc0-8e1c-4944-afa8-b4b36bbf20e1" providerId="ADAL" clId="{F8ECC50A-74F1-4319-8112-DEFA30E8C6F9}" dt="2026-01-24T15:23:54.083" v="5"/>
        <pc:sldMkLst>
          <pc:docMk/>
          <pc:sldMk cId="2112265781" sldId="805"/>
        </pc:sldMkLst>
        <pc:spChg chg="mod">
          <ac:chgData name="LAMIAE BEZZAZ" userId="f9bc3cc0-8e1c-4944-afa8-b4b36bbf20e1" providerId="ADAL" clId="{F8ECC50A-74F1-4319-8112-DEFA30E8C6F9}" dt="2026-01-24T15:23:54.083" v="5"/>
          <ac:spMkLst>
            <pc:docMk/>
            <pc:sldMk cId="2112265781" sldId="805"/>
            <ac:spMk id="10" creationId="{99076A47-0B8D-410C-5BE8-3468CCF0FF3A}"/>
          </ac:spMkLst>
        </pc:spChg>
        <pc:spChg chg="mod">
          <ac:chgData name="LAMIAE BEZZAZ" userId="f9bc3cc0-8e1c-4944-afa8-b4b36bbf20e1" providerId="ADAL" clId="{F8ECC50A-74F1-4319-8112-DEFA30E8C6F9}" dt="2026-01-24T15:23:34.658" v="4"/>
          <ac:spMkLst>
            <pc:docMk/>
            <pc:sldMk cId="2112265781" sldId="805"/>
            <ac:spMk id="11" creationId="{798278C3-473A-7110-313B-F546DD4BFE12}"/>
          </ac:spMkLst>
        </pc:spChg>
        <pc:spChg chg="mod">
          <ac:chgData name="LAMIAE BEZZAZ" userId="f9bc3cc0-8e1c-4944-afa8-b4b36bbf20e1" providerId="ADAL" clId="{F8ECC50A-74F1-4319-8112-DEFA30E8C6F9}" dt="2026-01-24T15:23:54.083" v="5"/>
          <ac:spMkLst>
            <pc:docMk/>
            <pc:sldMk cId="2112265781" sldId="805"/>
            <ac:spMk id="20" creationId="{B8CB6B97-D5A6-06D1-AA2B-60F3D0BA4542}"/>
          </ac:spMkLst>
        </pc:spChg>
      </pc:sldChg>
      <pc:sldChg chg="modSp">
        <pc:chgData name="LAMIAE BEZZAZ" userId="f9bc3cc0-8e1c-4944-afa8-b4b36bbf20e1" providerId="ADAL" clId="{F8ECC50A-74F1-4319-8112-DEFA30E8C6F9}" dt="2026-01-24T15:23:54.083" v="5"/>
        <pc:sldMkLst>
          <pc:docMk/>
          <pc:sldMk cId="4013234726" sldId="814"/>
        </pc:sldMkLst>
        <pc:spChg chg="mod">
          <ac:chgData name="LAMIAE BEZZAZ" userId="f9bc3cc0-8e1c-4944-afa8-b4b36bbf20e1" providerId="ADAL" clId="{F8ECC50A-74F1-4319-8112-DEFA30E8C6F9}" dt="2026-01-24T15:23:54.083" v="5"/>
          <ac:spMkLst>
            <pc:docMk/>
            <pc:sldMk cId="4013234726" sldId="814"/>
            <ac:spMk id="2" creationId="{B84B0CC2-B73A-ED67-AA84-FA67AF3FDF7B}"/>
          </ac:spMkLst>
        </pc:spChg>
      </pc:sldChg>
      <pc:sldChg chg="addSp modSp">
        <pc:chgData name="LAMIAE BEZZAZ" userId="f9bc3cc0-8e1c-4944-afa8-b4b36bbf20e1" providerId="ADAL" clId="{F8ECC50A-74F1-4319-8112-DEFA30E8C6F9}" dt="2026-01-24T15:43:45.653" v="292" actId="167"/>
        <pc:sldMkLst>
          <pc:docMk/>
          <pc:sldMk cId="2523018488" sldId="838"/>
        </pc:sldMkLst>
        <pc:picChg chg="add mod ord">
          <ac:chgData name="LAMIAE BEZZAZ" userId="f9bc3cc0-8e1c-4944-afa8-b4b36bbf20e1" providerId="ADAL" clId="{F8ECC50A-74F1-4319-8112-DEFA30E8C6F9}" dt="2026-01-24T15:43:45.653" v="292" actId="167"/>
          <ac:picMkLst>
            <pc:docMk/>
            <pc:sldMk cId="2523018488" sldId="838"/>
            <ac:picMk id="2" creationId="{D5CF335A-AC01-4AA9-8011-2D81ACEC7221}"/>
          </ac:picMkLst>
        </pc:picChg>
      </pc:sldChg>
      <pc:sldChg chg="delSp modSp">
        <pc:chgData name="LAMIAE BEZZAZ" userId="f9bc3cc0-8e1c-4944-afa8-b4b36bbf20e1" providerId="ADAL" clId="{F8ECC50A-74F1-4319-8112-DEFA30E8C6F9}" dt="2026-01-24T15:44:08.914" v="296" actId="1076"/>
        <pc:sldMkLst>
          <pc:docMk/>
          <pc:sldMk cId="3477044608" sldId="840"/>
        </pc:sldMkLst>
        <pc:spChg chg="mod">
          <ac:chgData name="LAMIAE BEZZAZ" userId="f9bc3cc0-8e1c-4944-afa8-b4b36bbf20e1" providerId="ADAL" clId="{F8ECC50A-74F1-4319-8112-DEFA30E8C6F9}" dt="2026-01-24T15:44:08.914" v="296" actId="1076"/>
          <ac:spMkLst>
            <pc:docMk/>
            <pc:sldMk cId="3477044608" sldId="840"/>
            <ac:spMk id="3" creationId="{D1CE7426-7940-88AA-8163-4CC672C6CAF2}"/>
          </ac:spMkLst>
        </pc:spChg>
        <pc:inkChg chg="del">
          <ac:chgData name="LAMIAE BEZZAZ" userId="f9bc3cc0-8e1c-4944-afa8-b4b36bbf20e1" providerId="ADAL" clId="{F8ECC50A-74F1-4319-8112-DEFA30E8C6F9}" dt="2026-01-24T15:43:59.389" v="294" actId="478"/>
          <ac:inkMkLst>
            <pc:docMk/>
            <pc:sldMk cId="3477044608" sldId="840"/>
            <ac:inkMk id="11" creationId="{23EDC69E-538F-BCD4-21AE-19064FEE1A63}"/>
          </ac:inkMkLst>
        </pc:inkChg>
      </pc:sldChg>
      <pc:sldChg chg="modSp">
        <pc:chgData name="LAMIAE BEZZAZ" userId="f9bc3cc0-8e1c-4944-afa8-b4b36bbf20e1" providerId="ADAL" clId="{F8ECC50A-74F1-4319-8112-DEFA30E8C6F9}" dt="2026-01-24T15:35:17.537" v="181" actId="20577"/>
        <pc:sldMkLst>
          <pc:docMk/>
          <pc:sldMk cId="2559130828" sldId="849"/>
        </pc:sldMkLst>
        <pc:spChg chg="mod">
          <ac:chgData name="LAMIAE BEZZAZ" userId="f9bc3cc0-8e1c-4944-afa8-b4b36bbf20e1" providerId="ADAL" clId="{F8ECC50A-74F1-4319-8112-DEFA30E8C6F9}" dt="2026-01-24T15:35:04.890" v="178"/>
          <ac:spMkLst>
            <pc:docMk/>
            <pc:sldMk cId="2559130828" sldId="849"/>
            <ac:spMk id="2" creationId="{7BD5629D-9478-9A1C-04E7-C9B880BD0C00}"/>
          </ac:spMkLst>
        </pc:spChg>
        <pc:spChg chg="mod">
          <ac:chgData name="LAMIAE BEZZAZ" userId="f9bc3cc0-8e1c-4944-afa8-b4b36bbf20e1" providerId="ADAL" clId="{F8ECC50A-74F1-4319-8112-DEFA30E8C6F9}" dt="2026-01-24T15:35:17.537" v="181" actId="20577"/>
          <ac:spMkLst>
            <pc:docMk/>
            <pc:sldMk cId="2559130828" sldId="849"/>
            <ac:spMk id="5" creationId="{315895FF-8CE3-CB65-AE8E-73734C49FA48}"/>
          </ac:spMkLst>
        </pc:spChg>
      </pc:sldChg>
      <pc:sldChg chg="modSp">
        <pc:chgData name="LAMIAE BEZZAZ" userId="f9bc3cc0-8e1c-4944-afa8-b4b36bbf20e1" providerId="ADAL" clId="{F8ECC50A-74F1-4319-8112-DEFA30E8C6F9}" dt="2026-01-24T15:33:32.862" v="151" actId="1076"/>
        <pc:sldMkLst>
          <pc:docMk/>
          <pc:sldMk cId="3978799105" sldId="856"/>
        </pc:sldMkLst>
        <pc:spChg chg="mod">
          <ac:chgData name="LAMIAE BEZZAZ" userId="f9bc3cc0-8e1c-4944-afa8-b4b36bbf20e1" providerId="ADAL" clId="{F8ECC50A-74F1-4319-8112-DEFA30E8C6F9}" dt="2026-01-24T15:33:32.862" v="151" actId="1076"/>
          <ac:spMkLst>
            <pc:docMk/>
            <pc:sldMk cId="3978799105" sldId="856"/>
            <ac:spMk id="12" creationId="{900215F0-8437-80F7-6673-7C17B3ADC28A}"/>
          </ac:spMkLst>
        </pc:spChg>
        <pc:spChg chg="mod">
          <ac:chgData name="LAMIAE BEZZAZ" userId="f9bc3cc0-8e1c-4944-afa8-b4b36bbf20e1" providerId="ADAL" clId="{F8ECC50A-74F1-4319-8112-DEFA30E8C6F9}" dt="2026-01-24T15:31:52.027" v="121"/>
          <ac:spMkLst>
            <pc:docMk/>
            <pc:sldMk cId="3978799105" sldId="856"/>
            <ac:spMk id="13" creationId="{A0C8D987-AB03-4875-B3E7-8D18DA9408E2}"/>
          </ac:spMkLst>
        </pc:spChg>
        <pc:spChg chg="mod">
          <ac:chgData name="LAMIAE BEZZAZ" userId="f9bc3cc0-8e1c-4944-afa8-b4b36bbf20e1" providerId="ADAL" clId="{F8ECC50A-74F1-4319-8112-DEFA30E8C6F9}" dt="2026-01-24T15:33:27.911" v="150" actId="1076"/>
          <ac:spMkLst>
            <pc:docMk/>
            <pc:sldMk cId="3978799105" sldId="856"/>
            <ac:spMk id="18" creationId="{8A32F2F2-C18C-47B0-B052-23DBF87A1110}"/>
          </ac:spMkLst>
        </pc:spChg>
      </pc:sldChg>
      <pc:sldChg chg="addSp delSp modSp">
        <pc:chgData name="LAMIAE BEZZAZ" userId="f9bc3cc0-8e1c-4944-afa8-b4b36bbf20e1" providerId="ADAL" clId="{F8ECC50A-74F1-4319-8112-DEFA30E8C6F9}" dt="2026-01-24T15:34:32.415" v="177" actId="1076"/>
        <pc:sldMkLst>
          <pc:docMk/>
          <pc:sldMk cId="155599131" sldId="888"/>
        </pc:sldMkLst>
        <pc:spChg chg="add mod">
          <ac:chgData name="LAMIAE BEZZAZ" userId="f9bc3cc0-8e1c-4944-afa8-b4b36bbf20e1" providerId="ADAL" clId="{F8ECC50A-74F1-4319-8112-DEFA30E8C6F9}" dt="2026-01-24T15:34:26.399" v="176" actId="1076"/>
          <ac:spMkLst>
            <pc:docMk/>
            <pc:sldMk cId="155599131" sldId="888"/>
            <ac:spMk id="10" creationId="{3DE7F142-680E-4D95-8F85-60B73B1846A6}"/>
          </ac:spMkLst>
        </pc:spChg>
        <pc:spChg chg="mod">
          <ac:chgData name="LAMIAE BEZZAZ" userId="f9bc3cc0-8e1c-4944-afa8-b4b36bbf20e1" providerId="ADAL" clId="{F8ECC50A-74F1-4319-8112-DEFA30E8C6F9}" dt="2026-01-24T15:34:32.415" v="177" actId="1076"/>
          <ac:spMkLst>
            <pc:docMk/>
            <pc:sldMk cId="155599131" sldId="888"/>
            <ac:spMk id="11" creationId="{8525C774-FE0B-4DF6-99CE-2F0E590D14DE}"/>
          </ac:spMkLst>
        </pc:spChg>
        <pc:spChg chg="del mod">
          <ac:chgData name="LAMIAE BEZZAZ" userId="f9bc3cc0-8e1c-4944-afa8-b4b36bbf20e1" providerId="ADAL" clId="{F8ECC50A-74F1-4319-8112-DEFA30E8C6F9}" dt="2026-01-24T15:34:20.967" v="174" actId="478"/>
          <ac:spMkLst>
            <pc:docMk/>
            <pc:sldMk cId="155599131" sldId="888"/>
            <ac:spMk id="12" creationId="{6B717EBA-28BC-46B4-9856-AA135F236843}"/>
          </ac:spMkLst>
        </pc:spChg>
      </pc:sldChg>
      <pc:sldChg chg="modSp">
        <pc:chgData name="LAMIAE BEZZAZ" userId="f9bc3cc0-8e1c-4944-afa8-b4b36bbf20e1" providerId="ADAL" clId="{F8ECC50A-74F1-4319-8112-DEFA30E8C6F9}" dt="2026-01-24T15:36:55.685" v="198" actId="20577"/>
        <pc:sldMkLst>
          <pc:docMk/>
          <pc:sldMk cId="3147647600" sldId="1040"/>
        </pc:sldMkLst>
        <pc:spChg chg="mod">
          <ac:chgData name="LAMIAE BEZZAZ" userId="f9bc3cc0-8e1c-4944-afa8-b4b36bbf20e1" providerId="ADAL" clId="{F8ECC50A-74F1-4319-8112-DEFA30E8C6F9}" dt="2026-01-24T15:36:55.685" v="198" actId="20577"/>
          <ac:spMkLst>
            <pc:docMk/>
            <pc:sldMk cId="3147647600" sldId="1040"/>
            <ac:spMk id="9" creationId="{A2E396AE-D924-900E-3056-8C6FD4D8A8E7}"/>
          </ac:spMkLst>
        </pc:spChg>
      </pc:sldChg>
      <pc:sldChg chg="addSp delSp modSp">
        <pc:chgData name="LAMIAE BEZZAZ" userId="f9bc3cc0-8e1c-4944-afa8-b4b36bbf20e1" providerId="ADAL" clId="{F8ECC50A-74F1-4319-8112-DEFA30E8C6F9}" dt="2026-01-24T15:39:20.967" v="217" actId="1076"/>
        <pc:sldMkLst>
          <pc:docMk/>
          <pc:sldMk cId="997152735" sldId="1041"/>
        </pc:sldMkLst>
        <pc:spChg chg="mod">
          <ac:chgData name="LAMIAE BEZZAZ" userId="f9bc3cc0-8e1c-4944-afa8-b4b36bbf20e1" providerId="ADAL" clId="{F8ECC50A-74F1-4319-8112-DEFA30E8C6F9}" dt="2026-01-24T15:38:58.172" v="212" actId="20577"/>
          <ac:spMkLst>
            <pc:docMk/>
            <pc:sldMk cId="997152735" sldId="1041"/>
            <ac:spMk id="14" creationId="{8E7DA5ED-B7C3-DE75-614A-6DD3D92A1478}"/>
          </ac:spMkLst>
        </pc:spChg>
        <pc:picChg chg="add mod">
          <ac:chgData name="LAMIAE BEZZAZ" userId="f9bc3cc0-8e1c-4944-afa8-b4b36bbf20e1" providerId="ADAL" clId="{F8ECC50A-74F1-4319-8112-DEFA30E8C6F9}" dt="2026-01-24T15:39:20.967" v="217" actId="1076"/>
          <ac:picMkLst>
            <pc:docMk/>
            <pc:sldMk cId="997152735" sldId="1041"/>
            <ac:picMk id="2" creationId="{02673463-5C75-4B3F-A814-A9F1F39CBBAC}"/>
          </ac:picMkLst>
        </pc:picChg>
        <pc:picChg chg="del">
          <ac:chgData name="LAMIAE BEZZAZ" userId="f9bc3cc0-8e1c-4944-afa8-b4b36bbf20e1" providerId="ADAL" clId="{F8ECC50A-74F1-4319-8112-DEFA30E8C6F9}" dt="2026-01-24T15:39:12.885" v="213" actId="478"/>
          <ac:picMkLst>
            <pc:docMk/>
            <pc:sldMk cId="997152735" sldId="1041"/>
            <ac:picMk id="5" creationId="{BB50EDE9-9EFB-40D4-B393-7FA0E895FB6F}"/>
          </ac:picMkLst>
        </pc:picChg>
      </pc:sldChg>
      <pc:sldChg chg="addSp delSp modSp">
        <pc:chgData name="LAMIAE BEZZAZ" userId="f9bc3cc0-8e1c-4944-afa8-b4b36bbf20e1" providerId="ADAL" clId="{F8ECC50A-74F1-4319-8112-DEFA30E8C6F9}" dt="2026-01-24T15:30:56.782" v="119" actId="1076"/>
        <pc:sldMkLst>
          <pc:docMk/>
          <pc:sldMk cId="3760893793" sldId="1050"/>
        </pc:sldMkLst>
        <pc:spChg chg="del">
          <ac:chgData name="LAMIAE BEZZAZ" userId="f9bc3cc0-8e1c-4944-afa8-b4b36bbf20e1" providerId="ADAL" clId="{F8ECC50A-74F1-4319-8112-DEFA30E8C6F9}" dt="2026-01-24T15:29:50.248" v="84" actId="478"/>
          <ac:spMkLst>
            <pc:docMk/>
            <pc:sldMk cId="3760893793" sldId="1050"/>
            <ac:spMk id="5" creationId="{7F158048-7325-D806-EA58-152088C057AC}"/>
          </ac:spMkLst>
        </pc:spChg>
        <pc:spChg chg="mod">
          <ac:chgData name="LAMIAE BEZZAZ" userId="f9bc3cc0-8e1c-4944-afa8-b4b36bbf20e1" providerId="ADAL" clId="{F8ECC50A-74F1-4319-8112-DEFA30E8C6F9}" dt="2026-01-24T15:30:37.380" v="115" actId="1076"/>
          <ac:spMkLst>
            <pc:docMk/>
            <pc:sldMk cId="3760893793" sldId="1050"/>
            <ac:spMk id="6" creationId="{9D3FD307-1DCD-4665-A8C1-D4CEA80AE870}"/>
          </ac:spMkLst>
        </pc:spChg>
        <pc:spChg chg="add mod">
          <ac:chgData name="LAMIAE BEZZAZ" userId="f9bc3cc0-8e1c-4944-afa8-b4b36bbf20e1" providerId="ADAL" clId="{F8ECC50A-74F1-4319-8112-DEFA30E8C6F9}" dt="2026-01-24T15:30:42.896" v="117" actId="1076"/>
          <ac:spMkLst>
            <pc:docMk/>
            <pc:sldMk cId="3760893793" sldId="1050"/>
            <ac:spMk id="7" creationId="{4D932F62-7747-42C1-BCB1-5F7A08B5ACF8}"/>
          </ac:spMkLst>
        </pc:spChg>
        <pc:picChg chg="add mod">
          <ac:chgData name="LAMIAE BEZZAZ" userId="f9bc3cc0-8e1c-4944-afa8-b4b36bbf20e1" providerId="ADAL" clId="{F8ECC50A-74F1-4319-8112-DEFA30E8C6F9}" dt="2026-01-24T15:30:56.782" v="119" actId="1076"/>
          <ac:picMkLst>
            <pc:docMk/>
            <pc:sldMk cId="3760893793" sldId="1050"/>
            <ac:picMk id="9" creationId="{2A1FD094-F5FB-43BD-95CB-0685B8EF18BB}"/>
          </ac:picMkLst>
        </pc:picChg>
        <pc:picChg chg="add mod">
          <ac:chgData name="LAMIAE BEZZAZ" userId="f9bc3cc0-8e1c-4944-afa8-b4b36bbf20e1" providerId="ADAL" clId="{F8ECC50A-74F1-4319-8112-DEFA30E8C6F9}" dt="2026-01-24T15:30:56.782" v="119" actId="1076"/>
          <ac:picMkLst>
            <pc:docMk/>
            <pc:sldMk cId="3760893793" sldId="1050"/>
            <ac:picMk id="10" creationId="{99332C11-AF0D-42F9-A8DF-BE2EC95C4E32}"/>
          </ac:picMkLst>
        </pc:picChg>
      </pc:sldChg>
      <pc:sldChg chg="modSp">
        <pc:chgData name="LAMIAE BEZZAZ" userId="f9bc3cc0-8e1c-4944-afa8-b4b36bbf20e1" providerId="ADAL" clId="{F8ECC50A-74F1-4319-8112-DEFA30E8C6F9}" dt="2026-01-24T15:22:45.119" v="2"/>
        <pc:sldMkLst>
          <pc:docMk/>
          <pc:sldMk cId="719573920" sldId="1053"/>
        </pc:sldMkLst>
        <pc:spChg chg="mod">
          <ac:chgData name="LAMIAE BEZZAZ" userId="f9bc3cc0-8e1c-4944-afa8-b4b36bbf20e1" providerId="ADAL" clId="{F8ECC50A-74F1-4319-8112-DEFA30E8C6F9}" dt="2026-01-24T15:22:21.755" v="1"/>
          <ac:spMkLst>
            <pc:docMk/>
            <pc:sldMk cId="719573920" sldId="1053"/>
            <ac:spMk id="3" creationId="{0018BFEA-5391-DF2D-65A5-7815BAF0E488}"/>
          </ac:spMkLst>
        </pc:spChg>
        <pc:spChg chg="mod">
          <ac:chgData name="LAMIAE BEZZAZ" userId="f9bc3cc0-8e1c-4944-afa8-b4b36bbf20e1" providerId="ADAL" clId="{F8ECC50A-74F1-4319-8112-DEFA30E8C6F9}" dt="2026-01-24T15:22:45.119" v="2"/>
          <ac:spMkLst>
            <pc:docMk/>
            <pc:sldMk cId="719573920" sldId="1053"/>
            <ac:spMk id="5" creationId="{F4C33C7C-984C-F250-FB5E-05D2C11BE132}"/>
          </ac:spMkLst>
        </pc:spChg>
        <pc:spChg chg="mod">
          <ac:chgData name="LAMIAE BEZZAZ" userId="f9bc3cc0-8e1c-4944-afa8-b4b36bbf20e1" providerId="ADAL" clId="{F8ECC50A-74F1-4319-8112-DEFA30E8C6F9}" dt="2026-01-24T15:22:45.119" v="2"/>
          <ac:spMkLst>
            <pc:docMk/>
            <pc:sldMk cId="719573920" sldId="1053"/>
            <ac:spMk id="58" creationId="{83C28088-0DA7-C997-EDDA-2D9D922584DF}"/>
          </ac:spMkLst>
        </pc:spChg>
        <pc:spChg chg="mod">
          <ac:chgData name="LAMIAE BEZZAZ" userId="f9bc3cc0-8e1c-4944-afa8-b4b36bbf20e1" providerId="ADAL" clId="{F8ECC50A-74F1-4319-8112-DEFA30E8C6F9}" dt="2026-01-24T15:22:21.755" v="1"/>
          <ac:spMkLst>
            <pc:docMk/>
            <pc:sldMk cId="719573920" sldId="1053"/>
            <ac:spMk id="61" creationId="{4FA87CEC-D652-B9BE-46F0-2FCE5C272FE0}"/>
          </ac:spMkLst>
        </pc:spChg>
      </pc:sldChg>
      <pc:sldChg chg="modSp">
        <pc:chgData name="LAMIAE BEZZAZ" userId="f9bc3cc0-8e1c-4944-afa8-b4b36bbf20e1" providerId="ADAL" clId="{F8ECC50A-74F1-4319-8112-DEFA30E8C6F9}" dt="2026-01-24T15:35:23.516" v="182" actId="20577"/>
        <pc:sldMkLst>
          <pc:docMk/>
          <pc:sldMk cId="1502418412" sldId="1055"/>
        </pc:sldMkLst>
        <pc:spChg chg="mod">
          <ac:chgData name="LAMIAE BEZZAZ" userId="f9bc3cc0-8e1c-4944-afa8-b4b36bbf20e1" providerId="ADAL" clId="{F8ECC50A-74F1-4319-8112-DEFA30E8C6F9}" dt="2026-01-24T15:31:52.027" v="121"/>
          <ac:spMkLst>
            <pc:docMk/>
            <pc:sldMk cId="1502418412" sldId="1055"/>
            <ac:spMk id="2" creationId="{7BD5629D-9478-9A1C-04E7-C9B880BD0C00}"/>
          </ac:spMkLst>
        </pc:spChg>
        <pc:spChg chg="mod">
          <ac:chgData name="LAMIAE BEZZAZ" userId="f9bc3cc0-8e1c-4944-afa8-b4b36bbf20e1" providerId="ADAL" clId="{F8ECC50A-74F1-4319-8112-DEFA30E8C6F9}" dt="2026-01-24T15:35:23.516" v="182" actId="20577"/>
          <ac:spMkLst>
            <pc:docMk/>
            <pc:sldMk cId="1502418412" sldId="1055"/>
            <ac:spMk id="5" creationId="{315895FF-8CE3-CB65-AE8E-73734C49FA48}"/>
          </ac:spMkLst>
        </pc:spChg>
      </pc:sldChg>
      <pc:sldChg chg="modSp">
        <pc:chgData name="LAMIAE BEZZAZ" userId="f9bc3cc0-8e1c-4944-afa8-b4b36bbf20e1" providerId="ADAL" clId="{F8ECC50A-74F1-4319-8112-DEFA30E8C6F9}" dt="2026-01-24T15:35:43.488" v="185" actId="20577"/>
        <pc:sldMkLst>
          <pc:docMk/>
          <pc:sldMk cId="1013917613" sldId="1056"/>
        </pc:sldMkLst>
        <pc:spChg chg="mod">
          <ac:chgData name="LAMIAE BEZZAZ" userId="f9bc3cc0-8e1c-4944-afa8-b4b36bbf20e1" providerId="ADAL" clId="{F8ECC50A-74F1-4319-8112-DEFA30E8C6F9}" dt="2026-01-24T15:35:43.488" v="185" actId="20577"/>
          <ac:spMkLst>
            <pc:docMk/>
            <pc:sldMk cId="1013917613" sldId="1056"/>
            <ac:spMk id="4" creationId="{01DE93E8-122F-4E3B-BA88-9009A519AFE9}"/>
          </ac:spMkLst>
        </pc:spChg>
      </pc:sldChg>
      <pc:sldChg chg="modSp">
        <pc:chgData name="LAMIAE BEZZAZ" userId="f9bc3cc0-8e1c-4944-afa8-b4b36bbf20e1" providerId="ADAL" clId="{F8ECC50A-74F1-4319-8112-DEFA30E8C6F9}" dt="2026-01-24T15:24:25.943" v="6" actId="207"/>
        <pc:sldMkLst>
          <pc:docMk/>
          <pc:sldMk cId="2870206064" sldId="1057"/>
        </pc:sldMkLst>
        <pc:spChg chg="mod">
          <ac:chgData name="LAMIAE BEZZAZ" userId="f9bc3cc0-8e1c-4944-afa8-b4b36bbf20e1" providerId="ADAL" clId="{F8ECC50A-74F1-4319-8112-DEFA30E8C6F9}" dt="2026-01-24T15:24:25.943" v="6" actId="207"/>
          <ac:spMkLst>
            <pc:docMk/>
            <pc:sldMk cId="2870206064" sldId="1057"/>
            <ac:spMk id="2" creationId="{5043D995-BCD8-6902-4147-AFBED7779683}"/>
          </ac:spMkLst>
        </pc:spChg>
      </pc:sldChg>
      <pc:sldChg chg="modSp">
        <pc:chgData name="LAMIAE BEZZAZ" userId="f9bc3cc0-8e1c-4944-afa8-b4b36bbf20e1" providerId="ADAL" clId="{F8ECC50A-74F1-4319-8112-DEFA30E8C6F9}" dt="2026-01-24T15:24:35.496" v="8" actId="114"/>
        <pc:sldMkLst>
          <pc:docMk/>
          <pc:sldMk cId="2700340952" sldId="1058"/>
        </pc:sldMkLst>
        <pc:spChg chg="mod">
          <ac:chgData name="LAMIAE BEZZAZ" userId="f9bc3cc0-8e1c-4944-afa8-b4b36bbf20e1" providerId="ADAL" clId="{F8ECC50A-74F1-4319-8112-DEFA30E8C6F9}" dt="2026-01-24T15:24:35.496" v="8" actId="114"/>
          <ac:spMkLst>
            <pc:docMk/>
            <pc:sldMk cId="2700340952" sldId="1058"/>
            <ac:spMk id="9" creationId="{49A77D10-B459-5852-D54E-1926D3157C51}"/>
          </ac:spMkLst>
        </pc:spChg>
      </pc:sldChg>
      <pc:sldChg chg="modSp">
        <pc:chgData name="LAMIAE BEZZAZ" userId="f9bc3cc0-8e1c-4944-afa8-b4b36bbf20e1" providerId="ADAL" clId="{F8ECC50A-74F1-4319-8112-DEFA30E8C6F9}" dt="2026-01-24T15:24:45.672" v="10" actId="207"/>
        <pc:sldMkLst>
          <pc:docMk/>
          <pc:sldMk cId="1123622302" sldId="1059"/>
        </pc:sldMkLst>
        <pc:spChg chg="mod">
          <ac:chgData name="LAMIAE BEZZAZ" userId="f9bc3cc0-8e1c-4944-afa8-b4b36bbf20e1" providerId="ADAL" clId="{F8ECC50A-74F1-4319-8112-DEFA30E8C6F9}" dt="2026-01-24T15:24:45.672" v="10" actId="207"/>
          <ac:spMkLst>
            <pc:docMk/>
            <pc:sldMk cId="1123622302" sldId="1059"/>
            <ac:spMk id="6" creationId="{5DB0E43A-C6B8-6BB3-290D-2EE131156F91}"/>
          </ac:spMkLst>
        </pc:spChg>
      </pc:sldChg>
      <pc:sldChg chg="modSp">
        <pc:chgData name="LAMIAE BEZZAZ" userId="f9bc3cc0-8e1c-4944-afa8-b4b36bbf20e1" providerId="ADAL" clId="{F8ECC50A-74F1-4319-8112-DEFA30E8C6F9}" dt="2026-01-24T15:36:23.686" v="195" actId="20577"/>
        <pc:sldMkLst>
          <pc:docMk/>
          <pc:sldMk cId="3209192100" sldId="1060"/>
        </pc:sldMkLst>
        <pc:spChg chg="mod">
          <ac:chgData name="LAMIAE BEZZAZ" userId="f9bc3cc0-8e1c-4944-afa8-b4b36bbf20e1" providerId="ADAL" clId="{F8ECC50A-74F1-4319-8112-DEFA30E8C6F9}" dt="2026-01-24T15:36:23.686" v="195" actId="20577"/>
          <ac:spMkLst>
            <pc:docMk/>
            <pc:sldMk cId="3209192100" sldId="1060"/>
            <ac:spMk id="4" creationId="{01DE93E8-122F-4E3B-BA88-9009A519AFE9}"/>
          </ac:spMkLst>
        </pc:spChg>
      </pc:sldChg>
      <pc:sldChg chg="modSp">
        <pc:chgData name="LAMIAE BEZZAZ" userId="f9bc3cc0-8e1c-4944-afa8-b4b36bbf20e1" providerId="ADAL" clId="{F8ECC50A-74F1-4319-8112-DEFA30E8C6F9}" dt="2026-01-24T15:36:16.423" v="193" actId="20577"/>
        <pc:sldMkLst>
          <pc:docMk/>
          <pc:sldMk cId="981448992" sldId="1061"/>
        </pc:sldMkLst>
        <pc:spChg chg="mod">
          <ac:chgData name="LAMIAE BEZZAZ" userId="f9bc3cc0-8e1c-4944-afa8-b4b36bbf20e1" providerId="ADAL" clId="{F8ECC50A-74F1-4319-8112-DEFA30E8C6F9}" dt="2026-01-24T15:36:16.423" v="193" actId="20577"/>
          <ac:spMkLst>
            <pc:docMk/>
            <pc:sldMk cId="981448992" sldId="1061"/>
            <ac:spMk id="4" creationId="{01DE93E8-122F-4E3B-BA88-9009A519AFE9}"/>
          </ac:spMkLst>
        </pc:spChg>
      </pc:sldChg>
      <pc:sldChg chg="addSp delSp modSp">
        <pc:chgData name="LAMIAE BEZZAZ" userId="f9bc3cc0-8e1c-4944-afa8-b4b36bbf20e1" providerId="ADAL" clId="{F8ECC50A-74F1-4319-8112-DEFA30E8C6F9}" dt="2026-01-24T15:40:43.564" v="241" actId="20577"/>
        <pc:sldMkLst>
          <pc:docMk/>
          <pc:sldMk cId="4278752706" sldId="1064"/>
        </pc:sldMkLst>
        <pc:spChg chg="mod">
          <ac:chgData name="LAMIAE BEZZAZ" userId="f9bc3cc0-8e1c-4944-afa8-b4b36bbf20e1" providerId="ADAL" clId="{F8ECC50A-74F1-4319-8112-DEFA30E8C6F9}" dt="2026-01-24T15:40:43.564" v="241" actId="20577"/>
          <ac:spMkLst>
            <pc:docMk/>
            <pc:sldMk cId="4278752706" sldId="1064"/>
            <ac:spMk id="14" creationId="{00A86E88-936D-9BAB-4944-1681CC7607AB}"/>
          </ac:spMkLst>
        </pc:spChg>
        <pc:picChg chg="del">
          <ac:chgData name="LAMIAE BEZZAZ" userId="f9bc3cc0-8e1c-4944-afa8-b4b36bbf20e1" providerId="ADAL" clId="{F8ECC50A-74F1-4319-8112-DEFA30E8C6F9}" dt="2026-01-24T15:40:35.947" v="235" actId="478"/>
          <ac:picMkLst>
            <pc:docMk/>
            <pc:sldMk cId="4278752706" sldId="1064"/>
            <ac:picMk id="3" creationId="{1D350390-4D94-479E-8BAB-F57C8271998C}"/>
          </ac:picMkLst>
        </pc:picChg>
        <pc:picChg chg="add mod">
          <ac:chgData name="LAMIAE BEZZAZ" userId="f9bc3cc0-8e1c-4944-afa8-b4b36bbf20e1" providerId="ADAL" clId="{F8ECC50A-74F1-4319-8112-DEFA30E8C6F9}" dt="2026-01-24T15:40:39.143" v="237" actId="1076"/>
          <ac:picMkLst>
            <pc:docMk/>
            <pc:sldMk cId="4278752706" sldId="1064"/>
            <ac:picMk id="5" creationId="{FEA08370-F01E-482A-BC09-99841CD3F80E}"/>
          </ac:picMkLst>
        </pc:picChg>
      </pc:sldChg>
      <pc:sldChg chg="addSp delSp modSp">
        <pc:chgData name="LAMIAE BEZZAZ" userId="f9bc3cc0-8e1c-4944-afa8-b4b36bbf20e1" providerId="ADAL" clId="{F8ECC50A-74F1-4319-8112-DEFA30E8C6F9}" dt="2026-01-24T15:41:01.878" v="244" actId="1076"/>
        <pc:sldMkLst>
          <pc:docMk/>
          <pc:sldMk cId="1527348485" sldId="1065"/>
        </pc:sldMkLst>
        <pc:picChg chg="del">
          <ac:chgData name="LAMIAE BEZZAZ" userId="f9bc3cc0-8e1c-4944-afa8-b4b36bbf20e1" providerId="ADAL" clId="{F8ECC50A-74F1-4319-8112-DEFA30E8C6F9}" dt="2026-01-24T15:40:57.193" v="242" actId="478"/>
          <ac:picMkLst>
            <pc:docMk/>
            <pc:sldMk cId="1527348485" sldId="1065"/>
            <ac:picMk id="3" creationId="{926048F5-274A-401A-A5CE-9AA62E8E8406}"/>
          </ac:picMkLst>
        </pc:picChg>
        <pc:picChg chg="add mod">
          <ac:chgData name="LAMIAE BEZZAZ" userId="f9bc3cc0-8e1c-4944-afa8-b4b36bbf20e1" providerId="ADAL" clId="{F8ECC50A-74F1-4319-8112-DEFA30E8C6F9}" dt="2026-01-24T15:41:01.878" v="244" actId="1076"/>
          <ac:picMkLst>
            <pc:docMk/>
            <pc:sldMk cId="1527348485" sldId="1065"/>
            <ac:picMk id="5" creationId="{8E5976F5-2746-4ACA-B8FD-529921E6AE91}"/>
          </ac:picMkLst>
        </pc:picChg>
      </pc:sldChg>
      <pc:sldChg chg="addSp delSp modSp">
        <pc:chgData name="LAMIAE BEZZAZ" userId="f9bc3cc0-8e1c-4944-afa8-b4b36bbf20e1" providerId="ADAL" clId="{F8ECC50A-74F1-4319-8112-DEFA30E8C6F9}" dt="2026-01-24T15:33:45.450" v="153"/>
        <pc:sldMkLst>
          <pc:docMk/>
          <pc:sldMk cId="454514536" sldId="1076"/>
        </pc:sldMkLst>
        <pc:spChg chg="del mod">
          <ac:chgData name="LAMIAE BEZZAZ" userId="f9bc3cc0-8e1c-4944-afa8-b4b36bbf20e1" providerId="ADAL" clId="{F8ECC50A-74F1-4319-8112-DEFA30E8C6F9}" dt="2026-01-24T15:33:44.741" v="152" actId="478"/>
          <ac:spMkLst>
            <pc:docMk/>
            <pc:sldMk cId="454514536" sldId="1076"/>
            <ac:spMk id="12" creationId="{900215F0-8437-80F7-6673-7C17B3ADC28A}"/>
          </ac:spMkLst>
        </pc:spChg>
        <pc:spChg chg="mod">
          <ac:chgData name="LAMIAE BEZZAZ" userId="f9bc3cc0-8e1c-4944-afa8-b4b36bbf20e1" providerId="ADAL" clId="{F8ECC50A-74F1-4319-8112-DEFA30E8C6F9}" dt="2026-01-24T15:31:52.027" v="121"/>
          <ac:spMkLst>
            <pc:docMk/>
            <pc:sldMk cId="454514536" sldId="1076"/>
            <ac:spMk id="13" creationId="{A0C8D987-AB03-4875-B3E7-8D18DA9408E2}"/>
          </ac:spMkLst>
        </pc:spChg>
        <pc:spChg chg="add">
          <ac:chgData name="LAMIAE BEZZAZ" userId="f9bc3cc0-8e1c-4944-afa8-b4b36bbf20e1" providerId="ADAL" clId="{F8ECC50A-74F1-4319-8112-DEFA30E8C6F9}" dt="2026-01-24T15:33:45.450" v="153"/>
          <ac:spMkLst>
            <pc:docMk/>
            <pc:sldMk cId="454514536" sldId="1076"/>
            <ac:spMk id="14" creationId="{98BA5E0A-CE6E-4385-92A3-46CA5FC47D43}"/>
          </ac:spMkLst>
        </pc:spChg>
      </pc:sldChg>
      <pc:sldChg chg="addSp delSp modSp">
        <pc:chgData name="LAMIAE BEZZAZ" userId="f9bc3cc0-8e1c-4944-afa8-b4b36bbf20e1" providerId="ADAL" clId="{F8ECC50A-74F1-4319-8112-DEFA30E8C6F9}" dt="2026-01-24T15:34:07.347" v="173" actId="20577"/>
        <pc:sldMkLst>
          <pc:docMk/>
          <pc:sldMk cId="796417316" sldId="1077"/>
        </pc:sldMkLst>
        <pc:spChg chg="del mod">
          <ac:chgData name="LAMIAE BEZZAZ" userId="f9bc3cc0-8e1c-4944-afa8-b4b36bbf20e1" providerId="ADAL" clId="{F8ECC50A-74F1-4319-8112-DEFA30E8C6F9}" dt="2026-01-24T15:33:55.304" v="154" actId="478"/>
          <ac:spMkLst>
            <pc:docMk/>
            <pc:sldMk cId="796417316" sldId="1077"/>
            <ac:spMk id="12" creationId="{900215F0-8437-80F7-6673-7C17B3ADC28A}"/>
          </ac:spMkLst>
        </pc:spChg>
        <pc:spChg chg="mod">
          <ac:chgData name="LAMIAE BEZZAZ" userId="f9bc3cc0-8e1c-4944-afa8-b4b36bbf20e1" providerId="ADAL" clId="{F8ECC50A-74F1-4319-8112-DEFA30E8C6F9}" dt="2026-01-24T15:34:07.347" v="173" actId="20577"/>
          <ac:spMkLst>
            <pc:docMk/>
            <pc:sldMk cId="796417316" sldId="1077"/>
            <ac:spMk id="13" creationId="{A0C8D987-AB03-4875-B3E7-8D18DA9408E2}"/>
          </ac:spMkLst>
        </pc:spChg>
        <pc:spChg chg="add">
          <ac:chgData name="LAMIAE BEZZAZ" userId="f9bc3cc0-8e1c-4944-afa8-b4b36bbf20e1" providerId="ADAL" clId="{F8ECC50A-74F1-4319-8112-DEFA30E8C6F9}" dt="2026-01-24T15:33:55.964" v="155"/>
          <ac:spMkLst>
            <pc:docMk/>
            <pc:sldMk cId="796417316" sldId="1077"/>
            <ac:spMk id="14" creationId="{60D6624E-423E-4BF1-81DE-12FBCFB400B5}"/>
          </ac:spMkLst>
        </pc:spChg>
      </pc:sldChg>
      <pc:sldChg chg="modSp">
        <pc:chgData name="LAMIAE BEZZAZ" userId="f9bc3cc0-8e1c-4944-afa8-b4b36bbf20e1" providerId="ADAL" clId="{F8ECC50A-74F1-4319-8112-DEFA30E8C6F9}" dt="2026-01-24T15:35:27.538" v="183" actId="20577"/>
        <pc:sldMkLst>
          <pc:docMk/>
          <pc:sldMk cId="2911710300" sldId="1078"/>
        </pc:sldMkLst>
        <pc:spChg chg="mod">
          <ac:chgData name="LAMIAE BEZZAZ" userId="f9bc3cc0-8e1c-4944-afa8-b4b36bbf20e1" providerId="ADAL" clId="{F8ECC50A-74F1-4319-8112-DEFA30E8C6F9}" dt="2026-01-24T15:31:52.027" v="121"/>
          <ac:spMkLst>
            <pc:docMk/>
            <pc:sldMk cId="2911710300" sldId="1078"/>
            <ac:spMk id="2" creationId="{00672584-9850-CCA2-CA98-32D16473853B}"/>
          </ac:spMkLst>
        </pc:spChg>
        <pc:spChg chg="mod">
          <ac:chgData name="LAMIAE BEZZAZ" userId="f9bc3cc0-8e1c-4944-afa8-b4b36bbf20e1" providerId="ADAL" clId="{F8ECC50A-74F1-4319-8112-DEFA30E8C6F9}" dt="2026-01-24T15:35:27.538" v="183" actId="20577"/>
          <ac:spMkLst>
            <pc:docMk/>
            <pc:sldMk cId="2911710300" sldId="1078"/>
            <ac:spMk id="5" creationId="{A058E71F-9FE9-52B7-99A2-348EC8273CCD}"/>
          </ac:spMkLst>
        </pc:spChg>
      </pc:sldChg>
      <pc:sldChg chg="modSp">
        <pc:chgData name="LAMIAE BEZZAZ" userId="f9bc3cc0-8e1c-4944-afa8-b4b36bbf20e1" providerId="ADAL" clId="{F8ECC50A-74F1-4319-8112-DEFA30E8C6F9}" dt="2026-01-24T15:36:08.313" v="191" actId="20577"/>
        <pc:sldMkLst>
          <pc:docMk/>
          <pc:sldMk cId="1726328223" sldId="1079"/>
        </pc:sldMkLst>
        <pc:spChg chg="mod">
          <ac:chgData name="LAMIAE BEZZAZ" userId="f9bc3cc0-8e1c-4944-afa8-b4b36bbf20e1" providerId="ADAL" clId="{F8ECC50A-74F1-4319-8112-DEFA30E8C6F9}" dt="2026-01-24T15:36:08.313" v="191" actId="20577"/>
          <ac:spMkLst>
            <pc:docMk/>
            <pc:sldMk cId="1726328223" sldId="1079"/>
            <ac:spMk id="4" creationId="{01DE93E8-122F-4E3B-BA88-9009A519AFE9}"/>
          </ac:spMkLst>
        </pc:spChg>
      </pc:sldChg>
      <pc:sldChg chg="modSp">
        <pc:chgData name="LAMIAE BEZZAZ" userId="f9bc3cc0-8e1c-4944-afa8-b4b36bbf20e1" providerId="ADAL" clId="{F8ECC50A-74F1-4319-8112-DEFA30E8C6F9}" dt="2026-01-24T15:35:50.959" v="187" actId="20577"/>
        <pc:sldMkLst>
          <pc:docMk/>
          <pc:sldMk cId="1486418057" sldId="1080"/>
        </pc:sldMkLst>
        <pc:spChg chg="mod">
          <ac:chgData name="LAMIAE BEZZAZ" userId="f9bc3cc0-8e1c-4944-afa8-b4b36bbf20e1" providerId="ADAL" clId="{F8ECC50A-74F1-4319-8112-DEFA30E8C6F9}" dt="2026-01-24T15:35:50.959" v="187" actId="20577"/>
          <ac:spMkLst>
            <pc:docMk/>
            <pc:sldMk cId="1486418057" sldId="1080"/>
            <ac:spMk id="4" creationId="{01DE93E8-122F-4E3B-BA88-9009A519AFE9}"/>
          </ac:spMkLst>
        </pc:spChg>
      </pc:sldChg>
      <pc:sldChg chg="modSp">
        <pc:chgData name="LAMIAE BEZZAZ" userId="f9bc3cc0-8e1c-4944-afa8-b4b36bbf20e1" providerId="ADAL" clId="{F8ECC50A-74F1-4319-8112-DEFA30E8C6F9}" dt="2026-01-24T15:36:00.960" v="189" actId="20577"/>
        <pc:sldMkLst>
          <pc:docMk/>
          <pc:sldMk cId="2353863642" sldId="1081"/>
        </pc:sldMkLst>
        <pc:spChg chg="mod">
          <ac:chgData name="LAMIAE BEZZAZ" userId="f9bc3cc0-8e1c-4944-afa8-b4b36bbf20e1" providerId="ADAL" clId="{F8ECC50A-74F1-4319-8112-DEFA30E8C6F9}" dt="2026-01-24T15:36:00.960" v="189" actId="20577"/>
          <ac:spMkLst>
            <pc:docMk/>
            <pc:sldMk cId="2353863642" sldId="1081"/>
            <ac:spMk id="4" creationId="{01DE93E8-122F-4E3B-BA88-9009A519AFE9}"/>
          </ac:spMkLst>
        </pc:spChg>
      </pc:sldChg>
      <pc:sldChg chg="addSp modSp">
        <pc:chgData name="LAMIAE BEZZAZ" userId="f9bc3cc0-8e1c-4944-afa8-b4b36bbf20e1" providerId="ADAL" clId="{F8ECC50A-74F1-4319-8112-DEFA30E8C6F9}" dt="2026-01-24T15:37:22.872" v="201" actId="1076"/>
        <pc:sldMkLst>
          <pc:docMk/>
          <pc:sldMk cId="1058971113" sldId="1082"/>
        </pc:sldMkLst>
        <pc:picChg chg="add mod">
          <ac:chgData name="LAMIAE BEZZAZ" userId="f9bc3cc0-8e1c-4944-afa8-b4b36bbf20e1" providerId="ADAL" clId="{F8ECC50A-74F1-4319-8112-DEFA30E8C6F9}" dt="2026-01-24T15:37:22.872" v="201" actId="1076"/>
          <ac:picMkLst>
            <pc:docMk/>
            <pc:sldMk cId="1058971113" sldId="1082"/>
            <ac:picMk id="2" creationId="{90A3C7F8-6416-4F0B-AFB8-C38541A5E1D0}"/>
          </ac:picMkLst>
        </pc:picChg>
      </pc:sldChg>
      <pc:sldChg chg="addSp delSp modSp">
        <pc:chgData name="LAMIAE BEZZAZ" userId="f9bc3cc0-8e1c-4944-afa8-b4b36bbf20e1" providerId="ADAL" clId="{F8ECC50A-74F1-4319-8112-DEFA30E8C6F9}" dt="2026-01-24T15:41:48.178" v="261" actId="20577"/>
        <pc:sldMkLst>
          <pc:docMk/>
          <pc:sldMk cId="3233115111" sldId="1084"/>
        </pc:sldMkLst>
        <pc:spChg chg="mod">
          <ac:chgData name="LAMIAE BEZZAZ" userId="f9bc3cc0-8e1c-4944-afa8-b4b36bbf20e1" providerId="ADAL" clId="{F8ECC50A-74F1-4319-8112-DEFA30E8C6F9}" dt="2026-01-24T15:41:48.178" v="261" actId="20577"/>
          <ac:spMkLst>
            <pc:docMk/>
            <pc:sldMk cId="3233115111" sldId="1084"/>
            <ac:spMk id="14" creationId="{D78AD557-11DB-8FCD-2FF1-3820EBE20B3B}"/>
          </ac:spMkLst>
        </pc:spChg>
        <pc:picChg chg="del">
          <ac:chgData name="LAMIAE BEZZAZ" userId="f9bc3cc0-8e1c-4944-afa8-b4b36bbf20e1" providerId="ADAL" clId="{F8ECC50A-74F1-4319-8112-DEFA30E8C6F9}" dt="2026-01-24T15:41:39.197" v="255" actId="478"/>
          <ac:picMkLst>
            <pc:docMk/>
            <pc:sldMk cId="3233115111" sldId="1084"/>
            <ac:picMk id="3" creationId="{FCA7F1D0-9C9A-4452-9751-A39AED98EF28}"/>
          </ac:picMkLst>
        </pc:picChg>
        <pc:picChg chg="add mod">
          <ac:chgData name="LAMIAE BEZZAZ" userId="f9bc3cc0-8e1c-4944-afa8-b4b36bbf20e1" providerId="ADAL" clId="{F8ECC50A-74F1-4319-8112-DEFA30E8C6F9}" dt="2026-01-24T15:41:43.926" v="257" actId="1076"/>
          <ac:picMkLst>
            <pc:docMk/>
            <pc:sldMk cId="3233115111" sldId="1084"/>
            <ac:picMk id="5" creationId="{AB3289D4-E708-45AF-9D2B-3DA8F630E2DF}"/>
          </ac:picMkLst>
        </pc:picChg>
      </pc:sldChg>
      <pc:sldChg chg="addSp delSp modSp">
        <pc:chgData name="LAMIAE BEZZAZ" userId="f9bc3cc0-8e1c-4944-afa8-b4b36bbf20e1" providerId="ADAL" clId="{F8ECC50A-74F1-4319-8112-DEFA30E8C6F9}" dt="2026-01-24T15:41:57.414" v="264" actId="1076"/>
        <pc:sldMkLst>
          <pc:docMk/>
          <pc:sldMk cId="4282982613" sldId="1085"/>
        </pc:sldMkLst>
        <pc:picChg chg="del">
          <ac:chgData name="LAMIAE BEZZAZ" userId="f9bc3cc0-8e1c-4944-afa8-b4b36bbf20e1" providerId="ADAL" clId="{F8ECC50A-74F1-4319-8112-DEFA30E8C6F9}" dt="2026-01-24T15:41:51.057" v="262" actId="478"/>
          <ac:picMkLst>
            <pc:docMk/>
            <pc:sldMk cId="4282982613" sldId="1085"/>
            <ac:picMk id="3" creationId="{42998849-14A1-48CD-B136-9CEF7D665B3E}"/>
          </ac:picMkLst>
        </pc:picChg>
        <pc:picChg chg="add mod">
          <ac:chgData name="LAMIAE BEZZAZ" userId="f9bc3cc0-8e1c-4944-afa8-b4b36bbf20e1" providerId="ADAL" clId="{F8ECC50A-74F1-4319-8112-DEFA30E8C6F9}" dt="2026-01-24T15:41:57.414" v="264" actId="1076"/>
          <ac:picMkLst>
            <pc:docMk/>
            <pc:sldMk cId="4282982613" sldId="1085"/>
            <ac:picMk id="5" creationId="{CB523F85-6953-4A84-BC92-DE1225DC117E}"/>
          </ac:picMkLst>
        </pc:picChg>
      </pc:sldChg>
      <pc:sldChg chg="addSp delSp modSp">
        <pc:chgData name="LAMIAE BEZZAZ" userId="f9bc3cc0-8e1c-4944-afa8-b4b36bbf20e1" providerId="ADAL" clId="{F8ECC50A-74F1-4319-8112-DEFA30E8C6F9}" dt="2026-01-24T15:42:26.825" v="273" actId="20577"/>
        <pc:sldMkLst>
          <pc:docMk/>
          <pc:sldMk cId="3607611711" sldId="1086"/>
        </pc:sldMkLst>
        <pc:spChg chg="mod">
          <ac:chgData name="LAMIAE BEZZAZ" userId="f9bc3cc0-8e1c-4944-afa8-b4b36bbf20e1" providerId="ADAL" clId="{F8ECC50A-74F1-4319-8112-DEFA30E8C6F9}" dt="2026-01-24T15:42:26.825" v="273" actId="20577"/>
          <ac:spMkLst>
            <pc:docMk/>
            <pc:sldMk cId="3607611711" sldId="1086"/>
            <ac:spMk id="15" creationId="{3545B502-4955-F700-FE2C-9FE538AC8161}"/>
          </ac:spMkLst>
        </pc:spChg>
        <pc:picChg chg="add mod">
          <ac:chgData name="LAMIAE BEZZAZ" userId="f9bc3cc0-8e1c-4944-afa8-b4b36bbf20e1" providerId="ADAL" clId="{F8ECC50A-74F1-4319-8112-DEFA30E8C6F9}" dt="2026-01-24T15:42:22.795" v="269" actId="1076"/>
          <ac:picMkLst>
            <pc:docMk/>
            <pc:sldMk cId="3607611711" sldId="1086"/>
            <ac:picMk id="2" creationId="{253D345B-3D61-4092-BDCF-D4B5F7D35574}"/>
          </ac:picMkLst>
        </pc:picChg>
        <pc:picChg chg="del">
          <ac:chgData name="LAMIAE BEZZAZ" userId="f9bc3cc0-8e1c-4944-afa8-b4b36bbf20e1" providerId="ADAL" clId="{F8ECC50A-74F1-4319-8112-DEFA30E8C6F9}" dt="2026-01-24T15:42:13.852" v="265" actId="478"/>
          <ac:picMkLst>
            <pc:docMk/>
            <pc:sldMk cId="3607611711" sldId="1086"/>
            <ac:picMk id="6" creationId="{88A35D49-07A5-4376-B3BE-0C95A0017CCF}"/>
          </ac:picMkLst>
        </pc:picChg>
      </pc:sldChg>
      <pc:sldChg chg="addSp delSp modSp">
        <pc:chgData name="LAMIAE BEZZAZ" userId="f9bc3cc0-8e1c-4944-afa8-b4b36bbf20e1" providerId="ADAL" clId="{F8ECC50A-74F1-4319-8112-DEFA30E8C6F9}" dt="2026-01-24T15:42:44.864" v="280" actId="20577"/>
        <pc:sldMkLst>
          <pc:docMk/>
          <pc:sldMk cId="1980110199" sldId="1087"/>
        </pc:sldMkLst>
        <pc:spChg chg="mod">
          <ac:chgData name="LAMIAE BEZZAZ" userId="f9bc3cc0-8e1c-4944-afa8-b4b36bbf20e1" providerId="ADAL" clId="{F8ECC50A-74F1-4319-8112-DEFA30E8C6F9}" dt="2026-01-24T15:42:44.864" v="280" actId="20577"/>
          <ac:spMkLst>
            <pc:docMk/>
            <pc:sldMk cId="1980110199" sldId="1087"/>
            <ac:spMk id="14" creationId="{9D4EF82E-4145-0F98-9E36-55EE2E13B2EE}"/>
          </ac:spMkLst>
        </pc:spChg>
        <pc:picChg chg="del">
          <ac:chgData name="LAMIAE BEZZAZ" userId="f9bc3cc0-8e1c-4944-afa8-b4b36bbf20e1" providerId="ADAL" clId="{F8ECC50A-74F1-4319-8112-DEFA30E8C6F9}" dt="2026-01-24T15:42:34.093" v="274" actId="478"/>
          <ac:picMkLst>
            <pc:docMk/>
            <pc:sldMk cId="1980110199" sldId="1087"/>
            <ac:picMk id="5" creationId="{BC94C64E-136E-4DB6-A21F-89812496FDBB}"/>
          </ac:picMkLst>
        </pc:picChg>
        <pc:picChg chg="add mod">
          <ac:chgData name="LAMIAE BEZZAZ" userId="f9bc3cc0-8e1c-4944-afa8-b4b36bbf20e1" providerId="ADAL" clId="{F8ECC50A-74F1-4319-8112-DEFA30E8C6F9}" dt="2026-01-24T15:42:40.286" v="276" actId="1076"/>
          <ac:picMkLst>
            <pc:docMk/>
            <pc:sldMk cId="1980110199" sldId="1087"/>
            <ac:picMk id="6" creationId="{67E4CA3B-2B95-4237-86F8-4CF1B92437CD}"/>
          </ac:picMkLst>
        </pc:picChg>
      </pc:sldChg>
      <pc:sldChg chg="addSp delSp modSp">
        <pc:chgData name="LAMIAE BEZZAZ" userId="f9bc3cc0-8e1c-4944-afa8-b4b36bbf20e1" providerId="ADAL" clId="{F8ECC50A-74F1-4319-8112-DEFA30E8C6F9}" dt="2026-01-24T15:42:54.338" v="283" actId="1076"/>
        <pc:sldMkLst>
          <pc:docMk/>
          <pc:sldMk cId="4219731244" sldId="1088"/>
        </pc:sldMkLst>
        <pc:picChg chg="add mod">
          <ac:chgData name="LAMIAE BEZZAZ" userId="f9bc3cc0-8e1c-4944-afa8-b4b36bbf20e1" providerId="ADAL" clId="{F8ECC50A-74F1-4319-8112-DEFA30E8C6F9}" dt="2026-01-24T15:42:54.338" v="283" actId="1076"/>
          <ac:picMkLst>
            <pc:docMk/>
            <pc:sldMk cId="4219731244" sldId="1088"/>
            <ac:picMk id="5" creationId="{4D9D8EE1-954E-4097-B37C-778796F9C273}"/>
          </ac:picMkLst>
        </pc:picChg>
        <pc:picChg chg="del">
          <ac:chgData name="LAMIAE BEZZAZ" userId="f9bc3cc0-8e1c-4944-afa8-b4b36bbf20e1" providerId="ADAL" clId="{F8ECC50A-74F1-4319-8112-DEFA30E8C6F9}" dt="2026-01-24T15:42:48.063" v="281" actId="478"/>
          <ac:picMkLst>
            <pc:docMk/>
            <pc:sldMk cId="4219731244" sldId="1088"/>
            <ac:picMk id="9" creationId="{5CB3DB5D-2B59-4755-A5A7-17146212D7C9}"/>
          </ac:picMkLst>
        </pc:picChg>
      </pc:sldChg>
      <pc:sldChg chg="addSp delSp modSp">
        <pc:chgData name="LAMIAE BEZZAZ" userId="f9bc3cc0-8e1c-4944-afa8-b4b36bbf20e1" providerId="ADAL" clId="{F8ECC50A-74F1-4319-8112-DEFA30E8C6F9}" dt="2026-01-24T15:39:36.755" v="222" actId="1076"/>
        <pc:sldMkLst>
          <pc:docMk/>
          <pc:sldMk cId="2172685914" sldId="1097"/>
        </pc:sldMkLst>
        <pc:spChg chg="mod">
          <ac:chgData name="LAMIAE BEZZAZ" userId="f9bc3cc0-8e1c-4944-afa8-b4b36bbf20e1" providerId="ADAL" clId="{F8ECC50A-74F1-4319-8112-DEFA30E8C6F9}" dt="2026-01-24T15:38:09.445" v="204" actId="20577"/>
          <ac:spMkLst>
            <pc:docMk/>
            <pc:sldMk cId="2172685914" sldId="1097"/>
            <ac:spMk id="15" creationId="{E09B17E5-EB2E-B258-8FBA-6101E10FD2C1}"/>
          </ac:spMkLst>
        </pc:spChg>
        <pc:picChg chg="del">
          <ac:chgData name="LAMIAE BEZZAZ" userId="f9bc3cc0-8e1c-4944-afa8-b4b36bbf20e1" providerId="ADAL" clId="{F8ECC50A-74F1-4319-8112-DEFA30E8C6F9}" dt="2026-01-24T15:38:11.876" v="205" actId="478"/>
          <ac:picMkLst>
            <pc:docMk/>
            <pc:sldMk cId="2172685914" sldId="1097"/>
            <ac:picMk id="2" creationId="{CC2EEE0D-359E-46AB-8F60-DCBB1FAC6725}"/>
          </ac:picMkLst>
        </pc:picChg>
        <pc:picChg chg="add del mod">
          <ac:chgData name="LAMIAE BEZZAZ" userId="f9bc3cc0-8e1c-4944-afa8-b4b36bbf20e1" providerId="ADAL" clId="{F8ECC50A-74F1-4319-8112-DEFA30E8C6F9}" dt="2026-01-24T15:39:23.514" v="218" actId="478"/>
          <ac:picMkLst>
            <pc:docMk/>
            <pc:sldMk cId="2172685914" sldId="1097"/>
            <ac:picMk id="3" creationId="{2F192332-F975-4C58-8520-FD1DEFB8B05A}"/>
          </ac:picMkLst>
        </pc:picChg>
        <pc:picChg chg="add mod">
          <ac:chgData name="LAMIAE BEZZAZ" userId="f9bc3cc0-8e1c-4944-afa8-b4b36bbf20e1" providerId="ADAL" clId="{F8ECC50A-74F1-4319-8112-DEFA30E8C6F9}" dt="2026-01-24T15:39:36.755" v="222" actId="1076"/>
          <ac:picMkLst>
            <pc:docMk/>
            <pc:sldMk cId="2172685914" sldId="1097"/>
            <ac:picMk id="4" creationId="{DF5D61E7-E75E-475D-882A-6A64D7D25D48}"/>
          </ac:picMkLst>
        </pc:picChg>
      </pc:sldChg>
      <pc:sldChg chg="addSp delSp">
        <pc:chgData name="LAMIAE BEZZAZ" userId="f9bc3cc0-8e1c-4944-afa8-b4b36bbf20e1" providerId="ADAL" clId="{F8ECC50A-74F1-4319-8112-DEFA30E8C6F9}" dt="2026-01-24T15:39:46.103" v="224"/>
        <pc:sldMkLst>
          <pc:docMk/>
          <pc:sldMk cId="1478932189" sldId="1098"/>
        </pc:sldMkLst>
        <pc:picChg chg="add">
          <ac:chgData name="LAMIAE BEZZAZ" userId="f9bc3cc0-8e1c-4944-afa8-b4b36bbf20e1" providerId="ADAL" clId="{F8ECC50A-74F1-4319-8112-DEFA30E8C6F9}" dt="2026-01-24T15:39:46.103" v="224"/>
          <ac:picMkLst>
            <pc:docMk/>
            <pc:sldMk cId="1478932189" sldId="1098"/>
            <ac:picMk id="5" creationId="{6498CC44-03A7-4676-953F-4EFAE5A9B2DF}"/>
          </ac:picMkLst>
        </pc:picChg>
        <pc:picChg chg="del">
          <ac:chgData name="LAMIAE BEZZAZ" userId="f9bc3cc0-8e1c-4944-afa8-b4b36bbf20e1" providerId="ADAL" clId="{F8ECC50A-74F1-4319-8112-DEFA30E8C6F9}" dt="2026-01-24T15:39:45.559" v="223" actId="478"/>
          <ac:picMkLst>
            <pc:docMk/>
            <pc:sldMk cId="1478932189" sldId="1098"/>
            <ac:picMk id="9" creationId="{3DB2A27F-29F0-48EE-B6B3-0FC7CA7FAFAD}"/>
          </ac:picMkLst>
        </pc:picChg>
      </pc:sldChg>
      <pc:sldChg chg="addSp delSp modSp">
        <pc:chgData name="LAMIAE BEZZAZ" userId="f9bc3cc0-8e1c-4944-afa8-b4b36bbf20e1" providerId="ADAL" clId="{F8ECC50A-74F1-4319-8112-DEFA30E8C6F9}" dt="2026-01-24T15:40:27.862" v="234" actId="20577"/>
        <pc:sldMkLst>
          <pc:docMk/>
          <pc:sldMk cId="3542267301" sldId="1099"/>
        </pc:sldMkLst>
        <pc:spChg chg="mod">
          <ac:chgData name="LAMIAE BEZZAZ" userId="f9bc3cc0-8e1c-4944-afa8-b4b36bbf20e1" providerId="ADAL" clId="{F8ECC50A-74F1-4319-8112-DEFA30E8C6F9}" dt="2026-01-24T15:40:27.862" v="234" actId="20577"/>
          <ac:spMkLst>
            <pc:docMk/>
            <pc:sldMk cId="3542267301" sldId="1099"/>
            <ac:spMk id="15" creationId="{E09B17E5-EB2E-B258-8FBA-6101E10FD2C1}"/>
          </ac:spMkLst>
        </pc:spChg>
        <pc:picChg chg="add mod">
          <ac:chgData name="LAMIAE BEZZAZ" userId="f9bc3cc0-8e1c-4944-afa8-b4b36bbf20e1" providerId="ADAL" clId="{F8ECC50A-74F1-4319-8112-DEFA30E8C6F9}" dt="2026-01-24T15:40:25.146" v="232" actId="1076"/>
          <ac:picMkLst>
            <pc:docMk/>
            <pc:sldMk cId="3542267301" sldId="1099"/>
            <ac:picMk id="2" creationId="{4FB0608C-E253-47B9-BB7D-6BB8D4A14D3C}"/>
          </ac:picMkLst>
        </pc:picChg>
        <pc:picChg chg="del">
          <ac:chgData name="LAMIAE BEZZAZ" userId="f9bc3cc0-8e1c-4944-afa8-b4b36bbf20e1" providerId="ADAL" clId="{F8ECC50A-74F1-4319-8112-DEFA30E8C6F9}" dt="2026-01-24T15:40:14.690" v="227" actId="478"/>
          <ac:picMkLst>
            <pc:docMk/>
            <pc:sldMk cId="3542267301" sldId="1099"/>
            <ac:picMk id="3" creationId="{B6610E18-72B4-4002-83A5-D7D7704CC850}"/>
          </ac:picMkLst>
        </pc:picChg>
      </pc:sldChg>
      <pc:sldChg chg="addSp delSp modSp">
        <pc:chgData name="LAMIAE BEZZAZ" userId="f9bc3cc0-8e1c-4944-afa8-b4b36bbf20e1" providerId="ADAL" clId="{F8ECC50A-74F1-4319-8112-DEFA30E8C6F9}" dt="2026-01-24T15:41:35.660" v="254" actId="20577"/>
        <pc:sldMkLst>
          <pc:docMk/>
          <pc:sldMk cId="1462292876" sldId="1100"/>
        </pc:sldMkLst>
        <pc:spChg chg="mod">
          <ac:chgData name="LAMIAE BEZZAZ" userId="f9bc3cc0-8e1c-4944-afa8-b4b36bbf20e1" providerId="ADAL" clId="{F8ECC50A-74F1-4319-8112-DEFA30E8C6F9}" dt="2026-01-24T15:41:35.660" v="254" actId="20577"/>
          <ac:spMkLst>
            <pc:docMk/>
            <pc:sldMk cId="1462292876" sldId="1100"/>
            <ac:spMk id="15" creationId="{F90E44BC-EA9C-7CD7-EF83-B081DE9FE2CD}"/>
          </ac:spMkLst>
        </pc:spChg>
        <pc:picChg chg="add mod">
          <ac:chgData name="LAMIAE BEZZAZ" userId="f9bc3cc0-8e1c-4944-afa8-b4b36bbf20e1" providerId="ADAL" clId="{F8ECC50A-74F1-4319-8112-DEFA30E8C6F9}" dt="2026-01-24T15:41:30.500" v="250" actId="1076"/>
          <ac:picMkLst>
            <pc:docMk/>
            <pc:sldMk cId="1462292876" sldId="1100"/>
            <ac:picMk id="2" creationId="{3411C552-68F0-46D0-BC2B-97E2C4F33DBD}"/>
          </ac:picMkLst>
        </pc:picChg>
        <pc:picChg chg="del">
          <ac:chgData name="LAMIAE BEZZAZ" userId="f9bc3cc0-8e1c-4944-afa8-b4b36bbf20e1" providerId="ADAL" clId="{F8ECC50A-74F1-4319-8112-DEFA30E8C6F9}" dt="2026-01-24T15:41:20.610" v="245" actId="478"/>
          <ac:picMkLst>
            <pc:docMk/>
            <pc:sldMk cId="1462292876" sldId="1100"/>
            <ac:picMk id="4" creationId="{3D6D6492-DB42-4210-9D61-1D27E0739F78}"/>
          </ac:picMkLst>
        </pc:picChg>
      </pc:sldChg>
      <pc:sldChg chg="modSp">
        <pc:chgData name="LAMIAE BEZZAZ" userId="f9bc3cc0-8e1c-4944-afa8-b4b36bbf20e1" providerId="ADAL" clId="{F8ECC50A-74F1-4319-8112-DEFA30E8C6F9}" dt="2026-01-24T15:43:04.468" v="285" actId="20577"/>
        <pc:sldMkLst>
          <pc:docMk/>
          <pc:sldMk cId="2809622137" sldId="1101"/>
        </pc:sldMkLst>
        <pc:spChg chg="mod">
          <ac:chgData name="LAMIAE BEZZAZ" userId="f9bc3cc0-8e1c-4944-afa8-b4b36bbf20e1" providerId="ADAL" clId="{F8ECC50A-74F1-4319-8112-DEFA30E8C6F9}" dt="2026-01-24T15:43:04.468" v="285" actId="20577"/>
          <ac:spMkLst>
            <pc:docMk/>
            <pc:sldMk cId="2809622137" sldId="1101"/>
            <ac:spMk id="13" creationId="{4CDD66ED-4C95-FB1D-57A1-15D932035699}"/>
          </ac:spMkLst>
        </pc:spChg>
      </pc:sldChg>
      <pc:sldChg chg="addSp delSp modSp add">
        <pc:chgData name="LAMIAE BEZZAZ" userId="f9bc3cc0-8e1c-4944-afa8-b4b36bbf20e1" providerId="ADAL" clId="{F8ECC50A-74F1-4319-8112-DEFA30E8C6F9}" dt="2026-01-24T15:29:25.165" v="82" actId="1076"/>
        <pc:sldMkLst>
          <pc:docMk/>
          <pc:sldMk cId="1821310312" sldId="1102"/>
        </pc:sldMkLst>
        <pc:spChg chg="mod">
          <ac:chgData name="LAMIAE BEZZAZ" userId="f9bc3cc0-8e1c-4944-afa8-b4b36bbf20e1" providerId="ADAL" clId="{F8ECC50A-74F1-4319-8112-DEFA30E8C6F9}" dt="2026-01-24T15:28:31.879" v="74" actId="1076"/>
          <ac:spMkLst>
            <pc:docMk/>
            <pc:sldMk cId="1821310312" sldId="1102"/>
            <ac:spMk id="2" creationId="{14E66F81-8F0E-C786-E7F8-FF8A400799CB}"/>
          </ac:spMkLst>
        </pc:spChg>
        <pc:spChg chg="del">
          <ac:chgData name="LAMIAE BEZZAZ" userId="f9bc3cc0-8e1c-4944-afa8-b4b36bbf20e1" providerId="ADAL" clId="{F8ECC50A-74F1-4319-8112-DEFA30E8C6F9}" dt="2026-01-24T15:28:26.034" v="71" actId="478"/>
          <ac:spMkLst>
            <pc:docMk/>
            <pc:sldMk cId="1821310312" sldId="1102"/>
            <ac:spMk id="3" creationId="{7E43ABAB-21E5-E70C-FEF4-442F21C09674}"/>
          </ac:spMkLst>
        </pc:spChg>
        <pc:spChg chg="add mod">
          <ac:chgData name="LAMIAE BEZZAZ" userId="f9bc3cc0-8e1c-4944-afa8-b4b36bbf20e1" providerId="ADAL" clId="{F8ECC50A-74F1-4319-8112-DEFA30E8C6F9}" dt="2026-01-24T15:29:16.450" v="80" actId="1076"/>
          <ac:spMkLst>
            <pc:docMk/>
            <pc:sldMk cId="1821310312" sldId="1102"/>
            <ac:spMk id="6" creationId="{5EEFE62B-FEC1-44EA-A746-841745317086}"/>
          </ac:spMkLst>
        </pc:spChg>
        <pc:picChg chg="add mod">
          <ac:chgData name="LAMIAE BEZZAZ" userId="f9bc3cc0-8e1c-4944-afa8-b4b36bbf20e1" providerId="ADAL" clId="{F8ECC50A-74F1-4319-8112-DEFA30E8C6F9}" dt="2026-01-24T15:29:25.165" v="82" actId="1076"/>
          <ac:picMkLst>
            <pc:docMk/>
            <pc:sldMk cId="1821310312" sldId="1102"/>
            <ac:picMk id="7" creationId="{CDE51FA9-0462-40C9-B5D3-26E88032966B}"/>
          </ac:picMkLst>
        </pc:picChg>
        <pc:picChg chg="add mod">
          <ac:chgData name="LAMIAE BEZZAZ" userId="f9bc3cc0-8e1c-4944-afa8-b4b36bbf20e1" providerId="ADAL" clId="{F8ECC50A-74F1-4319-8112-DEFA30E8C6F9}" dt="2026-01-24T15:29:19.963" v="81" actId="1076"/>
          <ac:picMkLst>
            <pc:docMk/>
            <pc:sldMk cId="1821310312" sldId="1102"/>
            <ac:picMk id="8" creationId="{C640148B-3B45-49D3-B576-646F2D2A8FD0}"/>
          </ac:picMkLst>
        </pc:picChg>
      </pc:sldChg>
      <pc:sldMasterChg chg="delSldLayout">
        <pc:chgData name="LAMIAE BEZZAZ" userId="f9bc3cc0-8e1c-4944-afa8-b4b36bbf20e1" providerId="ADAL" clId="{F8ECC50A-74F1-4319-8112-DEFA30E8C6F9}" dt="2026-01-24T15:37:58.302" v="202" actId="47"/>
        <pc:sldMasterMkLst>
          <pc:docMk/>
          <pc:sldMasterMk cId="396500759" sldId="2147483770"/>
        </pc:sldMasterMkLst>
      </pc:sldMasterChg>
    </pc:docChg>
  </pc:docChgLst>
  <pc:docChgLst>
    <pc:chgData name="LAMIAE BEZZAZ" userId="f9bc3cc0-8e1c-4944-afa8-b4b36bbf20e1" providerId="ADAL" clId="{32597B3F-E27E-4B49-B464-281A0716BC54}"/>
    <pc:docChg chg="undo modSld">
      <pc:chgData name="LAMIAE BEZZAZ" userId="f9bc3cc0-8e1c-4944-afa8-b4b36bbf20e1" providerId="ADAL" clId="{32597B3F-E27E-4B49-B464-281A0716BC54}" dt="2026-01-16T18:34:11.675" v="39"/>
      <pc:docMkLst>
        <pc:docMk/>
      </pc:docMkLst>
      <pc:sldChg chg="modSp">
        <pc:chgData name="LAMIAE BEZZAZ" userId="f9bc3cc0-8e1c-4944-afa8-b4b36bbf20e1" providerId="ADAL" clId="{32597B3F-E27E-4B49-B464-281A0716BC54}" dt="2026-01-16T18:33:21.204" v="30"/>
        <pc:sldMkLst>
          <pc:docMk/>
          <pc:sldMk cId="1961739097" sldId="799"/>
        </pc:sldMkLst>
        <pc:spChg chg="mod">
          <ac:chgData name="LAMIAE BEZZAZ" userId="f9bc3cc0-8e1c-4944-afa8-b4b36bbf20e1" providerId="ADAL" clId="{32597B3F-E27E-4B49-B464-281A0716BC54}" dt="2026-01-16T18:33:06.115" v="29" actId="20577"/>
          <ac:spMkLst>
            <pc:docMk/>
            <pc:sldMk cId="1961739097" sldId="799"/>
            <ac:spMk id="13" creationId="{AC6BF3D7-556E-448C-F085-3C1582824A2B}"/>
          </ac:spMkLst>
        </pc:spChg>
        <pc:spChg chg="mod">
          <ac:chgData name="LAMIAE BEZZAZ" userId="f9bc3cc0-8e1c-4944-afa8-b4b36bbf20e1" providerId="ADAL" clId="{32597B3F-E27E-4B49-B464-281A0716BC54}" dt="2026-01-16T18:33:21.204" v="30"/>
          <ac:spMkLst>
            <pc:docMk/>
            <pc:sldMk cId="1961739097" sldId="799"/>
            <ac:spMk id="14" creationId="{55B1DD48-DCD5-6EEE-7311-AD30A741D962}"/>
          </ac:spMkLst>
        </pc:spChg>
      </pc:sldChg>
      <pc:sldChg chg="modSp">
        <pc:chgData name="LAMIAE BEZZAZ" userId="f9bc3cc0-8e1c-4944-afa8-b4b36bbf20e1" providerId="ADAL" clId="{32597B3F-E27E-4B49-B464-281A0716BC54}" dt="2026-01-16T18:33:53.975" v="37"/>
        <pc:sldMkLst>
          <pc:docMk/>
          <pc:sldMk cId="4253363032" sldId="800"/>
        </pc:sldMkLst>
        <pc:spChg chg="mod">
          <ac:chgData name="LAMIAE BEZZAZ" userId="f9bc3cc0-8e1c-4944-afa8-b4b36bbf20e1" providerId="ADAL" clId="{32597B3F-E27E-4B49-B464-281A0716BC54}" dt="2026-01-16T18:33:53.975" v="37"/>
          <ac:spMkLst>
            <pc:docMk/>
            <pc:sldMk cId="4253363032" sldId="800"/>
            <ac:spMk id="14" creationId="{516F0179-3CB0-BDC7-0565-AE10D8CF1805}"/>
          </ac:spMkLst>
        </pc:spChg>
        <pc:spChg chg="mod">
          <ac:chgData name="LAMIAE BEZZAZ" userId="f9bc3cc0-8e1c-4944-afa8-b4b36bbf20e1" providerId="ADAL" clId="{32597B3F-E27E-4B49-B464-281A0716BC54}" dt="2026-01-16T18:33:45.873" v="36" actId="20577"/>
          <ac:spMkLst>
            <pc:docMk/>
            <pc:sldMk cId="4253363032" sldId="800"/>
            <ac:spMk id="17" creationId="{147ED9BD-C99B-11DB-4E09-9646AAF91999}"/>
          </ac:spMkLst>
        </pc:spChg>
      </pc:sldChg>
      <pc:sldChg chg="modSp">
        <pc:chgData name="LAMIAE BEZZAZ" userId="f9bc3cc0-8e1c-4944-afa8-b4b36bbf20e1" providerId="ADAL" clId="{32597B3F-E27E-4B49-B464-281A0716BC54}" dt="2026-01-16T18:34:11.675" v="39"/>
        <pc:sldMkLst>
          <pc:docMk/>
          <pc:sldMk cId="2112265781" sldId="805"/>
        </pc:sldMkLst>
        <pc:spChg chg="mod">
          <ac:chgData name="LAMIAE BEZZAZ" userId="f9bc3cc0-8e1c-4944-afa8-b4b36bbf20e1" providerId="ADAL" clId="{32597B3F-E27E-4B49-B464-281A0716BC54}" dt="2026-01-16T18:34:06.526" v="38"/>
          <ac:spMkLst>
            <pc:docMk/>
            <pc:sldMk cId="2112265781" sldId="805"/>
            <ac:spMk id="10" creationId="{99076A47-0B8D-410C-5BE8-3468CCF0FF3A}"/>
          </ac:spMkLst>
        </pc:spChg>
        <pc:spChg chg="mod">
          <ac:chgData name="LAMIAE BEZZAZ" userId="f9bc3cc0-8e1c-4944-afa8-b4b36bbf20e1" providerId="ADAL" clId="{32597B3F-E27E-4B49-B464-281A0716BC54}" dt="2026-01-16T18:34:11.675" v="39"/>
          <ac:spMkLst>
            <pc:docMk/>
            <pc:sldMk cId="2112265781" sldId="805"/>
            <ac:spMk id="20" creationId="{B8CB6B97-D5A6-06D1-AA2B-60F3D0BA4542}"/>
          </ac:spMkLst>
        </pc:spChg>
      </pc:sldChg>
    </pc:docChg>
  </pc:docChgLst>
  <pc:docChgLst>
    <pc:chgData name="LAMIAE BEZZAZ" userId="f9bc3cc0-8e1c-4944-afa8-b4b36bbf20e1" providerId="ADAL" clId="{85CB4DDF-96CC-4099-A862-2E8FA43A5321}"/>
    <pc:docChg chg="undo custSel addSld delSld modSld">
      <pc:chgData name="LAMIAE BEZZAZ" userId="f9bc3cc0-8e1c-4944-afa8-b4b36bbf20e1" providerId="ADAL" clId="{85CB4DDF-96CC-4099-A862-2E8FA43A5321}" dt="2026-02-04T08:48:29.394" v="167"/>
      <pc:docMkLst>
        <pc:docMk/>
      </pc:docMkLst>
      <pc:sldChg chg="addSp modSp">
        <pc:chgData name="LAMIAE BEZZAZ" userId="f9bc3cc0-8e1c-4944-afa8-b4b36bbf20e1" providerId="ADAL" clId="{85CB4DDF-96CC-4099-A862-2E8FA43A5321}" dt="2026-02-04T08:25:47.612" v="2" actId="14100"/>
        <pc:sldMkLst>
          <pc:docMk/>
          <pc:sldMk cId="1056749084" sldId="256"/>
        </pc:sldMkLst>
        <pc:picChg chg="add mod">
          <ac:chgData name="LAMIAE BEZZAZ" userId="f9bc3cc0-8e1c-4944-afa8-b4b36bbf20e1" providerId="ADAL" clId="{85CB4DDF-96CC-4099-A862-2E8FA43A5321}" dt="2026-02-04T08:25:47.612" v="2" actId="14100"/>
          <ac:picMkLst>
            <pc:docMk/>
            <pc:sldMk cId="1056749084" sldId="256"/>
            <ac:picMk id="3" creationId="{0FC46E7A-34CE-4844-8845-197B5902355E}"/>
          </ac:picMkLst>
        </pc:picChg>
      </pc:sldChg>
      <pc:sldChg chg="add del">
        <pc:chgData name="LAMIAE BEZZAZ" userId="f9bc3cc0-8e1c-4944-afa8-b4b36bbf20e1" providerId="ADAL" clId="{85CB4DDF-96CC-4099-A862-2E8FA43A5321}" dt="2026-02-04T08:48:29.394" v="167"/>
        <pc:sldMkLst>
          <pc:docMk/>
          <pc:sldMk cId="4216080580" sldId="646"/>
        </pc:sldMkLst>
      </pc:sldChg>
      <pc:sldChg chg="delSp modSp">
        <pc:chgData name="LAMIAE BEZZAZ" userId="f9bc3cc0-8e1c-4944-afa8-b4b36bbf20e1" providerId="ADAL" clId="{85CB4DDF-96CC-4099-A862-2E8FA43A5321}" dt="2026-02-04T08:42:25.271" v="110" actId="14100"/>
        <pc:sldMkLst>
          <pc:docMk/>
          <pc:sldMk cId="3703491735" sldId="653"/>
        </pc:sldMkLst>
        <pc:spChg chg="mod">
          <ac:chgData name="LAMIAE BEZZAZ" userId="f9bc3cc0-8e1c-4944-afa8-b4b36bbf20e1" providerId="ADAL" clId="{85CB4DDF-96CC-4099-A862-2E8FA43A5321}" dt="2026-02-04T08:42:25.271" v="110" actId="14100"/>
          <ac:spMkLst>
            <pc:docMk/>
            <pc:sldMk cId="3703491735" sldId="653"/>
            <ac:spMk id="2" creationId="{8D276C99-220B-4BBF-8FEB-E110392C0EC9}"/>
          </ac:spMkLst>
        </pc:spChg>
        <pc:inkChg chg="del">
          <ac:chgData name="LAMIAE BEZZAZ" userId="f9bc3cc0-8e1c-4944-afa8-b4b36bbf20e1" providerId="ADAL" clId="{85CB4DDF-96CC-4099-A862-2E8FA43A5321}" dt="2026-02-04T08:42:17.602" v="108" actId="478"/>
          <ac:inkMkLst>
            <pc:docMk/>
            <pc:sldMk cId="3703491735" sldId="653"/>
            <ac:inkMk id="11" creationId="{292F99E8-F572-491E-BD50-32C5ED450964}"/>
          </ac:inkMkLst>
        </pc:inkChg>
        <pc:inkChg chg="del">
          <ac:chgData name="LAMIAE BEZZAZ" userId="f9bc3cc0-8e1c-4944-afa8-b4b36bbf20e1" providerId="ADAL" clId="{85CB4DDF-96CC-4099-A862-2E8FA43A5321}" dt="2026-02-04T08:42:20.765" v="109" actId="478"/>
          <ac:inkMkLst>
            <pc:docMk/>
            <pc:sldMk cId="3703491735" sldId="653"/>
            <ac:inkMk id="12" creationId="{40DC126B-EC29-4187-ACD1-8B770D396086}"/>
          </ac:inkMkLst>
        </pc:inkChg>
      </pc:sldChg>
      <pc:sldChg chg="addSp delSp modSp delAnim modAnim">
        <pc:chgData name="LAMIAE BEZZAZ" userId="f9bc3cc0-8e1c-4944-afa8-b4b36bbf20e1" providerId="ADAL" clId="{85CB4DDF-96CC-4099-A862-2E8FA43A5321}" dt="2026-02-04T08:40:11.005" v="91" actId="114"/>
        <pc:sldMkLst>
          <pc:docMk/>
          <pc:sldMk cId="1644084619" sldId="680"/>
        </pc:sldMkLst>
        <pc:spChg chg="mod">
          <ac:chgData name="LAMIAE BEZZAZ" userId="f9bc3cc0-8e1c-4944-afa8-b4b36bbf20e1" providerId="ADAL" clId="{85CB4DDF-96CC-4099-A862-2E8FA43A5321}" dt="2026-02-04T08:40:11.005" v="91" actId="114"/>
          <ac:spMkLst>
            <pc:docMk/>
            <pc:sldMk cId="1644084619" sldId="680"/>
            <ac:spMk id="2" creationId="{AA4E7DDD-78AD-CD9A-C2BB-D518BCFD27FB}"/>
          </ac:spMkLst>
        </pc:spChg>
        <pc:picChg chg="del">
          <ac:chgData name="LAMIAE BEZZAZ" userId="f9bc3cc0-8e1c-4944-afa8-b4b36bbf20e1" providerId="ADAL" clId="{85CB4DDF-96CC-4099-A862-2E8FA43A5321}" dt="2026-02-04T08:39:28.444" v="84" actId="478"/>
          <ac:picMkLst>
            <pc:docMk/>
            <pc:sldMk cId="1644084619" sldId="680"/>
            <ac:picMk id="4" creationId="{199CC233-EC98-49B2-BB8C-DEB8A6373294}"/>
          </ac:picMkLst>
        </pc:picChg>
        <pc:picChg chg="add mod">
          <ac:chgData name="LAMIAE BEZZAZ" userId="f9bc3cc0-8e1c-4944-afa8-b4b36bbf20e1" providerId="ADAL" clId="{85CB4DDF-96CC-4099-A862-2E8FA43A5321}" dt="2026-02-04T08:39:42.119" v="87" actId="1076"/>
          <ac:picMkLst>
            <pc:docMk/>
            <pc:sldMk cId="1644084619" sldId="680"/>
            <ac:picMk id="5" creationId="{B740B9DB-2D81-4757-8663-D1D9DDA37889}"/>
          </ac:picMkLst>
        </pc:picChg>
      </pc:sldChg>
      <pc:sldChg chg="addSp modSp modAnim">
        <pc:chgData name="LAMIAE BEZZAZ" userId="f9bc3cc0-8e1c-4944-afa8-b4b36bbf20e1" providerId="ADAL" clId="{85CB4DDF-96CC-4099-A862-2E8FA43A5321}" dt="2026-02-04T08:31:19.793" v="18"/>
        <pc:sldMkLst>
          <pc:docMk/>
          <pc:sldMk cId="927543826" sldId="784"/>
        </pc:sldMkLst>
        <pc:picChg chg="add mod">
          <ac:chgData name="LAMIAE BEZZAZ" userId="f9bc3cc0-8e1c-4944-afa8-b4b36bbf20e1" providerId="ADAL" clId="{85CB4DDF-96CC-4099-A862-2E8FA43A5321}" dt="2026-02-04T08:31:13.097" v="16" actId="1076"/>
          <ac:picMkLst>
            <pc:docMk/>
            <pc:sldMk cId="927543826" sldId="784"/>
            <ac:picMk id="2" creationId="{C7F4C5B6-C0F0-4FE7-B68A-922279763B5C}"/>
          </ac:picMkLst>
        </pc:picChg>
      </pc:sldChg>
      <pc:sldChg chg="addSp modSp">
        <pc:chgData name="LAMIAE BEZZAZ" userId="f9bc3cc0-8e1c-4944-afa8-b4b36bbf20e1" providerId="ADAL" clId="{85CB4DDF-96CC-4099-A862-2E8FA43A5321}" dt="2026-02-04T08:47:56.155" v="164" actId="1076"/>
        <pc:sldMkLst>
          <pc:docMk/>
          <pc:sldMk cId="3477044608" sldId="840"/>
        </pc:sldMkLst>
        <pc:spChg chg="mod">
          <ac:chgData name="LAMIAE BEZZAZ" userId="f9bc3cc0-8e1c-4944-afa8-b4b36bbf20e1" providerId="ADAL" clId="{85CB4DDF-96CC-4099-A862-2E8FA43A5321}" dt="2026-02-04T08:47:56.155" v="164" actId="1076"/>
          <ac:spMkLst>
            <pc:docMk/>
            <pc:sldMk cId="3477044608" sldId="840"/>
            <ac:spMk id="10" creationId="{A5FB09E5-B418-4DC0-A9C3-983C8600C521}"/>
          </ac:spMkLst>
        </pc:spChg>
        <pc:picChg chg="add mod ord">
          <ac:chgData name="LAMIAE BEZZAZ" userId="f9bc3cc0-8e1c-4944-afa8-b4b36bbf20e1" providerId="ADAL" clId="{85CB4DDF-96CC-4099-A862-2E8FA43A5321}" dt="2026-02-04T08:47:51.597" v="163" actId="171"/>
          <ac:picMkLst>
            <pc:docMk/>
            <pc:sldMk cId="3477044608" sldId="840"/>
            <ac:picMk id="6" creationId="{A309D418-68AD-492A-8C23-A11BE146A457}"/>
          </ac:picMkLst>
        </pc:picChg>
      </pc:sldChg>
      <pc:sldChg chg="add">
        <pc:chgData name="LAMIAE BEZZAZ" userId="f9bc3cc0-8e1c-4944-afa8-b4b36bbf20e1" providerId="ADAL" clId="{85CB4DDF-96CC-4099-A862-2E8FA43A5321}" dt="2026-02-04T08:26:31.829" v="3"/>
        <pc:sldMkLst>
          <pc:docMk/>
          <pc:sldMk cId="3005613515" sldId="847"/>
        </pc:sldMkLst>
      </pc:sldChg>
      <pc:sldChg chg="addSp delSp modSp">
        <pc:chgData name="LAMIAE BEZZAZ" userId="f9bc3cc0-8e1c-4944-afa8-b4b36bbf20e1" providerId="ADAL" clId="{85CB4DDF-96CC-4099-A862-2E8FA43A5321}" dt="2026-02-04T08:34:43.890" v="33" actId="21"/>
        <pc:sldMkLst>
          <pc:docMk/>
          <pc:sldMk cId="3978799105" sldId="856"/>
        </pc:sldMkLst>
        <pc:picChg chg="add del mod">
          <ac:chgData name="LAMIAE BEZZAZ" userId="f9bc3cc0-8e1c-4944-afa8-b4b36bbf20e1" providerId="ADAL" clId="{85CB4DDF-96CC-4099-A862-2E8FA43A5321}" dt="2026-02-04T08:34:43.890" v="33" actId="21"/>
          <ac:picMkLst>
            <pc:docMk/>
            <pc:sldMk cId="3978799105" sldId="856"/>
            <ac:picMk id="14" creationId="{96E8B3A5-BB7C-4D52-8F44-0F94E77465FB}"/>
          </ac:picMkLst>
        </pc:picChg>
        <pc:picChg chg="add mod">
          <ac:chgData name="LAMIAE BEZZAZ" userId="f9bc3cc0-8e1c-4944-afa8-b4b36bbf20e1" providerId="ADAL" clId="{85CB4DDF-96CC-4099-A862-2E8FA43A5321}" dt="2026-02-04T08:34:11.381" v="27" actId="1076"/>
          <ac:picMkLst>
            <pc:docMk/>
            <pc:sldMk cId="3978799105" sldId="856"/>
            <ac:picMk id="15" creationId="{98837444-DCF6-4EBB-AFCA-1F33909F3E62}"/>
          </ac:picMkLst>
        </pc:picChg>
        <pc:picChg chg="add del mod">
          <ac:chgData name="LAMIAE BEZZAZ" userId="f9bc3cc0-8e1c-4944-afa8-b4b36bbf20e1" providerId="ADAL" clId="{85CB4DDF-96CC-4099-A862-2E8FA43A5321}" dt="2026-02-04T08:34:30.904" v="30" actId="478"/>
          <ac:picMkLst>
            <pc:docMk/>
            <pc:sldMk cId="3978799105" sldId="856"/>
            <ac:picMk id="20" creationId="{53C80346-E8C8-423D-BCD2-84E008AF4070}"/>
          </ac:picMkLst>
        </pc:picChg>
        <pc:picChg chg="add mod">
          <ac:chgData name="LAMIAE BEZZAZ" userId="f9bc3cc0-8e1c-4944-afa8-b4b36bbf20e1" providerId="ADAL" clId="{85CB4DDF-96CC-4099-A862-2E8FA43A5321}" dt="2026-02-04T08:34:42.084" v="32" actId="1076"/>
          <ac:picMkLst>
            <pc:docMk/>
            <pc:sldMk cId="3978799105" sldId="856"/>
            <ac:picMk id="21" creationId="{E4180515-2058-495E-BA7B-B950A6B31CEA}"/>
          </ac:picMkLst>
        </pc:picChg>
      </pc:sldChg>
      <pc:sldChg chg="modSp">
        <pc:chgData name="LAMIAE BEZZAZ" userId="f9bc3cc0-8e1c-4944-afa8-b4b36bbf20e1" providerId="ADAL" clId="{85CB4DDF-96CC-4099-A862-2E8FA43A5321}" dt="2026-02-04T08:37:39.039" v="81" actId="20577"/>
        <pc:sldMkLst>
          <pc:docMk/>
          <pc:sldMk cId="155599131" sldId="888"/>
        </pc:sldMkLst>
        <pc:spChg chg="mod">
          <ac:chgData name="LAMIAE BEZZAZ" userId="f9bc3cc0-8e1c-4944-afa8-b4b36bbf20e1" providerId="ADAL" clId="{85CB4DDF-96CC-4099-A862-2E8FA43A5321}" dt="2026-02-04T08:37:39.039" v="81" actId="20577"/>
          <ac:spMkLst>
            <pc:docMk/>
            <pc:sldMk cId="155599131" sldId="888"/>
            <ac:spMk id="11" creationId="{8525C774-FE0B-4DF6-99CE-2F0E590D14DE}"/>
          </ac:spMkLst>
        </pc:spChg>
      </pc:sldChg>
      <pc:sldChg chg="addSp modSp">
        <pc:chgData name="LAMIAE BEZZAZ" userId="f9bc3cc0-8e1c-4944-afa8-b4b36bbf20e1" providerId="ADAL" clId="{85CB4DDF-96CC-4099-A862-2E8FA43A5321}" dt="2026-02-04T08:42:02.504" v="106" actId="14100"/>
        <pc:sldMkLst>
          <pc:docMk/>
          <pc:sldMk cId="3147647600" sldId="1040"/>
        </pc:sldMkLst>
        <pc:spChg chg="mod">
          <ac:chgData name="LAMIAE BEZZAZ" userId="f9bc3cc0-8e1c-4944-afa8-b4b36bbf20e1" providerId="ADAL" clId="{85CB4DDF-96CC-4099-A862-2E8FA43A5321}" dt="2026-02-04T08:42:02.504" v="106" actId="14100"/>
          <ac:spMkLst>
            <pc:docMk/>
            <pc:sldMk cId="3147647600" sldId="1040"/>
            <ac:spMk id="12" creationId="{B3A24742-00A0-4A47-911A-65D85A044611}"/>
          </ac:spMkLst>
        </pc:spChg>
        <pc:picChg chg="add mod ord">
          <ac:chgData name="LAMIAE BEZZAZ" userId="f9bc3cc0-8e1c-4944-afa8-b4b36bbf20e1" providerId="ADAL" clId="{85CB4DDF-96CC-4099-A862-2E8FA43A5321}" dt="2026-02-04T08:41:50.466" v="104" actId="171"/>
          <ac:picMkLst>
            <pc:docMk/>
            <pc:sldMk cId="3147647600" sldId="1040"/>
            <ac:picMk id="3" creationId="{7F452769-BE6E-4028-9249-0DA28CB8D7C2}"/>
          </ac:picMkLst>
        </pc:picChg>
      </pc:sldChg>
      <pc:sldChg chg="modSp">
        <pc:chgData name="LAMIAE BEZZAZ" userId="f9bc3cc0-8e1c-4944-afa8-b4b36bbf20e1" providerId="ADAL" clId="{85CB4DDF-96CC-4099-A862-2E8FA43A5321}" dt="2026-02-04T08:39:18.095" v="82"/>
        <pc:sldMkLst>
          <pc:docMk/>
          <pc:sldMk cId="1502418412" sldId="1055"/>
        </pc:sldMkLst>
        <pc:spChg chg="mod">
          <ac:chgData name="LAMIAE BEZZAZ" userId="f9bc3cc0-8e1c-4944-afa8-b4b36bbf20e1" providerId="ADAL" clId="{85CB4DDF-96CC-4099-A862-2E8FA43A5321}" dt="2026-02-04T08:39:18.095" v="82"/>
          <ac:spMkLst>
            <pc:docMk/>
            <pc:sldMk cId="1502418412" sldId="1055"/>
            <ac:spMk id="2" creationId="{7BD5629D-9478-9A1C-04E7-C9B880BD0C00}"/>
          </ac:spMkLst>
        </pc:spChg>
      </pc:sldChg>
      <pc:sldChg chg="addSp delSp delAnim modAnim">
        <pc:chgData name="LAMIAE BEZZAZ" userId="f9bc3cc0-8e1c-4944-afa8-b4b36bbf20e1" providerId="ADAL" clId="{85CB4DDF-96CC-4099-A862-2E8FA43A5321}" dt="2026-02-04T08:28:25.094" v="9"/>
        <pc:sldMkLst>
          <pc:docMk/>
          <pc:sldMk cId="2870206064" sldId="1057"/>
        </pc:sldMkLst>
        <pc:picChg chg="add del">
          <ac:chgData name="LAMIAE BEZZAZ" userId="f9bc3cc0-8e1c-4944-afa8-b4b36bbf20e1" providerId="ADAL" clId="{85CB4DDF-96CC-4099-A862-2E8FA43A5321}" dt="2026-02-04T08:28:03.860" v="6" actId="21"/>
          <ac:picMkLst>
            <pc:docMk/>
            <pc:sldMk cId="2870206064" sldId="1057"/>
            <ac:picMk id="4" creationId="{7C711178-1295-4199-ADE4-78ACB0065FB1}"/>
          </ac:picMkLst>
        </pc:picChg>
        <pc:picChg chg="add">
          <ac:chgData name="LAMIAE BEZZAZ" userId="f9bc3cc0-8e1c-4944-afa8-b4b36bbf20e1" providerId="ADAL" clId="{85CB4DDF-96CC-4099-A862-2E8FA43A5321}" dt="2026-02-04T08:28:25.094" v="9"/>
          <ac:picMkLst>
            <pc:docMk/>
            <pc:sldMk cId="2870206064" sldId="1057"/>
            <ac:picMk id="5" creationId="{4317ECB1-3C98-4178-92EA-0DB44074FDB4}"/>
          </ac:picMkLst>
        </pc:picChg>
      </pc:sldChg>
      <pc:sldChg chg="addSp modAnim">
        <pc:chgData name="LAMIAE BEZZAZ" userId="f9bc3cc0-8e1c-4944-afa8-b4b36bbf20e1" providerId="ADAL" clId="{85CB4DDF-96CC-4099-A862-2E8FA43A5321}" dt="2026-02-04T08:28:12.245" v="8"/>
        <pc:sldMkLst>
          <pc:docMk/>
          <pc:sldMk cId="2700340952" sldId="1058"/>
        </pc:sldMkLst>
        <pc:picChg chg="add">
          <ac:chgData name="LAMIAE BEZZAZ" userId="f9bc3cc0-8e1c-4944-afa8-b4b36bbf20e1" providerId="ADAL" clId="{85CB4DDF-96CC-4099-A862-2E8FA43A5321}" dt="2026-02-04T08:28:06.673" v="7"/>
          <ac:picMkLst>
            <pc:docMk/>
            <pc:sldMk cId="2700340952" sldId="1058"/>
            <ac:picMk id="5" creationId="{C47364DD-8A2F-49B8-BB1B-7783DB73CDBF}"/>
          </ac:picMkLst>
        </pc:picChg>
      </pc:sldChg>
      <pc:sldChg chg="addSp modSp">
        <pc:chgData name="LAMIAE BEZZAZ" userId="f9bc3cc0-8e1c-4944-afa8-b4b36bbf20e1" providerId="ADAL" clId="{85CB4DDF-96CC-4099-A862-2E8FA43A5321}" dt="2026-02-04T08:28:34.451" v="13" actId="1035"/>
        <pc:sldMkLst>
          <pc:docMk/>
          <pc:sldMk cId="1123622302" sldId="1059"/>
        </pc:sldMkLst>
        <pc:picChg chg="add mod">
          <ac:chgData name="LAMIAE BEZZAZ" userId="f9bc3cc0-8e1c-4944-afa8-b4b36bbf20e1" providerId="ADAL" clId="{85CB4DDF-96CC-4099-A862-2E8FA43A5321}" dt="2026-02-04T08:28:34.451" v="13" actId="1035"/>
          <ac:picMkLst>
            <pc:docMk/>
            <pc:sldMk cId="1123622302" sldId="1059"/>
            <ac:picMk id="4" creationId="{B442A02C-2E3E-4163-AD44-7E9C697B9669}"/>
          </ac:picMkLst>
        </pc:picChg>
      </pc:sldChg>
      <pc:sldChg chg="modSp">
        <pc:chgData name="LAMIAE BEZZAZ" userId="f9bc3cc0-8e1c-4944-afa8-b4b36bbf20e1" providerId="ADAL" clId="{85CB4DDF-96CC-4099-A862-2E8FA43A5321}" dt="2026-02-04T08:40:57.035" v="97" actId="20577"/>
        <pc:sldMkLst>
          <pc:docMk/>
          <pc:sldMk cId="3733084878" sldId="1062"/>
        </pc:sldMkLst>
        <pc:spChg chg="mod">
          <ac:chgData name="LAMIAE BEZZAZ" userId="f9bc3cc0-8e1c-4944-afa8-b4b36bbf20e1" providerId="ADAL" clId="{85CB4DDF-96CC-4099-A862-2E8FA43A5321}" dt="2026-02-04T08:40:57.035" v="97" actId="20577"/>
          <ac:spMkLst>
            <pc:docMk/>
            <pc:sldMk cId="3733084878" sldId="1062"/>
            <ac:spMk id="4" creationId="{01DE93E8-122F-4E3B-BA88-9009A519AFE9}"/>
          </ac:spMkLst>
        </pc:spChg>
      </pc:sldChg>
      <pc:sldChg chg="del">
        <pc:chgData name="LAMIAE BEZZAZ" userId="f9bc3cc0-8e1c-4944-afa8-b4b36bbf20e1" providerId="ADAL" clId="{85CB4DDF-96CC-4099-A862-2E8FA43A5321}" dt="2026-02-04T08:26:33.914" v="4" actId="47"/>
        <pc:sldMkLst>
          <pc:docMk/>
          <pc:sldMk cId="546391797" sldId="1075"/>
        </pc:sldMkLst>
      </pc:sldChg>
      <pc:sldChg chg="addSp delSp modSp">
        <pc:chgData name="LAMIAE BEZZAZ" userId="f9bc3cc0-8e1c-4944-afa8-b4b36bbf20e1" providerId="ADAL" clId="{85CB4DDF-96CC-4099-A862-2E8FA43A5321}" dt="2026-02-04T08:36:33.614" v="53"/>
        <pc:sldMkLst>
          <pc:docMk/>
          <pc:sldMk cId="454514536" sldId="1076"/>
        </pc:sldMkLst>
        <pc:spChg chg="mod">
          <ac:chgData name="LAMIAE BEZZAZ" userId="f9bc3cc0-8e1c-4944-afa8-b4b36bbf20e1" providerId="ADAL" clId="{85CB4DDF-96CC-4099-A862-2E8FA43A5321}" dt="2026-02-04T08:35:36.334" v="44" actId="20577"/>
          <ac:spMkLst>
            <pc:docMk/>
            <pc:sldMk cId="454514536" sldId="1076"/>
            <ac:spMk id="13" creationId="{A0C8D987-AB03-4875-B3E7-8D18DA9408E2}"/>
          </ac:spMkLst>
        </pc:spChg>
        <pc:picChg chg="add del mod">
          <ac:chgData name="LAMIAE BEZZAZ" userId="f9bc3cc0-8e1c-4944-afa8-b4b36bbf20e1" providerId="ADAL" clId="{85CB4DDF-96CC-4099-A862-2E8FA43A5321}" dt="2026-02-04T08:35:28.415" v="42" actId="478"/>
          <ac:picMkLst>
            <pc:docMk/>
            <pc:sldMk cId="454514536" sldId="1076"/>
            <ac:picMk id="12" creationId="{983EEBA5-28B2-41F1-BF6D-2A9D57A67E03}"/>
          </ac:picMkLst>
        </pc:picChg>
        <pc:picChg chg="add del">
          <ac:chgData name="LAMIAE BEZZAZ" userId="f9bc3cc0-8e1c-4944-afa8-b4b36bbf20e1" providerId="ADAL" clId="{85CB4DDF-96CC-4099-A862-2E8FA43A5321}" dt="2026-02-04T08:35:03.540" v="39" actId="21"/>
          <ac:picMkLst>
            <pc:docMk/>
            <pc:sldMk cId="454514536" sldId="1076"/>
            <ac:picMk id="15" creationId="{671DBF63-4CFA-42F1-A61C-5A81CD337F8E}"/>
          </ac:picMkLst>
        </pc:picChg>
        <pc:picChg chg="add del">
          <ac:chgData name="LAMIAE BEZZAZ" userId="f9bc3cc0-8e1c-4944-afa8-b4b36bbf20e1" providerId="ADAL" clId="{85CB4DDF-96CC-4099-A862-2E8FA43A5321}" dt="2026-02-04T08:36:31.413" v="52" actId="478"/>
          <ac:picMkLst>
            <pc:docMk/>
            <pc:sldMk cId="454514536" sldId="1076"/>
            <ac:picMk id="20" creationId="{08F27EEA-70F1-4666-A967-319120D7A50E}"/>
          </ac:picMkLst>
        </pc:picChg>
        <pc:picChg chg="add mod">
          <ac:chgData name="LAMIAE BEZZAZ" userId="f9bc3cc0-8e1c-4944-afa8-b4b36bbf20e1" providerId="ADAL" clId="{85CB4DDF-96CC-4099-A862-2E8FA43A5321}" dt="2026-02-04T08:35:50.962" v="46" actId="1076"/>
          <ac:picMkLst>
            <pc:docMk/>
            <pc:sldMk cId="454514536" sldId="1076"/>
            <ac:picMk id="21" creationId="{FAC9E16D-4138-4B08-A8F3-991B9A4D2357}"/>
          </ac:picMkLst>
        </pc:picChg>
        <pc:picChg chg="add">
          <ac:chgData name="LAMIAE BEZZAZ" userId="f9bc3cc0-8e1c-4944-afa8-b4b36bbf20e1" providerId="ADAL" clId="{85CB4DDF-96CC-4099-A862-2E8FA43A5321}" dt="2026-02-04T08:36:33.614" v="53"/>
          <ac:picMkLst>
            <pc:docMk/>
            <pc:sldMk cId="454514536" sldId="1076"/>
            <ac:picMk id="22" creationId="{5906A7E4-407D-42DC-9E77-A7FB22339DE4}"/>
          </ac:picMkLst>
        </pc:picChg>
      </pc:sldChg>
      <pc:sldChg chg="addSp modSp">
        <pc:chgData name="LAMIAE BEZZAZ" userId="f9bc3cc0-8e1c-4944-afa8-b4b36bbf20e1" providerId="ADAL" clId="{85CB4DDF-96CC-4099-A862-2E8FA43A5321}" dt="2026-02-04T08:36:15.944" v="51" actId="1076"/>
        <pc:sldMkLst>
          <pc:docMk/>
          <pc:sldMk cId="796417316" sldId="1077"/>
        </pc:sldMkLst>
        <pc:picChg chg="add mod">
          <ac:chgData name="LAMIAE BEZZAZ" userId="f9bc3cc0-8e1c-4944-afa8-b4b36bbf20e1" providerId="ADAL" clId="{85CB4DDF-96CC-4099-A862-2E8FA43A5321}" dt="2026-02-04T08:35:12.908" v="41" actId="1076"/>
          <ac:picMkLst>
            <pc:docMk/>
            <pc:sldMk cId="796417316" sldId="1077"/>
            <ac:picMk id="12" creationId="{399B7432-01A7-4992-8524-93828B76F330}"/>
          </ac:picMkLst>
        </pc:picChg>
        <pc:picChg chg="add mod">
          <ac:chgData name="LAMIAE BEZZAZ" userId="f9bc3cc0-8e1c-4944-afa8-b4b36bbf20e1" providerId="ADAL" clId="{85CB4DDF-96CC-4099-A862-2E8FA43A5321}" dt="2026-02-04T08:36:15.944" v="51" actId="1076"/>
          <ac:picMkLst>
            <pc:docMk/>
            <pc:sldMk cId="796417316" sldId="1077"/>
            <ac:picMk id="15" creationId="{B899B8E5-4669-4E28-B1A9-3544C8FB1552}"/>
          </ac:picMkLst>
        </pc:picChg>
      </pc:sldChg>
      <pc:sldChg chg="modSp">
        <pc:chgData name="LAMIAE BEZZAZ" userId="f9bc3cc0-8e1c-4944-afa8-b4b36bbf20e1" providerId="ADAL" clId="{85CB4DDF-96CC-4099-A862-2E8FA43A5321}" dt="2026-02-04T08:39:22.766" v="83"/>
        <pc:sldMkLst>
          <pc:docMk/>
          <pc:sldMk cId="2911710300" sldId="1078"/>
        </pc:sldMkLst>
        <pc:spChg chg="mod">
          <ac:chgData name="LAMIAE BEZZAZ" userId="f9bc3cc0-8e1c-4944-afa8-b4b36bbf20e1" providerId="ADAL" clId="{85CB4DDF-96CC-4099-A862-2E8FA43A5321}" dt="2026-02-04T08:39:22.766" v="83"/>
          <ac:spMkLst>
            <pc:docMk/>
            <pc:sldMk cId="2911710300" sldId="1078"/>
            <ac:spMk id="2" creationId="{00672584-9850-CCA2-CA98-32D16473853B}"/>
          </ac:spMkLst>
        </pc:spChg>
      </pc:sldChg>
      <pc:sldChg chg="addSp modSp">
        <pc:chgData name="LAMIAE BEZZAZ" userId="f9bc3cc0-8e1c-4944-afa8-b4b36bbf20e1" providerId="ADAL" clId="{85CB4DDF-96CC-4099-A862-2E8FA43A5321}" dt="2026-02-04T08:47:39.185" v="160" actId="1076"/>
        <pc:sldMkLst>
          <pc:docMk/>
          <pc:sldMk cId="2809622137" sldId="1101"/>
        </pc:sldMkLst>
        <pc:spChg chg="mod">
          <ac:chgData name="LAMIAE BEZZAZ" userId="f9bc3cc0-8e1c-4944-afa8-b4b36bbf20e1" providerId="ADAL" clId="{85CB4DDF-96CC-4099-A862-2E8FA43A5321}" dt="2026-02-04T08:47:16.544" v="159" actId="20577"/>
          <ac:spMkLst>
            <pc:docMk/>
            <pc:sldMk cId="2809622137" sldId="1101"/>
            <ac:spMk id="13" creationId="{4CDD66ED-4C95-FB1D-57A1-15D932035699}"/>
          </ac:spMkLst>
        </pc:spChg>
        <pc:spChg chg="mod">
          <ac:chgData name="LAMIAE BEZZAZ" userId="f9bc3cc0-8e1c-4944-afa8-b4b36bbf20e1" providerId="ADAL" clId="{85CB4DDF-96CC-4099-A862-2E8FA43A5321}" dt="2026-02-04T08:43:17.090" v="120" actId="1076"/>
          <ac:spMkLst>
            <pc:docMk/>
            <pc:sldMk cId="2809622137" sldId="1101"/>
            <ac:spMk id="14" creationId="{D65F208B-6A31-4A3E-B220-70C0CA23AC33}"/>
          </ac:spMkLst>
        </pc:spChg>
        <pc:picChg chg="add mod ord">
          <ac:chgData name="LAMIAE BEZZAZ" userId="f9bc3cc0-8e1c-4944-afa8-b4b36bbf20e1" providerId="ADAL" clId="{85CB4DDF-96CC-4099-A862-2E8FA43A5321}" dt="2026-02-04T08:47:39.185" v="160" actId="1076"/>
          <ac:picMkLst>
            <pc:docMk/>
            <pc:sldMk cId="2809622137" sldId="1101"/>
            <ac:picMk id="3" creationId="{27E4A5C7-266A-405B-B0B9-0EA0DD07C5FF}"/>
          </ac:picMkLst>
        </pc:picChg>
      </pc:sldChg>
      <pc:sldChg chg="modSp">
        <pc:chgData name="LAMIAE BEZZAZ" userId="f9bc3cc0-8e1c-4944-afa8-b4b36bbf20e1" providerId="ADAL" clId="{85CB4DDF-96CC-4099-A862-2E8FA43A5321}" dt="2026-02-04T08:33:14.279" v="22" actId="1076"/>
        <pc:sldMkLst>
          <pc:docMk/>
          <pc:sldMk cId="1821310312" sldId="1102"/>
        </pc:sldMkLst>
        <pc:spChg chg="mod">
          <ac:chgData name="LAMIAE BEZZAZ" userId="f9bc3cc0-8e1c-4944-afa8-b4b36bbf20e1" providerId="ADAL" clId="{85CB4DDF-96CC-4099-A862-2E8FA43A5321}" dt="2026-02-04T08:33:14.279" v="22" actId="1076"/>
          <ac:spMkLst>
            <pc:docMk/>
            <pc:sldMk cId="1821310312" sldId="1102"/>
            <ac:spMk id="2" creationId="{14E66F81-8F0E-C786-E7F8-FF8A400799CB}"/>
          </ac:spMkLst>
        </pc:spChg>
        <pc:spChg chg="mod">
          <ac:chgData name="LAMIAE BEZZAZ" userId="f9bc3cc0-8e1c-4944-afa8-b4b36bbf20e1" providerId="ADAL" clId="{85CB4DDF-96CC-4099-A862-2E8FA43A5321}" dt="2026-02-04T08:33:14.279" v="22" actId="1076"/>
          <ac:spMkLst>
            <pc:docMk/>
            <pc:sldMk cId="1821310312" sldId="1102"/>
            <ac:spMk id="6" creationId="{5EEFE62B-FEC1-44EA-A746-841745317086}"/>
          </ac:spMkLst>
        </pc:spChg>
        <pc:picChg chg="mod">
          <ac:chgData name="LAMIAE BEZZAZ" userId="f9bc3cc0-8e1c-4944-afa8-b4b36bbf20e1" providerId="ADAL" clId="{85CB4DDF-96CC-4099-A862-2E8FA43A5321}" dt="2026-02-04T08:33:13.627" v="21" actId="1076"/>
          <ac:picMkLst>
            <pc:docMk/>
            <pc:sldMk cId="1821310312" sldId="1102"/>
            <ac:picMk id="7" creationId="{CDE51FA9-0462-40C9-B5D3-26E88032966B}"/>
          </ac:picMkLst>
        </pc:picChg>
        <pc:picChg chg="mod">
          <ac:chgData name="LAMIAE BEZZAZ" userId="f9bc3cc0-8e1c-4944-afa8-b4b36bbf20e1" providerId="ADAL" clId="{85CB4DDF-96CC-4099-A862-2E8FA43A5321}" dt="2026-02-04T08:33:13.627" v="21" actId="1076"/>
          <ac:picMkLst>
            <pc:docMk/>
            <pc:sldMk cId="1821310312" sldId="1102"/>
            <ac:picMk id="8" creationId="{C640148B-3B45-49D3-B576-646F2D2A8FD0}"/>
          </ac:picMkLst>
        </pc:picChg>
      </pc:sldChg>
    </pc:docChg>
  </pc:docChgLst>
  <pc:docChgLst>
    <pc:chgData name="LAMIAE BEZZAZ" userId="f9bc3cc0-8e1c-4944-afa8-b4b36bbf20e1" providerId="ADAL" clId="{E821E4D5-6843-43D8-848B-A2FDCAF0872F}"/>
    <pc:docChg chg="undo custSel addSld delSld modSld sldOrd">
      <pc:chgData name="LAMIAE BEZZAZ" userId="f9bc3cc0-8e1c-4944-afa8-b4b36bbf20e1" providerId="ADAL" clId="{E821E4D5-6843-43D8-848B-A2FDCAF0872F}" dt="2026-01-16T18:20:31.174" v="1073" actId="1076"/>
      <pc:docMkLst>
        <pc:docMk/>
      </pc:docMkLst>
      <pc:sldChg chg="add del">
        <pc:chgData name="LAMIAE BEZZAZ" userId="f9bc3cc0-8e1c-4944-afa8-b4b36bbf20e1" providerId="ADAL" clId="{E821E4D5-6843-43D8-848B-A2FDCAF0872F}" dt="2026-01-16T17:59:04.878" v="841" actId="47"/>
        <pc:sldMkLst>
          <pc:docMk/>
          <pc:sldMk cId="3703491735" sldId="653"/>
        </pc:sldMkLst>
      </pc:sldChg>
      <pc:sldChg chg="add">
        <pc:chgData name="LAMIAE BEZZAZ" userId="f9bc3cc0-8e1c-4944-afa8-b4b36bbf20e1" providerId="ADAL" clId="{E821E4D5-6843-43D8-848B-A2FDCAF0872F}" dt="2026-01-16T17:43:56.310" v="600"/>
        <pc:sldMkLst>
          <pc:docMk/>
          <pc:sldMk cId="1644084619" sldId="680"/>
        </pc:sldMkLst>
      </pc:sldChg>
      <pc:sldChg chg="addSp delSp modSp add del">
        <pc:chgData name="LAMIAE BEZZAZ" userId="f9bc3cc0-8e1c-4944-afa8-b4b36bbf20e1" providerId="ADAL" clId="{E821E4D5-6843-43D8-848B-A2FDCAF0872F}" dt="2026-01-16T18:02:09.143" v="881"/>
        <pc:sldMkLst>
          <pc:docMk/>
          <pc:sldMk cId="1315078761" sldId="717"/>
        </pc:sldMkLst>
        <pc:grpChg chg="del mod">
          <ac:chgData name="LAMIAE BEZZAZ" userId="f9bc3cc0-8e1c-4944-afa8-b4b36bbf20e1" providerId="ADAL" clId="{E821E4D5-6843-43D8-848B-A2FDCAF0872F}" dt="2026-01-16T18:02:08.687" v="880" actId="478"/>
          <ac:grpSpMkLst>
            <pc:docMk/>
            <pc:sldMk cId="1315078761" sldId="717"/>
            <ac:grpSpMk id="7" creationId="{EDB4FAE0-0559-ADEF-2729-8C8413A773FC}"/>
          </ac:grpSpMkLst>
        </pc:grpChg>
        <pc:picChg chg="add">
          <ac:chgData name="LAMIAE BEZZAZ" userId="f9bc3cc0-8e1c-4944-afa8-b4b36bbf20e1" providerId="ADAL" clId="{E821E4D5-6843-43D8-848B-A2FDCAF0872F}" dt="2026-01-16T18:02:09.143" v="881"/>
          <ac:picMkLst>
            <pc:docMk/>
            <pc:sldMk cId="1315078761" sldId="717"/>
            <ac:picMk id="8" creationId="{14DAD2C4-0027-4E9E-921B-5FA0502235F0}"/>
          </ac:picMkLst>
        </pc:picChg>
      </pc:sldChg>
      <pc:sldChg chg="modSp">
        <pc:chgData name="LAMIAE BEZZAZ" userId="f9bc3cc0-8e1c-4944-afa8-b4b36bbf20e1" providerId="ADAL" clId="{E821E4D5-6843-43D8-848B-A2FDCAF0872F}" dt="2026-01-16T16:32:09.661" v="92" actId="20577"/>
        <pc:sldMkLst>
          <pc:docMk/>
          <pc:sldMk cId="1552006823" sldId="780"/>
        </pc:sldMkLst>
        <pc:spChg chg="mod">
          <ac:chgData name="LAMIAE BEZZAZ" userId="f9bc3cc0-8e1c-4944-afa8-b4b36bbf20e1" providerId="ADAL" clId="{E821E4D5-6843-43D8-848B-A2FDCAF0872F}" dt="2026-01-16T16:32:09.661" v="92" actId="20577"/>
          <ac:spMkLst>
            <pc:docMk/>
            <pc:sldMk cId="1552006823" sldId="780"/>
            <ac:spMk id="9" creationId="{D3FE7AFC-ECB0-1948-EBB7-1EAE232ACC06}"/>
          </ac:spMkLst>
        </pc:spChg>
      </pc:sldChg>
      <pc:sldChg chg="delSp delAnim">
        <pc:chgData name="LAMIAE BEZZAZ" userId="f9bc3cc0-8e1c-4944-afa8-b4b36bbf20e1" providerId="ADAL" clId="{E821E4D5-6843-43D8-848B-A2FDCAF0872F}" dt="2026-01-16T16:32:18.966" v="93" actId="478"/>
        <pc:sldMkLst>
          <pc:docMk/>
          <pc:sldMk cId="927543826" sldId="784"/>
        </pc:sldMkLst>
        <pc:picChg chg="del">
          <ac:chgData name="LAMIAE BEZZAZ" userId="f9bc3cc0-8e1c-4944-afa8-b4b36bbf20e1" providerId="ADAL" clId="{E821E4D5-6843-43D8-848B-A2FDCAF0872F}" dt="2026-01-16T16:32:18.966" v="93" actId="478"/>
          <ac:picMkLst>
            <pc:docMk/>
            <pc:sldMk cId="927543826" sldId="784"/>
            <ac:picMk id="2" creationId="{701BE78D-326E-4AA7-BA53-C131D102DDF8}"/>
          </ac:picMkLst>
        </pc:picChg>
      </pc:sldChg>
      <pc:sldChg chg="modSp">
        <pc:chgData name="LAMIAE BEZZAZ" userId="f9bc3cc0-8e1c-4944-afa8-b4b36bbf20e1" providerId="ADAL" clId="{E821E4D5-6843-43D8-848B-A2FDCAF0872F}" dt="2026-01-16T17:56:05.076" v="836" actId="20577"/>
        <pc:sldMkLst>
          <pc:docMk/>
          <pc:sldMk cId="1961739097" sldId="799"/>
        </pc:sldMkLst>
        <pc:spChg chg="mod">
          <ac:chgData name="LAMIAE BEZZAZ" userId="f9bc3cc0-8e1c-4944-afa8-b4b36bbf20e1" providerId="ADAL" clId="{E821E4D5-6843-43D8-848B-A2FDCAF0872F}" dt="2026-01-16T16:30:23.186" v="29" actId="20577"/>
          <ac:spMkLst>
            <pc:docMk/>
            <pc:sldMk cId="1961739097" sldId="799"/>
            <ac:spMk id="13" creationId="{AC6BF3D7-556E-448C-F085-3C1582824A2B}"/>
          </ac:spMkLst>
        </pc:spChg>
        <pc:spChg chg="mod">
          <ac:chgData name="LAMIAE BEZZAZ" userId="f9bc3cc0-8e1c-4944-afa8-b4b36bbf20e1" providerId="ADAL" clId="{E821E4D5-6843-43D8-848B-A2FDCAF0872F}" dt="2026-01-16T17:56:05.076" v="836" actId="20577"/>
          <ac:spMkLst>
            <pc:docMk/>
            <pc:sldMk cId="1961739097" sldId="799"/>
            <ac:spMk id="14" creationId="{55B1DD48-DCD5-6EEE-7311-AD30A741D962}"/>
          </ac:spMkLst>
        </pc:spChg>
        <pc:spChg chg="mod">
          <ac:chgData name="LAMIAE BEZZAZ" userId="f9bc3cc0-8e1c-4944-afa8-b4b36bbf20e1" providerId="ADAL" clId="{E821E4D5-6843-43D8-848B-A2FDCAF0872F}" dt="2026-01-16T16:31:13.535" v="58" actId="20577"/>
          <ac:spMkLst>
            <pc:docMk/>
            <pc:sldMk cId="1961739097" sldId="799"/>
            <ac:spMk id="17" creationId="{39A7660A-DEEB-2C87-175B-55238BB1DF0E}"/>
          </ac:spMkLst>
        </pc:spChg>
      </pc:sldChg>
      <pc:sldChg chg="modSp">
        <pc:chgData name="LAMIAE BEZZAZ" userId="f9bc3cc0-8e1c-4944-afa8-b4b36bbf20e1" providerId="ADAL" clId="{E821E4D5-6843-43D8-848B-A2FDCAF0872F}" dt="2026-01-16T17:55:50.893" v="817" actId="20577"/>
        <pc:sldMkLst>
          <pc:docMk/>
          <pc:sldMk cId="4253363032" sldId="800"/>
        </pc:sldMkLst>
        <pc:spChg chg="mod">
          <ac:chgData name="LAMIAE BEZZAZ" userId="f9bc3cc0-8e1c-4944-afa8-b4b36bbf20e1" providerId="ADAL" clId="{E821E4D5-6843-43D8-848B-A2FDCAF0872F}" dt="2026-01-16T16:38:23.106" v="317" actId="20577"/>
          <ac:spMkLst>
            <pc:docMk/>
            <pc:sldMk cId="4253363032" sldId="800"/>
            <ac:spMk id="13" creationId="{1AAB39AE-C88C-2050-B1F8-20189324A922}"/>
          </ac:spMkLst>
        </pc:spChg>
        <pc:spChg chg="mod">
          <ac:chgData name="LAMIAE BEZZAZ" userId="f9bc3cc0-8e1c-4944-afa8-b4b36bbf20e1" providerId="ADAL" clId="{E821E4D5-6843-43D8-848B-A2FDCAF0872F}" dt="2026-01-16T17:55:50.893" v="817" actId="20577"/>
          <ac:spMkLst>
            <pc:docMk/>
            <pc:sldMk cId="4253363032" sldId="800"/>
            <ac:spMk id="14" creationId="{516F0179-3CB0-BDC7-0565-AE10D8CF1805}"/>
          </ac:spMkLst>
        </pc:spChg>
        <pc:spChg chg="mod">
          <ac:chgData name="LAMIAE BEZZAZ" userId="f9bc3cc0-8e1c-4944-afa8-b4b36bbf20e1" providerId="ADAL" clId="{E821E4D5-6843-43D8-848B-A2FDCAF0872F}" dt="2026-01-16T16:38:34.376" v="319" actId="20577"/>
          <ac:spMkLst>
            <pc:docMk/>
            <pc:sldMk cId="4253363032" sldId="800"/>
            <ac:spMk id="17" creationId="{147ED9BD-C99B-11DB-4E09-9646AAF91999}"/>
          </ac:spMkLst>
        </pc:spChg>
      </pc:sldChg>
      <pc:sldChg chg="modSp">
        <pc:chgData name="LAMIAE BEZZAZ" userId="f9bc3cc0-8e1c-4944-afa8-b4b36bbf20e1" providerId="ADAL" clId="{E821E4D5-6843-43D8-848B-A2FDCAF0872F}" dt="2026-01-16T17:55:21.713" v="774" actId="20577"/>
        <pc:sldMkLst>
          <pc:docMk/>
          <pc:sldMk cId="2112265781" sldId="805"/>
        </pc:sldMkLst>
        <pc:spChg chg="mod">
          <ac:chgData name="LAMIAE BEZZAZ" userId="f9bc3cc0-8e1c-4944-afa8-b4b36bbf20e1" providerId="ADAL" clId="{E821E4D5-6843-43D8-848B-A2FDCAF0872F}" dt="2026-01-16T17:54:54.967" v="748" actId="20577"/>
          <ac:spMkLst>
            <pc:docMk/>
            <pc:sldMk cId="2112265781" sldId="805"/>
            <ac:spMk id="10" creationId="{99076A47-0B8D-410C-5BE8-3468CCF0FF3A}"/>
          </ac:spMkLst>
        </pc:spChg>
        <pc:spChg chg="mod">
          <ac:chgData name="LAMIAE BEZZAZ" userId="f9bc3cc0-8e1c-4944-afa8-b4b36bbf20e1" providerId="ADAL" clId="{E821E4D5-6843-43D8-848B-A2FDCAF0872F}" dt="2026-01-16T17:54:49.480" v="746" actId="20577"/>
          <ac:spMkLst>
            <pc:docMk/>
            <pc:sldMk cId="2112265781" sldId="805"/>
            <ac:spMk id="11" creationId="{798278C3-473A-7110-313B-F546DD4BFE12}"/>
          </ac:spMkLst>
        </pc:spChg>
        <pc:spChg chg="mod">
          <ac:chgData name="LAMIAE BEZZAZ" userId="f9bc3cc0-8e1c-4944-afa8-b4b36bbf20e1" providerId="ADAL" clId="{E821E4D5-6843-43D8-848B-A2FDCAF0872F}" dt="2026-01-16T17:55:21.713" v="774" actId="20577"/>
          <ac:spMkLst>
            <pc:docMk/>
            <pc:sldMk cId="2112265781" sldId="805"/>
            <ac:spMk id="20" creationId="{B8CB6B97-D5A6-06D1-AA2B-60F3D0BA4542}"/>
          </ac:spMkLst>
        </pc:spChg>
      </pc:sldChg>
      <pc:sldChg chg="modSp">
        <pc:chgData name="LAMIAE BEZZAZ" userId="f9bc3cc0-8e1c-4944-afa8-b4b36bbf20e1" providerId="ADAL" clId="{E821E4D5-6843-43D8-848B-A2FDCAF0872F}" dt="2026-01-16T16:38:56.113" v="321" actId="20577"/>
        <pc:sldMkLst>
          <pc:docMk/>
          <pc:sldMk cId="4013234726" sldId="814"/>
        </pc:sldMkLst>
        <pc:spChg chg="mod">
          <ac:chgData name="LAMIAE BEZZAZ" userId="f9bc3cc0-8e1c-4944-afa8-b4b36bbf20e1" providerId="ADAL" clId="{E821E4D5-6843-43D8-848B-A2FDCAF0872F}" dt="2026-01-16T16:38:56.113" v="321" actId="20577"/>
          <ac:spMkLst>
            <pc:docMk/>
            <pc:sldMk cId="4013234726" sldId="814"/>
            <ac:spMk id="2" creationId="{B84B0CC2-B73A-ED67-AA84-FA67AF3FDF7B}"/>
          </ac:spMkLst>
        </pc:spChg>
      </pc:sldChg>
      <pc:sldChg chg="addSp delSp modSp add del">
        <pc:chgData name="LAMIAE BEZZAZ" userId="f9bc3cc0-8e1c-4944-afa8-b4b36bbf20e1" providerId="ADAL" clId="{E821E4D5-6843-43D8-848B-A2FDCAF0872F}" dt="2026-01-16T18:19:25.577" v="1030" actId="478"/>
        <pc:sldMkLst>
          <pc:docMk/>
          <pc:sldMk cId="2523018488" sldId="838"/>
        </pc:sldMkLst>
        <pc:spChg chg="mod">
          <ac:chgData name="LAMIAE BEZZAZ" userId="f9bc3cc0-8e1c-4944-afa8-b4b36bbf20e1" providerId="ADAL" clId="{E821E4D5-6843-43D8-848B-A2FDCAF0872F}" dt="2026-01-16T18:19:24.223" v="1029" actId="1076"/>
          <ac:spMkLst>
            <pc:docMk/>
            <pc:sldMk cId="2523018488" sldId="838"/>
            <ac:spMk id="13" creationId="{0E93B0D7-2AE3-8044-B1F2-B19E8E489515}"/>
          </ac:spMkLst>
        </pc:spChg>
        <pc:grpChg chg="del">
          <ac:chgData name="LAMIAE BEZZAZ" userId="f9bc3cc0-8e1c-4944-afa8-b4b36bbf20e1" providerId="ADAL" clId="{E821E4D5-6843-43D8-848B-A2FDCAF0872F}" dt="2026-01-16T18:02:40.569" v="892" actId="478"/>
          <ac:grpSpMkLst>
            <pc:docMk/>
            <pc:sldMk cId="2523018488" sldId="838"/>
            <ac:grpSpMk id="3" creationId="{521D4600-3EE6-7D6D-DD00-1A428F41AD9B}"/>
          </ac:grpSpMkLst>
        </pc:grpChg>
        <pc:picChg chg="del">
          <ac:chgData name="LAMIAE BEZZAZ" userId="f9bc3cc0-8e1c-4944-afa8-b4b36bbf20e1" providerId="ADAL" clId="{E821E4D5-6843-43D8-848B-A2FDCAF0872F}" dt="2026-01-16T18:19:25.577" v="1030" actId="478"/>
          <ac:picMkLst>
            <pc:docMk/>
            <pc:sldMk cId="2523018488" sldId="838"/>
            <ac:picMk id="2" creationId="{FD92C1C6-D747-44F9-97FF-784995756AA1}"/>
          </ac:picMkLst>
        </pc:picChg>
        <pc:picChg chg="del">
          <ac:chgData name="LAMIAE BEZZAZ" userId="f9bc3cc0-8e1c-4944-afa8-b4b36bbf20e1" providerId="ADAL" clId="{E821E4D5-6843-43D8-848B-A2FDCAF0872F}" dt="2026-01-16T18:02:59.048" v="894" actId="478"/>
          <ac:picMkLst>
            <pc:docMk/>
            <pc:sldMk cId="2523018488" sldId="838"/>
            <ac:picMk id="6" creationId="{7B111F3A-ED10-08C0-E60C-8A2B583456C5}"/>
          </ac:picMkLst>
        </pc:picChg>
        <pc:picChg chg="add">
          <ac:chgData name="LAMIAE BEZZAZ" userId="f9bc3cc0-8e1c-4944-afa8-b4b36bbf20e1" providerId="ADAL" clId="{E821E4D5-6843-43D8-848B-A2FDCAF0872F}" dt="2026-01-16T18:02:41.110" v="893"/>
          <ac:picMkLst>
            <pc:docMk/>
            <pc:sldMk cId="2523018488" sldId="838"/>
            <ac:picMk id="14" creationId="{E23723B4-E44C-49F9-B923-593100B14272}"/>
          </ac:picMkLst>
        </pc:picChg>
        <pc:picChg chg="add mod">
          <ac:chgData name="LAMIAE BEZZAZ" userId="f9bc3cc0-8e1c-4944-afa8-b4b36bbf20e1" providerId="ADAL" clId="{E821E4D5-6843-43D8-848B-A2FDCAF0872F}" dt="2026-01-16T18:03:05.241" v="897" actId="1076"/>
          <ac:picMkLst>
            <pc:docMk/>
            <pc:sldMk cId="2523018488" sldId="838"/>
            <ac:picMk id="15" creationId="{613F7141-0B92-44F4-8947-81FF7E255127}"/>
          </ac:picMkLst>
        </pc:picChg>
        <pc:inkChg chg="del">
          <ac:chgData name="LAMIAE BEZZAZ" userId="f9bc3cc0-8e1c-4944-afa8-b4b36bbf20e1" providerId="ADAL" clId="{E821E4D5-6843-43D8-848B-A2FDCAF0872F}" dt="2026-01-16T18:19:16.116" v="1027" actId="478"/>
          <ac:inkMkLst>
            <pc:docMk/>
            <pc:sldMk cId="2523018488" sldId="838"/>
            <ac:inkMk id="11" creationId="{D3478642-7179-8052-4A79-2980A4C412DC}"/>
          </ac:inkMkLst>
        </pc:inkChg>
        <pc:inkChg chg="del">
          <ac:chgData name="LAMIAE BEZZAZ" userId="f9bc3cc0-8e1c-4944-afa8-b4b36bbf20e1" providerId="ADAL" clId="{E821E4D5-6843-43D8-848B-A2FDCAF0872F}" dt="2026-01-16T18:19:19.787" v="1028" actId="478"/>
          <ac:inkMkLst>
            <pc:docMk/>
            <pc:sldMk cId="2523018488" sldId="838"/>
            <ac:inkMk id="12" creationId="{C6A80F48-F328-F8CD-E481-CE2FEC3BAB4D}"/>
          </ac:inkMkLst>
        </pc:inkChg>
      </pc:sldChg>
      <pc:sldChg chg="delSp modSp">
        <pc:chgData name="LAMIAE BEZZAZ" userId="f9bc3cc0-8e1c-4944-afa8-b4b36bbf20e1" providerId="ADAL" clId="{E821E4D5-6843-43D8-848B-A2FDCAF0872F}" dt="2026-01-16T18:20:31.174" v="1073" actId="1076"/>
        <pc:sldMkLst>
          <pc:docMk/>
          <pc:sldMk cId="3477044608" sldId="840"/>
        </pc:sldMkLst>
        <pc:spChg chg="mod">
          <ac:chgData name="LAMIAE BEZZAZ" userId="f9bc3cc0-8e1c-4944-afa8-b4b36bbf20e1" providerId="ADAL" clId="{E821E4D5-6843-43D8-848B-A2FDCAF0872F}" dt="2026-01-16T18:20:19.729" v="1072" actId="20577"/>
          <ac:spMkLst>
            <pc:docMk/>
            <pc:sldMk cId="3477044608" sldId="840"/>
            <ac:spMk id="3" creationId="{D1CE7426-7940-88AA-8163-4CC672C6CAF2}"/>
          </ac:spMkLst>
        </pc:spChg>
        <pc:spChg chg="mod">
          <ac:chgData name="LAMIAE BEZZAZ" userId="f9bc3cc0-8e1c-4944-afa8-b4b36bbf20e1" providerId="ADAL" clId="{E821E4D5-6843-43D8-848B-A2FDCAF0872F}" dt="2026-01-16T18:20:31.174" v="1073" actId="1076"/>
          <ac:spMkLst>
            <pc:docMk/>
            <pc:sldMk cId="3477044608" sldId="840"/>
            <ac:spMk id="10" creationId="{A5FB09E5-B418-4DC0-A9C3-983C8600C521}"/>
          </ac:spMkLst>
        </pc:spChg>
        <pc:picChg chg="del">
          <ac:chgData name="LAMIAE BEZZAZ" userId="f9bc3cc0-8e1c-4944-afa8-b4b36bbf20e1" providerId="ADAL" clId="{E821E4D5-6843-43D8-848B-A2FDCAF0872F}" dt="2026-01-16T18:19:29.323" v="1031" actId="478"/>
          <ac:picMkLst>
            <pc:docMk/>
            <pc:sldMk cId="3477044608" sldId="840"/>
            <ac:picMk id="8" creationId="{563D92D9-5DA9-4BF3-B8B6-270C61A54143}"/>
          </ac:picMkLst>
        </pc:picChg>
        <pc:inkChg chg="del">
          <ac:chgData name="LAMIAE BEZZAZ" userId="f9bc3cc0-8e1c-4944-afa8-b4b36bbf20e1" providerId="ADAL" clId="{E821E4D5-6843-43D8-848B-A2FDCAF0872F}" dt="2026-01-16T18:19:37.426" v="1032" actId="478"/>
          <ac:inkMkLst>
            <pc:docMk/>
            <pc:sldMk cId="3477044608" sldId="840"/>
            <ac:inkMk id="12" creationId="{DC4F99A0-D452-C9D6-23D0-2075B6CCF2BA}"/>
          </ac:inkMkLst>
        </pc:inkChg>
      </pc:sldChg>
      <pc:sldChg chg="addSp delSp modSp add">
        <pc:chgData name="LAMIAE BEZZAZ" userId="f9bc3cc0-8e1c-4944-afa8-b4b36bbf20e1" providerId="ADAL" clId="{E821E4D5-6843-43D8-848B-A2FDCAF0872F}" dt="2026-01-16T18:00:43.363" v="851"/>
        <pc:sldMkLst>
          <pc:docMk/>
          <pc:sldMk cId="2559130828" sldId="849"/>
        </pc:sldMkLst>
        <pc:spChg chg="mod">
          <ac:chgData name="LAMIAE BEZZAZ" userId="f9bc3cc0-8e1c-4944-afa8-b4b36bbf20e1" providerId="ADAL" clId="{E821E4D5-6843-43D8-848B-A2FDCAF0872F}" dt="2026-01-16T17:44:36.388" v="602" actId="20577"/>
          <ac:spMkLst>
            <pc:docMk/>
            <pc:sldMk cId="2559130828" sldId="849"/>
            <ac:spMk id="2" creationId="{7BD5629D-9478-9A1C-04E7-C9B880BD0C00}"/>
          </ac:spMkLst>
        </pc:spChg>
        <pc:spChg chg="mod">
          <ac:chgData name="LAMIAE BEZZAZ" userId="f9bc3cc0-8e1c-4944-afa8-b4b36bbf20e1" providerId="ADAL" clId="{E821E4D5-6843-43D8-848B-A2FDCAF0872F}" dt="2026-01-16T17:44:44.417" v="604" actId="20577"/>
          <ac:spMkLst>
            <pc:docMk/>
            <pc:sldMk cId="2559130828" sldId="849"/>
            <ac:spMk id="5" creationId="{315895FF-8CE3-CB65-AE8E-73734C49FA48}"/>
          </ac:spMkLst>
        </pc:spChg>
        <pc:grpChg chg="del">
          <ac:chgData name="LAMIAE BEZZAZ" userId="f9bc3cc0-8e1c-4944-afa8-b4b36bbf20e1" providerId="ADAL" clId="{E821E4D5-6843-43D8-848B-A2FDCAF0872F}" dt="2026-01-16T18:00:42.481" v="850" actId="478"/>
          <ac:grpSpMkLst>
            <pc:docMk/>
            <pc:sldMk cId="2559130828" sldId="849"/>
            <ac:grpSpMk id="6" creationId="{7A89FF70-A0FF-4349-88C0-4402A4CAB547}"/>
          </ac:grpSpMkLst>
        </pc:grpChg>
        <pc:picChg chg="add">
          <ac:chgData name="LAMIAE BEZZAZ" userId="f9bc3cc0-8e1c-4944-afa8-b4b36bbf20e1" providerId="ADAL" clId="{E821E4D5-6843-43D8-848B-A2FDCAF0872F}" dt="2026-01-16T18:00:43.363" v="851"/>
          <ac:picMkLst>
            <pc:docMk/>
            <pc:sldMk cId="2559130828" sldId="849"/>
            <ac:picMk id="9" creationId="{D028103C-0D37-433C-BE6D-E34002E63E16}"/>
          </ac:picMkLst>
        </pc:picChg>
      </pc:sldChg>
      <pc:sldChg chg="delSp modSp">
        <pc:chgData name="LAMIAE BEZZAZ" userId="f9bc3cc0-8e1c-4944-afa8-b4b36bbf20e1" providerId="ADAL" clId="{E821E4D5-6843-43D8-848B-A2FDCAF0872F}" dt="2026-01-16T16:35:32.829" v="231" actId="478"/>
        <pc:sldMkLst>
          <pc:docMk/>
          <pc:sldMk cId="3978799105" sldId="856"/>
        </pc:sldMkLst>
        <pc:spChg chg="mod">
          <ac:chgData name="LAMIAE BEZZAZ" userId="f9bc3cc0-8e1c-4944-afa8-b4b36bbf20e1" providerId="ADAL" clId="{E821E4D5-6843-43D8-848B-A2FDCAF0872F}" dt="2026-01-16T16:35:20.784" v="222" actId="20577"/>
          <ac:spMkLst>
            <pc:docMk/>
            <pc:sldMk cId="3978799105" sldId="856"/>
            <ac:spMk id="12" creationId="{900215F0-8437-80F7-6673-7C17B3ADC28A}"/>
          </ac:spMkLst>
        </pc:spChg>
        <pc:spChg chg="mod">
          <ac:chgData name="LAMIAE BEZZAZ" userId="f9bc3cc0-8e1c-4944-afa8-b4b36bbf20e1" providerId="ADAL" clId="{E821E4D5-6843-43D8-848B-A2FDCAF0872F}" dt="2026-01-16T16:35:29.708" v="230" actId="20577"/>
          <ac:spMkLst>
            <pc:docMk/>
            <pc:sldMk cId="3978799105" sldId="856"/>
            <ac:spMk id="13" creationId="{A0C8D987-AB03-4875-B3E7-8D18DA9408E2}"/>
          </ac:spMkLst>
        </pc:spChg>
        <pc:picChg chg="del">
          <ac:chgData name="LAMIAE BEZZAZ" userId="f9bc3cc0-8e1c-4944-afa8-b4b36bbf20e1" providerId="ADAL" clId="{E821E4D5-6843-43D8-848B-A2FDCAF0872F}" dt="2026-01-16T16:35:24.235" v="223" actId="478"/>
          <ac:picMkLst>
            <pc:docMk/>
            <pc:sldMk cId="3978799105" sldId="856"/>
            <ac:picMk id="4" creationId="{D75DB077-957A-48CC-899E-86884BCA7C59}"/>
          </ac:picMkLst>
        </pc:picChg>
        <pc:picChg chg="del">
          <ac:chgData name="LAMIAE BEZZAZ" userId="f9bc3cc0-8e1c-4944-afa8-b4b36bbf20e1" providerId="ADAL" clId="{E821E4D5-6843-43D8-848B-A2FDCAF0872F}" dt="2026-01-16T16:35:32.829" v="231" actId="478"/>
          <ac:picMkLst>
            <pc:docMk/>
            <pc:sldMk cId="3978799105" sldId="856"/>
            <ac:picMk id="21" creationId="{ACEEAE72-B2C9-4C35-AE9C-FAC82F987269}"/>
          </ac:picMkLst>
        </pc:picChg>
      </pc:sldChg>
      <pc:sldChg chg="addSp delSp modSp">
        <pc:chgData name="LAMIAE BEZZAZ" userId="f9bc3cc0-8e1c-4944-afa8-b4b36bbf20e1" providerId="ADAL" clId="{E821E4D5-6843-43D8-848B-A2FDCAF0872F}" dt="2026-01-16T16:38:07.389" v="293" actId="20577"/>
        <pc:sldMkLst>
          <pc:docMk/>
          <pc:sldMk cId="155599131" sldId="888"/>
        </pc:sldMkLst>
        <pc:spChg chg="del">
          <ac:chgData name="LAMIAE BEZZAZ" userId="f9bc3cc0-8e1c-4944-afa8-b4b36bbf20e1" providerId="ADAL" clId="{E821E4D5-6843-43D8-848B-A2FDCAF0872F}" dt="2026-01-16T16:37:55.338" v="282" actId="478"/>
          <ac:spMkLst>
            <pc:docMk/>
            <pc:sldMk cId="155599131" sldId="888"/>
            <ac:spMk id="10" creationId="{6A8ECE42-5C35-4898-8537-7FE06B0E4138}"/>
          </ac:spMkLst>
        </pc:spChg>
        <pc:spChg chg="mod">
          <ac:chgData name="LAMIAE BEZZAZ" userId="f9bc3cc0-8e1c-4944-afa8-b4b36bbf20e1" providerId="ADAL" clId="{E821E4D5-6843-43D8-848B-A2FDCAF0872F}" dt="2026-01-16T16:38:07.389" v="293" actId="20577"/>
          <ac:spMkLst>
            <pc:docMk/>
            <pc:sldMk cId="155599131" sldId="888"/>
            <ac:spMk id="11" creationId="{8525C774-FE0B-4DF6-99CE-2F0E590D14DE}"/>
          </ac:spMkLst>
        </pc:spChg>
        <pc:spChg chg="add mod">
          <ac:chgData name="LAMIAE BEZZAZ" userId="f9bc3cc0-8e1c-4944-afa8-b4b36bbf20e1" providerId="ADAL" clId="{E821E4D5-6843-43D8-848B-A2FDCAF0872F}" dt="2026-01-16T16:38:00.465" v="284" actId="1076"/>
          <ac:spMkLst>
            <pc:docMk/>
            <pc:sldMk cId="155599131" sldId="888"/>
            <ac:spMk id="12" creationId="{6B717EBA-28BC-46B4-9856-AA135F236843}"/>
          </ac:spMkLst>
        </pc:spChg>
      </pc:sldChg>
      <pc:sldChg chg="addSp delSp modSp add">
        <pc:chgData name="LAMIAE BEZZAZ" userId="f9bc3cc0-8e1c-4944-afa8-b4b36bbf20e1" providerId="ADAL" clId="{E821E4D5-6843-43D8-848B-A2FDCAF0872F}" dt="2026-01-16T18:01:54.454" v="875"/>
        <pc:sldMkLst>
          <pc:docMk/>
          <pc:sldMk cId="3147647600" sldId="1040"/>
        </pc:sldMkLst>
        <pc:spChg chg="mod">
          <ac:chgData name="LAMIAE BEZZAZ" userId="f9bc3cc0-8e1c-4944-afa8-b4b36bbf20e1" providerId="ADAL" clId="{E821E4D5-6843-43D8-848B-A2FDCAF0872F}" dt="2026-01-16T17:53:29.325" v="697" actId="20577"/>
          <ac:spMkLst>
            <pc:docMk/>
            <pc:sldMk cId="3147647600" sldId="1040"/>
            <ac:spMk id="9" creationId="{A2E396AE-D924-900E-3056-8C6FD4D8A8E7}"/>
          </ac:spMkLst>
        </pc:spChg>
        <pc:grpChg chg="del">
          <ac:chgData name="LAMIAE BEZZAZ" userId="f9bc3cc0-8e1c-4944-afa8-b4b36bbf20e1" providerId="ADAL" clId="{E821E4D5-6843-43D8-848B-A2FDCAF0872F}" dt="2026-01-16T18:01:54.020" v="874" actId="478"/>
          <ac:grpSpMkLst>
            <pc:docMk/>
            <pc:sldMk cId="3147647600" sldId="1040"/>
            <ac:grpSpMk id="5" creationId="{A7248833-674C-4CB1-8FCD-4AEE7A6ED073}"/>
          </ac:grpSpMkLst>
        </pc:grpChg>
        <pc:picChg chg="add del">
          <ac:chgData name="LAMIAE BEZZAZ" userId="f9bc3cc0-8e1c-4944-afa8-b4b36bbf20e1" providerId="ADAL" clId="{E821E4D5-6843-43D8-848B-A2FDCAF0872F}" dt="2026-01-16T17:53:32.145" v="698" actId="478"/>
          <ac:picMkLst>
            <pc:docMk/>
            <pc:sldMk cId="3147647600" sldId="1040"/>
            <ac:picMk id="3" creationId="{478490AD-CD81-4581-B7E7-5B15CE78C8F1}"/>
          </ac:picMkLst>
        </pc:picChg>
        <pc:picChg chg="add">
          <ac:chgData name="LAMIAE BEZZAZ" userId="f9bc3cc0-8e1c-4944-afa8-b4b36bbf20e1" providerId="ADAL" clId="{E821E4D5-6843-43D8-848B-A2FDCAF0872F}" dt="2026-01-16T18:01:54.454" v="875"/>
          <ac:picMkLst>
            <pc:docMk/>
            <pc:sldMk cId="3147647600" sldId="1040"/>
            <ac:picMk id="10" creationId="{1E0FC17B-C118-4BB3-8D5C-A722F8345002}"/>
          </ac:picMkLst>
        </pc:picChg>
      </pc:sldChg>
      <pc:sldChg chg="addSp delSp modSp add del">
        <pc:chgData name="LAMIAE BEZZAZ" userId="f9bc3cc0-8e1c-4944-afa8-b4b36bbf20e1" providerId="ADAL" clId="{E821E4D5-6843-43D8-848B-A2FDCAF0872F}" dt="2026-01-16T18:06:18.028" v="933" actId="20577"/>
        <pc:sldMkLst>
          <pc:docMk/>
          <pc:sldMk cId="997152735" sldId="1041"/>
        </pc:sldMkLst>
        <pc:spChg chg="mod">
          <ac:chgData name="LAMIAE BEZZAZ" userId="f9bc3cc0-8e1c-4944-afa8-b4b36bbf20e1" providerId="ADAL" clId="{E821E4D5-6843-43D8-848B-A2FDCAF0872F}" dt="2026-01-16T18:06:18.028" v="933" actId="20577"/>
          <ac:spMkLst>
            <pc:docMk/>
            <pc:sldMk cId="997152735" sldId="1041"/>
            <ac:spMk id="14" creationId="{8E7DA5ED-B7C3-DE75-614A-6DD3D92A1478}"/>
          </ac:spMkLst>
        </pc:spChg>
        <pc:picChg chg="del">
          <ac:chgData name="LAMIAE BEZZAZ" userId="f9bc3cc0-8e1c-4944-afa8-b4b36bbf20e1" providerId="ADAL" clId="{E821E4D5-6843-43D8-848B-A2FDCAF0872F}" dt="2026-01-16T18:06:06.896" v="929" actId="478"/>
          <ac:picMkLst>
            <pc:docMk/>
            <pc:sldMk cId="997152735" sldId="1041"/>
            <ac:picMk id="2" creationId="{AC1D7D24-A6FD-4737-B696-C89CA2D9C9CF}"/>
          </ac:picMkLst>
        </pc:picChg>
        <pc:picChg chg="add mod">
          <ac:chgData name="LAMIAE BEZZAZ" userId="f9bc3cc0-8e1c-4944-afa8-b4b36bbf20e1" providerId="ADAL" clId="{E821E4D5-6843-43D8-848B-A2FDCAF0872F}" dt="2026-01-16T18:06:15.894" v="931" actId="1076"/>
          <ac:picMkLst>
            <pc:docMk/>
            <pc:sldMk cId="997152735" sldId="1041"/>
            <ac:picMk id="5" creationId="{BB50EDE9-9EFB-40D4-B393-7FA0E895FB6F}"/>
          </ac:picMkLst>
        </pc:picChg>
      </pc:sldChg>
      <pc:sldChg chg="modSp">
        <pc:chgData name="LAMIAE BEZZAZ" userId="f9bc3cc0-8e1c-4944-afa8-b4b36bbf20e1" providerId="ADAL" clId="{E821E4D5-6843-43D8-848B-A2FDCAF0872F}" dt="2026-01-16T16:35:01.012" v="203" actId="20577"/>
        <pc:sldMkLst>
          <pc:docMk/>
          <pc:sldMk cId="3760893793" sldId="1050"/>
        </pc:sldMkLst>
        <pc:spChg chg="mod">
          <ac:chgData name="LAMIAE BEZZAZ" userId="f9bc3cc0-8e1c-4944-afa8-b4b36bbf20e1" providerId="ADAL" clId="{E821E4D5-6843-43D8-848B-A2FDCAF0872F}" dt="2026-01-16T16:35:01.012" v="203" actId="20577"/>
          <ac:spMkLst>
            <pc:docMk/>
            <pc:sldMk cId="3760893793" sldId="1050"/>
            <ac:spMk id="5" creationId="{7F158048-7325-D806-EA58-152088C057AC}"/>
          </ac:spMkLst>
        </pc:spChg>
      </pc:sldChg>
      <pc:sldChg chg="modSp">
        <pc:chgData name="LAMIAE BEZZAZ" userId="f9bc3cc0-8e1c-4944-afa8-b4b36bbf20e1" providerId="ADAL" clId="{E821E4D5-6843-43D8-848B-A2FDCAF0872F}" dt="2026-01-16T16:26:59.094" v="27" actId="20577"/>
        <pc:sldMkLst>
          <pc:docMk/>
          <pc:sldMk cId="719573920" sldId="1053"/>
        </pc:sldMkLst>
        <pc:spChg chg="mod">
          <ac:chgData name="LAMIAE BEZZAZ" userId="f9bc3cc0-8e1c-4944-afa8-b4b36bbf20e1" providerId="ADAL" clId="{E821E4D5-6843-43D8-848B-A2FDCAF0872F}" dt="2026-01-16T16:26:34.568" v="11" actId="20577"/>
          <ac:spMkLst>
            <pc:docMk/>
            <pc:sldMk cId="719573920" sldId="1053"/>
            <ac:spMk id="3" creationId="{0018BFEA-5391-DF2D-65A5-7815BAF0E488}"/>
          </ac:spMkLst>
        </pc:spChg>
        <pc:spChg chg="mod">
          <ac:chgData name="LAMIAE BEZZAZ" userId="f9bc3cc0-8e1c-4944-afa8-b4b36bbf20e1" providerId="ADAL" clId="{E821E4D5-6843-43D8-848B-A2FDCAF0872F}" dt="2026-01-16T16:26:45.324" v="15" actId="20577"/>
          <ac:spMkLst>
            <pc:docMk/>
            <pc:sldMk cId="719573920" sldId="1053"/>
            <ac:spMk id="5" creationId="{F4C33C7C-984C-F250-FB5E-05D2C11BE132}"/>
          </ac:spMkLst>
        </pc:spChg>
        <pc:spChg chg="mod">
          <ac:chgData name="LAMIAE BEZZAZ" userId="f9bc3cc0-8e1c-4944-afa8-b4b36bbf20e1" providerId="ADAL" clId="{E821E4D5-6843-43D8-848B-A2FDCAF0872F}" dt="2026-01-16T16:26:23.219" v="7" actId="20577"/>
          <ac:spMkLst>
            <pc:docMk/>
            <pc:sldMk cId="719573920" sldId="1053"/>
            <ac:spMk id="58" creationId="{83C28088-0DA7-C997-EDDA-2D9D922584DF}"/>
          </ac:spMkLst>
        </pc:spChg>
        <pc:spChg chg="mod">
          <ac:chgData name="LAMIAE BEZZAZ" userId="f9bc3cc0-8e1c-4944-afa8-b4b36bbf20e1" providerId="ADAL" clId="{E821E4D5-6843-43D8-848B-A2FDCAF0872F}" dt="2026-01-16T16:26:59.094" v="27" actId="20577"/>
          <ac:spMkLst>
            <pc:docMk/>
            <pc:sldMk cId="719573920" sldId="1053"/>
            <ac:spMk id="61" creationId="{4FA87CEC-D652-B9BE-46F0-2FCE5C272FE0}"/>
          </ac:spMkLst>
        </pc:spChg>
      </pc:sldChg>
      <pc:sldChg chg="addSp delSp modSp add">
        <pc:chgData name="LAMIAE BEZZAZ" userId="f9bc3cc0-8e1c-4944-afa8-b4b36bbf20e1" providerId="ADAL" clId="{E821E4D5-6843-43D8-848B-A2FDCAF0872F}" dt="2026-01-16T18:01:04.363" v="853"/>
        <pc:sldMkLst>
          <pc:docMk/>
          <pc:sldMk cId="1502418412" sldId="1055"/>
        </pc:sldMkLst>
        <pc:spChg chg="mod">
          <ac:chgData name="LAMIAE BEZZAZ" userId="f9bc3cc0-8e1c-4944-afa8-b4b36bbf20e1" providerId="ADAL" clId="{E821E4D5-6843-43D8-848B-A2FDCAF0872F}" dt="2026-01-16T17:44:50.247" v="605" actId="20577"/>
          <ac:spMkLst>
            <pc:docMk/>
            <pc:sldMk cId="1502418412" sldId="1055"/>
            <ac:spMk id="5" creationId="{315895FF-8CE3-CB65-AE8E-73734C49FA48}"/>
          </ac:spMkLst>
        </pc:spChg>
        <pc:picChg chg="del">
          <ac:chgData name="LAMIAE BEZZAZ" userId="f9bc3cc0-8e1c-4944-afa8-b4b36bbf20e1" providerId="ADAL" clId="{E821E4D5-6843-43D8-848B-A2FDCAF0872F}" dt="2026-01-16T18:01:03.893" v="852" actId="478"/>
          <ac:picMkLst>
            <pc:docMk/>
            <pc:sldMk cId="1502418412" sldId="1055"/>
            <ac:picMk id="3" creationId="{FB23CB82-A95C-B318-BECF-83AFD13687DB}"/>
          </ac:picMkLst>
        </pc:picChg>
        <pc:picChg chg="add">
          <ac:chgData name="LAMIAE BEZZAZ" userId="f9bc3cc0-8e1c-4944-afa8-b4b36bbf20e1" providerId="ADAL" clId="{E821E4D5-6843-43D8-848B-A2FDCAF0872F}" dt="2026-01-16T18:01:04.363" v="853"/>
          <ac:picMkLst>
            <pc:docMk/>
            <pc:sldMk cId="1502418412" sldId="1055"/>
            <ac:picMk id="6" creationId="{4F868F13-8D8A-47AF-9099-F829D3F1B516}"/>
          </ac:picMkLst>
        </pc:picChg>
      </pc:sldChg>
      <pc:sldChg chg="addSp delSp modSp add">
        <pc:chgData name="LAMIAE BEZZAZ" userId="f9bc3cc0-8e1c-4944-afa8-b4b36bbf20e1" providerId="ADAL" clId="{E821E4D5-6843-43D8-848B-A2FDCAF0872F}" dt="2026-01-16T18:01:13.994" v="859" actId="1035"/>
        <pc:sldMkLst>
          <pc:docMk/>
          <pc:sldMk cId="1013917613" sldId="1056"/>
        </pc:sldMkLst>
        <pc:spChg chg="mod">
          <ac:chgData name="LAMIAE BEZZAZ" userId="f9bc3cc0-8e1c-4944-afa8-b4b36bbf20e1" providerId="ADAL" clId="{E821E4D5-6843-43D8-848B-A2FDCAF0872F}" dt="2026-01-16T17:45:09.017" v="608" actId="20577"/>
          <ac:spMkLst>
            <pc:docMk/>
            <pc:sldMk cId="1013917613" sldId="1056"/>
            <ac:spMk id="4" creationId="{01DE93E8-122F-4E3B-BA88-9009A519AFE9}"/>
          </ac:spMkLst>
        </pc:spChg>
        <pc:picChg chg="del">
          <ac:chgData name="LAMIAE BEZZAZ" userId="f9bc3cc0-8e1c-4944-afa8-b4b36bbf20e1" providerId="ADAL" clId="{E821E4D5-6843-43D8-848B-A2FDCAF0872F}" dt="2026-01-16T18:01:12.079" v="856" actId="478"/>
          <ac:picMkLst>
            <pc:docMk/>
            <pc:sldMk cId="1013917613" sldId="1056"/>
            <ac:picMk id="3" creationId="{FB23CB82-A95C-B318-BECF-83AFD13687DB}"/>
          </ac:picMkLst>
        </pc:picChg>
        <pc:picChg chg="add mod">
          <ac:chgData name="LAMIAE BEZZAZ" userId="f9bc3cc0-8e1c-4944-afa8-b4b36bbf20e1" providerId="ADAL" clId="{E821E4D5-6843-43D8-848B-A2FDCAF0872F}" dt="2026-01-16T18:01:13.994" v="859" actId="1035"/>
          <ac:picMkLst>
            <pc:docMk/>
            <pc:sldMk cId="1013917613" sldId="1056"/>
            <ac:picMk id="5" creationId="{02CFC0E3-A685-4945-B075-05D928F3235B}"/>
          </ac:picMkLst>
        </pc:picChg>
      </pc:sldChg>
      <pc:sldChg chg="delSp">
        <pc:chgData name="LAMIAE BEZZAZ" userId="f9bc3cc0-8e1c-4944-afa8-b4b36bbf20e1" providerId="ADAL" clId="{E821E4D5-6843-43D8-848B-A2FDCAF0872F}" dt="2026-01-16T16:31:21.544" v="59" actId="478"/>
        <pc:sldMkLst>
          <pc:docMk/>
          <pc:sldMk cId="2870206064" sldId="1057"/>
        </pc:sldMkLst>
        <pc:picChg chg="del">
          <ac:chgData name="LAMIAE BEZZAZ" userId="f9bc3cc0-8e1c-4944-afa8-b4b36bbf20e1" providerId="ADAL" clId="{E821E4D5-6843-43D8-848B-A2FDCAF0872F}" dt="2026-01-16T16:31:21.544" v="59" actId="478"/>
          <ac:picMkLst>
            <pc:docMk/>
            <pc:sldMk cId="2870206064" sldId="1057"/>
            <ac:picMk id="4" creationId="{B7438F1B-2620-4BEC-9E3D-834EB6BAC501}"/>
          </ac:picMkLst>
        </pc:picChg>
      </pc:sldChg>
      <pc:sldChg chg="delSp delAnim">
        <pc:chgData name="LAMIAE BEZZAZ" userId="f9bc3cc0-8e1c-4944-afa8-b4b36bbf20e1" providerId="ADAL" clId="{E821E4D5-6843-43D8-848B-A2FDCAF0872F}" dt="2026-01-16T16:31:28.275" v="60" actId="478"/>
        <pc:sldMkLst>
          <pc:docMk/>
          <pc:sldMk cId="2700340952" sldId="1058"/>
        </pc:sldMkLst>
        <pc:picChg chg="del">
          <ac:chgData name="LAMIAE BEZZAZ" userId="f9bc3cc0-8e1c-4944-afa8-b4b36bbf20e1" providerId="ADAL" clId="{E821E4D5-6843-43D8-848B-A2FDCAF0872F}" dt="2026-01-16T16:31:28.275" v="60" actId="478"/>
          <ac:picMkLst>
            <pc:docMk/>
            <pc:sldMk cId="2700340952" sldId="1058"/>
            <ac:picMk id="5" creationId="{AB6AD4DF-2B3F-41FF-AD37-15673ABEB0D2}"/>
          </ac:picMkLst>
        </pc:picChg>
      </pc:sldChg>
      <pc:sldChg chg="delSp">
        <pc:chgData name="LAMIAE BEZZAZ" userId="f9bc3cc0-8e1c-4944-afa8-b4b36bbf20e1" providerId="ADAL" clId="{E821E4D5-6843-43D8-848B-A2FDCAF0872F}" dt="2026-01-16T16:31:32.201" v="61" actId="478"/>
        <pc:sldMkLst>
          <pc:docMk/>
          <pc:sldMk cId="1123622302" sldId="1059"/>
        </pc:sldMkLst>
        <pc:picChg chg="del">
          <ac:chgData name="LAMIAE BEZZAZ" userId="f9bc3cc0-8e1c-4944-afa8-b4b36bbf20e1" providerId="ADAL" clId="{E821E4D5-6843-43D8-848B-A2FDCAF0872F}" dt="2026-01-16T16:31:32.201" v="61" actId="478"/>
          <ac:picMkLst>
            <pc:docMk/>
            <pc:sldMk cId="1123622302" sldId="1059"/>
            <ac:picMk id="4" creationId="{D9B45B39-9E26-4739-BBF4-224F15050D1C}"/>
          </ac:picMkLst>
        </pc:picChg>
      </pc:sldChg>
      <pc:sldChg chg="addSp delSp modSp add">
        <pc:chgData name="LAMIAE BEZZAZ" userId="f9bc3cc0-8e1c-4944-afa8-b4b36bbf20e1" providerId="ADAL" clId="{E821E4D5-6843-43D8-848B-A2FDCAF0872F}" dt="2026-01-16T18:01:34.416" v="869"/>
        <pc:sldMkLst>
          <pc:docMk/>
          <pc:sldMk cId="3209192100" sldId="1060"/>
        </pc:sldMkLst>
        <pc:spChg chg="mod">
          <ac:chgData name="LAMIAE BEZZAZ" userId="f9bc3cc0-8e1c-4944-afa8-b4b36bbf20e1" providerId="ADAL" clId="{E821E4D5-6843-43D8-848B-A2FDCAF0872F}" dt="2026-01-16T17:46:01.910" v="618" actId="20577"/>
          <ac:spMkLst>
            <pc:docMk/>
            <pc:sldMk cId="3209192100" sldId="1060"/>
            <ac:spMk id="4" creationId="{01DE93E8-122F-4E3B-BA88-9009A519AFE9}"/>
          </ac:spMkLst>
        </pc:spChg>
        <pc:picChg chg="del">
          <ac:chgData name="LAMIAE BEZZAZ" userId="f9bc3cc0-8e1c-4944-afa8-b4b36bbf20e1" providerId="ADAL" clId="{E821E4D5-6843-43D8-848B-A2FDCAF0872F}" dt="2026-01-16T18:01:33.985" v="868" actId="478"/>
          <ac:picMkLst>
            <pc:docMk/>
            <pc:sldMk cId="3209192100" sldId="1060"/>
            <ac:picMk id="3" creationId="{FB23CB82-A95C-B318-BECF-83AFD13687DB}"/>
          </ac:picMkLst>
        </pc:picChg>
        <pc:picChg chg="add">
          <ac:chgData name="LAMIAE BEZZAZ" userId="f9bc3cc0-8e1c-4944-afa8-b4b36bbf20e1" providerId="ADAL" clId="{E821E4D5-6843-43D8-848B-A2FDCAF0872F}" dt="2026-01-16T18:01:34.416" v="869"/>
          <ac:picMkLst>
            <pc:docMk/>
            <pc:sldMk cId="3209192100" sldId="1060"/>
            <ac:picMk id="5" creationId="{114966B1-E2C8-49C9-BC83-89315E3786AB}"/>
          </ac:picMkLst>
        </pc:picChg>
      </pc:sldChg>
      <pc:sldChg chg="addSp delSp modSp add">
        <pc:chgData name="LAMIAE BEZZAZ" userId="f9bc3cc0-8e1c-4944-afa8-b4b36bbf20e1" providerId="ADAL" clId="{E821E4D5-6843-43D8-848B-A2FDCAF0872F}" dt="2026-01-16T18:01:30.684" v="867"/>
        <pc:sldMkLst>
          <pc:docMk/>
          <pc:sldMk cId="981448992" sldId="1061"/>
        </pc:sldMkLst>
        <pc:spChg chg="mod">
          <ac:chgData name="LAMIAE BEZZAZ" userId="f9bc3cc0-8e1c-4944-afa8-b4b36bbf20e1" providerId="ADAL" clId="{E821E4D5-6843-43D8-848B-A2FDCAF0872F}" dt="2026-01-16T17:45:53.508" v="616" actId="20577"/>
          <ac:spMkLst>
            <pc:docMk/>
            <pc:sldMk cId="981448992" sldId="1061"/>
            <ac:spMk id="4" creationId="{01DE93E8-122F-4E3B-BA88-9009A519AFE9}"/>
          </ac:spMkLst>
        </pc:spChg>
        <pc:picChg chg="del">
          <ac:chgData name="LAMIAE BEZZAZ" userId="f9bc3cc0-8e1c-4944-afa8-b4b36bbf20e1" providerId="ADAL" clId="{E821E4D5-6843-43D8-848B-A2FDCAF0872F}" dt="2026-01-16T18:01:29.041" v="866" actId="478"/>
          <ac:picMkLst>
            <pc:docMk/>
            <pc:sldMk cId="981448992" sldId="1061"/>
            <ac:picMk id="3" creationId="{FB23CB82-A95C-B318-BECF-83AFD13687DB}"/>
          </ac:picMkLst>
        </pc:picChg>
        <pc:picChg chg="add">
          <ac:chgData name="LAMIAE BEZZAZ" userId="f9bc3cc0-8e1c-4944-afa8-b4b36bbf20e1" providerId="ADAL" clId="{E821E4D5-6843-43D8-848B-A2FDCAF0872F}" dt="2026-01-16T18:01:30.684" v="867"/>
          <ac:picMkLst>
            <pc:docMk/>
            <pc:sldMk cId="981448992" sldId="1061"/>
            <ac:picMk id="5" creationId="{234A090B-4034-4260-B533-2C06A7856881}"/>
          </ac:picMkLst>
        </pc:picChg>
      </pc:sldChg>
      <pc:sldChg chg="addSp delSp modSp add">
        <pc:chgData name="LAMIAE BEZZAZ" userId="f9bc3cc0-8e1c-4944-afa8-b4b36bbf20e1" providerId="ADAL" clId="{E821E4D5-6843-43D8-848B-A2FDCAF0872F}" dt="2026-01-16T18:01:59.047" v="878"/>
        <pc:sldMkLst>
          <pc:docMk/>
          <pc:sldMk cId="3733084878" sldId="1062"/>
        </pc:sldMkLst>
        <pc:spChg chg="mod">
          <ac:chgData name="LAMIAE BEZZAZ" userId="f9bc3cc0-8e1c-4944-afa8-b4b36bbf20e1" providerId="ADAL" clId="{E821E4D5-6843-43D8-848B-A2FDCAF0872F}" dt="2026-01-16T17:52:02.819" v="691" actId="20577"/>
          <ac:spMkLst>
            <pc:docMk/>
            <pc:sldMk cId="3733084878" sldId="1062"/>
            <ac:spMk id="4" creationId="{01DE93E8-122F-4E3B-BA88-9009A519AFE9}"/>
          </ac:spMkLst>
        </pc:spChg>
        <pc:grpChg chg="del mod">
          <ac:chgData name="LAMIAE BEZZAZ" userId="f9bc3cc0-8e1c-4944-afa8-b4b36bbf20e1" providerId="ADAL" clId="{E821E4D5-6843-43D8-848B-A2FDCAF0872F}" dt="2026-01-16T18:01:58.534" v="877" actId="478"/>
          <ac:grpSpMkLst>
            <pc:docMk/>
            <pc:sldMk cId="3733084878" sldId="1062"/>
            <ac:grpSpMk id="5" creationId="{03C9971D-4BB2-40E2-80B0-2A2A15E340E8}"/>
          </ac:grpSpMkLst>
        </pc:grpChg>
        <pc:picChg chg="add">
          <ac:chgData name="LAMIAE BEZZAZ" userId="f9bc3cc0-8e1c-4944-afa8-b4b36bbf20e1" providerId="ADAL" clId="{E821E4D5-6843-43D8-848B-A2FDCAF0872F}" dt="2026-01-16T18:01:59.047" v="878"/>
          <ac:picMkLst>
            <pc:docMk/>
            <pc:sldMk cId="3733084878" sldId="1062"/>
            <ac:picMk id="8" creationId="{9EE0B382-6458-480D-9750-D657DE5C5353}"/>
          </ac:picMkLst>
        </pc:picChg>
      </pc:sldChg>
      <pc:sldChg chg="addSp delSp modSp add del">
        <pc:chgData name="LAMIAE BEZZAZ" userId="f9bc3cc0-8e1c-4944-afa8-b4b36bbf20e1" providerId="ADAL" clId="{E821E4D5-6843-43D8-848B-A2FDCAF0872F}" dt="2026-01-16T18:07:53.133" v="959" actId="20577"/>
        <pc:sldMkLst>
          <pc:docMk/>
          <pc:sldMk cId="4278752706" sldId="1064"/>
        </pc:sldMkLst>
        <pc:spChg chg="mod">
          <ac:chgData name="LAMIAE BEZZAZ" userId="f9bc3cc0-8e1c-4944-afa8-b4b36bbf20e1" providerId="ADAL" clId="{E821E4D5-6843-43D8-848B-A2FDCAF0872F}" dt="2026-01-16T18:07:53.133" v="959" actId="20577"/>
          <ac:spMkLst>
            <pc:docMk/>
            <pc:sldMk cId="4278752706" sldId="1064"/>
            <ac:spMk id="14" creationId="{00A86E88-936D-9BAB-4944-1681CC7607AB}"/>
          </ac:spMkLst>
        </pc:spChg>
        <pc:picChg chg="del">
          <ac:chgData name="LAMIAE BEZZAZ" userId="f9bc3cc0-8e1c-4944-afa8-b4b36bbf20e1" providerId="ADAL" clId="{E821E4D5-6843-43D8-848B-A2FDCAF0872F}" dt="2026-01-16T18:07:47.012" v="954" actId="478"/>
          <ac:picMkLst>
            <pc:docMk/>
            <pc:sldMk cId="4278752706" sldId="1064"/>
            <ac:picMk id="2" creationId="{4904A719-ED03-4B7C-BC88-AED91E4C2020}"/>
          </ac:picMkLst>
        </pc:picChg>
        <pc:picChg chg="add">
          <ac:chgData name="LAMIAE BEZZAZ" userId="f9bc3cc0-8e1c-4944-afa8-b4b36bbf20e1" providerId="ADAL" clId="{E821E4D5-6843-43D8-848B-A2FDCAF0872F}" dt="2026-01-16T18:07:47.771" v="955"/>
          <ac:picMkLst>
            <pc:docMk/>
            <pc:sldMk cId="4278752706" sldId="1064"/>
            <ac:picMk id="3" creationId="{1D350390-4D94-479E-8BAB-F57C8271998C}"/>
          </ac:picMkLst>
        </pc:picChg>
      </pc:sldChg>
      <pc:sldChg chg="addSp delSp add del">
        <pc:chgData name="LAMIAE BEZZAZ" userId="f9bc3cc0-8e1c-4944-afa8-b4b36bbf20e1" providerId="ADAL" clId="{E821E4D5-6843-43D8-848B-A2FDCAF0872F}" dt="2026-01-16T18:07:56.924" v="961"/>
        <pc:sldMkLst>
          <pc:docMk/>
          <pc:sldMk cId="1527348485" sldId="1065"/>
        </pc:sldMkLst>
        <pc:grpChg chg="del">
          <ac:chgData name="LAMIAE BEZZAZ" userId="f9bc3cc0-8e1c-4944-afa8-b4b36bbf20e1" providerId="ADAL" clId="{E821E4D5-6843-43D8-848B-A2FDCAF0872F}" dt="2026-01-16T18:02:18.509" v="884" actId="478"/>
          <ac:grpSpMkLst>
            <pc:docMk/>
            <pc:sldMk cId="1527348485" sldId="1065"/>
            <ac:grpSpMk id="4" creationId="{1A7877A5-2EBC-B033-BEBC-72098D9A794B}"/>
          </ac:grpSpMkLst>
        </pc:grpChg>
        <pc:picChg chg="del">
          <ac:chgData name="LAMIAE BEZZAZ" userId="f9bc3cc0-8e1c-4944-afa8-b4b36bbf20e1" providerId="ADAL" clId="{E821E4D5-6843-43D8-848B-A2FDCAF0872F}" dt="2026-01-16T18:07:56.381" v="960" actId="478"/>
          <ac:picMkLst>
            <pc:docMk/>
            <pc:sldMk cId="1527348485" sldId="1065"/>
            <ac:picMk id="2" creationId="{B47C8CD2-5C13-4ADF-9DD8-C9B63D6244C5}"/>
          </ac:picMkLst>
        </pc:picChg>
        <pc:picChg chg="add">
          <ac:chgData name="LAMIAE BEZZAZ" userId="f9bc3cc0-8e1c-4944-afa8-b4b36bbf20e1" providerId="ADAL" clId="{E821E4D5-6843-43D8-848B-A2FDCAF0872F}" dt="2026-01-16T18:07:56.924" v="961"/>
          <ac:picMkLst>
            <pc:docMk/>
            <pc:sldMk cId="1527348485" sldId="1065"/>
            <ac:picMk id="3" creationId="{926048F5-274A-401A-A5CE-9AA62E8E8406}"/>
          </ac:picMkLst>
        </pc:picChg>
        <pc:picChg chg="add">
          <ac:chgData name="LAMIAE BEZZAZ" userId="f9bc3cc0-8e1c-4944-afa8-b4b36bbf20e1" providerId="ADAL" clId="{E821E4D5-6843-43D8-848B-A2FDCAF0872F}" dt="2026-01-16T18:02:20.484" v="885"/>
          <ac:picMkLst>
            <pc:docMk/>
            <pc:sldMk cId="1527348485" sldId="1065"/>
            <ac:picMk id="8" creationId="{65A14C92-F8AB-4429-86E4-CC98300030A4}"/>
          </ac:picMkLst>
        </pc:picChg>
      </pc:sldChg>
      <pc:sldChg chg="modSp add">
        <pc:chgData name="LAMIAE BEZZAZ" userId="f9bc3cc0-8e1c-4944-afa8-b4b36bbf20e1" providerId="ADAL" clId="{E821E4D5-6843-43D8-848B-A2FDCAF0872F}" dt="2026-01-16T16:36:36.825" v="246" actId="20577"/>
        <pc:sldMkLst>
          <pc:docMk/>
          <pc:sldMk cId="454514536" sldId="1076"/>
        </pc:sldMkLst>
        <pc:spChg chg="mod">
          <ac:chgData name="LAMIAE BEZZAZ" userId="f9bc3cc0-8e1c-4944-afa8-b4b36bbf20e1" providerId="ADAL" clId="{E821E4D5-6843-43D8-848B-A2FDCAF0872F}" dt="2026-01-16T16:36:36.825" v="246" actId="20577"/>
          <ac:spMkLst>
            <pc:docMk/>
            <pc:sldMk cId="454514536" sldId="1076"/>
            <ac:spMk id="13" creationId="{A0C8D987-AB03-4875-B3E7-8D18DA9408E2}"/>
          </ac:spMkLst>
        </pc:spChg>
      </pc:sldChg>
      <pc:sldChg chg="modSp add">
        <pc:chgData name="LAMIAE BEZZAZ" userId="f9bc3cc0-8e1c-4944-afa8-b4b36bbf20e1" providerId="ADAL" clId="{E821E4D5-6843-43D8-848B-A2FDCAF0872F}" dt="2026-01-16T16:37:24.092" v="281" actId="20577"/>
        <pc:sldMkLst>
          <pc:docMk/>
          <pc:sldMk cId="796417316" sldId="1077"/>
        </pc:sldMkLst>
        <pc:spChg chg="mod">
          <ac:chgData name="LAMIAE BEZZAZ" userId="f9bc3cc0-8e1c-4944-afa8-b4b36bbf20e1" providerId="ADAL" clId="{E821E4D5-6843-43D8-848B-A2FDCAF0872F}" dt="2026-01-16T16:37:24.092" v="281" actId="20577"/>
          <ac:spMkLst>
            <pc:docMk/>
            <pc:sldMk cId="796417316" sldId="1077"/>
            <ac:spMk id="13" creationId="{A0C8D987-AB03-4875-B3E7-8D18DA9408E2}"/>
          </ac:spMkLst>
        </pc:spChg>
      </pc:sldChg>
      <pc:sldChg chg="addSp delSp modSp add">
        <pc:chgData name="LAMIAE BEZZAZ" userId="f9bc3cc0-8e1c-4944-afa8-b4b36bbf20e1" providerId="ADAL" clId="{E821E4D5-6843-43D8-848B-A2FDCAF0872F}" dt="2026-01-16T18:01:07.951" v="855"/>
        <pc:sldMkLst>
          <pc:docMk/>
          <pc:sldMk cId="2911710300" sldId="1078"/>
        </pc:sldMkLst>
        <pc:spChg chg="mod">
          <ac:chgData name="LAMIAE BEZZAZ" userId="f9bc3cc0-8e1c-4944-afa8-b4b36bbf20e1" providerId="ADAL" clId="{E821E4D5-6843-43D8-848B-A2FDCAF0872F}" dt="2026-01-16T17:44:54.771" v="606" actId="20577"/>
          <ac:spMkLst>
            <pc:docMk/>
            <pc:sldMk cId="2911710300" sldId="1078"/>
            <ac:spMk id="5" creationId="{A058E71F-9FE9-52B7-99A2-348EC8273CCD}"/>
          </ac:spMkLst>
        </pc:spChg>
        <pc:picChg chg="del">
          <ac:chgData name="LAMIAE BEZZAZ" userId="f9bc3cc0-8e1c-4944-afa8-b4b36bbf20e1" providerId="ADAL" clId="{E821E4D5-6843-43D8-848B-A2FDCAF0872F}" dt="2026-01-16T18:01:07.451" v="854" actId="478"/>
          <ac:picMkLst>
            <pc:docMk/>
            <pc:sldMk cId="2911710300" sldId="1078"/>
            <ac:picMk id="3" creationId="{6A8F804F-0312-7C14-287B-895B95355556}"/>
          </ac:picMkLst>
        </pc:picChg>
        <pc:picChg chg="add">
          <ac:chgData name="LAMIAE BEZZAZ" userId="f9bc3cc0-8e1c-4944-afa8-b4b36bbf20e1" providerId="ADAL" clId="{E821E4D5-6843-43D8-848B-A2FDCAF0872F}" dt="2026-01-16T18:01:07.951" v="855"/>
          <ac:picMkLst>
            <pc:docMk/>
            <pc:sldMk cId="2911710300" sldId="1078"/>
            <ac:picMk id="6" creationId="{D81D9347-96B4-450B-A9E8-3CA6A72FC27E}"/>
          </ac:picMkLst>
        </pc:picChg>
      </pc:sldChg>
      <pc:sldChg chg="addSp delSp modSp add">
        <pc:chgData name="LAMIAE BEZZAZ" userId="f9bc3cc0-8e1c-4944-afa8-b4b36bbf20e1" providerId="ADAL" clId="{E821E4D5-6843-43D8-848B-A2FDCAF0872F}" dt="2026-01-16T18:01:26.062" v="865"/>
        <pc:sldMkLst>
          <pc:docMk/>
          <pc:sldMk cId="1726328223" sldId="1079"/>
        </pc:sldMkLst>
        <pc:spChg chg="mod">
          <ac:chgData name="LAMIAE BEZZAZ" userId="f9bc3cc0-8e1c-4944-afa8-b4b36bbf20e1" providerId="ADAL" clId="{E821E4D5-6843-43D8-848B-A2FDCAF0872F}" dt="2026-01-16T17:45:29.694" v="610" actId="20577"/>
          <ac:spMkLst>
            <pc:docMk/>
            <pc:sldMk cId="1726328223" sldId="1079"/>
            <ac:spMk id="4" creationId="{01DE93E8-122F-4E3B-BA88-9009A519AFE9}"/>
          </ac:spMkLst>
        </pc:spChg>
        <pc:picChg chg="del">
          <ac:chgData name="LAMIAE BEZZAZ" userId="f9bc3cc0-8e1c-4944-afa8-b4b36bbf20e1" providerId="ADAL" clId="{E821E4D5-6843-43D8-848B-A2FDCAF0872F}" dt="2026-01-16T18:01:25.664" v="864" actId="478"/>
          <ac:picMkLst>
            <pc:docMk/>
            <pc:sldMk cId="1726328223" sldId="1079"/>
            <ac:picMk id="3" creationId="{FB23CB82-A95C-B318-BECF-83AFD13687DB}"/>
          </ac:picMkLst>
        </pc:picChg>
        <pc:picChg chg="add">
          <ac:chgData name="LAMIAE BEZZAZ" userId="f9bc3cc0-8e1c-4944-afa8-b4b36bbf20e1" providerId="ADAL" clId="{E821E4D5-6843-43D8-848B-A2FDCAF0872F}" dt="2026-01-16T18:01:26.062" v="865"/>
          <ac:picMkLst>
            <pc:docMk/>
            <pc:sldMk cId="1726328223" sldId="1079"/>
            <ac:picMk id="5" creationId="{778415C1-374D-455A-B801-F21FEABFF48D}"/>
          </ac:picMkLst>
        </pc:picChg>
      </pc:sldChg>
      <pc:sldChg chg="addSp delSp modSp add ord">
        <pc:chgData name="LAMIAE BEZZAZ" userId="f9bc3cc0-8e1c-4944-afa8-b4b36bbf20e1" providerId="ADAL" clId="{E821E4D5-6843-43D8-848B-A2FDCAF0872F}" dt="2026-01-16T18:01:19.569" v="861"/>
        <pc:sldMkLst>
          <pc:docMk/>
          <pc:sldMk cId="1486418057" sldId="1080"/>
        </pc:sldMkLst>
        <pc:spChg chg="mod">
          <ac:chgData name="LAMIAE BEZZAZ" userId="f9bc3cc0-8e1c-4944-afa8-b4b36bbf20e1" providerId="ADAL" clId="{E821E4D5-6843-43D8-848B-A2FDCAF0872F}" dt="2026-01-16T17:45:38.227" v="612" actId="20577"/>
          <ac:spMkLst>
            <pc:docMk/>
            <pc:sldMk cId="1486418057" sldId="1080"/>
            <ac:spMk id="4" creationId="{01DE93E8-122F-4E3B-BA88-9009A519AFE9}"/>
          </ac:spMkLst>
        </pc:spChg>
        <pc:picChg chg="del">
          <ac:chgData name="LAMIAE BEZZAZ" userId="f9bc3cc0-8e1c-4944-afa8-b4b36bbf20e1" providerId="ADAL" clId="{E821E4D5-6843-43D8-848B-A2FDCAF0872F}" dt="2026-01-16T18:01:17.041" v="860" actId="478"/>
          <ac:picMkLst>
            <pc:docMk/>
            <pc:sldMk cId="1486418057" sldId="1080"/>
            <ac:picMk id="3" creationId="{FB23CB82-A95C-B318-BECF-83AFD13687DB}"/>
          </ac:picMkLst>
        </pc:picChg>
        <pc:picChg chg="add">
          <ac:chgData name="LAMIAE BEZZAZ" userId="f9bc3cc0-8e1c-4944-afa8-b4b36bbf20e1" providerId="ADAL" clId="{E821E4D5-6843-43D8-848B-A2FDCAF0872F}" dt="2026-01-16T18:01:19.569" v="861"/>
          <ac:picMkLst>
            <pc:docMk/>
            <pc:sldMk cId="1486418057" sldId="1080"/>
            <ac:picMk id="5" creationId="{3C15D212-7EE1-4CF2-B566-A67991E88A55}"/>
          </ac:picMkLst>
        </pc:picChg>
      </pc:sldChg>
      <pc:sldChg chg="addSp delSp modSp add ord">
        <pc:chgData name="LAMIAE BEZZAZ" userId="f9bc3cc0-8e1c-4944-afa8-b4b36bbf20e1" providerId="ADAL" clId="{E821E4D5-6843-43D8-848B-A2FDCAF0872F}" dt="2026-01-16T18:01:22.856" v="863"/>
        <pc:sldMkLst>
          <pc:docMk/>
          <pc:sldMk cId="2353863642" sldId="1081"/>
        </pc:sldMkLst>
        <pc:spChg chg="mod">
          <ac:chgData name="LAMIAE BEZZAZ" userId="f9bc3cc0-8e1c-4944-afa8-b4b36bbf20e1" providerId="ADAL" clId="{E821E4D5-6843-43D8-848B-A2FDCAF0872F}" dt="2026-01-16T17:45:47.265" v="614" actId="20577"/>
          <ac:spMkLst>
            <pc:docMk/>
            <pc:sldMk cId="2353863642" sldId="1081"/>
            <ac:spMk id="4" creationId="{01DE93E8-122F-4E3B-BA88-9009A519AFE9}"/>
          </ac:spMkLst>
        </pc:spChg>
        <pc:picChg chg="del">
          <ac:chgData name="LAMIAE BEZZAZ" userId="f9bc3cc0-8e1c-4944-afa8-b4b36bbf20e1" providerId="ADAL" clId="{E821E4D5-6843-43D8-848B-A2FDCAF0872F}" dt="2026-01-16T18:01:22.441" v="862" actId="478"/>
          <ac:picMkLst>
            <pc:docMk/>
            <pc:sldMk cId="2353863642" sldId="1081"/>
            <ac:picMk id="3" creationId="{FB23CB82-A95C-B318-BECF-83AFD13687DB}"/>
          </ac:picMkLst>
        </pc:picChg>
        <pc:picChg chg="add">
          <ac:chgData name="LAMIAE BEZZAZ" userId="f9bc3cc0-8e1c-4944-afa8-b4b36bbf20e1" providerId="ADAL" clId="{E821E4D5-6843-43D8-848B-A2FDCAF0872F}" dt="2026-01-16T18:01:22.856" v="863"/>
          <ac:picMkLst>
            <pc:docMk/>
            <pc:sldMk cId="2353863642" sldId="1081"/>
            <ac:picMk id="5" creationId="{A20F0C03-BC1A-4D37-8F07-DB53842A341A}"/>
          </ac:picMkLst>
        </pc:picChg>
      </pc:sldChg>
      <pc:sldChg chg="addSp delSp add">
        <pc:chgData name="LAMIAE BEZZAZ" userId="f9bc3cc0-8e1c-4944-afa8-b4b36bbf20e1" providerId="ADAL" clId="{E821E4D5-6843-43D8-848B-A2FDCAF0872F}" dt="2026-01-16T18:01:51.121" v="873"/>
        <pc:sldMkLst>
          <pc:docMk/>
          <pc:sldMk cId="1058971113" sldId="1082"/>
        </pc:sldMkLst>
        <pc:grpChg chg="del">
          <ac:chgData name="LAMIAE BEZZAZ" userId="f9bc3cc0-8e1c-4944-afa8-b4b36bbf20e1" providerId="ADAL" clId="{E821E4D5-6843-43D8-848B-A2FDCAF0872F}" dt="2026-01-16T18:01:48.424" v="872" actId="478"/>
          <ac:grpSpMkLst>
            <pc:docMk/>
            <pc:sldMk cId="1058971113" sldId="1082"/>
            <ac:grpSpMk id="5" creationId="{8872B0EA-FB71-487D-8CD0-A3D4920B07E4}"/>
          </ac:grpSpMkLst>
        </pc:grpChg>
        <pc:picChg chg="del">
          <ac:chgData name="LAMIAE BEZZAZ" userId="f9bc3cc0-8e1c-4944-afa8-b4b36bbf20e1" providerId="ADAL" clId="{E821E4D5-6843-43D8-848B-A2FDCAF0872F}" dt="2026-01-16T17:53:36.396" v="699" actId="478"/>
          <ac:picMkLst>
            <pc:docMk/>
            <pc:sldMk cId="1058971113" sldId="1082"/>
            <ac:picMk id="2" creationId="{E126F7DE-859C-4AC6-AED1-96E3433D73E7}"/>
          </ac:picMkLst>
        </pc:picChg>
        <pc:picChg chg="add">
          <ac:chgData name="LAMIAE BEZZAZ" userId="f9bc3cc0-8e1c-4944-afa8-b4b36bbf20e1" providerId="ADAL" clId="{E821E4D5-6843-43D8-848B-A2FDCAF0872F}" dt="2026-01-16T18:01:51.121" v="873"/>
          <ac:picMkLst>
            <pc:docMk/>
            <pc:sldMk cId="1058971113" sldId="1082"/>
            <ac:picMk id="11" creationId="{3DFD3DE6-AB25-4C79-8BB0-C4440192FCB7}"/>
          </ac:picMkLst>
        </pc:picChg>
      </pc:sldChg>
      <pc:sldChg chg="addSp delSp modSp add del">
        <pc:chgData name="LAMIAE BEZZAZ" userId="f9bc3cc0-8e1c-4944-afa8-b4b36bbf20e1" providerId="ADAL" clId="{E821E4D5-6843-43D8-848B-A2FDCAF0872F}" dt="2026-01-16T18:09:23.684" v="979" actId="20577"/>
        <pc:sldMkLst>
          <pc:docMk/>
          <pc:sldMk cId="3233115111" sldId="1084"/>
        </pc:sldMkLst>
        <pc:spChg chg="mod">
          <ac:chgData name="LAMIAE BEZZAZ" userId="f9bc3cc0-8e1c-4944-afa8-b4b36bbf20e1" providerId="ADAL" clId="{E821E4D5-6843-43D8-848B-A2FDCAF0872F}" dt="2026-01-16T18:09:23.684" v="979" actId="20577"/>
          <ac:spMkLst>
            <pc:docMk/>
            <pc:sldMk cId="3233115111" sldId="1084"/>
            <ac:spMk id="14" creationId="{D78AD557-11DB-8FCD-2FF1-3820EBE20B3B}"/>
          </ac:spMkLst>
        </pc:spChg>
        <pc:picChg chg="del">
          <ac:chgData name="LAMIAE BEZZAZ" userId="f9bc3cc0-8e1c-4944-afa8-b4b36bbf20e1" providerId="ADAL" clId="{E821E4D5-6843-43D8-848B-A2FDCAF0872F}" dt="2026-01-16T18:09:18.721" v="976" actId="478"/>
          <ac:picMkLst>
            <pc:docMk/>
            <pc:sldMk cId="3233115111" sldId="1084"/>
            <ac:picMk id="2" creationId="{C79D951F-700C-493B-840E-62C8EE85FB19}"/>
          </ac:picMkLst>
        </pc:picChg>
        <pc:picChg chg="add">
          <ac:chgData name="LAMIAE BEZZAZ" userId="f9bc3cc0-8e1c-4944-afa8-b4b36bbf20e1" providerId="ADAL" clId="{E821E4D5-6843-43D8-848B-A2FDCAF0872F}" dt="2026-01-16T18:09:19.249" v="977"/>
          <ac:picMkLst>
            <pc:docMk/>
            <pc:sldMk cId="3233115111" sldId="1084"/>
            <ac:picMk id="3" creationId="{FCA7F1D0-9C9A-4452-9751-A39AED98EF28}"/>
          </ac:picMkLst>
        </pc:picChg>
      </pc:sldChg>
      <pc:sldChg chg="addSp delSp modSp add del">
        <pc:chgData name="LAMIAE BEZZAZ" userId="f9bc3cc0-8e1c-4944-afa8-b4b36bbf20e1" providerId="ADAL" clId="{E821E4D5-6843-43D8-848B-A2FDCAF0872F}" dt="2026-01-16T18:09:37.636" v="985" actId="14100"/>
        <pc:sldMkLst>
          <pc:docMk/>
          <pc:sldMk cId="4282982613" sldId="1085"/>
        </pc:sldMkLst>
        <pc:grpChg chg="del">
          <ac:chgData name="LAMIAE BEZZAZ" userId="f9bc3cc0-8e1c-4944-afa8-b4b36bbf20e1" providerId="ADAL" clId="{E821E4D5-6843-43D8-848B-A2FDCAF0872F}" dt="2026-01-16T18:02:26.637" v="886" actId="478"/>
          <ac:grpSpMkLst>
            <pc:docMk/>
            <pc:sldMk cId="4282982613" sldId="1085"/>
            <ac:grpSpMk id="4" creationId="{7540BF17-B8FC-0688-615A-A6E149BBAFA4}"/>
          </ac:grpSpMkLst>
        </pc:grpChg>
        <pc:picChg chg="del">
          <ac:chgData name="LAMIAE BEZZAZ" userId="f9bc3cc0-8e1c-4944-afa8-b4b36bbf20e1" providerId="ADAL" clId="{E821E4D5-6843-43D8-848B-A2FDCAF0872F}" dt="2026-01-16T18:09:32.215" v="982" actId="478"/>
          <ac:picMkLst>
            <pc:docMk/>
            <pc:sldMk cId="4282982613" sldId="1085"/>
            <ac:picMk id="2" creationId="{408A4519-B2B9-4A51-AFF4-73A040B98F9F}"/>
          </ac:picMkLst>
        </pc:picChg>
        <pc:picChg chg="add mod">
          <ac:chgData name="LAMIAE BEZZAZ" userId="f9bc3cc0-8e1c-4944-afa8-b4b36bbf20e1" providerId="ADAL" clId="{E821E4D5-6843-43D8-848B-A2FDCAF0872F}" dt="2026-01-16T18:09:37.636" v="985" actId="14100"/>
          <ac:picMkLst>
            <pc:docMk/>
            <pc:sldMk cId="4282982613" sldId="1085"/>
            <ac:picMk id="3" creationId="{42998849-14A1-48CD-B136-9CEF7D665B3E}"/>
          </ac:picMkLst>
        </pc:picChg>
        <pc:picChg chg="add">
          <ac:chgData name="LAMIAE BEZZAZ" userId="f9bc3cc0-8e1c-4944-afa8-b4b36bbf20e1" providerId="ADAL" clId="{E821E4D5-6843-43D8-848B-A2FDCAF0872F}" dt="2026-01-16T18:02:27.112" v="887"/>
          <ac:picMkLst>
            <pc:docMk/>
            <pc:sldMk cId="4282982613" sldId="1085"/>
            <ac:picMk id="8" creationId="{77F8697E-44C9-4708-807A-03C78DEC8D99}"/>
          </ac:picMkLst>
        </pc:picChg>
      </pc:sldChg>
      <pc:sldChg chg="addSp delSp modSp add del">
        <pc:chgData name="LAMIAE BEZZAZ" userId="f9bc3cc0-8e1c-4944-afa8-b4b36bbf20e1" providerId="ADAL" clId="{E821E4D5-6843-43D8-848B-A2FDCAF0872F}" dt="2026-01-16T18:17:52.400" v="1005" actId="1076"/>
        <pc:sldMkLst>
          <pc:docMk/>
          <pc:sldMk cId="3607611711" sldId="1086"/>
        </pc:sldMkLst>
        <pc:spChg chg="mod">
          <ac:chgData name="LAMIAE BEZZAZ" userId="f9bc3cc0-8e1c-4944-afa8-b4b36bbf20e1" providerId="ADAL" clId="{E821E4D5-6843-43D8-848B-A2FDCAF0872F}" dt="2026-01-16T18:10:12.637" v="996" actId="1076"/>
          <ac:spMkLst>
            <pc:docMk/>
            <pc:sldMk cId="3607611711" sldId="1086"/>
            <ac:spMk id="15" creationId="{3545B502-4955-F700-FE2C-9FE538AC8161}"/>
          </ac:spMkLst>
        </pc:spChg>
        <pc:grpChg chg="del">
          <ac:chgData name="LAMIAE BEZZAZ" userId="f9bc3cc0-8e1c-4944-afa8-b4b36bbf20e1" providerId="ADAL" clId="{E821E4D5-6843-43D8-848B-A2FDCAF0872F}" dt="2026-01-16T17:59:46.200" v="846" actId="478"/>
          <ac:grpSpMkLst>
            <pc:docMk/>
            <pc:sldMk cId="3607611711" sldId="1086"/>
            <ac:grpSpMk id="10" creationId="{781466BA-1669-8A8A-CC42-B3B142891FE5}"/>
          </ac:grpSpMkLst>
        </pc:grpChg>
        <pc:picChg chg="del">
          <ac:chgData name="LAMIAE BEZZAZ" userId="f9bc3cc0-8e1c-4944-afa8-b4b36bbf20e1" providerId="ADAL" clId="{E821E4D5-6843-43D8-848B-A2FDCAF0872F}" dt="2026-01-16T17:59:46.200" v="846" actId="478"/>
          <ac:picMkLst>
            <pc:docMk/>
            <pc:sldMk cId="3607611711" sldId="1086"/>
            <ac:picMk id="2" creationId="{1626CFEF-E0C0-E337-9EF4-2D1AED327E3C}"/>
          </ac:picMkLst>
        </pc:picChg>
        <pc:picChg chg="add del">
          <ac:chgData name="LAMIAE BEZZAZ" userId="f9bc3cc0-8e1c-4944-afa8-b4b36bbf20e1" providerId="ADAL" clId="{E821E4D5-6843-43D8-848B-A2FDCAF0872F}" dt="2026-01-16T18:09:40.761" v="986" actId="478"/>
          <ac:picMkLst>
            <pc:docMk/>
            <pc:sldMk cId="3607611711" sldId="1086"/>
            <ac:picMk id="3" creationId="{0F4103B2-A062-410B-BBB7-7D70601D9EC0}"/>
          </ac:picMkLst>
        </pc:picChg>
        <pc:picChg chg="del">
          <ac:chgData name="LAMIAE BEZZAZ" userId="f9bc3cc0-8e1c-4944-afa8-b4b36bbf20e1" providerId="ADAL" clId="{E821E4D5-6843-43D8-848B-A2FDCAF0872F}" dt="2026-01-16T18:09:27.812" v="980" actId="478"/>
          <ac:picMkLst>
            <pc:docMk/>
            <pc:sldMk cId="3607611711" sldId="1086"/>
            <ac:picMk id="4" creationId="{E9D87E8E-3ABA-43FE-ADD6-17DC215D6AB6}"/>
          </ac:picMkLst>
        </pc:picChg>
        <pc:picChg chg="add mod modCrop">
          <ac:chgData name="LAMIAE BEZZAZ" userId="f9bc3cc0-8e1c-4944-afa8-b4b36bbf20e1" providerId="ADAL" clId="{E821E4D5-6843-43D8-848B-A2FDCAF0872F}" dt="2026-01-16T18:17:52.400" v="1005" actId="1076"/>
          <ac:picMkLst>
            <pc:docMk/>
            <pc:sldMk cId="3607611711" sldId="1086"/>
            <ac:picMk id="6" creationId="{88A35D49-07A5-4376-B3BE-0C95A0017CCF}"/>
          </ac:picMkLst>
        </pc:picChg>
        <pc:picChg chg="add">
          <ac:chgData name="LAMIAE BEZZAZ" userId="f9bc3cc0-8e1c-4944-afa8-b4b36bbf20e1" providerId="ADAL" clId="{E821E4D5-6843-43D8-848B-A2FDCAF0872F}" dt="2026-01-16T17:59:46.962" v="847"/>
          <ac:picMkLst>
            <pc:docMk/>
            <pc:sldMk cId="3607611711" sldId="1086"/>
            <ac:picMk id="16" creationId="{6BE429AA-1D2F-45F1-9D63-49C3C51A088F}"/>
          </ac:picMkLst>
        </pc:picChg>
        <pc:picChg chg="add del">
          <ac:chgData name="LAMIAE BEZZAZ" userId="f9bc3cc0-8e1c-4944-afa8-b4b36bbf20e1" providerId="ADAL" clId="{E821E4D5-6843-43D8-848B-A2FDCAF0872F}" dt="2026-01-16T18:05:10.901" v="918" actId="478"/>
          <ac:picMkLst>
            <pc:docMk/>
            <pc:sldMk cId="3607611711" sldId="1086"/>
            <ac:picMk id="17" creationId="{72EF9518-23A9-48E6-A06F-794B508AEC5B}"/>
          </ac:picMkLst>
        </pc:picChg>
        <pc:picChg chg="add">
          <ac:chgData name="LAMIAE BEZZAZ" userId="f9bc3cc0-8e1c-4944-afa8-b4b36bbf20e1" providerId="ADAL" clId="{E821E4D5-6843-43D8-848B-A2FDCAF0872F}" dt="2026-01-16T18:05:11.411" v="919"/>
          <ac:picMkLst>
            <pc:docMk/>
            <pc:sldMk cId="3607611711" sldId="1086"/>
            <ac:picMk id="18" creationId="{0B542412-B505-492C-97AC-F4A61E4DB1E3}"/>
          </ac:picMkLst>
        </pc:picChg>
        <pc:inkChg chg="del">
          <ac:chgData name="LAMIAE BEZZAZ" userId="f9bc3cc0-8e1c-4944-afa8-b4b36bbf20e1" providerId="ADAL" clId="{E821E4D5-6843-43D8-848B-A2FDCAF0872F}" dt="2026-01-16T18:10:09.211" v="995" actId="478"/>
          <ac:inkMkLst>
            <pc:docMk/>
            <pc:sldMk cId="3607611711" sldId="1086"/>
            <ac:inkMk id="11" creationId="{4F8E143A-12C6-5044-B139-70956E065963}"/>
          </ac:inkMkLst>
        </pc:inkChg>
        <pc:inkChg chg="del">
          <ac:chgData name="LAMIAE BEZZAZ" userId="f9bc3cc0-8e1c-4944-afa8-b4b36bbf20e1" providerId="ADAL" clId="{E821E4D5-6843-43D8-848B-A2FDCAF0872F}" dt="2026-01-16T18:09:54.718" v="992" actId="478"/>
          <ac:inkMkLst>
            <pc:docMk/>
            <pc:sldMk cId="3607611711" sldId="1086"/>
            <ac:inkMk id="12" creationId="{3FC0348A-7C38-1E11-E95A-69B7CFD2D078}"/>
          </ac:inkMkLst>
        </pc:inkChg>
      </pc:sldChg>
      <pc:sldChg chg="addSp delSp modSp add del">
        <pc:chgData name="LAMIAE BEZZAZ" userId="f9bc3cc0-8e1c-4944-afa8-b4b36bbf20e1" providerId="ADAL" clId="{E821E4D5-6843-43D8-848B-A2FDCAF0872F}" dt="2026-01-16T18:18:26.301" v="1014" actId="1076"/>
        <pc:sldMkLst>
          <pc:docMk/>
          <pc:sldMk cId="1980110199" sldId="1087"/>
        </pc:sldMkLst>
        <pc:spChg chg="mod">
          <ac:chgData name="LAMIAE BEZZAZ" userId="f9bc3cc0-8e1c-4944-afa8-b4b36bbf20e1" providerId="ADAL" clId="{E821E4D5-6843-43D8-848B-A2FDCAF0872F}" dt="2026-01-16T18:18:13.355" v="1011" actId="20577"/>
          <ac:spMkLst>
            <pc:docMk/>
            <pc:sldMk cId="1980110199" sldId="1087"/>
            <ac:spMk id="14" creationId="{9D4EF82E-4145-0F98-9E36-55EE2E13B2EE}"/>
          </ac:spMkLst>
        </pc:spChg>
        <pc:picChg chg="del">
          <ac:chgData name="LAMIAE BEZZAZ" userId="f9bc3cc0-8e1c-4944-afa8-b4b36bbf20e1" providerId="ADAL" clId="{E821E4D5-6843-43D8-848B-A2FDCAF0872F}" dt="2026-01-16T18:17:58.838" v="1006" actId="478"/>
          <ac:picMkLst>
            <pc:docMk/>
            <pc:sldMk cId="1980110199" sldId="1087"/>
            <ac:picMk id="2" creationId="{560EB124-2FBF-42D0-80B4-BBD55D20C857}"/>
          </ac:picMkLst>
        </pc:picChg>
        <pc:picChg chg="add mod">
          <ac:chgData name="LAMIAE BEZZAZ" userId="f9bc3cc0-8e1c-4944-afa8-b4b36bbf20e1" providerId="ADAL" clId="{E821E4D5-6843-43D8-848B-A2FDCAF0872F}" dt="2026-01-16T18:18:26.301" v="1014" actId="1076"/>
          <ac:picMkLst>
            <pc:docMk/>
            <pc:sldMk cId="1980110199" sldId="1087"/>
            <ac:picMk id="5" creationId="{BC94C64E-136E-4DB6-A21F-89812496FDBB}"/>
          </ac:picMkLst>
        </pc:picChg>
      </pc:sldChg>
      <pc:sldChg chg="addSp delSp add del">
        <pc:chgData name="LAMIAE BEZZAZ" userId="f9bc3cc0-8e1c-4944-afa8-b4b36bbf20e1" providerId="ADAL" clId="{E821E4D5-6843-43D8-848B-A2FDCAF0872F}" dt="2026-01-16T18:18:30.118" v="1016"/>
        <pc:sldMkLst>
          <pc:docMk/>
          <pc:sldMk cId="4219731244" sldId="1088"/>
        </pc:sldMkLst>
        <pc:grpChg chg="del">
          <ac:chgData name="LAMIAE BEZZAZ" userId="f9bc3cc0-8e1c-4944-afa8-b4b36bbf20e1" providerId="ADAL" clId="{E821E4D5-6843-43D8-848B-A2FDCAF0872F}" dt="2026-01-16T18:02:31.746" v="888" actId="478"/>
          <ac:grpSpMkLst>
            <pc:docMk/>
            <pc:sldMk cId="4219731244" sldId="1088"/>
            <ac:grpSpMk id="4" creationId="{17C44D3F-8E64-EE81-903A-18BDFBDE58D0}"/>
          </ac:grpSpMkLst>
        </pc:grpChg>
        <pc:picChg chg="del">
          <ac:chgData name="LAMIAE BEZZAZ" userId="f9bc3cc0-8e1c-4944-afa8-b4b36bbf20e1" providerId="ADAL" clId="{E821E4D5-6843-43D8-848B-A2FDCAF0872F}" dt="2026-01-16T18:18:29.716" v="1015" actId="478"/>
          <ac:picMkLst>
            <pc:docMk/>
            <pc:sldMk cId="4219731244" sldId="1088"/>
            <ac:picMk id="2" creationId="{2CE4AB24-1179-4322-A3AF-59EAF64FB2A4}"/>
          </ac:picMkLst>
        </pc:picChg>
        <pc:picChg chg="add">
          <ac:chgData name="LAMIAE BEZZAZ" userId="f9bc3cc0-8e1c-4944-afa8-b4b36bbf20e1" providerId="ADAL" clId="{E821E4D5-6843-43D8-848B-A2FDCAF0872F}" dt="2026-01-16T18:02:32.175" v="889"/>
          <ac:picMkLst>
            <pc:docMk/>
            <pc:sldMk cId="4219731244" sldId="1088"/>
            <ac:picMk id="8" creationId="{5EF4C445-18A5-47D7-B75A-E6523508B076}"/>
          </ac:picMkLst>
        </pc:picChg>
        <pc:picChg chg="add">
          <ac:chgData name="LAMIAE BEZZAZ" userId="f9bc3cc0-8e1c-4944-afa8-b4b36bbf20e1" providerId="ADAL" clId="{E821E4D5-6843-43D8-848B-A2FDCAF0872F}" dt="2026-01-16T18:18:30.118" v="1016"/>
          <ac:picMkLst>
            <pc:docMk/>
            <pc:sldMk cId="4219731244" sldId="1088"/>
            <ac:picMk id="9" creationId="{5CB3DB5D-2B59-4755-A5A7-17146212D7C9}"/>
          </ac:picMkLst>
        </pc:picChg>
      </pc:sldChg>
      <pc:sldChg chg="addSp delSp modSp add del">
        <pc:chgData name="LAMIAE BEZZAZ" userId="f9bc3cc0-8e1c-4944-afa8-b4b36bbf20e1" providerId="ADAL" clId="{E821E4D5-6843-43D8-848B-A2FDCAF0872F}" dt="2026-01-16T18:05:58.262" v="928" actId="1076"/>
        <pc:sldMkLst>
          <pc:docMk/>
          <pc:sldMk cId="2172685914" sldId="1097"/>
        </pc:sldMkLst>
        <pc:spChg chg="mod">
          <ac:chgData name="LAMIAE BEZZAZ" userId="f9bc3cc0-8e1c-4944-afa8-b4b36bbf20e1" providerId="ADAL" clId="{E821E4D5-6843-43D8-848B-A2FDCAF0872F}" dt="2026-01-16T18:05:58.262" v="928" actId="1076"/>
          <ac:spMkLst>
            <pc:docMk/>
            <pc:sldMk cId="2172685914" sldId="1097"/>
            <ac:spMk id="15" creationId="{E09B17E5-EB2E-B258-8FBA-6101E10FD2C1}"/>
          </ac:spMkLst>
        </pc:spChg>
        <pc:grpChg chg="del">
          <ac:chgData name="LAMIAE BEZZAZ" userId="f9bc3cc0-8e1c-4944-afa8-b4b36bbf20e1" providerId="ADAL" clId="{E821E4D5-6843-43D8-848B-A2FDCAF0872F}" dt="2026-01-16T18:00:17.227" v="848" actId="478"/>
          <ac:grpSpMkLst>
            <pc:docMk/>
            <pc:sldMk cId="2172685914" sldId="1097"/>
            <ac:grpSpMk id="10" creationId="{3EA2E416-88F5-3F5F-C728-329427875F4B}"/>
          </ac:grpSpMkLst>
        </pc:grpChg>
        <pc:picChg chg="add mod">
          <ac:chgData name="LAMIAE BEZZAZ" userId="f9bc3cc0-8e1c-4944-afa8-b4b36bbf20e1" providerId="ADAL" clId="{E821E4D5-6843-43D8-848B-A2FDCAF0872F}" dt="2026-01-16T18:05:29.797" v="922" actId="1076"/>
          <ac:picMkLst>
            <pc:docMk/>
            <pc:sldMk cId="2172685914" sldId="1097"/>
            <ac:picMk id="2" creationId="{CC2EEE0D-359E-46AB-8F60-DCBB1FAC6725}"/>
          </ac:picMkLst>
        </pc:picChg>
        <pc:picChg chg="del">
          <ac:chgData name="LAMIAE BEZZAZ" userId="f9bc3cc0-8e1c-4944-afa8-b4b36bbf20e1" providerId="ADAL" clId="{E821E4D5-6843-43D8-848B-A2FDCAF0872F}" dt="2026-01-16T18:04:20.857" v="906" actId="478"/>
          <ac:picMkLst>
            <pc:docMk/>
            <pc:sldMk cId="2172685914" sldId="1097"/>
            <ac:picMk id="3" creationId="{5EC1475C-5B84-46A0-A7E9-47DFC8CB90DE}"/>
          </ac:picMkLst>
        </pc:picChg>
        <pc:picChg chg="add">
          <ac:chgData name="LAMIAE BEZZAZ" userId="f9bc3cc0-8e1c-4944-afa8-b4b36bbf20e1" providerId="ADAL" clId="{E821E4D5-6843-43D8-848B-A2FDCAF0872F}" dt="2026-01-16T18:00:18.205" v="849"/>
          <ac:picMkLst>
            <pc:docMk/>
            <pc:sldMk cId="2172685914" sldId="1097"/>
            <ac:picMk id="16" creationId="{CEFDE4C7-B2BC-4EB0-8627-EEEE3294702C}"/>
          </ac:picMkLst>
        </pc:picChg>
        <pc:picChg chg="del">
          <ac:chgData name="LAMIAE BEZZAZ" userId="f9bc3cc0-8e1c-4944-afa8-b4b36bbf20e1" providerId="ADAL" clId="{E821E4D5-6843-43D8-848B-A2FDCAF0872F}" dt="2026-01-16T18:00:17.227" v="848" actId="478"/>
          <ac:picMkLst>
            <pc:docMk/>
            <pc:sldMk cId="2172685914" sldId="1097"/>
            <ac:picMk id="17" creationId="{C67C3668-0C44-97F3-9A68-DDFA676A0120}"/>
          </ac:picMkLst>
        </pc:picChg>
        <pc:picChg chg="add del">
          <ac:chgData name="LAMIAE BEZZAZ" userId="f9bc3cc0-8e1c-4944-afa8-b4b36bbf20e1" providerId="ADAL" clId="{E821E4D5-6843-43D8-848B-A2FDCAF0872F}" dt="2026-01-16T18:04:51.713" v="911" actId="478"/>
          <ac:picMkLst>
            <pc:docMk/>
            <pc:sldMk cId="2172685914" sldId="1097"/>
            <ac:picMk id="18" creationId="{7FE1B1AB-BC0A-4474-9865-04866FA5E027}"/>
          </ac:picMkLst>
        </pc:picChg>
        <pc:picChg chg="add mod">
          <ac:chgData name="LAMIAE BEZZAZ" userId="f9bc3cc0-8e1c-4944-afa8-b4b36bbf20e1" providerId="ADAL" clId="{E821E4D5-6843-43D8-848B-A2FDCAF0872F}" dt="2026-01-16T18:05:26.141" v="921" actId="1076"/>
          <ac:picMkLst>
            <pc:docMk/>
            <pc:sldMk cId="2172685914" sldId="1097"/>
            <ac:picMk id="19" creationId="{518DC2F7-040E-4F1D-8DA6-0CCE104BF27F}"/>
          </ac:picMkLst>
        </pc:picChg>
        <pc:inkChg chg="del">
          <ac:chgData name="LAMIAE BEZZAZ" userId="f9bc3cc0-8e1c-4944-afa8-b4b36bbf20e1" providerId="ADAL" clId="{E821E4D5-6843-43D8-848B-A2FDCAF0872F}" dt="2026-01-16T18:05:50.322" v="927" actId="478"/>
          <ac:inkMkLst>
            <pc:docMk/>
            <pc:sldMk cId="2172685914" sldId="1097"/>
            <ac:inkMk id="11" creationId="{F82553F3-EBD8-E25F-488F-856E69A5EA45}"/>
          </ac:inkMkLst>
        </pc:inkChg>
        <pc:inkChg chg="del">
          <ac:chgData name="LAMIAE BEZZAZ" userId="f9bc3cc0-8e1c-4944-afa8-b4b36bbf20e1" providerId="ADAL" clId="{E821E4D5-6843-43D8-848B-A2FDCAF0872F}" dt="2026-01-16T18:05:43.988" v="925" actId="478"/>
          <ac:inkMkLst>
            <pc:docMk/>
            <pc:sldMk cId="2172685914" sldId="1097"/>
            <ac:inkMk id="12" creationId="{A481FE3E-B38B-B88B-E7FB-7CB5E63FD2CF}"/>
          </ac:inkMkLst>
        </pc:inkChg>
      </pc:sldChg>
      <pc:sldChg chg="addSp delSp modSp add del">
        <pc:chgData name="LAMIAE BEZZAZ" userId="f9bc3cc0-8e1c-4944-afa8-b4b36bbf20e1" providerId="ADAL" clId="{E821E4D5-6843-43D8-848B-A2FDCAF0872F}" dt="2026-01-16T18:06:29.878" v="937" actId="1076"/>
        <pc:sldMkLst>
          <pc:docMk/>
          <pc:sldMk cId="1478932189" sldId="1098"/>
        </pc:sldMkLst>
        <pc:grpChg chg="del">
          <ac:chgData name="LAMIAE BEZZAZ" userId="f9bc3cc0-8e1c-4944-afa8-b4b36bbf20e1" providerId="ADAL" clId="{E821E4D5-6843-43D8-848B-A2FDCAF0872F}" dt="2026-01-16T18:02:13.111" v="882" actId="478"/>
          <ac:grpSpMkLst>
            <pc:docMk/>
            <pc:sldMk cId="1478932189" sldId="1098"/>
            <ac:grpSpMk id="4" creationId="{B8CE26A8-9A57-3D56-98EB-6F14C55E5363}"/>
          </ac:grpSpMkLst>
        </pc:grpChg>
        <pc:picChg chg="del">
          <ac:chgData name="LAMIAE BEZZAZ" userId="f9bc3cc0-8e1c-4944-afa8-b4b36bbf20e1" providerId="ADAL" clId="{E821E4D5-6843-43D8-848B-A2FDCAF0872F}" dt="2026-01-16T18:06:21.565" v="934" actId="478"/>
          <ac:picMkLst>
            <pc:docMk/>
            <pc:sldMk cId="1478932189" sldId="1098"/>
            <ac:picMk id="2" creationId="{0D5C7BEB-6BC5-499C-A257-4FE8ED9C86F5}"/>
          </ac:picMkLst>
        </pc:picChg>
        <pc:picChg chg="add">
          <ac:chgData name="LAMIAE BEZZAZ" userId="f9bc3cc0-8e1c-4944-afa8-b4b36bbf20e1" providerId="ADAL" clId="{E821E4D5-6843-43D8-848B-A2FDCAF0872F}" dt="2026-01-16T18:02:13.552" v="883"/>
          <ac:picMkLst>
            <pc:docMk/>
            <pc:sldMk cId="1478932189" sldId="1098"/>
            <ac:picMk id="8" creationId="{A3B94D98-195C-4EE4-A21E-0010B6CD3D5B}"/>
          </ac:picMkLst>
        </pc:picChg>
        <pc:picChg chg="add mod">
          <ac:chgData name="LAMIAE BEZZAZ" userId="f9bc3cc0-8e1c-4944-afa8-b4b36bbf20e1" providerId="ADAL" clId="{E821E4D5-6843-43D8-848B-A2FDCAF0872F}" dt="2026-01-16T18:06:29.878" v="937" actId="1076"/>
          <ac:picMkLst>
            <pc:docMk/>
            <pc:sldMk cId="1478932189" sldId="1098"/>
            <ac:picMk id="9" creationId="{3DB2A27F-29F0-48EE-B6B3-0FC7CA7FAFAD}"/>
          </ac:picMkLst>
        </pc:picChg>
      </pc:sldChg>
      <pc:sldChg chg="addSp delSp modSp add del">
        <pc:chgData name="LAMIAE BEZZAZ" userId="f9bc3cc0-8e1c-4944-afa8-b4b36bbf20e1" providerId="ADAL" clId="{E821E4D5-6843-43D8-848B-A2FDCAF0872F}" dt="2026-01-16T18:07:40.733" v="953" actId="1076"/>
        <pc:sldMkLst>
          <pc:docMk/>
          <pc:sldMk cId="3542267301" sldId="1099"/>
        </pc:sldMkLst>
        <pc:spChg chg="mod">
          <ac:chgData name="LAMIAE BEZZAZ" userId="f9bc3cc0-8e1c-4944-afa8-b4b36bbf20e1" providerId="ADAL" clId="{E821E4D5-6843-43D8-848B-A2FDCAF0872F}" dt="2026-01-16T18:07:40.733" v="953" actId="1076"/>
          <ac:spMkLst>
            <pc:docMk/>
            <pc:sldMk cId="3542267301" sldId="1099"/>
            <ac:spMk id="15" creationId="{E09B17E5-EB2E-B258-8FBA-6101E10FD2C1}"/>
          </ac:spMkLst>
        </pc:spChg>
        <pc:grpChg chg="del">
          <ac:chgData name="LAMIAE BEZZAZ" userId="f9bc3cc0-8e1c-4944-afa8-b4b36bbf20e1" providerId="ADAL" clId="{E821E4D5-6843-43D8-848B-A2FDCAF0872F}" dt="2026-01-16T17:59:32.822" v="842" actId="478"/>
          <ac:grpSpMkLst>
            <pc:docMk/>
            <pc:sldMk cId="3542267301" sldId="1099"/>
            <ac:grpSpMk id="10" creationId="{3EA2E416-88F5-3F5F-C728-329427875F4B}"/>
          </ac:grpSpMkLst>
        </pc:grpChg>
        <pc:picChg chg="del">
          <ac:chgData name="LAMIAE BEZZAZ" userId="f9bc3cc0-8e1c-4944-afa8-b4b36bbf20e1" providerId="ADAL" clId="{E821E4D5-6843-43D8-848B-A2FDCAF0872F}" dt="2026-01-16T17:59:32.822" v="842" actId="478"/>
          <ac:picMkLst>
            <pc:docMk/>
            <pc:sldMk cId="3542267301" sldId="1099"/>
            <ac:picMk id="2" creationId="{0B45AD2A-CBB8-5B74-C529-FFF2D24A7126}"/>
          </ac:picMkLst>
        </pc:picChg>
        <pc:picChg chg="add mod">
          <ac:chgData name="LAMIAE BEZZAZ" userId="f9bc3cc0-8e1c-4944-afa8-b4b36bbf20e1" providerId="ADAL" clId="{E821E4D5-6843-43D8-848B-A2FDCAF0872F}" dt="2026-01-16T18:07:13.439" v="945" actId="1076"/>
          <ac:picMkLst>
            <pc:docMk/>
            <pc:sldMk cId="3542267301" sldId="1099"/>
            <ac:picMk id="3" creationId="{B6610E18-72B4-4002-83A5-D7D7704CC850}"/>
          </ac:picMkLst>
        </pc:picChg>
        <pc:picChg chg="del">
          <ac:chgData name="LAMIAE BEZZAZ" userId="f9bc3cc0-8e1c-4944-afa8-b4b36bbf20e1" providerId="ADAL" clId="{E821E4D5-6843-43D8-848B-A2FDCAF0872F}" dt="2026-01-16T18:06:37.393" v="940" actId="478"/>
          <ac:picMkLst>
            <pc:docMk/>
            <pc:sldMk cId="3542267301" sldId="1099"/>
            <ac:picMk id="4" creationId="{D01049D7-6490-4A96-9029-78ADE5E8B25E}"/>
          </ac:picMkLst>
        </pc:picChg>
        <pc:picChg chg="add">
          <ac:chgData name="LAMIAE BEZZAZ" userId="f9bc3cc0-8e1c-4944-afa8-b4b36bbf20e1" providerId="ADAL" clId="{E821E4D5-6843-43D8-848B-A2FDCAF0872F}" dt="2026-01-16T17:59:33.640" v="843"/>
          <ac:picMkLst>
            <pc:docMk/>
            <pc:sldMk cId="3542267301" sldId="1099"/>
            <ac:picMk id="16" creationId="{B42259ED-AC5F-4675-BEB1-540F713C17E4}"/>
          </ac:picMkLst>
        </pc:picChg>
        <pc:picChg chg="add del mod">
          <ac:chgData name="LAMIAE BEZZAZ" userId="f9bc3cc0-8e1c-4944-afa8-b4b36bbf20e1" providerId="ADAL" clId="{E821E4D5-6843-43D8-848B-A2FDCAF0872F}" dt="2026-01-16T18:04:58.297" v="914" actId="478"/>
          <ac:picMkLst>
            <pc:docMk/>
            <pc:sldMk cId="3542267301" sldId="1099"/>
            <ac:picMk id="17" creationId="{5BA21E2D-D6B7-4036-841D-FEB681353B3B}"/>
          </ac:picMkLst>
        </pc:picChg>
        <pc:picChg chg="add mod">
          <ac:chgData name="LAMIAE BEZZAZ" userId="f9bc3cc0-8e1c-4944-afa8-b4b36bbf20e1" providerId="ADAL" clId="{E821E4D5-6843-43D8-848B-A2FDCAF0872F}" dt="2026-01-16T18:07:33.842" v="952" actId="1076"/>
          <ac:picMkLst>
            <pc:docMk/>
            <pc:sldMk cId="3542267301" sldId="1099"/>
            <ac:picMk id="18" creationId="{287E6884-C9BA-4DC7-9657-B7F64ADEABE7}"/>
          </ac:picMkLst>
        </pc:picChg>
        <pc:inkChg chg="del">
          <ac:chgData name="LAMIAE BEZZAZ" userId="f9bc3cc0-8e1c-4944-afa8-b4b36bbf20e1" providerId="ADAL" clId="{E821E4D5-6843-43D8-848B-A2FDCAF0872F}" dt="2026-01-16T18:07:28.790" v="950" actId="478"/>
          <ac:inkMkLst>
            <pc:docMk/>
            <pc:sldMk cId="3542267301" sldId="1099"/>
            <ac:inkMk id="11" creationId="{F82553F3-EBD8-E25F-488F-856E69A5EA45}"/>
          </ac:inkMkLst>
        </pc:inkChg>
        <pc:inkChg chg="del">
          <ac:chgData name="LAMIAE BEZZAZ" userId="f9bc3cc0-8e1c-4944-afa8-b4b36bbf20e1" providerId="ADAL" clId="{E821E4D5-6843-43D8-848B-A2FDCAF0872F}" dt="2026-01-16T18:07:20.778" v="948" actId="478"/>
          <ac:inkMkLst>
            <pc:docMk/>
            <pc:sldMk cId="3542267301" sldId="1099"/>
            <ac:inkMk id="12" creationId="{A481FE3E-B38B-B88B-E7FB-7CB5E63FD2CF}"/>
          </ac:inkMkLst>
        </pc:inkChg>
      </pc:sldChg>
      <pc:sldChg chg="addSp delSp modSp add del">
        <pc:chgData name="LAMIAE BEZZAZ" userId="f9bc3cc0-8e1c-4944-afa8-b4b36bbf20e1" providerId="ADAL" clId="{E821E4D5-6843-43D8-848B-A2FDCAF0872F}" dt="2026-01-16T18:09:09.337" v="975" actId="1076"/>
        <pc:sldMkLst>
          <pc:docMk/>
          <pc:sldMk cId="1462292876" sldId="1100"/>
        </pc:sldMkLst>
        <pc:spChg chg="mod">
          <ac:chgData name="LAMIAE BEZZAZ" userId="f9bc3cc0-8e1c-4944-afa8-b4b36bbf20e1" providerId="ADAL" clId="{E821E4D5-6843-43D8-848B-A2FDCAF0872F}" dt="2026-01-16T18:09:09.337" v="975" actId="1076"/>
          <ac:spMkLst>
            <pc:docMk/>
            <pc:sldMk cId="1462292876" sldId="1100"/>
            <ac:spMk id="15" creationId="{F90E44BC-EA9C-7CD7-EF83-B081DE9FE2CD}"/>
          </ac:spMkLst>
        </pc:spChg>
        <pc:grpChg chg="del">
          <ac:chgData name="LAMIAE BEZZAZ" userId="f9bc3cc0-8e1c-4944-afa8-b4b36bbf20e1" providerId="ADAL" clId="{E821E4D5-6843-43D8-848B-A2FDCAF0872F}" dt="2026-01-16T17:59:39.778" v="844" actId="478"/>
          <ac:grpSpMkLst>
            <pc:docMk/>
            <pc:sldMk cId="1462292876" sldId="1100"/>
            <ac:grpSpMk id="10" creationId="{7F5BFFAC-44D1-3EE5-254B-0D1969756EFB}"/>
          </ac:grpSpMkLst>
        </pc:grpChg>
        <pc:picChg chg="del">
          <ac:chgData name="LAMIAE BEZZAZ" userId="f9bc3cc0-8e1c-4944-afa8-b4b36bbf20e1" providerId="ADAL" clId="{E821E4D5-6843-43D8-848B-A2FDCAF0872F}" dt="2026-01-16T17:59:39.778" v="844" actId="478"/>
          <ac:picMkLst>
            <pc:docMk/>
            <pc:sldMk cId="1462292876" sldId="1100"/>
            <ac:picMk id="2" creationId="{533F7DA2-C810-F546-EDA3-AAEBC8C88408}"/>
          </ac:picMkLst>
        </pc:picChg>
        <pc:picChg chg="del">
          <ac:chgData name="LAMIAE BEZZAZ" userId="f9bc3cc0-8e1c-4944-afa8-b4b36bbf20e1" providerId="ADAL" clId="{E821E4D5-6843-43D8-848B-A2FDCAF0872F}" dt="2026-01-16T18:08:30.016" v="962" actId="478"/>
          <ac:picMkLst>
            <pc:docMk/>
            <pc:sldMk cId="1462292876" sldId="1100"/>
            <ac:picMk id="3" creationId="{AC7366F7-583E-4A53-82D8-62BA584EDE6C}"/>
          </ac:picMkLst>
        </pc:picChg>
        <pc:picChg chg="add mod">
          <ac:chgData name="LAMIAE BEZZAZ" userId="f9bc3cc0-8e1c-4944-afa8-b4b36bbf20e1" providerId="ADAL" clId="{E821E4D5-6843-43D8-848B-A2FDCAF0872F}" dt="2026-01-16T18:08:42.495" v="968" actId="1076"/>
          <ac:picMkLst>
            <pc:docMk/>
            <pc:sldMk cId="1462292876" sldId="1100"/>
            <ac:picMk id="4" creationId="{3D6D6492-DB42-4210-9D61-1D27E0739F78}"/>
          </ac:picMkLst>
        </pc:picChg>
        <pc:picChg chg="add">
          <ac:chgData name="LAMIAE BEZZAZ" userId="f9bc3cc0-8e1c-4944-afa8-b4b36bbf20e1" providerId="ADAL" clId="{E821E4D5-6843-43D8-848B-A2FDCAF0872F}" dt="2026-01-16T17:59:40.568" v="845"/>
          <ac:picMkLst>
            <pc:docMk/>
            <pc:sldMk cId="1462292876" sldId="1100"/>
            <ac:picMk id="16" creationId="{697595F4-8115-4464-B1A3-516D91325F5B}"/>
          </ac:picMkLst>
        </pc:picChg>
        <pc:picChg chg="add del">
          <ac:chgData name="LAMIAE BEZZAZ" userId="f9bc3cc0-8e1c-4944-afa8-b4b36bbf20e1" providerId="ADAL" clId="{E821E4D5-6843-43D8-848B-A2FDCAF0872F}" dt="2026-01-16T18:05:05.465" v="916" actId="478"/>
          <ac:picMkLst>
            <pc:docMk/>
            <pc:sldMk cId="1462292876" sldId="1100"/>
            <ac:picMk id="17" creationId="{534A16D2-9B87-4539-A658-CFC76C74FBB5}"/>
          </ac:picMkLst>
        </pc:picChg>
        <pc:picChg chg="add mod">
          <ac:chgData name="LAMIAE BEZZAZ" userId="f9bc3cc0-8e1c-4944-afa8-b4b36bbf20e1" providerId="ADAL" clId="{E821E4D5-6843-43D8-848B-A2FDCAF0872F}" dt="2026-01-16T18:08:40.283" v="967" actId="1076"/>
          <ac:picMkLst>
            <pc:docMk/>
            <pc:sldMk cId="1462292876" sldId="1100"/>
            <ac:picMk id="18" creationId="{9BF70BFA-CFF0-4B88-8D6E-60AD55B49EE6}"/>
          </ac:picMkLst>
        </pc:picChg>
        <pc:inkChg chg="del">
          <ac:chgData name="LAMIAE BEZZAZ" userId="f9bc3cc0-8e1c-4944-afa8-b4b36bbf20e1" providerId="ADAL" clId="{E821E4D5-6843-43D8-848B-A2FDCAF0872F}" dt="2026-01-16T18:08:59.204" v="973" actId="478"/>
          <ac:inkMkLst>
            <pc:docMk/>
            <pc:sldMk cId="1462292876" sldId="1100"/>
            <ac:inkMk id="11" creationId="{C3CC1583-1879-0923-CDDF-A9D00461A222}"/>
          </ac:inkMkLst>
        </pc:inkChg>
        <pc:inkChg chg="del">
          <ac:chgData name="LAMIAE BEZZAZ" userId="f9bc3cc0-8e1c-4944-afa8-b4b36bbf20e1" providerId="ADAL" clId="{E821E4D5-6843-43D8-848B-A2FDCAF0872F}" dt="2026-01-16T18:08:49.464" v="971" actId="478"/>
          <ac:inkMkLst>
            <pc:docMk/>
            <pc:sldMk cId="1462292876" sldId="1100"/>
            <ac:inkMk id="12" creationId="{4577026D-085B-F222-41CB-F894473D2E37}"/>
          </ac:inkMkLst>
        </pc:inkChg>
      </pc:sldChg>
      <pc:sldChg chg="addSp delSp modSp">
        <pc:chgData name="LAMIAE BEZZAZ" userId="f9bc3cc0-8e1c-4944-afa8-b4b36bbf20e1" providerId="ADAL" clId="{E821E4D5-6843-43D8-848B-A2FDCAF0872F}" dt="2026-01-16T18:19:06.916" v="1025" actId="20577"/>
        <pc:sldMkLst>
          <pc:docMk/>
          <pc:sldMk cId="2809622137" sldId="1101"/>
        </pc:sldMkLst>
        <pc:spChg chg="mod">
          <ac:chgData name="LAMIAE BEZZAZ" userId="f9bc3cc0-8e1c-4944-afa8-b4b36bbf20e1" providerId="ADAL" clId="{E821E4D5-6843-43D8-848B-A2FDCAF0872F}" dt="2026-01-16T18:19:06.916" v="1025" actId="20577"/>
          <ac:spMkLst>
            <pc:docMk/>
            <pc:sldMk cId="2809622137" sldId="1101"/>
            <ac:spMk id="13" creationId="{4CDD66ED-4C95-FB1D-57A1-15D932035699}"/>
          </ac:spMkLst>
        </pc:spChg>
        <pc:grpChg chg="del">
          <ac:chgData name="LAMIAE BEZZAZ" userId="f9bc3cc0-8e1c-4944-afa8-b4b36bbf20e1" providerId="ADAL" clId="{E821E4D5-6843-43D8-848B-A2FDCAF0872F}" dt="2026-01-16T18:02:35.282" v="890" actId="478"/>
          <ac:grpSpMkLst>
            <pc:docMk/>
            <pc:sldMk cId="2809622137" sldId="1101"/>
            <ac:grpSpMk id="2" creationId="{28C927B2-B0A2-3979-3EEF-098652B22D7C}"/>
          </ac:grpSpMkLst>
        </pc:grpChg>
        <pc:picChg chg="del">
          <ac:chgData name="LAMIAE BEZZAZ" userId="f9bc3cc0-8e1c-4944-afa8-b4b36bbf20e1" providerId="ADAL" clId="{E821E4D5-6843-43D8-848B-A2FDCAF0872F}" dt="2026-01-16T18:18:55.665" v="1021" actId="478"/>
          <ac:picMkLst>
            <pc:docMk/>
            <pc:sldMk cId="2809622137" sldId="1101"/>
            <ac:picMk id="3" creationId="{C13EFF15-B34A-4CB4-B75D-756464BFB9BA}"/>
          </ac:picMkLst>
        </pc:picChg>
        <pc:picChg chg="add">
          <ac:chgData name="LAMIAE BEZZAZ" userId="f9bc3cc0-8e1c-4944-afa8-b4b36bbf20e1" providerId="ADAL" clId="{E821E4D5-6843-43D8-848B-A2FDCAF0872F}" dt="2026-01-16T18:02:35.879" v="891"/>
          <ac:picMkLst>
            <pc:docMk/>
            <pc:sldMk cId="2809622137" sldId="1101"/>
            <ac:picMk id="10" creationId="{A6C93478-DCCC-4620-A9E5-03D54A5A4FDE}"/>
          </ac:picMkLst>
        </pc:picChg>
        <pc:inkChg chg="del">
          <ac:chgData name="LAMIAE BEZZAZ" userId="f9bc3cc0-8e1c-4944-afa8-b4b36bbf20e1" providerId="ADAL" clId="{E821E4D5-6843-43D8-848B-A2FDCAF0872F}" dt="2026-01-16T18:18:47.265" v="1018" actId="478"/>
          <ac:inkMkLst>
            <pc:docMk/>
            <pc:sldMk cId="2809622137" sldId="1101"/>
            <ac:inkMk id="11" creationId="{5F328775-F81B-57B6-38BC-316A061A48C3}"/>
          </ac:inkMkLst>
        </pc:inkChg>
        <pc:inkChg chg="del">
          <ac:chgData name="LAMIAE BEZZAZ" userId="f9bc3cc0-8e1c-4944-afa8-b4b36bbf20e1" providerId="ADAL" clId="{E821E4D5-6843-43D8-848B-A2FDCAF0872F}" dt="2026-01-16T18:18:49.376" v="1019" actId="478"/>
          <ac:inkMkLst>
            <pc:docMk/>
            <pc:sldMk cId="2809622137" sldId="1101"/>
            <ac:inkMk id="12" creationId="{780DB448-0961-D84D-4D1B-41D657FC549D}"/>
          </ac:inkMkLst>
        </pc:inkChg>
      </pc:sldChg>
      <pc:sldMasterChg chg="addSldLayout delSldLayout">
        <pc:chgData name="LAMIAE BEZZAZ" userId="f9bc3cc0-8e1c-4944-afa8-b4b36bbf20e1" providerId="ADAL" clId="{E821E4D5-6843-43D8-848B-A2FDCAF0872F}" dt="2026-01-16T18:03:20.649" v="905" actId="47"/>
        <pc:sldMasterMkLst>
          <pc:docMk/>
          <pc:sldMasterMk cId="3817117479" sldId="2147483720"/>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09/02/2026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49561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284047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804661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91073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79416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56259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0107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68137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571807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0323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37760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0280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624850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04536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3293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02997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44339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704631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5072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20081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60848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10905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18348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131136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3017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09/02/2026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654488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09/02/2026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7879451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09/02/2026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438824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09/02/2026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6780745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09/02/2026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544828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09/02/2026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510194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09/02/2026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324099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09/02/2026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9115841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09/02/2026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8386016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09/02/2026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1198590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09/02/2026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84983985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0942880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4979970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917825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791145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7.jpg"/><Relationship Id="rId3" Type="http://schemas.openxmlformats.org/officeDocument/2006/relationships/slideLayout" Target="../slideLayouts/slideLayout12.xml"/><Relationship Id="rId21" Type="http://schemas.openxmlformats.org/officeDocument/2006/relationships/image" Target="../media/image10.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3.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8.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8.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7.jp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1.jp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6" Type="http://schemas.openxmlformats.org/officeDocument/2006/relationships/image" Target="../media/image10.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9.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image" Target="../media/image10.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9.png"/><Relationship Id="rId2" Type="http://schemas.openxmlformats.org/officeDocument/2006/relationships/slideLayout" Target="../slideLayouts/slideLayout47.xml"/><Relationship Id="rId16" Type="http://schemas.openxmlformats.org/officeDocument/2006/relationships/image" Target="../media/image8.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7.jpg"/><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0.pn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image" Target="../media/image9.png"/><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image" Target="../media/image8.png"/><Relationship Id="rId5" Type="http://schemas.openxmlformats.org/officeDocument/2006/relationships/slideLayout" Target="../slideLayouts/slideLayout63.xml"/><Relationship Id="rId10" Type="http://schemas.openxmlformats.org/officeDocument/2006/relationships/image" Target="../media/image7.jpg"/><Relationship Id="rId4" Type="http://schemas.openxmlformats.org/officeDocument/2006/relationships/slideLayout" Target="../slideLayouts/slideLayout62.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80.xml"/><Relationship Id="rId7" Type="http://schemas.openxmlformats.org/officeDocument/2006/relationships/image" Target="../media/image8.png"/><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image" Target="../media/image7.jpg"/><Relationship Id="rId5" Type="http://schemas.openxmlformats.org/officeDocument/2006/relationships/theme" Target="../theme/theme9.xml"/><Relationship Id="rId4" Type="http://schemas.openxmlformats.org/officeDocument/2006/relationships/slideLayout" Target="../slideLayouts/slideLayout81.xml"/><Relationship Id="rId9"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82" r:id="rId15"/>
    <p:sldLayoutId id="2147483783" r:id="rId1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80" r:id="rId10"/>
    <p:sldLayoutId id="2147483796"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40909891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396500759"/>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09/02/2026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a:p>
        </p:txBody>
      </p:sp>
    </p:spTree>
    <p:extLst>
      <p:ext uri="{BB962C8B-B14F-4D97-AF65-F5344CB8AC3E}">
        <p14:creationId xmlns:p14="http://schemas.microsoft.com/office/powerpoint/2010/main" val="325488013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195745240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png"/><Relationship Id="rId5" Type="http://schemas.openxmlformats.org/officeDocument/2006/relationships/image" Target="../media/image27.gif"/><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1.png"/><Relationship Id="rId5" Type="http://schemas.openxmlformats.org/officeDocument/2006/relationships/image" Target="../media/image27.gif"/><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49.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49.xml"/><Relationship Id="rId6" Type="http://schemas.openxmlformats.org/officeDocument/2006/relationships/image" Target="../media/image37.png"/><Relationship Id="rId5" Type="http://schemas.openxmlformats.org/officeDocument/2006/relationships/image" Target="../media/image35.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image" Target="../media/image33.png"/><Relationship Id="rId1" Type="http://schemas.openxmlformats.org/officeDocument/2006/relationships/slideLayout" Target="../slideLayouts/slideLayout49.xml"/><Relationship Id="rId6" Type="http://schemas.openxmlformats.org/officeDocument/2006/relationships/image" Target="../media/image32.png"/><Relationship Id="rId5" Type="http://schemas.openxmlformats.org/officeDocument/2006/relationships/image" Target="../media/image35.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47.xml"/><Relationship Id="rId6" Type="http://schemas.openxmlformats.org/officeDocument/2006/relationships/image" Target="../media/image24.png"/><Relationship Id="rId5" Type="http://schemas.openxmlformats.org/officeDocument/2006/relationships/image" Target="../media/image35.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1.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2.png"/><Relationship Id="rId5" Type="http://schemas.openxmlformats.org/officeDocument/2006/relationships/image" Target="../media/image27.gif"/><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3.png"/><Relationship Id="rId1" Type="http://schemas.openxmlformats.org/officeDocument/2006/relationships/slideLayout" Target="../slideLayouts/slideLayout34.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0.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5.png"/><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44.xml"/></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44.xml"/><Relationship Id="rId4" Type="http://schemas.openxmlformats.org/officeDocument/2006/relationships/image" Target="../media/image53.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16.png"/><Relationship Id="rId5" Type="http://schemas.openxmlformats.org/officeDocument/2006/relationships/image" Target="../media/image24.png"/><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8" Type="http://schemas.openxmlformats.org/officeDocument/2006/relationships/image" Target="../media/image54.png"/><Relationship Id="rId3" Type="http://schemas.microsoft.com/office/2007/relationships/media" Target="../media/media8.mp4"/><Relationship Id="rId7" Type="http://schemas.openxmlformats.org/officeDocument/2006/relationships/image" Target="../media/image23.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2.png"/><Relationship Id="rId5" Type="http://schemas.openxmlformats.org/officeDocument/2006/relationships/slideLayout" Target="../slideLayouts/slideLayout78.xml"/><Relationship Id="rId4" Type="http://schemas.openxmlformats.org/officeDocument/2006/relationships/video" Target="../media/media8.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 2">
            <a:extLst>
              <a:ext uri="{FF2B5EF4-FFF2-40B4-BE49-F238E27FC236}">
                <a16:creationId xmlns:a16="http://schemas.microsoft.com/office/drawing/2014/main" id="{0FC46E7A-34CE-4844-8845-197B590235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1867190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15" name="Groupe 14">
            <a:extLst>
              <a:ext uri="{FF2B5EF4-FFF2-40B4-BE49-F238E27FC236}">
                <a16:creationId xmlns:a16="http://schemas.microsoft.com/office/drawing/2014/main" id="{33940C84-9CD6-4D36-886D-93D579D6CA56}"/>
              </a:ext>
            </a:extLst>
          </p:cNvPr>
          <p:cNvGrpSpPr/>
          <p:nvPr/>
        </p:nvGrpSpPr>
        <p:grpSpPr>
          <a:xfrm>
            <a:off x="4620125" y="2468528"/>
            <a:ext cx="3996000" cy="3204000"/>
            <a:chOff x="2093356" y="472434"/>
            <a:chExt cx="8903225" cy="6865705"/>
          </a:xfrm>
        </p:grpSpPr>
        <p:pic>
          <p:nvPicPr>
            <p:cNvPr id="7" name="Image 6">
              <a:extLst>
                <a:ext uri="{FF2B5EF4-FFF2-40B4-BE49-F238E27FC236}">
                  <a16:creationId xmlns:a16="http://schemas.microsoft.com/office/drawing/2014/main" id="{BE4208FE-0F9E-4D21-8430-74F35BDCA1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3356" y="480139"/>
              <a:ext cx="4471068" cy="6858000"/>
            </a:xfrm>
            <a:prstGeom prst="rect">
              <a:avLst/>
            </a:prstGeom>
          </p:spPr>
        </p:pic>
        <p:pic>
          <p:nvPicPr>
            <p:cNvPr id="12" name="Image 11">
              <a:extLst>
                <a:ext uri="{FF2B5EF4-FFF2-40B4-BE49-F238E27FC236}">
                  <a16:creationId xmlns:a16="http://schemas.microsoft.com/office/drawing/2014/main" id="{03DDC5C9-308F-4401-ABF5-6F08B1A3D3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5513" y="472434"/>
              <a:ext cx="4471068" cy="6858000"/>
            </a:xfrm>
            <a:prstGeom prst="rect">
              <a:avLst/>
            </a:prstGeom>
          </p:spPr>
        </p:pic>
      </p:grpSp>
      <p:grpSp>
        <p:nvGrpSpPr>
          <p:cNvPr id="16" name="Groupe 15">
            <a:extLst>
              <a:ext uri="{FF2B5EF4-FFF2-40B4-BE49-F238E27FC236}">
                <a16:creationId xmlns:a16="http://schemas.microsoft.com/office/drawing/2014/main" id="{FA25FE82-D07E-4FA6-9E70-38C61EE434B2}"/>
              </a:ext>
            </a:extLst>
          </p:cNvPr>
          <p:cNvGrpSpPr/>
          <p:nvPr/>
        </p:nvGrpSpPr>
        <p:grpSpPr>
          <a:xfrm>
            <a:off x="488507" y="2468528"/>
            <a:ext cx="3996000" cy="3204000"/>
            <a:chOff x="-2377712" y="0"/>
            <a:chExt cx="8883257" cy="6858000"/>
          </a:xfrm>
        </p:grpSpPr>
        <p:pic>
          <p:nvPicPr>
            <p:cNvPr id="5" name="Image 4">
              <a:extLst>
                <a:ext uri="{FF2B5EF4-FFF2-40B4-BE49-F238E27FC236}">
                  <a16:creationId xmlns:a16="http://schemas.microsoft.com/office/drawing/2014/main" id="{91E797E5-11FF-40C9-8F9D-671519564E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34477" y="0"/>
              <a:ext cx="4471068" cy="6858000"/>
            </a:xfrm>
            <a:prstGeom prst="rect">
              <a:avLst/>
            </a:prstGeom>
          </p:spPr>
        </p:pic>
        <p:pic>
          <p:nvPicPr>
            <p:cNvPr id="14" name="Image 13">
              <a:extLst>
                <a:ext uri="{FF2B5EF4-FFF2-40B4-BE49-F238E27FC236}">
                  <a16:creationId xmlns:a16="http://schemas.microsoft.com/office/drawing/2014/main" id="{0AA269D3-25C2-49E7-AEED-98A737D14B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77712" y="0"/>
              <a:ext cx="4471068" cy="6858000"/>
            </a:xfrm>
            <a:prstGeom prst="rect">
              <a:avLst/>
            </a:prstGeom>
          </p:spPr>
        </p:pic>
      </p:grpSp>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marL="269875" indent="-269875">
              <a:lnSpc>
                <a:spcPct val="100000"/>
              </a:lnSpc>
              <a:spcBef>
                <a:spcPts val="300"/>
              </a:spcBef>
              <a:buFont typeface="Wingdings" panose="05000000000000000000" pitchFamily="2" charset="2"/>
              <a:buChar char="m"/>
            </a:pPr>
            <a:r>
              <a:rPr lang="fr-FR" dirty="0"/>
              <a:t>Présentation du vocabulaire </a:t>
            </a:r>
          </a:p>
          <a:p>
            <a:pPr marL="269875" indent="-269875">
              <a:lnSpc>
                <a:spcPct val="100000"/>
              </a:lnSpc>
              <a:spcBef>
                <a:spcPts val="300"/>
              </a:spcBef>
              <a:buFont typeface="Wingdings" panose="05000000000000000000" pitchFamily="2" charset="2"/>
              <a:buChar char="m"/>
            </a:pPr>
            <a:r>
              <a:rPr lang="fr-FR" dirty="0"/>
              <a:t>Exploitation du vocabulaire</a:t>
            </a:r>
          </a:p>
          <a:p>
            <a:pPr marL="269875" indent="-269875">
              <a:lnSpc>
                <a:spcPct val="100000"/>
              </a:lnSpc>
              <a:spcBef>
                <a:spcPts val="300"/>
              </a:spcBef>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Oral – Acte de parole</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Lecture - Lettre t - T</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Ecriture - Lettre t - T</a:t>
            </a:r>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a:solidFill>
            <a:srgbClr val="EAF8FE"/>
          </a:solidFill>
        </p:spPr>
        <p:txBody>
          <a:bodyPr/>
          <a:lstStyle/>
          <a:p>
            <a:pPr marL="269875" indent="-269875">
              <a:lnSpc>
                <a:spcPct val="100000"/>
              </a:lnSpc>
              <a:spcBef>
                <a:spcPts val="300"/>
              </a:spcBef>
              <a:buFont typeface="Wingdings" panose="05000000000000000000" pitchFamily="2" charset="2"/>
              <a:buChar char=""/>
            </a:pPr>
            <a:r>
              <a:rPr lang="fr-FR" dirty="0">
                <a:solidFill>
                  <a:srgbClr val="474F71"/>
                </a:solidFill>
              </a:rPr>
              <a:t>Oral  - Acte de parole </a:t>
            </a:r>
          </a:p>
          <a:p>
            <a:pPr marL="269875" indent="-269875">
              <a:lnSpc>
                <a:spcPct val="100000"/>
              </a:lnSpc>
              <a:spcBef>
                <a:spcPts val="300"/>
              </a:spcBef>
              <a:buFont typeface="Wingdings" panose="05000000000000000000" pitchFamily="2" charset="2"/>
              <a:buChar char=""/>
            </a:pPr>
            <a:r>
              <a:rPr lang="fr-FR" dirty="0">
                <a:solidFill>
                  <a:srgbClr val="474F71"/>
                </a:solidFill>
              </a:rPr>
              <a:t>Lecture  -Lettre t - T</a:t>
            </a:r>
          </a:p>
          <a:p>
            <a:pPr marL="269875" indent="-269875">
              <a:lnSpc>
                <a:spcPct val="100000"/>
              </a:lnSpc>
              <a:spcBef>
                <a:spcPts val="300"/>
              </a:spcBef>
              <a:buFont typeface="Wingdings" panose="05000000000000000000" pitchFamily="2" charset="2"/>
              <a:buChar char=""/>
            </a:pPr>
            <a:r>
              <a:rPr lang="fr-FR" dirty="0">
                <a:solidFill>
                  <a:srgbClr val="474F71"/>
                </a:solidFill>
              </a:rPr>
              <a:t>Ecriture - Lettre t - T</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t - T</a:t>
            </a:r>
          </a:p>
          <a:p>
            <a:r>
              <a:rPr lang="fr-FR" dirty="0"/>
              <a:t>Ecriture - Lettre t - T</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t - T</a:t>
            </a:r>
          </a:p>
          <a:p>
            <a:r>
              <a:rPr lang="fr-FR" dirty="0"/>
              <a:t>Ecriture - Lettre t - T</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2" name="Organigramme : Terminateur 21">
            <a:extLst>
              <a:ext uri="{FF2B5EF4-FFF2-40B4-BE49-F238E27FC236}">
                <a16:creationId xmlns:a16="http://schemas.microsoft.com/office/drawing/2014/main" id="{A967DBC7-F85E-427C-89CA-CB7A63843E39}"/>
              </a:ext>
            </a:extLst>
          </p:cNvPr>
          <p:cNvSpPr/>
          <p:nvPr/>
        </p:nvSpPr>
        <p:spPr>
          <a:xfrm>
            <a:off x="844649" y="5023288"/>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3</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3A72E6-6E05-882E-8580-D531F8AD5F41}"/>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Lecture de syllabes avec la lettre t.</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de syllabes avec la lettre t.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Répondre à la question : « Est-ce que tu as un frère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3</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pic>
        <p:nvPicPr>
          <p:cNvPr id="6" name="Image 5">
            <a:extLst>
              <a:ext uri="{FF2B5EF4-FFF2-40B4-BE49-F238E27FC236}">
                <a16:creationId xmlns:a16="http://schemas.microsoft.com/office/drawing/2014/main" id="{A96F4E56-EDEF-6F34-00D1-11513FB34121}"/>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E1DD-3934-85AA-D2D2-FEE9BA8557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43D995-BCD8-6902-4147-AFBED7779683}"/>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ea typeface="Calibri" panose="020F0502020204030204" pitchFamily="34" charset="0"/>
                <a:cs typeface="Calibri" panose="020F0502020204030204" pitchFamily="34" charset="0"/>
              </a:rPr>
              <a:t>Avant de commencer, nous allons revoir la scène avec les mots du vocabulaire. Écoutez bien. </a:t>
            </a:r>
          </a:p>
        </p:txBody>
      </p:sp>
      <p:pic>
        <p:nvPicPr>
          <p:cNvPr id="11" name="Image 10">
            <a:extLst>
              <a:ext uri="{FF2B5EF4-FFF2-40B4-BE49-F238E27FC236}">
                <a16:creationId xmlns:a16="http://schemas.microsoft.com/office/drawing/2014/main" id="{F1AA165C-47FB-AC58-6BD3-D7A84F529023}"/>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5" name="Image 4">
            <a:extLst>
              <a:ext uri="{FF2B5EF4-FFF2-40B4-BE49-F238E27FC236}">
                <a16:creationId xmlns:a16="http://schemas.microsoft.com/office/drawing/2014/main" id="{4317ECB1-3C98-4178-92EA-0DB44074FD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847" y="2052916"/>
            <a:ext cx="8200305" cy="4614433"/>
          </a:xfrm>
          <a:prstGeom prst="rect">
            <a:avLst/>
          </a:prstGeom>
        </p:spPr>
      </p:pic>
    </p:spTree>
    <p:extLst>
      <p:ext uri="{BB962C8B-B14F-4D97-AF65-F5344CB8AC3E}">
        <p14:creationId xmlns:p14="http://schemas.microsoft.com/office/powerpoint/2010/main" val="28702060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2CD09-A5C9-C980-F4B6-1063635353D4}"/>
            </a:ext>
          </a:extLst>
        </p:cNvPr>
        <p:cNvGrpSpPr/>
        <p:nvPr/>
      </p:nvGrpSpPr>
      <p:grpSpPr>
        <a:xfrm>
          <a:off x="0" y="0"/>
          <a:ext cx="0" cy="0"/>
          <a:chOff x="0" y="0"/>
          <a:chExt cx="0" cy="0"/>
        </a:xfrm>
      </p:grpSpPr>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809A3FF1-1030-DCF8-8715-68166AADD0F4}"/>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sp>
        <p:nvSpPr>
          <p:cNvPr id="9" name="Titre 53">
            <a:extLst>
              <a:ext uri="{FF2B5EF4-FFF2-40B4-BE49-F238E27FC236}">
                <a16:creationId xmlns:a16="http://schemas.microsoft.com/office/drawing/2014/main" id="{49A77D10-B459-5852-D54E-1926D3157C51}"/>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anose="020B0604020202020204" charset="0"/>
                <a:ea typeface="Calibri" panose="020F0502020204030204" pitchFamily="34" charset="0"/>
                <a:cs typeface="Calibri" panose="020F0502020204030204" pitchFamily="34" charset="0"/>
              </a:rPr>
              <a:t>Lecture de la vidéo.</a:t>
            </a:r>
          </a:p>
        </p:txBody>
      </p:sp>
      <p:pic>
        <p:nvPicPr>
          <p:cNvPr id="4" name="Image 3" descr="Une image contenant noir, obscurité&#10;&#10;Le contenu généré par l’IA peut être incorrect.">
            <a:extLst>
              <a:ext uri="{FF2B5EF4-FFF2-40B4-BE49-F238E27FC236}">
                <a16:creationId xmlns:a16="http://schemas.microsoft.com/office/drawing/2014/main" id="{81FDBF99-FCDB-B9BF-7D33-343498A9FE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0585" y="5989299"/>
            <a:ext cx="764413" cy="764413"/>
          </a:xfrm>
          <a:prstGeom prst="rect">
            <a:avLst/>
          </a:prstGeom>
        </p:spPr>
      </p:pic>
      <p:pic>
        <p:nvPicPr>
          <p:cNvPr id="5" name="B8654EE3">
            <a:hlinkClick r:id="" action="ppaction://media"/>
            <a:extLst>
              <a:ext uri="{FF2B5EF4-FFF2-40B4-BE49-F238E27FC236}">
                <a16:creationId xmlns:a16="http://schemas.microsoft.com/office/drawing/2014/main" id="{C47364DD-8A2F-49B8-BB1B-7783DB73CDB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21357" y="1945342"/>
            <a:ext cx="8301285" cy="4463284"/>
          </a:xfrm>
          <a:prstGeom prst="rect">
            <a:avLst/>
          </a:prstGeom>
        </p:spPr>
      </p:pic>
    </p:spTree>
    <p:extLst>
      <p:ext uri="{BB962C8B-B14F-4D97-AF65-F5344CB8AC3E}">
        <p14:creationId xmlns:p14="http://schemas.microsoft.com/office/powerpoint/2010/main" val="2700340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608" fill="hold"/>
                                        <p:tgtEl>
                                          <p:spTgt spid="5"/>
                                        </p:tgtEl>
                                      </p:cBhvr>
                                    </p:cmd>
                                  </p:childTnLst>
                                </p:cTn>
                              </p:par>
                            </p:childTnLst>
                          </p:cTn>
                        </p:par>
                        <p:par>
                          <p:cTn id="7" fill="hold">
                            <p:stCondLst>
                              <p:cond delay="28608"/>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98780">
                <p:cTn id="15"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371E-C475-2C7A-8B51-373B6F6CD290}"/>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5DB0E43A-C6B8-6BB3-290D-2EE131156F91}"/>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rPr>
              <a:t>Qui veut passer au tableau pour décrire la scène ? </a:t>
            </a:r>
          </a:p>
        </p:txBody>
      </p:sp>
      <p:pic>
        <p:nvPicPr>
          <p:cNvPr id="11" name="Image 10">
            <a:extLst>
              <a:ext uri="{FF2B5EF4-FFF2-40B4-BE49-F238E27FC236}">
                <a16:creationId xmlns:a16="http://schemas.microsoft.com/office/drawing/2014/main" id="{08A149C8-D357-23B1-456A-F914919488C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4" name="Image 3">
            <a:extLst>
              <a:ext uri="{FF2B5EF4-FFF2-40B4-BE49-F238E27FC236}">
                <a16:creationId xmlns:a16="http://schemas.microsoft.com/office/drawing/2014/main" id="{B442A02C-2E3E-4163-AD44-7E9C697B96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847" y="2024635"/>
            <a:ext cx="8200305" cy="4614433"/>
          </a:xfrm>
          <a:prstGeom prst="rect">
            <a:avLst/>
          </a:prstGeom>
        </p:spPr>
      </p:pic>
    </p:spTree>
    <p:extLst>
      <p:ext uri="{BB962C8B-B14F-4D97-AF65-F5344CB8AC3E}">
        <p14:creationId xmlns:p14="http://schemas.microsoft.com/office/powerpoint/2010/main" val="11236223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763405" y="1592317"/>
            <a:ext cx="7886700" cy="3752193"/>
          </a:xfrm>
        </p:spPr>
        <p:txBody>
          <a:bodyPr/>
          <a:lstStyle/>
          <a:p>
            <a:pPr algn="l">
              <a:lnSpc>
                <a:spcPct val="150000"/>
              </a:lnSpc>
            </a:pPr>
            <a:r>
              <a:rPr lang="fr-MA" sz="2800" dirty="0">
                <a:solidFill>
                  <a:schemeClr val="accent1">
                    <a:lumMod val="50000"/>
                  </a:schemeClr>
                </a:solidFill>
              </a:rPr>
              <a:t>          À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Maintenant, nous allons apprendre à répondre en français à la question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 Est-ce que tu as un frère ? » avec Majd et Nada. Soyez attentifs ! </a:t>
            </a:r>
          </a:p>
        </p:txBody>
      </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2"/>
          <a:stretch>
            <a:fillRect/>
          </a:stretch>
        </p:blipFill>
        <p:spPr>
          <a:xfrm>
            <a:off x="1976500" y="2165684"/>
            <a:ext cx="5009635" cy="4042191"/>
          </a:xfrm>
          <a:prstGeom prst="rect">
            <a:avLst/>
          </a:prstGeom>
        </p:spPr>
      </p:pic>
      <p:pic>
        <p:nvPicPr>
          <p:cNvPr id="2" name="Image 1">
            <a:extLst>
              <a:ext uri="{FF2B5EF4-FFF2-40B4-BE49-F238E27FC236}">
                <a16:creationId xmlns:a16="http://schemas.microsoft.com/office/drawing/2014/main" id="{749B1C37-BB90-EAAE-5334-6FD2FDD2B8F6}"/>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6" name="Image 5" descr="Une image contenant noir, obscurité&#10;&#10;Le contenu généré par l’IA peut être incorrect.">
            <a:extLst>
              <a:ext uri="{FF2B5EF4-FFF2-40B4-BE49-F238E27FC236}">
                <a16:creationId xmlns:a16="http://schemas.microsoft.com/office/drawing/2014/main" id="{DED1A78A-6E38-470D-9C1A-A56CA31604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1_P3_W2_S3_AdP_P01">
            <a:hlinkClick r:id="" action="ppaction://media"/>
            <a:extLst>
              <a:ext uri="{FF2B5EF4-FFF2-40B4-BE49-F238E27FC236}">
                <a16:creationId xmlns:a16="http://schemas.microsoft.com/office/drawing/2014/main" id="{C7F4C5B6-C0F0-4FE7-B68A-922279763B5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94907" y="2133250"/>
            <a:ext cx="8154186" cy="3968750"/>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034" fill="hold"/>
                                        <p:tgtEl>
                                          <p:spTgt spid="2"/>
                                        </p:tgtEl>
                                      </p:cBhvr>
                                    </p:cmd>
                                  </p:childTnLst>
                                </p:cTn>
                              </p:par>
                            </p:childTnLst>
                          </p:cTn>
                        </p:par>
                        <p:par>
                          <p:cTn id="7" fill="hold">
                            <p:stCondLst>
                              <p:cond delay="77034"/>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pic>
        <p:nvPicPr>
          <p:cNvPr id="15" name="Image 14">
            <a:extLst>
              <a:ext uri="{FF2B5EF4-FFF2-40B4-BE49-F238E27FC236}">
                <a16:creationId xmlns:a16="http://schemas.microsoft.com/office/drawing/2014/main" id="{7E93AB01-20D5-B609-2D3F-7A5544F561E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2" name="Rectangle : coins arrondis 1">
            <a:extLst>
              <a:ext uri="{FF2B5EF4-FFF2-40B4-BE49-F238E27FC236}">
                <a16:creationId xmlns:a16="http://schemas.microsoft.com/office/drawing/2014/main" id="{14E66F81-8F0E-C786-E7F8-FF8A400799CB}"/>
              </a:ext>
            </a:extLst>
          </p:cNvPr>
          <p:cNvSpPr/>
          <p:nvPr/>
        </p:nvSpPr>
        <p:spPr>
          <a:xfrm>
            <a:off x="795866" y="2455333"/>
            <a:ext cx="7552265" cy="233680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3200" dirty="0">
              <a:latin typeface="Dosis SemiBold" pitchFamily="2" charset="0"/>
            </a:endParaRPr>
          </a:p>
        </p:txBody>
      </p:sp>
      <p:sp>
        <p:nvSpPr>
          <p:cNvPr id="6" name="Google Shape;259;p17">
            <a:extLst>
              <a:ext uri="{FF2B5EF4-FFF2-40B4-BE49-F238E27FC236}">
                <a16:creationId xmlns:a16="http://schemas.microsoft.com/office/drawing/2014/main" id="{5EEFE62B-FEC1-44EA-A746-841745317086}"/>
              </a:ext>
            </a:extLst>
          </p:cNvPr>
          <p:cNvSpPr txBox="1"/>
          <p:nvPr/>
        </p:nvSpPr>
        <p:spPr>
          <a:xfrm>
            <a:off x="1926011" y="2404058"/>
            <a:ext cx="5134665" cy="2308284"/>
          </a:xfrm>
          <a:prstGeom prst="rect">
            <a:avLst/>
          </a:prstGeom>
          <a:noFill/>
          <a:ln>
            <a:noFill/>
          </a:ln>
        </p:spPr>
        <p:txBody>
          <a:bodyPr spcFirstLastPara="1" wrap="square" lIns="91425" tIns="45700" rIns="91425" bIns="45700" anchor="t" anchorCtr="0">
            <a:spAutoFit/>
          </a:bodyPr>
          <a:lstStyle/>
          <a:p>
            <a:pPr marL="0" marR="0" lvl="0" indent="0" algn="l" rtl="0">
              <a:lnSpc>
                <a:spcPct val="200000"/>
              </a:lnSpc>
              <a:spcBef>
                <a:spcPts val="0"/>
              </a:spcBef>
              <a:spcAft>
                <a:spcPts val="0"/>
              </a:spcAft>
              <a:buNone/>
            </a:pPr>
            <a:r>
              <a:rPr lang="fr-FR" sz="3600" b="1" dirty="0">
                <a:solidFill>
                  <a:srgbClr val="009A46"/>
                </a:solidFill>
                <a:latin typeface="Dosis SemiBold" pitchFamily="2" charset="0"/>
                <a:ea typeface="Calibri"/>
                <a:cs typeface="Calibri"/>
                <a:sym typeface="Calibri"/>
              </a:rPr>
              <a:t>Oui</a:t>
            </a:r>
            <a:r>
              <a:rPr lang="fr-FR" sz="3600" b="1" dirty="0">
                <a:solidFill>
                  <a:srgbClr val="156082"/>
                </a:solidFill>
                <a:latin typeface="Dosis SemiBold" pitchFamily="2" charset="0"/>
                <a:ea typeface="Calibri"/>
                <a:cs typeface="Calibri"/>
                <a:sym typeface="Calibri"/>
              </a:rPr>
              <a:t>, j’ai </a:t>
            </a:r>
            <a:r>
              <a:rPr lang="fr-FR" sz="3600" b="1" dirty="0">
                <a:solidFill>
                  <a:srgbClr val="00B0F0"/>
                </a:solidFill>
                <a:latin typeface="Dosis SemiBold" pitchFamily="2" charset="0"/>
                <a:ea typeface="Calibri"/>
                <a:cs typeface="Calibri"/>
                <a:sym typeface="Calibri"/>
              </a:rPr>
              <a:t>un frère</a:t>
            </a:r>
            <a:r>
              <a:rPr lang="fr-FR" sz="3600" b="1" dirty="0">
                <a:solidFill>
                  <a:srgbClr val="156082"/>
                </a:solidFill>
                <a:latin typeface="Dosis SemiBold" pitchFamily="2" charset="0"/>
                <a:ea typeface="Calibri"/>
                <a:cs typeface="Calibri"/>
                <a:sym typeface="Calibri"/>
              </a:rPr>
              <a:t>. </a:t>
            </a:r>
          </a:p>
          <a:p>
            <a:pPr marL="0" marR="0" lvl="0" indent="0" algn="l" rtl="0">
              <a:lnSpc>
                <a:spcPct val="200000"/>
              </a:lnSpc>
              <a:spcBef>
                <a:spcPts val="0"/>
              </a:spcBef>
              <a:spcAft>
                <a:spcPts val="0"/>
              </a:spcAft>
              <a:buNone/>
            </a:pPr>
            <a:r>
              <a:rPr lang="fr-FR" sz="3600" b="1" dirty="0">
                <a:solidFill>
                  <a:srgbClr val="FF0000"/>
                </a:solidFill>
                <a:latin typeface="Dosis SemiBold" pitchFamily="2" charset="0"/>
                <a:ea typeface="Calibri"/>
                <a:cs typeface="Calibri"/>
                <a:sym typeface="Calibri"/>
              </a:rPr>
              <a:t>Non</a:t>
            </a:r>
            <a:r>
              <a:rPr lang="fr-FR" sz="3600" b="1" dirty="0">
                <a:solidFill>
                  <a:srgbClr val="156082"/>
                </a:solidFill>
                <a:latin typeface="Dosis SemiBold" pitchFamily="2" charset="0"/>
                <a:ea typeface="Calibri"/>
                <a:cs typeface="Calibri"/>
                <a:sym typeface="Calibri"/>
              </a:rPr>
              <a:t>, je </a:t>
            </a:r>
            <a:r>
              <a:rPr lang="fr-FR" sz="3600" b="1" dirty="0">
                <a:solidFill>
                  <a:srgbClr val="FF0000"/>
                </a:solidFill>
                <a:latin typeface="Dosis SemiBold" pitchFamily="2" charset="0"/>
                <a:ea typeface="Calibri"/>
                <a:cs typeface="Calibri"/>
                <a:sym typeface="Calibri"/>
              </a:rPr>
              <a:t>n</a:t>
            </a:r>
            <a:r>
              <a:rPr lang="fr-FR" sz="3600" b="1" dirty="0">
                <a:solidFill>
                  <a:srgbClr val="156082"/>
                </a:solidFill>
                <a:latin typeface="Dosis SemiBold" pitchFamily="2" charset="0"/>
                <a:ea typeface="Calibri"/>
                <a:cs typeface="Calibri"/>
                <a:sym typeface="Calibri"/>
              </a:rPr>
              <a:t>’ai </a:t>
            </a:r>
            <a:r>
              <a:rPr lang="fr-FR" sz="3600" b="1" dirty="0">
                <a:solidFill>
                  <a:srgbClr val="FF0000"/>
                </a:solidFill>
                <a:latin typeface="Dosis SemiBold" pitchFamily="2" charset="0"/>
                <a:ea typeface="Calibri"/>
                <a:cs typeface="Calibri"/>
                <a:sym typeface="Calibri"/>
              </a:rPr>
              <a:t>pas</a:t>
            </a:r>
            <a:r>
              <a:rPr lang="fr-FR" sz="3600" b="1" dirty="0">
                <a:solidFill>
                  <a:srgbClr val="156082"/>
                </a:solidFill>
                <a:latin typeface="Dosis SemiBold" pitchFamily="2" charset="0"/>
                <a:ea typeface="Calibri"/>
                <a:cs typeface="Calibri"/>
                <a:sym typeface="Calibri"/>
              </a:rPr>
              <a:t> </a:t>
            </a:r>
            <a:r>
              <a:rPr lang="fr-FR" sz="3600" b="1" dirty="0">
                <a:solidFill>
                  <a:srgbClr val="00B0F0"/>
                </a:solidFill>
                <a:latin typeface="Dosis SemiBold" pitchFamily="2" charset="0"/>
                <a:ea typeface="Calibri"/>
                <a:cs typeface="Calibri"/>
                <a:sym typeface="Calibri"/>
              </a:rPr>
              <a:t>de sœur</a:t>
            </a:r>
            <a:r>
              <a:rPr lang="fr-FR" sz="3600" b="1" dirty="0">
                <a:solidFill>
                  <a:srgbClr val="156082"/>
                </a:solidFill>
                <a:latin typeface="Dosis SemiBold" pitchFamily="2" charset="0"/>
                <a:ea typeface="Calibri"/>
                <a:cs typeface="Calibri"/>
                <a:sym typeface="Calibri"/>
              </a:rPr>
              <a:t>.   </a:t>
            </a:r>
            <a:endParaRPr sz="3600" b="1" i="0" u="none" strike="noStrike" cap="none" dirty="0">
              <a:solidFill>
                <a:srgbClr val="061320"/>
              </a:solidFill>
              <a:latin typeface="Dosis SemiBold" pitchFamily="2" charset="0"/>
              <a:ea typeface="Arial"/>
              <a:cs typeface="Arial"/>
              <a:sym typeface="Arial"/>
            </a:endParaRPr>
          </a:p>
        </p:txBody>
      </p:sp>
      <p:pic>
        <p:nvPicPr>
          <p:cNvPr id="7" name="Picture 2" descr="Une image contenant Caractère coloré, symbole, cercle, Graphique&#10;&#10;Le contenu généré par l’IA peut être incorrect.">
            <a:extLst>
              <a:ext uri="{FF2B5EF4-FFF2-40B4-BE49-F238E27FC236}">
                <a16:creationId xmlns:a16="http://schemas.microsoft.com/office/drawing/2014/main" id="{CDE51FA9-0462-40C9-B5D3-26E8803296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4199"/>
          <a:stretch/>
        </p:blipFill>
        <p:spPr bwMode="auto">
          <a:xfrm>
            <a:off x="943341" y="2799184"/>
            <a:ext cx="835195" cy="7590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Une image contenant Caractère coloré, symbole, cercle, Graphique&#10;&#10;Le contenu généré par l’IA peut être incorrect.">
            <a:extLst>
              <a:ext uri="{FF2B5EF4-FFF2-40B4-BE49-F238E27FC236}">
                <a16:creationId xmlns:a16="http://schemas.microsoft.com/office/drawing/2014/main" id="{C640148B-3B45-49D3-B576-646F2D2A8F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698"/>
          <a:stretch/>
        </p:blipFill>
        <p:spPr bwMode="auto">
          <a:xfrm>
            <a:off x="883561" y="3790860"/>
            <a:ext cx="823021" cy="773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310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ADBC9-BF50-0AEA-5512-0A9D973FF82B}"/>
            </a:ext>
          </a:extLst>
        </p:cNvPr>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9D3FD307-1DCD-4665-A8C1-D4CEA80AE870}"/>
              </a:ext>
            </a:extLst>
          </p:cNvPr>
          <p:cNvSpPr/>
          <p:nvPr/>
        </p:nvSpPr>
        <p:spPr>
          <a:xfrm>
            <a:off x="849086" y="2546623"/>
            <a:ext cx="7682914" cy="234000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fr-FR" sz="3200" dirty="0">
              <a:latin typeface="Dosis SemiBold" pitchFamily="2" charset="0"/>
            </a:endParaRPr>
          </a:p>
        </p:txBody>
      </p:sp>
      <p:pic>
        <p:nvPicPr>
          <p:cNvPr id="15" name="Image 14">
            <a:extLst>
              <a:ext uri="{FF2B5EF4-FFF2-40B4-BE49-F238E27FC236}">
                <a16:creationId xmlns:a16="http://schemas.microsoft.com/office/drawing/2014/main" id="{0C926844-0224-B89F-1764-AD25678779DC}"/>
              </a:ext>
            </a:extLst>
          </p:cNvPr>
          <p:cNvPicPr>
            <a:picLocks noChangeAspect="1"/>
          </p:cNvPicPr>
          <p:nvPr/>
        </p:nvPicPr>
        <p:blipFill>
          <a:blip r:embed="rId2"/>
          <a:stretch>
            <a:fillRect/>
          </a:stretch>
        </p:blipFill>
        <p:spPr>
          <a:xfrm>
            <a:off x="158202" y="525505"/>
            <a:ext cx="1152244" cy="1072989"/>
          </a:xfrm>
          <a:prstGeom prst="rect">
            <a:avLst/>
          </a:prstGeom>
        </p:spPr>
      </p:pic>
      <p:sp>
        <p:nvSpPr>
          <p:cNvPr id="8" name="Titre 1">
            <a:extLst>
              <a:ext uri="{FF2B5EF4-FFF2-40B4-BE49-F238E27FC236}">
                <a16:creationId xmlns:a16="http://schemas.microsoft.com/office/drawing/2014/main" id="{D1DC36FD-EA20-06F5-301D-6749A572622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Voici d’autres exemples.  </a:t>
            </a:r>
          </a:p>
        </p:txBody>
      </p:sp>
      <p:sp>
        <p:nvSpPr>
          <p:cNvPr id="7" name="Google Shape;259;p17">
            <a:extLst>
              <a:ext uri="{FF2B5EF4-FFF2-40B4-BE49-F238E27FC236}">
                <a16:creationId xmlns:a16="http://schemas.microsoft.com/office/drawing/2014/main" id="{4D932F62-7747-42C1-BCB1-5F7A08B5ACF8}"/>
              </a:ext>
            </a:extLst>
          </p:cNvPr>
          <p:cNvSpPr txBox="1"/>
          <p:nvPr/>
        </p:nvSpPr>
        <p:spPr>
          <a:xfrm>
            <a:off x="1861682" y="2578339"/>
            <a:ext cx="5134665" cy="2308284"/>
          </a:xfrm>
          <a:prstGeom prst="rect">
            <a:avLst/>
          </a:prstGeom>
          <a:noFill/>
          <a:ln>
            <a:noFill/>
          </a:ln>
        </p:spPr>
        <p:txBody>
          <a:bodyPr spcFirstLastPara="1" wrap="square" lIns="91425" tIns="45700" rIns="91425" bIns="45700" anchor="t" anchorCtr="0">
            <a:spAutoFit/>
          </a:bodyPr>
          <a:lstStyle/>
          <a:p>
            <a:pPr marL="0" marR="0" lvl="0" indent="0" algn="l" rtl="0">
              <a:lnSpc>
                <a:spcPct val="200000"/>
              </a:lnSpc>
              <a:spcBef>
                <a:spcPts val="0"/>
              </a:spcBef>
              <a:spcAft>
                <a:spcPts val="0"/>
              </a:spcAft>
              <a:buNone/>
            </a:pPr>
            <a:r>
              <a:rPr lang="fr-FR" sz="3600" b="1" dirty="0">
                <a:solidFill>
                  <a:srgbClr val="009A46"/>
                </a:solidFill>
                <a:latin typeface="Dosis SemiBold" pitchFamily="2" charset="0"/>
                <a:ea typeface="Calibri"/>
                <a:cs typeface="Calibri"/>
                <a:sym typeface="Calibri"/>
              </a:rPr>
              <a:t>Oui</a:t>
            </a:r>
            <a:r>
              <a:rPr lang="fr-FR" sz="3600" b="1" dirty="0">
                <a:solidFill>
                  <a:srgbClr val="156082"/>
                </a:solidFill>
                <a:latin typeface="Dosis SemiBold" pitchFamily="2" charset="0"/>
                <a:ea typeface="Calibri"/>
                <a:cs typeface="Calibri"/>
                <a:sym typeface="Calibri"/>
              </a:rPr>
              <a:t>, j’ai </a:t>
            </a:r>
            <a:r>
              <a:rPr lang="fr-FR" sz="3600" b="1" dirty="0">
                <a:solidFill>
                  <a:srgbClr val="00B0F0"/>
                </a:solidFill>
                <a:latin typeface="Dosis SemiBold" pitchFamily="2" charset="0"/>
                <a:ea typeface="Calibri"/>
                <a:cs typeface="Calibri"/>
                <a:sym typeface="Calibri"/>
              </a:rPr>
              <a:t>deux sœurs</a:t>
            </a:r>
            <a:r>
              <a:rPr lang="fr-FR" sz="3600" b="1" dirty="0">
                <a:solidFill>
                  <a:srgbClr val="156082"/>
                </a:solidFill>
                <a:latin typeface="Dosis SemiBold" pitchFamily="2" charset="0"/>
                <a:ea typeface="Calibri"/>
                <a:cs typeface="Calibri"/>
                <a:sym typeface="Calibri"/>
              </a:rPr>
              <a:t>. </a:t>
            </a:r>
          </a:p>
          <a:p>
            <a:pPr marL="0" marR="0" lvl="0" indent="0" algn="l" rtl="0">
              <a:lnSpc>
                <a:spcPct val="200000"/>
              </a:lnSpc>
              <a:spcBef>
                <a:spcPts val="0"/>
              </a:spcBef>
              <a:spcAft>
                <a:spcPts val="0"/>
              </a:spcAft>
              <a:buNone/>
            </a:pPr>
            <a:r>
              <a:rPr lang="fr-FR" sz="3600" b="1" dirty="0">
                <a:solidFill>
                  <a:srgbClr val="FF0000"/>
                </a:solidFill>
                <a:latin typeface="Dosis SemiBold" pitchFamily="2" charset="0"/>
                <a:ea typeface="Calibri"/>
                <a:cs typeface="Calibri"/>
                <a:sym typeface="Calibri"/>
              </a:rPr>
              <a:t>Non</a:t>
            </a:r>
            <a:r>
              <a:rPr lang="fr-FR" sz="3600" b="1" dirty="0">
                <a:solidFill>
                  <a:srgbClr val="156082"/>
                </a:solidFill>
                <a:latin typeface="Dosis SemiBold" pitchFamily="2" charset="0"/>
                <a:ea typeface="Calibri"/>
                <a:cs typeface="Calibri"/>
                <a:sym typeface="Calibri"/>
              </a:rPr>
              <a:t>, je </a:t>
            </a:r>
            <a:r>
              <a:rPr lang="fr-FR" sz="3600" b="1" dirty="0">
                <a:solidFill>
                  <a:srgbClr val="FF0000"/>
                </a:solidFill>
                <a:latin typeface="Dosis SemiBold" pitchFamily="2" charset="0"/>
                <a:ea typeface="Calibri"/>
                <a:cs typeface="Calibri"/>
                <a:sym typeface="Calibri"/>
              </a:rPr>
              <a:t>n</a:t>
            </a:r>
            <a:r>
              <a:rPr lang="fr-FR" sz="3600" b="1" dirty="0">
                <a:solidFill>
                  <a:srgbClr val="156082"/>
                </a:solidFill>
                <a:latin typeface="Dosis SemiBold" pitchFamily="2" charset="0"/>
                <a:ea typeface="Calibri"/>
                <a:cs typeface="Calibri"/>
                <a:sym typeface="Calibri"/>
              </a:rPr>
              <a:t>’ai </a:t>
            </a:r>
            <a:r>
              <a:rPr lang="fr-FR" sz="3600" b="1" dirty="0">
                <a:solidFill>
                  <a:srgbClr val="FF0000"/>
                </a:solidFill>
                <a:latin typeface="Dosis SemiBold" pitchFamily="2" charset="0"/>
                <a:ea typeface="Calibri"/>
                <a:cs typeface="Calibri"/>
                <a:sym typeface="Calibri"/>
              </a:rPr>
              <a:t>pas</a:t>
            </a:r>
            <a:r>
              <a:rPr lang="fr-FR" sz="3600" b="1" dirty="0">
                <a:solidFill>
                  <a:srgbClr val="156082"/>
                </a:solidFill>
                <a:latin typeface="Dosis SemiBold" pitchFamily="2" charset="0"/>
                <a:ea typeface="Calibri"/>
                <a:cs typeface="Calibri"/>
                <a:sym typeface="Calibri"/>
              </a:rPr>
              <a:t> </a:t>
            </a:r>
            <a:r>
              <a:rPr lang="fr-FR" sz="3600" b="1" dirty="0">
                <a:solidFill>
                  <a:srgbClr val="00B0F0"/>
                </a:solidFill>
                <a:latin typeface="Dosis SemiBold" pitchFamily="2" charset="0"/>
                <a:ea typeface="Calibri"/>
                <a:cs typeface="Calibri"/>
                <a:sym typeface="Calibri"/>
              </a:rPr>
              <a:t>de frère</a:t>
            </a:r>
            <a:r>
              <a:rPr lang="fr-FR" sz="3600" b="1" dirty="0">
                <a:solidFill>
                  <a:srgbClr val="156082"/>
                </a:solidFill>
                <a:latin typeface="Dosis SemiBold" pitchFamily="2" charset="0"/>
                <a:ea typeface="Calibri"/>
                <a:cs typeface="Calibri"/>
                <a:sym typeface="Calibri"/>
              </a:rPr>
              <a:t>.   </a:t>
            </a:r>
            <a:endParaRPr sz="3600" b="1" i="0" u="none" strike="noStrike" cap="none" dirty="0">
              <a:solidFill>
                <a:srgbClr val="061320"/>
              </a:solidFill>
              <a:latin typeface="Dosis SemiBold" pitchFamily="2" charset="0"/>
              <a:ea typeface="Arial"/>
              <a:cs typeface="Arial"/>
              <a:sym typeface="Arial"/>
            </a:endParaRPr>
          </a:p>
        </p:txBody>
      </p:sp>
      <p:pic>
        <p:nvPicPr>
          <p:cNvPr id="9" name="Picture 2" descr="Une image contenant Caractère coloré, symbole, cercle, Graphique&#10;&#10;Le contenu généré par l’IA peut être incorrect.">
            <a:extLst>
              <a:ext uri="{FF2B5EF4-FFF2-40B4-BE49-F238E27FC236}">
                <a16:creationId xmlns:a16="http://schemas.microsoft.com/office/drawing/2014/main" id="{2A1FD094-F5FB-43BD-95CB-0685B8EF18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4199"/>
          <a:stretch/>
        </p:blipFill>
        <p:spPr bwMode="auto">
          <a:xfrm>
            <a:off x="1026487" y="2950013"/>
            <a:ext cx="835195" cy="7590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Une image contenant Caractère coloré, symbole, cercle, Graphique&#10;&#10;Le contenu généré par l’IA peut être incorrect.">
            <a:extLst>
              <a:ext uri="{FF2B5EF4-FFF2-40B4-BE49-F238E27FC236}">
                <a16:creationId xmlns:a16="http://schemas.microsoft.com/office/drawing/2014/main" id="{99332C11-AF0D-42F9-A8DF-BE2EC95C4E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698"/>
          <a:stretch/>
        </p:blipFill>
        <p:spPr bwMode="auto">
          <a:xfrm>
            <a:off x="966707" y="3941689"/>
            <a:ext cx="823021" cy="773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8937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19" name="Rectangle : coins arrondis 18">
            <a:extLst>
              <a:ext uri="{FF2B5EF4-FFF2-40B4-BE49-F238E27FC236}">
                <a16:creationId xmlns:a16="http://schemas.microsoft.com/office/drawing/2014/main" id="{2EF746C3-C10F-42F0-9106-16F87AB06246}"/>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 coins arrondis 17">
            <a:extLst>
              <a:ext uri="{FF2B5EF4-FFF2-40B4-BE49-F238E27FC236}">
                <a16:creationId xmlns:a16="http://schemas.microsoft.com/office/drawing/2014/main" id="{8A32F2F2-C18C-47B0-B052-23DBF87A1110}"/>
              </a:ext>
            </a:extLst>
          </p:cNvPr>
          <p:cNvSpPr/>
          <p:nvPr/>
        </p:nvSpPr>
        <p:spPr>
          <a:xfrm>
            <a:off x="507184"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2" name="ZoneTexte 11">
            <a:extLst>
              <a:ext uri="{FF2B5EF4-FFF2-40B4-BE49-F238E27FC236}">
                <a16:creationId xmlns:a16="http://schemas.microsoft.com/office/drawing/2014/main" id="{900215F0-8437-80F7-6673-7C17B3ADC28A}"/>
              </a:ext>
            </a:extLst>
          </p:cNvPr>
          <p:cNvSpPr txBox="1"/>
          <p:nvPr/>
        </p:nvSpPr>
        <p:spPr>
          <a:xfrm>
            <a:off x="683498" y="3444515"/>
            <a:ext cx="204887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SemiBold" pitchFamily="2" charset="0"/>
              </a:rPr>
              <a:t>Est-ce que tu as</a:t>
            </a:r>
          </a:p>
          <a:p>
            <a:pPr lvl="0" algn="ctr">
              <a:defRPr/>
            </a:pPr>
            <a:r>
              <a:rPr lang="fr-FR" sz="2200" b="1" dirty="0">
                <a:solidFill>
                  <a:srgbClr val="445C80"/>
                </a:solidFill>
                <a:latin typeface="Dosis SemiBold" pitchFamily="2" charset="0"/>
              </a:rPr>
              <a:t>__________ ?</a:t>
            </a: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13" name="ZoneTexte 12">
            <a:extLst>
              <a:ext uri="{FF2B5EF4-FFF2-40B4-BE49-F238E27FC236}">
                <a16:creationId xmlns:a16="http://schemas.microsoft.com/office/drawing/2014/main" id="{A0C8D987-AB03-4875-B3E7-8D18DA9408E2}"/>
              </a:ext>
            </a:extLst>
          </p:cNvPr>
          <p:cNvSpPr txBox="1"/>
          <p:nvPr/>
        </p:nvSpPr>
        <p:spPr>
          <a:xfrm>
            <a:off x="6261772" y="3453702"/>
            <a:ext cx="2328663" cy="769441"/>
          </a:xfrm>
          <a:prstGeom prst="rect">
            <a:avLst/>
          </a:prstGeom>
          <a:noFill/>
        </p:spPr>
        <p:txBody>
          <a:bodyPr wrap="square" rtlCol="0">
            <a:spAutoFit/>
          </a:bodyPr>
          <a:lstStyle/>
          <a:p>
            <a:pPr lvl="0" algn="ctr">
              <a:defRPr/>
            </a:pPr>
            <a:r>
              <a:rPr lang="fr-FR" sz="2200" b="1" dirty="0">
                <a:solidFill>
                  <a:srgbClr val="8D6F91"/>
                </a:solidFill>
                <a:latin typeface="Dosis SemiBold" pitchFamily="2" charset="0"/>
              </a:rPr>
              <a:t>Oui, j’ai ______ .</a:t>
            </a:r>
          </a:p>
          <a:p>
            <a:pPr lvl="0" algn="ctr">
              <a:defRPr/>
            </a:pPr>
            <a:r>
              <a:rPr lang="fr-FR" sz="2200" b="1" dirty="0">
                <a:solidFill>
                  <a:srgbClr val="8D6F91"/>
                </a:solidFill>
                <a:latin typeface="Dosis SemiBold" pitchFamily="2" charset="0"/>
              </a:rPr>
              <a:t> </a:t>
            </a:r>
            <a:r>
              <a:rPr lang="ar-MA" sz="2200" b="1" dirty="0">
                <a:solidFill>
                  <a:srgbClr val="8D6F91"/>
                </a:solidFill>
                <a:latin typeface="Dosis SemiBold" pitchFamily="2" charset="0"/>
              </a:rPr>
              <a:t> </a:t>
            </a:r>
            <a:r>
              <a:rPr lang="fr-FR" sz="2200" b="1" dirty="0">
                <a:solidFill>
                  <a:srgbClr val="8D6F91"/>
                </a:solidFill>
                <a:latin typeface="Dosis SemiBold" pitchFamily="2" charset="0"/>
              </a:rPr>
              <a:t> </a:t>
            </a:r>
          </a:p>
        </p:txBody>
      </p:sp>
      <p:pic>
        <p:nvPicPr>
          <p:cNvPr id="15" name="Image 14">
            <a:extLst>
              <a:ext uri="{FF2B5EF4-FFF2-40B4-BE49-F238E27FC236}">
                <a16:creationId xmlns:a16="http://schemas.microsoft.com/office/drawing/2014/main" id="{98837444-DCF6-4EBB-AFCA-1F33909F3E62}"/>
              </a:ext>
            </a:extLst>
          </p:cNvPr>
          <p:cNvPicPr>
            <a:picLocks noChangeAspect="1"/>
          </p:cNvPicPr>
          <p:nvPr/>
        </p:nvPicPr>
        <p:blipFill>
          <a:blip r:embed="rId6">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a:off x="1111777" y="4307592"/>
            <a:ext cx="1160445" cy="1269419"/>
          </a:xfrm>
          <a:prstGeom prst="rect">
            <a:avLst/>
          </a:prstGeom>
        </p:spPr>
      </p:pic>
      <p:pic>
        <p:nvPicPr>
          <p:cNvPr id="21" name="Picture 2" descr="Une image contenant Caractère coloré, symbole, cercle, Graphique&#10;&#10;Le contenu généré par l’IA peut être incorrect.">
            <a:extLst>
              <a:ext uri="{FF2B5EF4-FFF2-40B4-BE49-F238E27FC236}">
                <a16:creationId xmlns:a16="http://schemas.microsoft.com/office/drawing/2014/main" id="{E4180515-2058-495E-BA7B-B950A6B31CE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54199"/>
          <a:stretch/>
        </p:blipFill>
        <p:spPr bwMode="auto">
          <a:xfrm>
            <a:off x="6694924" y="4490577"/>
            <a:ext cx="497061" cy="45172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EF3AE184-5483-FC1A-9D52-D676C2405D10}"/>
              </a:ext>
            </a:extLst>
          </p:cNvPr>
          <p:cNvPicPr>
            <a:picLocks noChangeAspect="1"/>
          </p:cNvPicPr>
          <p:nvPr/>
        </p:nvPicPr>
        <p:blipFill>
          <a:blip r:embed="rId6">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a:off x="7285723" y="4257430"/>
            <a:ext cx="1160445" cy="1269419"/>
          </a:xfrm>
          <a:prstGeom prst="rect">
            <a:avLst/>
          </a:prstGeom>
        </p:spPr>
      </p:pic>
    </p:spTree>
    <p:extLst>
      <p:ext uri="{BB962C8B-B14F-4D97-AF65-F5344CB8AC3E}">
        <p14:creationId xmlns:p14="http://schemas.microsoft.com/office/powerpoint/2010/main" val="3978799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19" name="Rectangle : coins arrondis 18">
            <a:extLst>
              <a:ext uri="{FF2B5EF4-FFF2-40B4-BE49-F238E27FC236}">
                <a16:creationId xmlns:a16="http://schemas.microsoft.com/office/drawing/2014/main" id="{2EF746C3-C10F-42F0-9106-16F87AB06246}"/>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 coins arrondis 17">
            <a:extLst>
              <a:ext uri="{FF2B5EF4-FFF2-40B4-BE49-F238E27FC236}">
                <a16:creationId xmlns:a16="http://schemas.microsoft.com/office/drawing/2014/main" id="{8A32F2F2-C18C-47B0-B052-23DBF87A1110}"/>
              </a:ext>
            </a:extLst>
          </p:cNvPr>
          <p:cNvSpPr/>
          <p:nvPr/>
        </p:nvSpPr>
        <p:spPr>
          <a:xfrm>
            <a:off x="507184"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14" name="ZoneTexte 13">
            <a:extLst>
              <a:ext uri="{FF2B5EF4-FFF2-40B4-BE49-F238E27FC236}">
                <a16:creationId xmlns:a16="http://schemas.microsoft.com/office/drawing/2014/main" id="{98BA5E0A-CE6E-4385-92A3-46CA5FC47D43}"/>
              </a:ext>
            </a:extLst>
          </p:cNvPr>
          <p:cNvSpPr txBox="1"/>
          <p:nvPr/>
        </p:nvSpPr>
        <p:spPr>
          <a:xfrm>
            <a:off x="683498" y="3538151"/>
            <a:ext cx="204887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SemiBold" pitchFamily="2" charset="0"/>
              </a:rPr>
              <a:t>Est-ce que tu as</a:t>
            </a:r>
          </a:p>
          <a:p>
            <a:pPr lvl="0" algn="ctr">
              <a:defRPr/>
            </a:pPr>
            <a:r>
              <a:rPr lang="fr-FR" sz="2200" b="1" dirty="0">
                <a:solidFill>
                  <a:srgbClr val="445C80"/>
                </a:solidFill>
                <a:latin typeface="Dosis SemiBold" pitchFamily="2" charset="0"/>
              </a:rPr>
              <a:t>_________ ?</a:t>
            </a:r>
          </a:p>
        </p:txBody>
      </p:sp>
      <p:pic>
        <p:nvPicPr>
          <p:cNvPr id="22" name="Image 21">
            <a:extLst>
              <a:ext uri="{FF2B5EF4-FFF2-40B4-BE49-F238E27FC236}">
                <a16:creationId xmlns:a16="http://schemas.microsoft.com/office/drawing/2014/main" id="{5906A7E4-407D-42DC-9E77-A7FB22339D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213" y="4292935"/>
            <a:ext cx="1243579" cy="1360361"/>
          </a:xfrm>
          <a:prstGeom prst="rect">
            <a:avLst/>
          </a:prstGeom>
        </p:spPr>
      </p:pic>
      <p:sp>
        <p:nvSpPr>
          <p:cNvPr id="2" name="ZoneTexte 1">
            <a:extLst>
              <a:ext uri="{FF2B5EF4-FFF2-40B4-BE49-F238E27FC236}">
                <a16:creationId xmlns:a16="http://schemas.microsoft.com/office/drawing/2014/main" id="{0B18028D-2C7D-CD7C-C69C-9E63A1BDC835}"/>
              </a:ext>
            </a:extLst>
          </p:cNvPr>
          <p:cNvSpPr txBox="1"/>
          <p:nvPr/>
        </p:nvSpPr>
        <p:spPr>
          <a:xfrm>
            <a:off x="6261772" y="3453702"/>
            <a:ext cx="2328663" cy="769441"/>
          </a:xfrm>
          <a:prstGeom prst="rect">
            <a:avLst/>
          </a:prstGeom>
          <a:noFill/>
        </p:spPr>
        <p:txBody>
          <a:bodyPr wrap="square" rtlCol="0">
            <a:spAutoFit/>
          </a:bodyPr>
          <a:lstStyle/>
          <a:p>
            <a:pPr lvl="0" algn="ctr">
              <a:defRPr/>
            </a:pPr>
            <a:r>
              <a:rPr lang="fr-FR" sz="2200" b="1" dirty="0">
                <a:solidFill>
                  <a:srgbClr val="8D6F91"/>
                </a:solidFill>
                <a:latin typeface="Dosis SemiBold" pitchFamily="2" charset="0"/>
              </a:rPr>
              <a:t>Oui, j’ai ______ .</a:t>
            </a:r>
          </a:p>
          <a:p>
            <a:pPr lvl="0" algn="ctr">
              <a:defRPr/>
            </a:pPr>
            <a:r>
              <a:rPr lang="fr-FR" sz="2200" b="1" dirty="0">
                <a:solidFill>
                  <a:srgbClr val="8D6F91"/>
                </a:solidFill>
                <a:latin typeface="Dosis SemiBold" pitchFamily="2" charset="0"/>
              </a:rPr>
              <a:t> </a:t>
            </a:r>
            <a:r>
              <a:rPr lang="ar-MA" sz="2200" b="1" dirty="0">
                <a:solidFill>
                  <a:srgbClr val="8D6F91"/>
                </a:solidFill>
                <a:latin typeface="Dosis SemiBold" pitchFamily="2" charset="0"/>
              </a:rPr>
              <a:t> </a:t>
            </a:r>
            <a:r>
              <a:rPr lang="fr-FR" sz="2200" b="1" dirty="0">
                <a:solidFill>
                  <a:srgbClr val="8D6F91"/>
                </a:solidFill>
                <a:latin typeface="Dosis SemiBold" pitchFamily="2" charset="0"/>
              </a:rPr>
              <a:t> </a:t>
            </a:r>
          </a:p>
        </p:txBody>
      </p:sp>
      <p:pic>
        <p:nvPicPr>
          <p:cNvPr id="3" name="Picture 2" descr="Une image contenant Caractère coloré, symbole, cercle, Graphique&#10;&#10;Le contenu généré par l’IA peut être incorrect.">
            <a:extLst>
              <a:ext uri="{FF2B5EF4-FFF2-40B4-BE49-F238E27FC236}">
                <a16:creationId xmlns:a16="http://schemas.microsoft.com/office/drawing/2014/main" id="{02F379CB-919D-FD43-3A69-7EE4E4541E3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54199"/>
          <a:stretch/>
        </p:blipFill>
        <p:spPr bwMode="auto">
          <a:xfrm>
            <a:off x="6694924" y="4490577"/>
            <a:ext cx="497061" cy="451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514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19" name="Rectangle : coins arrondis 18">
            <a:extLst>
              <a:ext uri="{FF2B5EF4-FFF2-40B4-BE49-F238E27FC236}">
                <a16:creationId xmlns:a16="http://schemas.microsoft.com/office/drawing/2014/main" id="{2EF746C3-C10F-42F0-9106-16F87AB06246}"/>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 coins arrondis 17">
            <a:extLst>
              <a:ext uri="{FF2B5EF4-FFF2-40B4-BE49-F238E27FC236}">
                <a16:creationId xmlns:a16="http://schemas.microsoft.com/office/drawing/2014/main" id="{8A32F2F2-C18C-47B0-B052-23DBF87A1110}"/>
              </a:ext>
            </a:extLst>
          </p:cNvPr>
          <p:cNvSpPr/>
          <p:nvPr/>
        </p:nvSpPr>
        <p:spPr>
          <a:xfrm>
            <a:off x="507184"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13" name="ZoneTexte 12">
            <a:extLst>
              <a:ext uri="{FF2B5EF4-FFF2-40B4-BE49-F238E27FC236}">
                <a16:creationId xmlns:a16="http://schemas.microsoft.com/office/drawing/2014/main" id="{A0C8D987-AB03-4875-B3E7-8D18DA9408E2}"/>
              </a:ext>
            </a:extLst>
          </p:cNvPr>
          <p:cNvSpPr txBox="1"/>
          <p:nvPr/>
        </p:nvSpPr>
        <p:spPr>
          <a:xfrm>
            <a:off x="6343943" y="3443006"/>
            <a:ext cx="2282912" cy="1107996"/>
          </a:xfrm>
          <a:prstGeom prst="rect">
            <a:avLst/>
          </a:prstGeom>
          <a:noFill/>
        </p:spPr>
        <p:txBody>
          <a:bodyPr wrap="square" rtlCol="0">
            <a:spAutoFit/>
          </a:bodyPr>
          <a:lstStyle/>
          <a:p>
            <a:pPr lvl="0" algn="ctr">
              <a:defRPr/>
            </a:pPr>
            <a:r>
              <a:rPr lang="fr-FR" sz="2200" b="1" dirty="0">
                <a:solidFill>
                  <a:srgbClr val="8D6F91"/>
                </a:solidFill>
                <a:latin typeface="Dosis SemiBold" pitchFamily="2" charset="0"/>
              </a:rPr>
              <a:t>Non, je n’ai pas ___________ .</a:t>
            </a:r>
          </a:p>
          <a:p>
            <a:pPr lvl="0" algn="ctr">
              <a:defRPr/>
            </a:pPr>
            <a:r>
              <a:rPr lang="fr-FR" sz="2200" b="1" dirty="0">
                <a:solidFill>
                  <a:srgbClr val="8D6F91"/>
                </a:solidFill>
                <a:latin typeface="Dosis SemiBold" pitchFamily="2" charset="0"/>
              </a:rPr>
              <a:t> </a:t>
            </a:r>
            <a:r>
              <a:rPr lang="ar-MA" sz="2200" b="1" dirty="0">
                <a:solidFill>
                  <a:srgbClr val="8D6F91"/>
                </a:solidFill>
                <a:latin typeface="Dosis SemiBold" pitchFamily="2" charset="0"/>
              </a:rPr>
              <a:t> </a:t>
            </a:r>
            <a:r>
              <a:rPr lang="fr-FR" sz="2200" b="1" dirty="0">
                <a:solidFill>
                  <a:srgbClr val="8D6F91"/>
                </a:solidFill>
                <a:latin typeface="Dosis SemiBold" pitchFamily="2" charset="0"/>
              </a:rPr>
              <a:t> </a:t>
            </a:r>
          </a:p>
        </p:txBody>
      </p:sp>
      <p:sp>
        <p:nvSpPr>
          <p:cNvPr id="14" name="ZoneTexte 13">
            <a:extLst>
              <a:ext uri="{FF2B5EF4-FFF2-40B4-BE49-F238E27FC236}">
                <a16:creationId xmlns:a16="http://schemas.microsoft.com/office/drawing/2014/main" id="{60D6624E-423E-4BF1-81DE-12FBCFB400B5}"/>
              </a:ext>
            </a:extLst>
          </p:cNvPr>
          <p:cNvSpPr txBox="1"/>
          <p:nvPr/>
        </p:nvSpPr>
        <p:spPr>
          <a:xfrm>
            <a:off x="683498" y="3538151"/>
            <a:ext cx="204887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SemiBold" pitchFamily="2" charset="0"/>
              </a:rPr>
              <a:t>Est-ce que tu as</a:t>
            </a:r>
          </a:p>
          <a:p>
            <a:pPr lvl="0" algn="ctr">
              <a:defRPr/>
            </a:pPr>
            <a:r>
              <a:rPr lang="fr-FR" sz="2200" b="1" dirty="0">
                <a:solidFill>
                  <a:srgbClr val="445C80"/>
                </a:solidFill>
                <a:latin typeface="Dosis SemiBold" pitchFamily="2" charset="0"/>
              </a:rPr>
              <a:t>___________</a:t>
            </a:r>
            <a:r>
              <a:rPr lang="ar-MA" sz="2200" b="1" dirty="0">
                <a:solidFill>
                  <a:srgbClr val="445C80"/>
                </a:solidFill>
                <a:latin typeface="Dosis SemiBold" pitchFamily="2" charset="0"/>
              </a:rPr>
              <a:t> </a:t>
            </a:r>
            <a:r>
              <a:rPr lang="fr-FR" sz="2200" b="1" dirty="0">
                <a:solidFill>
                  <a:srgbClr val="445C80"/>
                </a:solidFill>
                <a:latin typeface="Dosis SemiBold" pitchFamily="2" charset="0"/>
              </a:rPr>
              <a:t>?</a:t>
            </a:r>
          </a:p>
        </p:txBody>
      </p:sp>
      <p:pic>
        <p:nvPicPr>
          <p:cNvPr id="12" name="Picture 2" descr="Une image contenant Caractère coloré, symbole, cercle, Graphique&#10;&#10;Le contenu généré par l’IA peut être incorrect.">
            <a:extLst>
              <a:ext uri="{FF2B5EF4-FFF2-40B4-BE49-F238E27FC236}">
                <a16:creationId xmlns:a16="http://schemas.microsoft.com/office/drawing/2014/main" id="{399B7432-01A7-4992-8524-93828B76F33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5698"/>
          <a:stretch/>
        </p:blipFill>
        <p:spPr bwMode="auto">
          <a:xfrm>
            <a:off x="6343943" y="4551002"/>
            <a:ext cx="579797" cy="544748"/>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B899B8E5-4669-4E28-B1A9-3544C8FB1552}"/>
              </a:ext>
            </a:extLst>
          </p:cNvPr>
          <p:cNvPicPr>
            <a:picLocks noChangeAspect="1"/>
          </p:cNvPicPr>
          <p:nvPr/>
        </p:nvPicPr>
        <p:blipFill>
          <a:blip r:embed="rId7">
            <a:clrChange>
              <a:clrFrom>
                <a:srgbClr val="F9FAFA"/>
              </a:clrFrom>
              <a:clrTo>
                <a:srgbClr val="F9FAFA">
                  <a:alpha val="0"/>
                </a:srgbClr>
              </a:clrTo>
            </a:clrChange>
            <a:extLst>
              <a:ext uri="{28A0092B-C50C-407E-A947-70E740481C1C}">
                <a14:useLocalDpi xmlns:a14="http://schemas.microsoft.com/office/drawing/2010/main" val="0"/>
              </a:ext>
            </a:extLst>
          </a:blip>
          <a:stretch>
            <a:fillRect/>
          </a:stretch>
        </p:blipFill>
        <p:spPr>
          <a:xfrm>
            <a:off x="1048213" y="4292935"/>
            <a:ext cx="1243579" cy="1360361"/>
          </a:xfrm>
          <a:prstGeom prst="rect">
            <a:avLst/>
          </a:prstGeom>
        </p:spPr>
      </p:pic>
      <p:pic>
        <p:nvPicPr>
          <p:cNvPr id="2" name="Image 1">
            <a:extLst>
              <a:ext uri="{FF2B5EF4-FFF2-40B4-BE49-F238E27FC236}">
                <a16:creationId xmlns:a16="http://schemas.microsoft.com/office/drawing/2014/main" id="{A855FD93-5D56-7831-2A24-144B22104E62}"/>
              </a:ext>
            </a:extLst>
          </p:cNvPr>
          <p:cNvPicPr>
            <a:picLocks noChangeAspect="1"/>
          </p:cNvPicPr>
          <p:nvPr/>
        </p:nvPicPr>
        <p:blipFill>
          <a:blip r:embed="rId7">
            <a:clrChange>
              <a:clrFrom>
                <a:srgbClr val="F9FAFA"/>
              </a:clrFrom>
              <a:clrTo>
                <a:srgbClr val="F9FAFA">
                  <a:alpha val="0"/>
                </a:srgbClr>
              </a:clrTo>
            </a:clrChange>
            <a:extLst>
              <a:ext uri="{28A0092B-C50C-407E-A947-70E740481C1C}">
                <a14:useLocalDpi xmlns:a14="http://schemas.microsoft.com/office/drawing/2010/main" val="0"/>
              </a:ext>
            </a:extLst>
          </a:blip>
          <a:stretch>
            <a:fillRect/>
          </a:stretch>
        </p:blipFill>
        <p:spPr>
          <a:xfrm>
            <a:off x="7111162" y="4301083"/>
            <a:ext cx="1243579" cy="1360361"/>
          </a:xfrm>
          <a:prstGeom prst="rect">
            <a:avLst/>
          </a:prstGeom>
        </p:spPr>
      </p:pic>
    </p:spTree>
    <p:extLst>
      <p:ext uri="{BB962C8B-B14F-4D97-AF65-F5344CB8AC3E}">
        <p14:creationId xmlns:p14="http://schemas.microsoft.com/office/powerpoint/2010/main" val="7964173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2"/>
          <a:stretch>
            <a:fillRect/>
          </a:stretch>
        </p:blipFill>
        <p:spPr>
          <a:xfrm flipH="1">
            <a:off x="259400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3"/>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4"/>
          <a:stretch>
            <a:fillRect/>
          </a:stretch>
        </p:blipFill>
        <p:spPr>
          <a:xfrm>
            <a:off x="6095226" y="2252068"/>
            <a:ext cx="1219370" cy="1086002"/>
          </a:xfrm>
          <a:prstGeom prst="rect">
            <a:avLst/>
          </a:prstGeom>
        </p:spPr>
      </p:pic>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5"/>
          <a:stretch>
            <a:fillRect/>
          </a:stretch>
        </p:blipFill>
        <p:spPr>
          <a:xfrm>
            <a:off x="6095226" y="2337509"/>
            <a:ext cx="1066949" cy="971686"/>
          </a:xfrm>
          <a:prstGeom prst="rect">
            <a:avLst/>
          </a:prstGeom>
        </p:spPr>
      </p:pic>
      <p:pic>
        <p:nvPicPr>
          <p:cNvPr id="13" name="Image 12">
            <a:extLst>
              <a:ext uri="{FF2B5EF4-FFF2-40B4-BE49-F238E27FC236}">
                <a16:creationId xmlns:a16="http://schemas.microsoft.com/office/drawing/2014/main" id="{5F823A5D-E133-4B43-8110-61A17F185E2A}"/>
              </a:ext>
            </a:extLst>
          </p:cNvPr>
          <p:cNvPicPr>
            <a:picLocks noChangeAspect="1"/>
          </p:cNvPicPr>
          <p:nvPr/>
        </p:nvPicPr>
        <p:blipFill>
          <a:blip r:embed="rId6"/>
          <a:stretch>
            <a:fillRect/>
          </a:stretch>
        </p:blipFill>
        <p:spPr>
          <a:xfrm>
            <a:off x="158202" y="525505"/>
            <a:ext cx="1152244" cy="1072989"/>
          </a:xfrm>
          <a:prstGeom prst="rect">
            <a:avLst/>
          </a:prstGeom>
        </p:spPr>
      </p:pic>
      <p:sp>
        <p:nvSpPr>
          <p:cNvPr id="11" name="ZoneTexte 10">
            <a:extLst>
              <a:ext uri="{FF2B5EF4-FFF2-40B4-BE49-F238E27FC236}">
                <a16:creationId xmlns:a16="http://schemas.microsoft.com/office/drawing/2014/main" id="{8525C774-FE0B-4DF6-99CE-2F0E590D14DE}"/>
              </a:ext>
            </a:extLst>
          </p:cNvPr>
          <p:cNvSpPr txBox="1"/>
          <p:nvPr/>
        </p:nvSpPr>
        <p:spPr>
          <a:xfrm>
            <a:off x="6549991" y="4089978"/>
            <a:ext cx="2079406" cy="430887"/>
          </a:xfrm>
          <a:prstGeom prst="rect">
            <a:avLst/>
          </a:prstGeom>
          <a:noFill/>
        </p:spPr>
        <p:txBody>
          <a:bodyPr wrap="square" rtlCol="0">
            <a:spAutoFit/>
          </a:bodyPr>
          <a:lstStyle/>
          <a:p>
            <a:pPr algn="ctr">
              <a:defRPr/>
            </a:pPr>
            <a:r>
              <a:rPr lang="fr-FR" sz="2200" b="1" dirty="0">
                <a:solidFill>
                  <a:srgbClr val="8D6F91"/>
                </a:solidFill>
                <a:latin typeface="Dosis" pitchFamily="2" charset="0"/>
              </a:rPr>
              <a:t> _________________ .   </a:t>
            </a:r>
          </a:p>
        </p:txBody>
      </p:sp>
      <p:sp>
        <p:nvSpPr>
          <p:cNvPr id="10" name="ZoneTexte 9">
            <a:extLst>
              <a:ext uri="{FF2B5EF4-FFF2-40B4-BE49-F238E27FC236}">
                <a16:creationId xmlns:a16="http://schemas.microsoft.com/office/drawing/2014/main" id="{3DE7F142-680E-4D95-8F85-60B73B1846A6}"/>
              </a:ext>
            </a:extLst>
          </p:cNvPr>
          <p:cNvSpPr txBox="1"/>
          <p:nvPr/>
        </p:nvSpPr>
        <p:spPr>
          <a:xfrm>
            <a:off x="667563" y="3878573"/>
            <a:ext cx="204887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SemiBold" pitchFamily="2" charset="0"/>
              </a:rPr>
              <a:t>Est-ce que tu as</a:t>
            </a:r>
          </a:p>
          <a:p>
            <a:pPr lvl="0" algn="ctr">
              <a:defRPr/>
            </a:pPr>
            <a:r>
              <a:rPr lang="fr-FR" sz="2200" b="1" dirty="0">
                <a:solidFill>
                  <a:srgbClr val="445C80"/>
                </a:solidFill>
                <a:latin typeface="Dosis SemiBold" pitchFamily="2" charset="0"/>
              </a:rPr>
              <a:t>_____________</a:t>
            </a:r>
            <a:r>
              <a:rPr lang="ar-MA" sz="2200" b="1" dirty="0">
                <a:solidFill>
                  <a:srgbClr val="445C80"/>
                </a:solidFill>
                <a:latin typeface="Dosis SemiBold" pitchFamily="2" charset="0"/>
              </a:rPr>
              <a:t> </a:t>
            </a:r>
            <a:r>
              <a:rPr lang="fr-FR" sz="2200" b="1" dirty="0">
                <a:solidFill>
                  <a:srgbClr val="445C80"/>
                </a:solidFill>
                <a:latin typeface="Dosis SemiBold" pitchFamily="2" charset="0"/>
              </a:rPr>
              <a:t>?</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Répondre à la question : « Est-ce que tu as un frère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de syllabes avec la lettre t.</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syllabes avec la lettre t.</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3</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t.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2"/>
          <a:stretch>
            <a:fillRect/>
          </a:stretch>
        </p:blipFill>
        <p:spPr>
          <a:xfrm>
            <a:off x="2045970" y="2261937"/>
            <a:ext cx="5052060" cy="3368040"/>
          </a:xfrm>
          <a:prstGeom prst="rect">
            <a:avLst/>
          </a:prstGeom>
        </p:spPr>
      </p:pic>
      <p:pic>
        <p:nvPicPr>
          <p:cNvPr id="3" name="Image 2">
            <a:extLst>
              <a:ext uri="{FF2B5EF4-FFF2-40B4-BE49-F238E27FC236}">
                <a16:creationId xmlns:a16="http://schemas.microsoft.com/office/drawing/2014/main" id="{24B5CF5E-92B8-8694-30FD-E77518C7AA55}"/>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Aujourd’hui, nous allons apprendre à lire des syllabes avec le son « t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315895FF-8CE3-CB65-AE8E-73734C49FA48}"/>
              </a:ext>
            </a:extLst>
          </p:cNvPr>
          <p:cNvSpPr txBox="1"/>
          <p:nvPr/>
        </p:nvSpPr>
        <p:spPr>
          <a:xfrm>
            <a:off x="1822621" y="2185981"/>
            <a:ext cx="5498757" cy="32932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800" b="0" i="0" u="none" strike="noStrike" kern="1200" cap="none" spc="0" normalizeH="0" baseline="0" noProof="0" dirty="0">
                <a:ln w="0"/>
                <a:solidFill>
                  <a:srgbClr val="44546A"/>
                </a:solidFill>
                <a:effectLst/>
                <a:uLnTx/>
                <a:uFillTx/>
                <a:latin typeface="Bahnschrift SemiBold SemiConden" panose="020B0502040204020203" pitchFamily="34" charset="0"/>
                <a:ea typeface="Cascadia Mono SemiBold" panose="020B0609020000020004" pitchFamily="49" charset="0"/>
                <a:cs typeface="Cascadia Mono SemiBold" panose="020B0609020000020004" pitchFamily="49" charset="0"/>
              </a:rPr>
              <a:t>T   t</a:t>
            </a:r>
          </a:p>
        </p:txBody>
      </p:sp>
      <p:pic>
        <p:nvPicPr>
          <p:cNvPr id="9" name="Image 8">
            <a:extLst>
              <a:ext uri="{FF2B5EF4-FFF2-40B4-BE49-F238E27FC236}">
                <a16:creationId xmlns:a16="http://schemas.microsoft.com/office/drawing/2014/main" id="{D028103C-0D37-433C-BE6D-E34002E63E16}"/>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559130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315895FF-8CE3-CB65-AE8E-73734C49FA48}"/>
              </a:ext>
            </a:extLst>
          </p:cNvPr>
          <p:cNvSpPr txBox="1"/>
          <p:nvPr/>
        </p:nvSpPr>
        <p:spPr>
          <a:xfrm>
            <a:off x="2396283" y="2044725"/>
            <a:ext cx="4351434" cy="3293209"/>
          </a:xfrm>
          <a:prstGeom prst="rect">
            <a:avLst/>
          </a:prstGeom>
          <a:noFill/>
        </p:spPr>
        <p:txBody>
          <a:bodyPr wrap="square" rtlCol="0">
            <a:spAutoFit/>
          </a:bodyPr>
          <a:lstStyle/>
          <a:p>
            <a:pPr lvl="0" algn="ctr">
              <a:defRPr/>
            </a:pPr>
            <a:r>
              <a:rPr lang="pt-BR" sz="20800" dirty="0">
                <a:ln w="0"/>
                <a:solidFill>
                  <a:srgbClr val="44546A"/>
                </a:solidFill>
                <a:latin typeface="Bahnschrift SemiBold SemiConden" panose="020B0502040204020203" pitchFamily="34" charset="0"/>
                <a:ea typeface="Cascadia Mono SemiBold" panose="020B0609020000020004" pitchFamily="49" charset="0"/>
                <a:cs typeface="Cascadia Mono SemiBold" panose="020B0609020000020004" pitchFamily="49" charset="0"/>
              </a:rPr>
              <a:t>T</a:t>
            </a:r>
            <a:endParaRPr kumimoji="0" lang="pt-BR" sz="20800" b="0" i="0" u="none" strike="noStrike" kern="1200" cap="none" spc="0" normalizeH="0" baseline="0" noProof="0" dirty="0">
              <a:ln w="0"/>
              <a:solidFill>
                <a:srgbClr val="44546A"/>
              </a:solidFill>
              <a:effectLst/>
              <a:uLnTx/>
              <a:uFillTx/>
              <a:latin typeface="Dosis Medium" pitchFamily="2" charset="0"/>
              <a:ea typeface="+mn-ea"/>
              <a:cs typeface="Aharoni" panose="02010803020104030203" pitchFamily="2" charset="-79"/>
            </a:endParaRPr>
          </a:p>
        </p:txBody>
      </p:sp>
      <p:pic>
        <p:nvPicPr>
          <p:cNvPr id="6" name="Image 5">
            <a:extLst>
              <a:ext uri="{FF2B5EF4-FFF2-40B4-BE49-F238E27FC236}">
                <a16:creationId xmlns:a16="http://schemas.microsoft.com/office/drawing/2014/main" id="{4F868F13-8D8A-47AF-9099-F829D3F1B516}"/>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502418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B308-A008-E934-9775-B6FE633FD6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672584-9850-CCA2-CA98-32D16473853B}"/>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A058E71F-9FE9-52B7-99A2-348EC8273CCD}"/>
              </a:ext>
            </a:extLst>
          </p:cNvPr>
          <p:cNvSpPr txBox="1"/>
          <p:nvPr/>
        </p:nvSpPr>
        <p:spPr>
          <a:xfrm>
            <a:off x="2514524" y="1782395"/>
            <a:ext cx="4114951" cy="3293209"/>
          </a:xfrm>
          <a:prstGeom prst="rect">
            <a:avLst/>
          </a:prstGeom>
          <a:noFill/>
        </p:spPr>
        <p:txBody>
          <a:bodyPr wrap="square" rtlCol="0">
            <a:spAutoFit/>
          </a:bodyPr>
          <a:lstStyle/>
          <a:p>
            <a:pPr lvl="0" algn="ctr">
              <a:defRPr/>
            </a:pPr>
            <a:r>
              <a:rPr lang="pt-BR" sz="20800" dirty="0">
                <a:ln w="0"/>
                <a:solidFill>
                  <a:srgbClr val="44546A"/>
                </a:solidFill>
                <a:latin typeface="Bahnschrift SemiBold SemiConden" panose="020B0502040204020203" pitchFamily="34" charset="0"/>
                <a:ea typeface="Cascadia Mono SemiBold" panose="020B0609020000020004" pitchFamily="49" charset="0"/>
                <a:cs typeface="Cascadia Mono SemiBold" panose="020B0609020000020004" pitchFamily="49" charset="0"/>
              </a:rPr>
              <a:t>t</a:t>
            </a:r>
            <a:endParaRPr kumimoji="0" lang="pt-BR" sz="20800" b="0" i="0" u="none" strike="noStrike" kern="1200" cap="none" spc="0" normalizeH="0" baseline="0" noProof="0" dirty="0">
              <a:ln w="0"/>
              <a:solidFill>
                <a:srgbClr val="44546A"/>
              </a:solidFill>
              <a:effectLst/>
              <a:uLnTx/>
              <a:uFillTx/>
              <a:cs typeface="Times New Roman" panose="02020603050405020304" pitchFamily="18" charset="0"/>
            </a:endParaRPr>
          </a:p>
        </p:txBody>
      </p:sp>
      <p:pic>
        <p:nvPicPr>
          <p:cNvPr id="6" name="Image 5">
            <a:extLst>
              <a:ext uri="{FF2B5EF4-FFF2-40B4-BE49-F238E27FC236}">
                <a16:creationId xmlns:a16="http://schemas.microsoft.com/office/drawing/2014/main" id="{D81D9347-96B4-450B-A9E8-3CA6A72FC27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911710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4E7DDD-78AD-CD9A-C2BB-D518BCFD27FB}"/>
              </a:ext>
            </a:extLst>
          </p:cNvPr>
          <p:cNvSpPr>
            <a:spLocks noGrp="1"/>
          </p:cNvSpPr>
          <p:nvPr>
            <p:ph type="title"/>
          </p:nvPr>
        </p:nvSpPr>
        <p:spPr/>
        <p:txBody>
          <a:bodyPr>
            <a:normAutofit/>
          </a:bodyPr>
          <a:lstStyle/>
          <a:p>
            <a:r>
              <a:rPr lang="fr-FR" i="1" dirty="0">
                <a:solidFill>
                  <a:schemeClr val="tx1">
                    <a:lumMod val="65000"/>
                    <a:lumOff val="35000"/>
                  </a:schemeClr>
                </a:solidFill>
                <a:latin typeface="Dosis Medium" pitchFamily="2" charset="0"/>
              </a:rPr>
              <a:t>Lecture de la vidéo.</a:t>
            </a:r>
          </a:p>
        </p:txBody>
      </p:sp>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25BF17FD-7605-CDAE-E83A-26CA9F890B8C}"/>
              </a:ext>
            </a:extLst>
          </p:cNvPr>
          <p:cNvPicPr>
            <a:picLocks noChangeAspect="1"/>
          </p:cNvPicPr>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3" name="Image 2" descr="Une image contenant noir, obscurité&#10;&#10;Le contenu généré par l’IA peut être incorrect.">
            <a:extLst>
              <a:ext uri="{FF2B5EF4-FFF2-40B4-BE49-F238E27FC236}">
                <a16:creationId xmlns:a16="http://schemas.microsoft.com/office/drawing/2014/main" id="{9097F3F8-4432-36CD-4790-7E7F9D392D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FR_N1_P3_SEM2_S3 (combinaison )">
            <a:hlinkClick r:id="" action="ppaction://media"/>
            <a:extLst>
              <a:ext uri="{FF2B5EF4-FFF2-40B4-BE49-F238E27FC236}">
                <a16:creationId xmlns:a16="http://schemas.microsoft.com/office/drawing/2014/main" id="{B740B9DB-2D81-4757-8663-D1D9DDA3788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46000" y="1874250"/>
            <a:ext cx="7452000" cy="4191750"/>
          </a:xfrm>
          <a:prstGeom prst="rect">
            <a:avLst/>
          </a:prstGeom>
        </p:spPr>
      </p:pic>
    </p:spTree>
    <p:extLst>
      <p:ext uri="{BB962C8B-B14F-4D97-AF65-F5344CB8AC3E}">
        <p14:creationId xmlns:p14="http://schemas.microsoft.com/office/powerpoint/2010/main" val="1644084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517" fill="hold"/>
                                        <p:tgtEl>
                                          <p:spTgt spid="5"/>
                                        </p:tgtEl>
                                      </p:cBhvr>
                                    </p:cmd>
                                  </p:childTnLst>
                                </p:cTn>
                              </p:par>
                            </p:childTnLst>
                          </p:cTn>
                        </p:par>
                        <p:par>
                          <p:cTn id="7" fill="hold">
                            <p:stCondLst>
                              <p:cond delay="34517"/>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71871" y="2538196"/>
            <a:ext cx="6355614"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t</a:t>
            </a:r>
            <a:r>
              <a:rPr lang="fr-FR" sz="8800" b="1" dirty="0">
                <a:solidFill>
                  <a:schemeClr val="accent1">
                    <a:lumMod val="50000"/>
                  </a:schemeClr>
                </a:solidFill>
                <a:latin typeface="Dosis SemiBold" pitchFamily="2" charset="0"/>
              </a:rPr>
              <a:t>    a    &gt;      </a:t>
            </a:r>
            <a:r>
              <a:rPr lang="fr-FR" sz="8800" b="1" dirty="0">
                <a:solidFill>
                  <a:srgbClr val="00ACA4"/>
                </a:solidFill>
                <a:latin typeface="Dosis SemiBold" pitchFamily="2" charset="0"/>
              </a:rPr>
              <a:t>t</a:t>
            </a:r>
            <a:r>
              <a:rPr lang="fr-FR" sz="8800" b="1" dirty="0">
                <a:solidFill>
                  <a:schemeClr val="accent1">
                    <a:lumMod val="50000"/>
                  </a:schemeClr>
                </a:solidFill>
                <a:latin typeface="Dosis SemiBold" pitchFamily="2" charset="0"/>
              </a:rPr>
              <a:t>a</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02CFC0E3-A685-4945-B075-05D928F3235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013917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27659" y="2494128"/>
            <a:ext cx="708868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t</a:t>
            </a:r>
            <a:r>
              <a:rPr lang="fr-FR" sz="8800" b="1" dirty="0">
                <a:solidFill>
                  <a:schemeClr val="accent1">
                    <a:lumMod val="50000"/>
                  </a:schemeClr>
                </a:solidFill>
                <a:latin typeface="Dosis SemiBold" pitchFamily="2" charset="0"/>
              </a:rPr>
              <a:t>    o    &gt;     </a:t>
            </a:r>
            <a:r>
              <a:rPr lang="fr-FR" sz="8800" b="1" dirty="0">
                <a:solidFill>
                  <a:srgbClr val="00ACA4"/>
                </a:solidFill>
                <a:latin typeface="Dosis SemiBold" pitchFamily="2" charset="0"/>
              </a:rPr>
              <a:t>t</a:t>
            </a:r>
            <a:r>
              <a:rPr lang="fr-FR" sz="8800" b="1" dirty="0">
                <a:solidFill>
                  <a:schemeClr val="accent1">
                    <a:lumMod val="50000"/>
                  </a:schemeClr>
                </a:solidFill>
                <a:latin typeface="Dosis SemiBold" pitchFamily="2" charset="0"/>
              </a:rPr>
              <a:t>o</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3C15D212-7EE1-4CF2-B566-A67991E88A55}"/>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486418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36041" y="2494128"/>
            <a:ext cx="7071917"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t</a:t>
            </a:r>
            <a:r>
              <a:rPr lang="fr-FR" sz="8800" b="1" dirty="0">
                <a:solidFill>
                  <a:schemeClr val="accent1">
                    <a:lumMod val="50000"/>
                  </a:schemeClr>
                </a:solidFill>
                <a:latin typeface="Dosis SemiBold" pitchFamily="2" charset="0"/>
              </a:rPr>
              <a:t>     u    &gt;     </a:t>
            </a:r>
            <a:r>
              <a:rPr lang="fr-FR" sz="8800" b="1" dirty="0">
                <a:solidFill>
                  <a:srgbClr val="00ACA4"/>
                </a:solidFill>
                <a:latin typeface="Dosis SemiBold" pitchFamily="2" charset="0"/>
              </a:rPr>
              <a:t>t</a:t>
            </a:r>
            <a:r>
              <a:rPr lang="fr-FR" sz="8800" b="1" dirty="0">
                <a:solidFill>
                  <a:schemeClr val="accent1">
                    <a:lumMod val="50000"/>
                  </a:schemeClr>
                </a:solidFill>
                <a:latin typeface="Dosis SemiBold" pitchFamily="2" charset="0"/>
              </a:rPr>
              <a:t>u</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A20F0C03-BC1A-4D37-8F07-DB53842A341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353863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579142" y="2334384"/>
            <a:ext cx="5985715"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t</a:t>
            </a:r>
            <a:r>
              <a:rPr lang="fr-FR" sz="8800" b="1" dirty="0">
                <a:solidFill>
                  <a:schemeClr val="accent1">
                    <a:lumMod val="50000"/>
                  </a:schemeClr>
                </a:solidFill>
                <a:latin typeface="Dosis SemiBold" pitchFamily="2" charset="0"/>
              </a:rPr>
              <a:t>     i     &gt;      </a:t>
            </a:r>
            <a:r>
              <a:rPr lang="fr-FR" sz="8800" b="1" dirty="0">
                <a:solidFill>
                  <a:srgbClr val="00ACA4"/>
                </a:solidFill>
                <a:latin typeface="Dosis SemiBold" pitchFamily="2" charset="0"/>
              </a:rPr>
              <a:t>t</a:t>
            </a:r>
            <a:r>
              <a:rPr lang="fr-FR" sz="8800" b="1" dirty="0">
                <a:solidFill>
                  <a:schemeClr val="accent1">
                    <a:lumMod val="50000"/>
                  </a:schemeClr>
                </a:solidFill>
                <a:latin typeface="Dosis SemiBold" pitchFamily="2" charset="0"/>
              </a:rPr>
              <a:t>i</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778415C1-374D-455A-B801-F21FEABFF48D}"/>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7263282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82494" y="2494128"/>
            <a:ext cx="617901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t</a:t>
            </a:r>
            <a:r>
              <a:rPr lang="fr-FR" sz="8800" b="1" dirty="0">
                <a:solidFill>
                  <a:schemeClr val="accent1">
                    <a:lumMod val="50000"/>
                  </a:schemeClr>
                </a:solidFill>
                <a:latin typeface="Dosis SemiBold" pitchFamily="2" charset="0"/>
              </a:rPr>
              <a:t>     e    &gt;    </a:t>
            </a:r>
            <a:r>
              <a:rPr lang="fr-FR" sz="8800" b="1" dirty="0">
                <a:solidFill>
                  <a:srgbClr val="00ACA4"/>
                </a:solidFill>
                <a:latin typeface="Dosis SemiBold" pitchFamily="2" charset="0"/>
              </a:rPr>
              <a:t>t</a:t>
            </a:r>
            <a:r>
              <a:rPr lang="fr-FR" sz="8800" b="1" dirty="0">
                <a:solidFill>
                  <a:schemeClr val="accent1">
                    <a:lumMod val="50000"/>
                  </a:schemeClr>
                </a:solidFill>
                <a:latin typeface="Dosis SemiBold" pitchFamily="2" charset="0"/>
              </a:rPr>
              <a:t>e</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234A090B-4034-4260-B533-2C06A785688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9814489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576197" y="2433535"/>
            <a:ext cx="5991606"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t</a:t>
            </a:r>
            <a:r>
              <a:rPr lang="fr-FR" sz="8800" b="1" dirty="0">
                <a:solidFill>
                  <a:schemeClr val="accent1">
                    <a:lumMod val="50000"/>
                  </a:schemeClr>
                </a:solidFill>
                <a:latin typeface="Dosis SemiBold" pitchFamily="2" charset="0"/>
              </a:rPr>
              <a:t>     é    &gt;    </a:t>
            </a:r>
            <a:r>
              <a:rPr lang="fr-FR" sz="8800" b="1" dirty="0">
                <a:solidFill>
                  <a:srgbClr val="00ACA4"/>
                </a:solidFill>
                <a:latin typeface="Dosis SemiBold" pitchFamily="2" charset="0"/>
              </a:rPr>
              <a:t>t</a:t>
            </a:r>
            <a:r>
              <a:rPr lang="fr-FR" sz="8800" b="1" dirty="0">
                <a:solidFill>
                  <a:schemeClr val="accent1">
                    <a:lumMod val="50000"/>
                  </a:schemeClr>
                </a:solidFill>
                <a:latin typeface="Dosis SemiBold" pitchFamily="2" charset="0"/>
              </a:rPr>
              <a:t>é  </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114966B1-E2C8-49C9-BC83-89315E3786A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3209192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Répétons ensemble.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603355" y="1972677"/>
            <a:ext cx="6490446" cy="3208571"/>
          </a:xfrm>
          <a:prstGeom prst="rect">
            <a:avLst/>
          </a:prstGeom>
        </p:spPr>
        <p:txBody>
          <a:bodyPr wrap="square">
            <a:spAutoFit/>
          </a:bodyPr>
          <a:lstStyle/>
          <a:p>
            <a:pPr algn="ctr">
              <a:lnSpc>
                <a:spcPct val="150000"/>
              </a:lnSpc>
            </a:pPr>
            <a:r>
              <a:rPr lang="fr-FR" sz="7200" b="1" dirty="0">
                <a:solidFill>
                  <a:srgbClr val="00ACA4"/>
                </a:solidFill>
                <a:latin typeface="Dosis SemiBold" pitchFamily="2" charset="0"/>
              </a:rPr>
              <a:t>t</a:t>
            </a:r>
            <a:r>
              <a:rPr lang="fr-FR" sz="7200" b="1" dirty="0">
                <a:solidFill>
                  <a:schemeClr val="accent1">
                    <a:lumMod val="50000"/>
                  </a:schemeClr>
                </a:solidFill>
                <a:latin typeface="Dosis SemiBold" pitchFamily="2" charset="0"/>
              </a:rPr>
              <a:t>a         </a:t>
            </a:r>
            <a:r>
              <a:rPr lang="fr-FR" sz="7200" b="1" dirty="0">
                <a:solidFill>
                  <a:srgbClr val="00ACA4"/>
                </a:solidFill>
                <a:latin typeface="Dosis SemiBold" pitchFamily="2" charset="0"/>
              </a:rPr>
              <a:t>t</a:t>
            </a:r>
            <a:r>
              <a:rPr lang="fr-FR" sz="7200" b="1" dirty="0">
                <a:solidFill>
                  <a:schemeClr val="accent1">
                    <a:lumMod val="50000"/>
                  </a:schemeClr>
                </a:solidFill>
                <a:latin typeface="Dosis SemiBold" pitchFamily="2" charset="0"/>
              </a:rPr>
              <a:t>o        </a:t>
            </a:r>
            <a:r>
              <a:rPr lang="fr-FR" sz="7200" b="1" dirty="0">
                <a:solidFill>
                  <a:srgbClr val="00ACA4"/>
                </a:solidFill>
                <a:latin typeface="Dosis SemiBold" pitchFamily="2" charset="0"/>
              </a:rPr>
              <a:t>t</a:t>
            </a:r>
            <a:r>
              <a:rPr lang="fr-FR" sz="7200" b="1" dirty="0">
                <a:solidFill>
                  <a:schemeClr val="accent1">
                    <a:lumMod val="50000"/>
                  </a:schemeClr>
                </a:solidFill>
                <a:latin typeface="Dosis SemiBold" pitchFamily="2" charset="0"/>
              </a:rPr>
              <a:t>u                     </a:t>
            </a:r>
            <a:r>
              <a:rPr lang="fr-FR" sz="7200" b="1" dirty="0">
                <a:solidFill>
                  <a:srgbClr val="00ACA4"/>
                </a:solidFill>
                <a:latin typeface="Dosis SemiBold" pitchFamily="2" charset="0"/>
              </a:rPr>
              <a:t>t</a:t>
            </a:r>
            <a:r>
              <a:rPr lang="fr-FR" sz="7200" b="1" dirty="0">
                <a:solidFill>
                  <a:schemeClr val="accent1">
                    <a:lumMod val="50000"/>
                  </a:schemeClr>
                </a:solidFill>
                <a:latin typeface="Dosis SemiBold" pitchFamily="2" charset="0"/>
              </a:rPr>
              <a:t>i          </a:t>
            </a:r>
            <a:r>
              <a:rPr lang="fr-FR" sz="7200" b="1" dirty="0">
                <a:solidFill>
                  <a:srgbClr val="00ACA4"/>
                </a:solidFill>
                <a:latin typeface="Dosis SemiBold" pitchFamily="2" charset="0"/>
              </a:rPr>
              <a:t>t</a:t>
            </a:r>
            <a:r>
              <a:rPr lang="fr-FR" sz="7200" b="1" dirty="0">
                <a:solidFill>
                  <a:schemeClr val="accent1">
                    <a:lumMod val="50000"/>
                  </a:schemeClr>
                </a:solidFill>
                <a:latin typeface="Dosis SemiBold" pitchFamily="2" charset="0"/>
              </a:rPr>
              <a:t>e        </a:t>
            </a:r>
            <a:r>
              <a:rPr lang="fr-FR" sz="7200" b="1" dirty="0">
                <a:solidFill>
                  <a:srgbClr val="00ACA4"/>
                </a:solidFill>
                <a:latin typeface="Dosis SemiBold" pitchFamily="2" charset="0"/>
              </a:rPr>
              <a:t>t</a:t>
            </a:r>
            <a:r>
              <a:rPr lang="fr-FR" sz="7200" b="1" dirty="0">
                <a:solidFill>
                  <a:schemeClr val="accent1">
                    <a:lumMod val="50000"/>
                  </a:schemeClr>
                </a:solidFill>
                <a:latin typeface="Dosis SemiBold" pitchFamily="2" charset="0"/>
              </a:rPr>
              <a:t>é</a:t>
            </a:r>
            <a:endParaRPr lang="fr-FR" sz="7200" b="1" dirty="0">
              <a:solidFill>
                <a:schemeClr val="tx1">
                  <a:lumMod val="50000"/>
                  <a:lumOff val="50000"/>
                </a:schemeClr>
              </a:solidFill>
              <a:latin typeface="Dosis SemiBold" pitchFamily="2" charset="0"/>
            </a:endParaRPr>
          </a:p>
        </p:txBody>
      </p:sp>
      <p:pic>
        <p:nvPicPr>
          <p:cNvPr id="8" name="Image 7">
            <a:extLst>
              <a:ext uri="{FF2B5EF4-FFF2-40B4-BE49-F238E27FC236}">
                <a16:creationId xmlns:a16="http://schemas.microsoft.com/office/drawing/2014/main" id="{9EE0B382-6458-480D-9750-D657DE5C5353}"/>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33084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Ouvrez le manuel à la page 64. Avec votre voisin, vous allez faire l’activité 3.</a:t>
            </a:r>
            <a:endParaRPr lang="fr-MA" dirty="0">
              <a:latin typeface="Dosis Medium" pitchFamily="2" charset="0"/>
            </a:endParaRPr>
          </a:p>
        </p:txBody>
      </p:sp>
      <p:pic>
        <p:nvPicPr>
          <p:cNvPr id="3" name="Image 2">
            <a:extLst>
              <a:ext uri="{FF2B5EF4-FFF2-40B4-BE49-F238E27FC236}">
                <a16:creationId xmlns:a16="http://schemas.microsoft.com/office/drawing/2014/main" id="{7F452769-BE6E-4028-9249-0DA28CB8D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4066" y="1653095"/>
            <a:ext cx="3155867" cy="4840664"/>
          </a:xfrm>
          <a:prstGeom prst="rect">
            <a:avLst/>
          </a:prstGeom>
        </p:spPr>
      </p:pic>
      <p:sp>
        <p:nvSpPr>
          <p:cNvPr id="12" name="Rectangle : coins arrondis 11">
            <a:extLst>
              <a:ext uri="{FF2B5EF4-FFF2-40B4-BE49-F238E27FC236}">
                <a16:creationId xmlns:a16="http://schemas.microsoft.com/office/drawing/2014/main" id="{B3A24742-00A0-4A47-911A-65D85A044611}"/>
              </a:ext>
            </a:extLst>
          </p:cNvPr>
          <p:cNvSpPr/>
          <p:nvPr/>
        </p:nvSpPr>
        <p:spPr>
          <a:xfrm>
            <a:off x="3214253" y="3567736"/>
            <a:ext cx="2715491" cy="111738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pic>
        <p:nvPicPr>
          <p:cNvPr id="10" name="Image 9">
            <a:extLst>
              <a:ext uri="{FF2B5EF4-FFF2-40B4-BE49-F238E27FC236}">
                <a16:creationId xmlns:a16="http://schemas.microsoft.com/office/drawing/2014/main" id="{1E0FC17B-C118-4BB3-8D5C-A722F8345002}"/>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147647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vous allez lire à votre voisin. À tour de rôle. </a:t>
            </a:r>
            <a:endParaRPr lang="fr-MA" dirty="0">
              <a:latin typeface="Dosis Medium" pitchFamily="2" charset="0"/>
            </a:endParaRPr>
          </a:p>
        </p:txBody>
      </p:sp>
      <p:pic>
        <p:nvPicPr>
          <p:cNvPr id="10" name="Image 9">
            <a:extLst>
              <a:ext uri="{FF2B5EF4-FFF2-40B4-BE49-F238E27FC236}">
                <a16:creationId xmlns:a16="http://schemas.microsoft.com/office/drawing/2014/main" id="{CA5A271B-4903-4F44-83B4-DF3A06B556C9}"/>
              </a:ext>
            </a:extLst>
          </p:cNvPr>
          <p:cNvPicPr>
            <a:picLocks noChangeAspect="1"/>
          </p:cNvPicPr>
          <p:nvPr/>
        </p:nvPicPr>
        <p:blipFill>
          <a:blip r:embed="rId2"/>
          <a:srcRect t="4959"/>
          <a:stretch>
            <a:fillRect/>
          </a:stretch>
        </p:blipFill>
        <p:spPr>
          <a:xfrm>
            <a:off x="5338825" y="2706156"/>
            <a:ext cx="2794359" cy="2142936"/>
          </a:xfrm>
          <a:prstGeom prst="rect">
            <a:avLst/>
          </a:prstGeom>
        </p:spPr>
      </p:pic>
      <p:pic>
        <p:nvPicPr>
          <p:cNvPr id="11" name="Image 10">
            <a:extLst>
              <a:ext uri="{FF2B5EF4-FFF2-40B4-BE49-F238E27FC236}">
                <a16:creationId xmlns:a16="http://schemas.microsoft.com/office/drawing/2014/main" id="{3DFD3DE6-AB25-4C79-8BB0-C4440192FCB7}"/>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90A3C7F8-6416-4F0B-AFB8-C38541A5E1D0}"/>
              </a:ext>
            </a:extLst>
          </p:cNvPr>
          <p:cNvPicPr>
            <a:picLocks noChangeAspect="1"/>
          </p:cNvPicPr>
          <p:nvPr/>
        </p:nvPicPr>
        <p:blipFill>
          <a:blip r:embed="rId4"/>
          <a:stretch>
            <a:fillRect/>
          </a:stretch>
        </p:blipFill>
        <p:spPr>
          <a:xfrm>
            <a:off x="705447" y="2457983"/>
            <a:ext cx="4439270" cy="2391109"/>
          </a:xfrm>
          <a:prstGeom prst="rect">
            <a:avLst/>
          </a:prstGeom>
        </p:spPr>
      </p:pic>
    </p:spTree>
    <p:extLst>
      <p:ext uri="{BB962C8B-B14F-4D97-AF65-F5344CB8AC3E}">
        <p14:creationId xmlns:p14="http://schemas.microsoft.com/office/powerpoint/2010/main" val="1058971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syllabes avec la lettre t.</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Répondre à la question : « Est-ce que tu as un frère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Écriture de syllabes avec la lettre t.</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3</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a:xfrm>
            <a:off x="1659118" y="756000"/>
            <a:ext cx="6872882" cy="612000"/>
          </a:xfrm>
        </p:spPr>
        <p:txBody>
          <a:bodyPr/>
          <a:lstStyle/>
          <a:p>
            <a:r>
              <a:rPr lang="fr-MA" dirty="0">
                <a:solidFill>
                  <a:schemeClr val="tx1">
                    <a:lumMod val="65000"/>
                    <a:lumOff val="35000"/>
                  </a:schemeClr>
                </a:solidFill>
                <a:latin typeface="Dosis Medium" pitchFamily="2" charset="0"/>
              </a:rPr>
              <a:t>Maintenant, nous allons faire de l’écriture. </a:t>
            </a:r>
          </a:p>
        </p:txBody>
      </p:sp>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2"/>
          <a:stretch>
            <a:fillRect/>
          </a:stretch>
        </p:blipFill>
        <p:spPr>
          <a:xfrm>
            <a:off x="1994635" y="2184935"/>
            <a:ext cx="4907681" cy="3271787"/>
          </a:xfrm>
          <a:prstGeom prst="rect">
            <a:avLst/>
          </a:prstGeom>
        </p:spPr>
      </p:pic>
      <p:pic>
        <p:nvPicPr>
          <p:cNvPr id="3" name="Image 2">
            <a:extLst>
              <a:ext uri="{FF2B5EF4-FFF2-40B4-BE49-F238E27FC236}">
                <a16:creationId xmlns:a16="http://schemas.microsoft.com/office/drawing/2014/main" id="{F28CF04A-FDC4-34DA-05A3-B72CD610CB1C}"/>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01267" y="775249"/>
            <a:ext cx="6840000" cy="612000"/>
          </a:xfrm>
        </p:spPr>
        <p:txBody>
          <a:bodyPr/>
          <a:lstStyle/>
          <a:p>
            <a:r>
              <a:rPr lang="fr-FR">
                <a:solidFill>
                  <a:schemeClr val="tx1">
                    <a:lumMod val="65000"/>
                    <a:lumOff val="35000"/>
                  </a:schemeClr>
                </a:solidFill>
                <a:latin typeface="Dosis Medium" pitchFamily="2" charset="0"/>
              </a:rPr>
              <a:t>Je </a:t>
            </a:r>
            <a:r>
              <a:rPr lang="fr-FR" dirty="0">
                <a:solidFill>
                  <a:schemeClr val="tx1">
                    <a:lumMod val="65000"/>
                    <a:lumOff val="35000"/>
                  </a:schemeClr>
                </a:solidFill>
                <a:latin typeface="Dosis Medium" pitchFamily="2" charset="0"/>
              </a:rPr>
              <a:t>vais écrire la syllabe « ta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CEFDE4C7-B2BC-4EB0-8627-EEEE3294702C}"/>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9" name="Image 18">
            <a:extLst>
              <a:ext uri="{FF2B5EF4-FFF2-40B4-BE49-F238E27FC236}">
                <a16:creationId xmlns:a16="http://schemas.microsoft.com/office/drawing/2014/main" id="{518DC2F7-040E-4F1D-8DA6-0CCE104BF27F}"/>
              </a:ext>
            </a:extLst>
          </p:cNvPr>
          <p:cNvPicPr>
            <a:picLocks noChangeAspect="1"/>
          </p:cNvPicPr>
          <p:nvPr/>
        </p:nvPicPr>
        <p:blipFill>
          <a:blip r:embed="rId3"/>
          <a:stretch>
            <a:fillRect/>
          </a:stretch>
        </p:blipFill>
        <p:spPr>
          <a:xfrm>
            <a:off x="702733" y="1945129"/>
            <a:ext cx="3869267" cy="3869267"/>
          </a:xfrm>
          <a:prstGeom prst="rect">
            <a:avLst/>
          </a:prstGeom>
        </p:spPr>
      </p:pic>
      <p:pic>
        <p:nvPicPr>
          <p:cNvPr id="4" name="Image 3">
            <a:extLst>
              <a:ext uri="{FF2B5EF4-FFF2-40B4-BE49-F238E27FC236}">
                <a16:creationId xmlns:a16="http://schemas.microsoft.com/office/drawing/2014/main" id="{DF5D61E7-E75E-475D-882A-6A64D7D25D48}"/>
              </a:ext>
            </a:extLst>
          </p:cNvPr>
          <p:cNvPicPr>
            <a:picLocks noChangeAspect="1"/>
          </p:cNvPicPr>
          <p:nvPr/>
        </p:nvPicPr>
        <p:blipFill>
          <a:blip r:embed="rId4"/>
          <a:stretch>
            <a:fillRect/>
          </a:stretch>
        </p:blipFill>
        <p:spPr>
          <a:xfrm>
            <a:off x="4795427" y="2421597"/>
            <a:ext cx="3349332" cy="2232888"/>
          </a:xfrm>
          <a:prstGeom prst="rect">
            <a:avLst/>
          </a:prstGeom>
        </p:spPr>
      </p:pic>
    </p:spTree>
    <p:extLst>
      <p:ext uri="{BB962C8B-B14F-4D97-AF65-F5344CB8AC3E}">
        <p14:creationId xmlns:p14="http://schemas.microsoft.com/office/powerpoint/2010/main" val="21726859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Prenez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8" name="Image 7">
            <a:extLst>
              <a:ext uri="{FF2B5EF4-FFF2-40B4-BE49-F238E27FC236}">
                <a16:creationId xmlns:a16="http://schemas.microsoft.com/office/drawing/2014/main" id="{14DAD2C4-0027-4E9E-921B-5FA0502235F0}"/>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315078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ta. </a:t>
            </a:r>
          </a:p>
        </p:txBody>
      </p:sp>
      <p:pic>
        <p:nvPicPr>
          <p:cNvPr id="11" name="Espace réservé pour une image  3" descr="Une image contenant capture d’écran, Rectangle, carré&#10;&#10;Le contenu généré par l’IA peut être incorrect.">
            <a:extLst>
              <a:ext uri="{FF2B5EF4-FFF2-40B4-BE49-F238E27FC236}">
                <a16:creationId xmlns:a16="http://schemas.microsoft.com/office/drawing/2014/main" id="{394DC002-8901-3D30-17B2-B7450EA5DF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2" name="Image 1">
            <a:extLst>
              <a:ext uri="{FF2B5EF4-FFF2-40B4-BE49-F238E27FC236}">
                <a16:creationId xmlns:a16="http://schemas.microsoft.com/office/drawing/2014/main" id="{02673463-5C75-4B3F-A814-A9F1F39CBBAC}"/>
              </a:ext>
            </a:extLst>
          </p:cNvPr>
          <p:cNvPicPr>
            <a:picLocks noChangeAspect="1"/>
          </p:cNvPicPr>
          <p:nvPr/>
        </p:nvPicPr>
        <p:blipFill>
          <a:blip r:embed="rId3"/>
          <a:stretch>
            <a:fillRect/>
          </a:stretch>
        </p:blipFill>
        <p:spPr>
          <a:xfrm>
            <a:off x="2925615" y="2331410"/>
            <a:ext cx="3292770" cy="2195180"/>
          </a:xfrm>
          <a:prstGeom prst="rect">
            <a:avLst/>
          </a:prstGeom>
        </p:spPr>
      </p:pic>
    </p:spTree>
    <p:extLst>
      <p:ext uri="{BB962C8B-B14F-4D97-AF65-F5344CB8AC3E}">
        <p14:creationId xmlns:p14="http://schemas.microsoft.com/office/powerpoint/2010/main" val="997152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4561A-8ABE-64FD-5FF5-533E4ED7FA7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1BDC993-CD21-8787-AA67-7F3EE68A128D}"/>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A3B94D98-195C-4EE4-A21E-0010B6CD3D5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5" name="Image 4">
            <a:extLst>
              <a:ext uri="{FF2B5EF4-FFF2-40B4-BE49-F238E27FC236}">
                <a16:creationId xmlns:a16="http://schemas.microsoft.com/office/drawing/2014/main" id="{6498CC44-03A7-4676-953F-4EFAE5A9B2DF}"/>
              </a:ext>
            </a:extLst>
          </p:cNvPr>
          <p:cNvPicPr>
            <a:picLocks noChangeAspect="1"/>
          </p:cNvPicPr>
          <p:nvPr/>
        </p:nvPicPr>
        <p:blipFill>
          <a:blip r:embed="rId3"/>
          <a:stretch>
            <a:fillRect/>
          </a:stretch>
        </p:blipFill>
        <p:spPr>
          <a:xfrm>
            <a:off x="2925615" y="2331410"/>
            <a:ext cx="3292770" cy="2195180"/>
          </a:xfrm>
          <a:prstGeom prst="rect">
            <a:avLst/>
          </a:prstGeom>
        </p:spPr>
      </p:pic>
    </p:spTree>
    <p:extLst>
      <p:ext uri="{BB962C8B-B14F-4D97-AF65-F5344CB8AC3E}">
        <p14:creationId xmlns:p14="http://schemas.microsoft.com/office/powerpoint/2010/main" val="1478932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94819" y="775249"/>
            <a:ext cx="6840000" cy="612000"/>
          </a:xfrm>
        </p:spPr>
        <p:txBody>
          <a:bodyPr/>
          <a:lstStyle/>
          <a:p>
            <a:r>
              <a:rPr lang="fr-FR" dirty="0">
                <a:solidFill>
                  <a:schemeClr val="tx1">
                    <a:lumMod val="65000"/>
                    <a:lumOff val="35000"/>
                  </a:schemeClr>
                </a:solidFill>
                <a:latin typeface="Dosis Medium" pitchFamily="2" charset="0"/>
              </a:rPr>
              <a:t>Maintenant, je vais écrire la syllabe « te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B42259ED-AC5F-4675-BEB1-540F713C17E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287E6884-C9BA-4DC7-9657-B7F64ADEABE7}"/>
              </a:ext>
            </a:extLst>
          </p:cNvPr>
          <p:cNvPicPr>
            <a:picLocks noChangeAspect="1"/>
          </p:cNvPicPr>
          <p:nvPr/>
        </p:nvPicPr>
        <p:blipFill>
          <a:blip r:embed="rId3"/>
          <a:stretch>
            <a:fillRect/>
          </a:stretch>
        </p:blipFill>
        <p:spPr>
          <a:xfrm>
            <a:off x="582287" y="1970835"/>
            <a:ext cx="3869267" cy="3869267"/>
          </a:xfrm>
          <a:prstGeom prst="rect">
            <a:avLst/>
          </a:prstGeom>
        </p:spPr>
      </p:pic>
      <p:pic>
        <p:nvPicPr>
          <p:cNvPr id="2" name="Image 1">
            <a:extLst>
              <a:ext uri="{FF2B5EF4-FFF2-40B4-BE49-F238E27FC236}">
                <a16:creationId xmlns:a16="http://schemas.microsoft.com/office/drawing/2014/main" id="{4FB0608C-E253-47B9-BB7D-6BB8D4A14D3C}"/>
              </a:ext>
            </a:extLst>
          </p:cNvPr>
          <p:cNvPicPr>
            <a:picLocks noChangeAspect="1"/>
          </p:cNvPicPr>
          <p:nvPr/>
        </p:nvPicPr>
        <p:blipFill>
          <a:blip r:embed="rId4"/>
          <a:stretch>
            <a:fillRect/>
          </a:stretch>
        </p:blipFill>
        <p:spPr>
          <a:xfrm>
            <a:off x="4572000" y="2362271"/>
            <a:ext cx="3535052" cy="2303140"/>
          </a:xfrm>
          <a:prstGeom prst="rect">
            <a:avLst/>
          </a:prstGeom>
        </p:spPr>
      </p:pic>
    </p:spTree>
    <p:extLst>
      <p:ext uri="{BB962C8B-B14F-4D97-AF65-F5344CB8AC3E}">
        <p14:creationId xmlns:p14="http://schemas.microsoft.com/office/powerpoint/2010/main" val="3542267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te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5" name="Image 4">
            <a:extLst>
              <a:ext uri="{FF2B5EF4-FFF2-40B4-BE49-F238E27FC236}">
                <a16:creationId xmlns:a16="http://schemas.microsoft.com/office/drawing/2014/main" id="{FEA08370-F01E-482A-BC09-99841CD3F80E}"/>
              </a:ext>
            </a:extLst>
          </p:cNvPr>
          <p:cNvPicPr>
            <a:picLocks noChangeAspect="1"/>
          </p:cNvPicPr>
          <p:nvPr/>
        </p:nvPicPr>
        <p:blipFill>
          <a:blip r:embed="rId3"/>
          <a:stretch>
            <a:fillRect/>
          </a:stretch>
        </p:blipFill>
        <p:spPr>
          <a:xfrm>
            <a:off x="2804474" y="2277430"/>
            <a:ext cx="3535052" cy="2303140"/>
          </a:xfrm>
          <a:prstGeom prst="rect">
            <a:avLst/>
          </a:prstGeom>
        </p:spPr>
      </p:pic>
    </p:spTree>
    <p:extLst>
      <p:ext uri="{BB962C8B-B14F-4D97-AF65-F5344CB8AC3E}">
        <p14:creationId xmlns:p14="http://schemas.microsoft.com/office/powerpoint/2010/main" val="4278752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65A14C92-F8AB-4429-86E4-CC98300030A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5" name="Image 4">
            <a:extLst>
              <a:ext uri="{FF2B5EF4-FFF2-40B4-BE49-F238E27FC236}">
                <a16:creationId xmlns:a16="http://schemas.microsoft.com/office/drawing/2014/main" id="{8E5976F5-2746-4ACA-B8FD-529921E6AE91}"/>
              </a:ext>
            </a:extLst>
          </p:cNvPr>
          <p:cNvPicPr>
            <a:picLocks noChangeAspect="1"/>
          </p:cNvPicPr>
          <p:nvPr/>
        </p:nvPicPr>
        <p:blipFill>
          <a:blip r:embed="rId3"/>
          <a:stretch>
            <a:fillRect/>
          </a:stretch>
        </p:blipFill>
        <p:spPr>
          <a:xfrm>
            <a:off x="2804474" y="2277430"/>
            <a:ext cx="3535052" cy="2303140"/>
          </a:xfrm>
          <a:prstGeom prst="rect">
            <a:avLst/>
          </a:prstGeom>
        </p:spPr>
      </p:pic>
    </p:spTree>
    <p:extLst>
      <p:ext uri="{BB962C8B-B14F-4D97-AF65-F5344CB8AC3E}">
        <p14:creationId xmlns:p14="http://schemas.microsoft.com/office/powerpoint/2010/main" val="15273484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4B561-B521-A2A5-FC3D-35E07F03845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90E44BC-EA9C-7CD7-EF83-B081DE9FE2CD}"/>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tu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97595F4-8115-4464-B1A3-516D91325F5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9BF70BFA-CFF0-4B88-8D6E-60AD55B49EE6}"/>
              </a:ext>
            </a:extLst>
          </p:cNvPr>
          <p:cNvPicPr>
            <a:picLocks noChangeAspect="1"/>
          </p:cNvPicPr>
          <p:nvPr/>
        </p:nvPicPr>
        <p:blipFill>
          <a:blip r:embed="rId3"/>
          <a:stretch>
            <a:fillRect/>
          </a:stretch>
        </p:blipFill>
        <p:spPr>
          <a:xfrm>
            <a:off x="705447" y="1985831"/>
            <a:ext cx="3869267" cy="3869267"/>
          </a:xfrm>
          <a:prstGeom prst="rect">
            <a:avLst/>
          </a:prstGeom>
        </p:spPr>
      </p:pic>
      <p:pic>
        <p:nvPicPr>
          <p:cNvPr id="2" name="Image 1">
            <a:extLst>
              <a:ext uri="{FF2B5EF4-FFF2-40B4-BE49-F238E27FC236}">
                <a16:creationId xmlns:a16="http://schemas.microsoft.com/office/drawing/2014/main" id="{3411C552-68F0-46D0-BC2B-97E2C4F33DBD}"/>
              </a:ext>
            </a:extLst>
          </p:cNvPr>
          <p:cNvPicPr>
            <a:picLocks noChangeAspect="1"/>
          </p:cNvPicPr>
          <p:nvPr/>
        </p:nvPicPr>
        <p:blipFill>
          <a:blip r:embed="rId4"/>
          <a:stretch>
            <a:fillRect/>
          </a:stretch>
        </p:blipFill>
        <p:spPr>
          <a:xfrm>
            <a:off x="4572000" y="2423375"/>
            <a:ext cx="3780148" cy="2352593"/>
          </a:xfrm>
          <a:prstGeom prst="rect">
            <a:avLst/>
          </a:prstGeom>
        </p:spPr>
      </p:pic>
    </p:spTree>
    <p:extLst>
      <p:ext uri="{BB962C8B-B14F-4D97-AF65-F5344CB8AC3E}">
        <p14:creationId xmlns:p14="http://schemas.microsoft.com/office/powerpoint/2010/main" val="1462292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923D-FB19-F8BA-0CCA-CDDC9B3A150E}"/>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D78AD557-11DB-8FCD-2FF1-3820EBE20B3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tu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F94045F6-47E3-74EB-6275-252B50DB14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5" name="Image 4">
            <a:extLst>
              <a:ext uri="{FF2B5EF4-FFF2-40B4-BE49-F238E27FC236}">
                <a16:creationId xmlns:a16="http://schemas.microsoft.com/office/drawing/2014/main" id="{AB3289D4-E708-45AF-9D2B-3DA8F630E2DF}"/>
              </a:ext>
            </a:extLst>
          </p:cNvPr>
          <p:cNvPicPr>
            <a:picLocks noChangeAspect="1"/>
          </p:cNvPicPr>
          <p:nvPr/>
        </p:nvPicPr>
        <p:blipFill>
          <a:blip r:embed="rId3"/>
          <a:stretch>
            <a:fillRect/>
          </a:stretch>
        </p:blipFill>
        <p:spPr>
          <a:xfrm>
            <a:off x="2681926" y="2252703"/>
            <a:ext cx="3780148" cy="2352593"/>
          </a:xfrm>
          <a:prstGeom prst="rect">
            <a:avLst/>
          </a:prstGeom>
        </p:spPr>
      </p:pic>
    </p:spTree>
    <p:extLst>
      <p:ext uri="{BB962C8B-B14F-4D97-AF65-F5344CB8AC3E}">
        <p14:creationId xmlns:p14="http://schemas.microsoft.com/office/powerpoint/2010/main" val="3233115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EC48F-3A8A-514F-7B51-779E5EB6310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53A6F4B-66AB-3261-C2DC-83959C6D4F81}"/>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77F8697E-44C9-4708-807A-03C78DEC8D99}"/>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5" name="Image 4">
            <a:extLst>
              <a:ext uri="{FF2B5EF4-FFF2-40B4-BE49-F238E27FC236}">
                <a16:creationId xmlns:a16="http://schemas.microsoft.com/office/drawing/2014/main" id="{CB523F85-6953-4A84-BC92-DE1225DC117E}"/>
              </a:ext>
            </a:extLst>
          </p:cNvPr>
          <p:cNvPicPr>
            <a:picLocks noChangeAspect="1"/>
          </p:cNvPicPr>
          <p:nvPr/>
        </p:nvPicPr>
        <p:blipFill>
          <a:blip r:embed="rId3"/>
          <a:stretch>
            <a:fillRect/>
          </a:stretch>
        </p:blipFill>
        <p:spPr>
          <a:xfrm>
            <a:off x="2681926" y="2252703"/>
            <a:ext cx="3780148" cy="2352593"/>
          </a:xfrm>
          <a:prstGeom prst="rect">
            <a:avLst/>
          </a:prstGeom>
        </p:spPr>
      </p:pic>
    </p:spTree>
    <p:extLst>
      <p:ext uri="{BB962C8B-B14F-4D97-AF65-F5344CB8AC3E}">
        <p14:creationId xmlns:p14="http://schemas.microsoft.com/office/powerpoint/2010/main" val="4282982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2D01-27D6-036A-3B26-89AC1662EFD0}"/>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3545B502-4955-F700-FE2C-9FE538AC8161}"/>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ti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BE429AA-1D2F-45F1-9D63-49C3C51A088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0B542412-B505-492C-97AC-F4A61E4DB1E3}"/>
              </a:ext>
            </a:extLst>
          </p:cNvPr>
          <p:cNvPicPr>
            <a:picLocks noChangeAspect="1"/>
          </p:cNvPicPr>
          <p:nvPr/>
        </p:nvPicPr>
        <p:blipFill>
          <a:blip r:embed="rId3"/>
          <a:stretch>
            <a:fillRect/>
          </a:stretch>
        </p:blipFill>
        <p:spPr>
          <a:xfrm>
            <a:off x="1024466" y="2008670"/>
            <a:ext cx="3869267" cy="3869267"/>
          </a:xfrm>
          <a:prstGeom prst="rect">
            <a:avLst/>
          </a:prstGeom>
        </p:spPr>
      </p:pic>
      <p:pic>
        <p:nvPicPr>
          <p:cNvPr id="2" name="Image 1">
            <a:extLst>
              <a:ext uri="{FF2B5EF4-FFF2-40B4-BE49-F238E27FC236}">
                <a16:creationId xmlns:a16="http://schemas.microsoft.com/office/drawing/2014/main" id="{253D345B-3D61-4092-BDCF-D4B5F7D35574}"/>
              </a:ext>
            </a:extLst>
          </p:cNvPr>
          <p:cNvPicPr>
            <a:picLocks noChangeAspect="1"/>
          </p:cNvPicPr>
          <p:nvPr/>
        </p:nvPicPr>
        <p:blipFill>
          <a:blip r:embed="rId4"/>
          <a:stretch>
            <a:fillRect/>
          </a:stretch>
        </p:blipFill>
        <p:spPr>
          <a:xfrm>
            <a:off x="4893733" y="2479737"/>
            <a:ext cx="3624524" cy="2419903"/>
          </a:xfrm>
          <a:prstGeom prst="rect">
            <a:avLst/>
          </a:prstGeom>
        </p:spPr>
      </p:pic>
    </p:spTree>
    <p:extLst>
      <p:ext uri="{BB962C8B-B14F-4D97-AF65-F5344CB8AC3E}">
        <p14:creationId xmlns:p14="http://schemas.microsoft.com/office/powerpoint/2010/main" val="3607611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7BE79-1DEF-4EEC-1136-E72C2E2C58E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D4EF82E-4145-0F98-9E36-55EE2E13B2EE}"/>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ti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21E01824-A9F8-3DB2-C1D0-75EFC14000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6" name="Image 5">
            <a:extLst>
              <a:ext uri="{FF2B5EF4-FFF2-40B4-BE49-F238E27FC236}">
                <a16:creationId xmlns:a16="http://schemas.microsoft.com/office/drawing/2014/main" id="{67E4CA3B-2B95-4237-86F8-4CF1B92437CD}"/>
              </a:ext>
            </a:extLst>
          </p:cNvPr>
          <p:cNvPicPr>
            <a:picLocks noChangeAspect="1"/>
          </p:cNvPicPr>
          <p:nvPr/>
        </p:nvPicPr>
        <p:blipFill>
          <a:blip r:embed="rId3"/>
          <a:stretch>
            <a:fillRect/>
          </a:stretch>
        </p:blipFill>
        <p:spPr>
          <a:xfrm>
            <a:off x="2759738" y="2219048"/>
            <a:ext cx="3624524" cy="2419903"/>
          </a:xfrm>
          <a:prstGeom prst="rect">
            <a:avLst/>
          </a:prstGeom>
        </p:spPr>
      </p:pic>
    </p:spTree>
    <p:extLst>
      <p:ext uri="{BB962C8B-B14F-4D97-AF65-F5344CB8AC3E}">
        <p14:creationId xmlns:p14="http://schemas.microsoft.com/office/powerpoint/2010/main" val="1980110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1B00-7818-16B2-15B8-651FDA38A52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F981E52-E98C-0BF1-86CF-FCBF1F92AB3A}"/>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5EF4C445-18A5-47D7-B75A-E6523508B076}"/>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5" name="Image 4">
            <a:extLst>
              <a:ext uri="{FF2B5EF4-FFF2-40B4-BE49-F238E27FC236}">
                <a16:creationId xmlns:a16="http://schemas.microsoft.com/office/drawing/2014/main" id="{4D9D8EE1-954E-4097-B37C-778796F9C273}"/>
              </a:ext>
            </a:extLst>
          </p:cNvPr>
          <p:cNvPicPr>
            <a:picLocks noChangeAspect="1"/>
          </p:cNvPicPr>
          <p:nvPr/>
        </p:nvPicPr>
        <p:blipFill>
          <a:blip r:embed="rId3"/>
          <a:stretch>
            <a:fillRect/>
          </a:stretch>
        </p:blipFill>
        <p:spPr>
          <a:xfrm>
            <a:off x="2759738" y="2219048"/>
            <a:ext cx="3624524" cy="2419903"/>
          </a:xfrm>
          <a:prstGeom prst="rect">
            <a:avLst/>
          </a:prstGeom>
        </p:spPr>
      </p:pic>
    </p:spTree>
    <p:extLst>
      <p:ext uri="{BB962C8B-B14F-4D97-AF65-F5344CB8AC3E}">
        <p14:creationId xmlns:p14="http://schemas.microsoft.com/office/powerpoint/2010/main" val="4219731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sp>
        <p:nvSpPr>
          <p:cNvPr id="13" name="Titre 5">
            <a:extLst>
              <a:ext uri="{FF2B5EF4-FFF2-40B4-BE49-F238E27FC236}">
                <a16:creationId xmlns:a16="http://schemas.microsoft.com/office/drawing/2014/main" id="{4CDD66ED-4C95-FB1D-57A1-15D932035699}"/>
              </a:ext>
            </a:extLst>
          </p:cNvPr>
          <p:cNvSpPr txBox="1">
            <a:spLocks/>
          </p:cNvSpPr>
          <p:nvPr/>
        </p:nvSpPr>
        <p:spPr>
          <a:xfrm>
            <a:off x="1826471"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a:t>
            </a:r>
            <a:r>
              <a:rPr lang="fr-FR" dirty="0">
                <a:solidFill>
                  <a:prstClr val="black">
                    <a:lumMod val="65000"/>
                    <a:lumOff val="35000"/>
                  </a:prstClr>
                </a:solidFill>
                <a:latin typeface="Dosis Medium" pitchFamily="2" charset="0"/>
              </a:rPr>
              <a:t>65</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r>
              <a:rPr lang="fr-FR" dirty="0">
                <a:solidFill>
                  <a:schemeClr val="tx1">
                    <a:lumMod val="65000"/>
                    <a:lumOff val="35000"/>
                  </a:schemeClr>
                </a:solidFill>
                <a:latin typeface="Dosis Medium" pitchFamily="2" charset="0"/>
              </a:rPr>
              <a:t>Nous allons faire l’activité 3.</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p>
        </p:txBody>
      </p:sp>
      <p:pic>
        <p:nvPicPr>
          <p:cNvPr id="3" name="Image 2">
            <a:extLst>
              <a:ext uri="{FF2B5EF4-FFF2-40B4-BE49-F238E27FC236}">
                <a16:creationId xmlns:a16="http://schemas.microsoft.com/office/drawing/2014/main" id="{27E4A5C7-266A-405B-B0B9-0EA0DD07C5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4256" y="1617744"/>
            <a:ext cx="3195487" cy="4901436"/>
          </a:xfrm>
          <a:prstGeom prst="rect">
            <a:avLst/>
          </a:prstGeom>
        </p:spPr>
      </p:pic>
      <p:sp>
        <p:nvSpPr>
          <p:cNvPr id="14" name="Rectangle : coins arrondis 13">
            <a:extLst>
              <a:ext uri="{FF2B5EF4-FFF2-40B4-BE49-F238E27FC236}">
                <a16:creationId xmlns:a16="http://schemas.microsoft.com/office/drawing/2014/main" id="{D65F208B-6A31-4A3E-B220-70C0CA23AC33}"/>
              </a:ext>
            </a:extLst>
          </p:cNvPr>
          <p:cNvSpPr/>
          <p:nvPr/>
        </p:nvSpPr>
        <p:spPr>
          <a:xfrm>
            <a:off x="3227292" y="3879961"/>
            <a:ext cx="2599765" cy="76955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A6C93478-DCCC-4620-A9E5-03D54A5A4FDE}"/>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809622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7DE10-DC2F-9C28-0FEE-DDB222076BC7}"/>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D5CF335A-AC01-4AA9-8011-2D81ACEC7221}"/>
              </a:ext>
            </a:extLst>
          </p:cNvPr>
          <p:cNvPicPr>
            <a:picLocks noChangeAspect="1"/>
          </p:cNvPicPr>
          <p:nvPr/>
        </p:nvPicPr>
        <p:blipFill>
          <a:blip r:embed="rId2"/>
          <a:stretch>
            <a:fillRect/>
          </a:stretch>
        </p:blipFill>
        <p:spPr>
          <a:xfrm>
            <a:off x="547831" y="3281081"/>
            <a:ext cx="4949852" cy="1201271"/>
          </a:xfrm>
          <a:prstGeom prst="rect">
            <a:avLst/>
          </a:prstGeom>
        </p:spPr>
      </p:pic>
      <p:sp>
        <p:nvSpPr>
          <p:cNvPr id="13" name="Titre 5">
            <a:extLst>
              <a:ext uri="{FF2B5EF4-FFF2-40B4-BE49-F238E27FC236}">
                <a16:creationId xmlns:a16="http://schemas.microsoft.com/office/drawing/2014/main" id="{0E93B0D7-2AE3-8044-B1F2-B19E8E489515}"/>
              </a:ext>
            </a:extLst>
          </p:cNvPr>
          <p:cNvSpPr txBox="1">
            <a:spLocks/>
          </p:cNvSpPr>
          <p:nvPr/>
        </p:nvSpPr>
        <p:spPr>
          <a:xfrm>
            <a:off x="1593388"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Écrivez les syllabes comme dans les exemples. Je vais circuler entre les rangs pour vous aider. </a:t>
            </a:r>
          </a:p>
        </p:txBody>
      </p:sp>
      <p:sp>
        <p:nvSpPr>
          <p:cNvPr id="8" name="Rectangle : coins arrondis 7">
            <a:extLst>
              <a:ext uri="{FF2B5EF4-FFF2-40B4-BE49-F238E27FC236}">
                <a16:creationId xmlns:a16="http://schemas.microsoft.com/office/drawing/2014/main" id="{381A1B7B-BC5F-F1A9-2BC0-1ED738363BEF}"/>
              </a:ext>
            </a:extLst>
          </p:cNvPr>
          <p:cNvSpPr/>
          <p:nvPr/>
        </p:nvSpPr>
        <p:spPr>
          <a:xfrm>
            <a:off x="547831" y="3281082"/>
            <a:ext cx="4949851" cy="120127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E23723B4-E44C-49F9-B923-593100B14272}"/>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15" name="Image 14">
            <a:extLst>
              <a:ext uri="{FF2B5EF4-FFF2-40B4-BE49-F238E27FC236}">
                <a16:creationId xmlns:a16="http://schemas.microsoft.com/office/drawing/2014/main" id="{613F7141-0B92-44F4-8947-81FF7E255127}"/>
              </a:ext>
            </a:extLst>
          </p:cNvPr>
          <p:cNvPicPr>
            <a:picLocks noChangeAspect="1"/>
          </p:cNvPicPr>
          <p:nvPr/>
        </p:nvPicPr>
        <p:blipFill>
          <a:blip r:embed="rId4"/>
          <a:stretch>
            <a:fillRect/>
          </a:stretch>
        </p:blipFill>
        <p:spPr>
          <a:xfrm>
            <a:off x="6087035" y="2552949"/>
            <a:ext cx="2346353" cy="2311400"/>
          </a:xfrm>
          <a:prstGeom prst="rect">
            <a:avLst/>
          </a:prstGeom>
        </p:spPr>
      </p:pic>
    </p:spTree>
    <p:extLst>
      <p:ext uri="{BB962C8B-B14F-4D97-AF65-F5344CB8AC3E}">
        <p14:creationId xmlns:p14="http://schemas.microsoft.com/office/powerpoint/2010/main" val="25230184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649690" y="775249"/>
            <a:ext cx="6769188" cy="612000"/>
          </a:xfrm>
        </p:spPr>
        <p:txBody>
          <a:bodyPr/>
          <a:lstStyle/>
          <a:p>
            <a:r>
              <a:rPr lang="fr-FR" dirty="0">
                <a:solidFill>
                  <a:schemeClr val="tx1">
                    <a:lumMod val="65000"/>
                    <a:lumOff val="35000"/>
                  </a:schemeClr>
                </a:solidFill>
                <a:latin typeface="Dosis Medium" pitchFamily="2" charset="0"/>
              </a:rPr>
              <a:t>La séance d’aujourd’hui est terminée. À la maison, vous aller </a:t>
            </a:r>
            <a:r>
              <a:rPr lang="fr-FR" b="1" dirty="0">
                <a:solidFill>
                  <a:schemeClr val="tx1">
                    <a:lumMod val="65000"/>
                    <a:lumOff val="35000"/>
                  </a:schemeClr>
                </a:solidFill>
                <a:latin typeface="Dosis Medium" pitchFamily="2" charset="0"/>
              </a:rPr>
              <a:t>recopier les syllabes sur vos cahiers</a:t>
            </a:r>
            <a:r>
              <a:rPr lang="fr-FR" dirty="0">
                <a:solidFill>
                  <a:schemeClr val="tx1">
                    <a:lumMod val="65000"/>
                    <a:lumOff val="35000"/>
                  </a:schemeClr>
                </a:solidFill>
                <a:latin typeface="Dosis Medium" pitchFamily="2" charset="0"/>
              </a:rPr>
              <a:t>. À demain.</a:t>
            </a:r>
            <a:endParaRPr lang="fr-MA" dirty="0">
              <a:solidFill>
                <a:schemeClr val="tx1">
                  <a:lumMod val="65000"/>
                  <a:lumOff val="35000"/>
                </a:schemeClr>
              </a:solidFill>
              <a:latin typeface="Dosis Medium" pitchFamily="2" charset="0"/>
            </a:endParaRPr>
          </a:p>
        </p:txBody>
      </p:sp>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81569" y="1945129"/>
            <a:ext cx="2192756" cy="3898900"/>
          </a:xfrm>
          <a:prstGeom prst="rect">
            <a:avLst/>
          </a:prstGeom>
        </p:spPr>
      </p:pic>
      <p:pic>
        <p:nvPicPr>
          <p:cNvPr id="7" name="Image 6">
            <a:extLst>
              <a:ext uri="{FF2B5EF4-FFF2-40B4-BE49-F238E27FC236}">
                <a16:creationId xmlns:a16="http://schemas.microsoft.com/office/drawing/2014/main" id="{9BD911BA-D534-CCCF-AC27-6E86502997E1}"/>
              </a:ext>
            </a:extLst>
          </p:cNvPr>
          <p:cNvPicPr>
            <a:picLocks noChangeAspect="1"/>
          </p:cNvPicPr>
          <p:nvPr/>
        </p:nvPicPr>
        <p:blipFill>
          <a:blip r:embed="rId5"/>
          <a:stretch>
            <a:fillRect/>
          </a:stretch>
        </p:blipFill>
        <p:spPr>
          <a:xfrm>
            <a:off x="129325" y="544755"/>
            <a:ext cx="1152244" cy="1072989"/>
          </a:xfrm>
          <a:prstGeom prst="rect">
            <a:avLst/>
          </a:prstGeom>
        </p:spPr>
      </p:pic>
      <p:pic>
        <p:nvPicPr>
          <p:cNvPr id="6" name="Image 5">
            <a:extLst>
              <a:ext uri="{FF2B5EF4-FFF2-40B4-BE49-F238E27FC236}">
                <a16:creationId xmlns:a16="http://schemas.microsoft.com/office/drawing/2014/main" id="{A309D418-68AD-492A-8C23-A11BE146A4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23188" y="1617744"/>
            <a:ext cx="3195487" cy="4901436"/>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303059" y="3894579"/>
            <a:ext cx="3035744" cy="69924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demain.</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385784" y="2002055"/>
            <a:ext cx="2345659" cy="3746052"/>
          </a:xfrm>
          <a:prstGeom prst="rect">
            <a:avLst/>
          </a:prstGeom>
        </p:spPr>
      </p:pic>
      <p:pic>
        <p:nvPicPr>
          <p:cNvPr id="8" name="majd_wave">
            <a:hlinkClick r:id="" action="ppaction://media"/>
            <a:extLst>
              <a:ext uri="{FF2B5EF4-FFF2-40B4-BE49-F238E27FC236}">
                <a16:creationId xmlns:a16="http://schemas.microsoft.com/office/drawing/2014/main" id="{B9F8C9D1-5D45-1D73-64F1-35EF3B2A2E90}"/>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2935"/>
          <a:stretch>
            <a:fillRect/>
          </a:stretch>
        </p:blipFill>
        <p:spPr>
          <a:xfrm>
            <a:off x="2469660" y="2079057"/>
            <a:ext cx="2063840" cy="3561347"/>
          </a:xfrm>
          <a:prstGeom prst="rect">
            <a:avLst/>
          </a:prstGeom>
        </p:spPr>
      </p:pic>
      <p:pic>
        <p:nvPicPr>
          <p:cNvPr id="3" name="Espace réservé pour une image  2" descr="Une image contenant habits, illustration, dessin humoristique&#10;&#10;Le contenu généré par l’IA peut être incorrect.">
            <a:extLst>
              <a:ext uri="{FF2B5EF4-FFF2-40B4-BE49-F238E27FC236}">
                <a16:creationId xmlns:a16="http://schemas.microsoft.com/office/drawing/2014/main" id="{B5A621FD-8116-A62D-FE27-BD24614756CB}"/>
              </a:ext>
            </a:extLst>
          </p:cNvPr>
          <p:cNvPicPr>
            <a:picLocks noChangeAspect="1"/>
          </p:cNvPicPr>
          <p:nvPr/>
        </p:nvPicPr>
        <p:blipFill>
          <a:blip r:embed="rId8">
            <a:extLst>
              <a:ext uri="{28A0092B-C50C-407E-A947-70E740481C1C}">
                <a14:useLocalDpi xmlns:a14="http://schemas.microsoft.com/office/drawing/2010/main" val="0"/>
              </a:ext>
            </a:extLst>
          </a:blip>
          <a:srcRect b="27354"/>
          <a:stretch>
            <a:fillRect/>
          </a:stretch>
        </p:blipFill>
        <p:spPr>
          <a:xfrm>
            <a:off x="162801" y="651192"/>
            <a:ext cx="1289783" cy="936977"/>
          </a:xfrm>
          <a:prstGeom prst="ellipse">
            <a:avLst/>
          </a:prstGeom>
        </p:spPr>
      </p:pic>
    </p:spTree>
    <p:extLst>
      <p:ext uri="{BB962C8B-B14F-4D97-AF65-F5344CB8AC3E}">
        <p14:creationId xmlns:p14="http://schemas.microsoft.com/office/powerpoint/2010/main" val="421608058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par>
                                <p:cTn id="7" presetID="1" presetClass="mediacall" presetSubtype="0" fill="hold" nodeType="withEffect">
                                  <p:stCondLst>
                                    <p:cond delay="0"/>
                                  </p:stCondLst>
                                  <p:childTnLst>
                                    <p:cmd type="call" cmd="playFrom(0.0)">
                                      <p:cBhvr>
                                        <p:cTn id="8" dur="34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7"/>
                </p:tgtEl>
              </p:cMediaNode>
            </p:video>
            <p:video>
              <p:cMediaNode vol="80000">
                <p:cTn id="10" fill="hold" display="0">
                  <p:stCondLst>
                    <p:cond delay="indefinite"/>
                  </p:stCondLst>
                </p:cTn>
                <p:tgtEl>
                  <p:spTgt spid="8"/>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4">
      <a:majorFont>
        <a:latin typeface="Dosis Medium"/>
        <a:ea typeface=""/>
        <a:cs typeface=""/>
      </a:majorFont>
      <a:minorFont>
        <a:latin typeface="Dosis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acte de paro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C761D6D-CB0E-45D5-9D14-6ED3744D8D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1707BD-CAAC-424F-B598-84EEC8FABFDE}">
  <ds:schemaRefs>
    <ds:schemaRef ds:uri="http://schemas.microsoft.com/sharepoint/v3/contenttype/forms"/>
  </ds:schemaRefs>
</ds:datastoreItem>
</file>

<file path=customXml/itemProps3.xml><?xml version="1.0" encoding="utf-8"?>
<ds:datastoreItem xmlns:ds="http://schemas.openxmlformats.org/officeDocument/2006/customXml" ds:itemID="{6E0AF1BB-9ECC-4A44-8739-891D4A39540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202b3bc9-e036-45c7-aea0-06aec8cd7a40"/>
    <ds:schemaRef ds:uri="f0534ec5-868f-4ce6-85c7-99f0612daa5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8757</TotalTime>
  <Words>891</Words>
  <Application>Microsoft Office PowerPoint</Application>
  <PresentationFormat>Affichage à l'écran (4:3)</PresentationFormat>
  <Paragraphs>124</Paragraphs>
  <Slides>53</Slides>
  <Notes>2</Notes>
  <HiddenSlides>0</HiddenSlides>
  <MMClips>8</MMClips>
  <ScaleCrop>false</ScaleCrop>
  <HeadingPairs>
    <vt:vector size="6" baseType="variant">
      <vt:variant>
        <vt:lpstr>Polices utilisées</vt:lpstr>
      </vt:variant>
      <vt:variant>
        <vt:i4>12</vt:i4>
      </vt:variant>
      <vt:variant>
        <vt:lpstr>Thème</vt:lpstr>
      </vt:variant>
      <vt:variant>
        <vt:i4>9</vt:i4>
      </vt:variant>
      <vt:variant>
        <vt:lpstr>Titres des diapositives</vt:lpstr>
      </vt:variant>
      <vt:variant>
        <vt:i4>53</vt:i4>
      </vt:variant>
    </vt:vector>
  </HeadingPairs>
  <TitlesOfParts>
    <vt:vector size="74" baseType="lpstr">
      <vt:lpstr>Dosis Medium</vt:lpstr>
      <vt:lpstr>Calibri</vt:lpstr>
      <vt:lpstr>Dosis SemiBold</vt:lpstr>
      <vt:lpstr>Aptos Display</vt:lpstr>
      <vt:lpstr>Dosis</vt:lpstr>
      <vt:lpstr>Times New Roman</vt:lpstr>
      <vt:lpstr>Aptos</vt:lpstr>
      <vt:lpstr>Colonna MT</vt:lpstr>
      <vt:lpstr>Dosis ExtraBold</vt:lpstr>
      <vt:lpstr>Wingdings</vt:lpstr>
      <vt:lpstr>Arial</vt:lpstr>
      <vt:lpstr>Bahnschrift SemiBold SemiConden</vt:lpstr>
      <vt:lpstr>2_Conception personnalisée</vt:lpstr>
      <vt:lpstr>00_Env-Enseignant</vt:lpstr>
      <vt:lpstr>Oral</vt:lpstr>
      <vt:lpstr>Lecture</vt:lpstr>
      <vt:lpstr>Ecriture</vt:lpstr>
      <vt:lpstr>acte de parole</vt:lpstr>
      <vt:lpstr>1_Vocab_02- Mémorisation</vt:lpstr>
      <vt:lpstr>Thème Office</vt:lpstr>
      <vt:lpstr>4_New Voc_01-Livret</vt:lpstr>
      <vt:lpstr>Présentation PowerPoint</vt:lpstr>
      <vt:lpstr>Il convient de lancer le mode diaporama pour la diffusion de la leçon en classe</vt:lpstr>
      <vt:lpstr>Pictogrammes</vt:lpstr>
      <vt:lpstr>Contenu de la semaine </vt:lpstr>
      <vt:lpstr>Organisation de la semaine</vt:lpstr>
      <vt:lpstr>Plan de la séance 3</vt:lpstr>
      <vt:lpstr>Bonjour les enfants ! La leçon de français commence maintenant. Soyez attentifs.</vt:lpstr>
      <vt:lpstr>Avant de commencer, nous allons revoir la scène avec les mots du vocabulaire. Écoutez bien. </vt:lpstr>
      <vt:lpstr>Lecture de la vidéo.</vt:lpstr>
      <vt:lpstr>Qui veut passer au tableau pour décrire la scène ? </vt:lpstr>
      <vt:lpstr>          À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Maintenant, nous allons apprendre à répondre en français à la question :  « Est-ce que tu as un frère ? » avec Majd et Nada. Soyez attentifs ! </vt:lpstr>
      <vt:lpstr>Lecture de la vidéo. </vt:lpstr>
      <vt:lpstr>Répétons ensemble. </vt:lpstr>
      <vt:lpstr>Voici d’autres exemples.  </vt:lpstr>
      <vt:lpstr>Présentation PowerPoint</vt:lpstr>
      <vt:lpstr>Présentation PowerPoint</vt:lpstr>
      <vt:lpstr>Présentation PowerPoint</vt:lpstr>
      <vt:lpstr>Chacun joue le dialogue avec son voisin. </vt:lpstr>
      <vt:lpstr>Plan de la séance 3</vt:lpstr>
      <vt:lpstr>Maintenant, on va faire de la lecture. On va apprendre à lire la lettre t. </vt:lpstr>
      <vt:lpstr>Aujourd’hui, nous allons apprendre à lire des syllabes avec le son « t ». </vt:lpstr>
      <vt:lpstr>C’est quelle lettre ? </vt:lpstr>
      <vt:lpstr>C’est quelle lettre ? </vt:lpstr>
      <vt:lpstr>Lecture de la vidéo.</vt:lpstr>
      <vt:lpstr>Qui veut lire ? </vt:lpstr>
      <vt:lpstr>Qui veut lire ? </vt:lpstr>
      <vt:lpstr>Qui veut lire ? </vt:lpstr>
      <vt:lpstr>Qui veut lire ?</vt:lpstr>
      <vt:lpstr>Qui veut lire ? </vt:lpstr>
      <vt:lpstr>Qui veut lire ? </vt:lpstr>
      <vt:lpstr>Répétons ensemble. </vt:lpstr>
      <vt:lpstr>Ouvrez le manuel à la page 64. Avec votre voisin, vous allez faire l’activité 3.</vt:lpstr>
      <vt:lpstr>Maintenant, vous allez lire à votre voisin. À tour de rôle. </vt:lpstr>
      <vt:lpstr>Plan de la séance 3</vt:lpstr>
      <vt:lpstr>Maintenant, nous allons faire de l’écriture. </vt:lpstr>
      <vt:lpstr>Je vais écrire la syllabe « ta » sur le tableau. Regardez comment je fais.</vt:lpstr>
      <vt:lpstr>Prenez vos ardoises. </vt:lpstr>
      <vt:lpstr>Écrivez ta. </vt:lpstr>
      <vt:lpstr>Levez les ardoises. Je vais vérifier votre écriture. </vt:lpstr>
      <vt:lpstr>Maintenant, je vais écrire la syllabe « te » sur le tableau. Regardez comment je fais.</vt:lpstr>
      <vt:lpstr>Écrivez te sur vos ardoises.  </vt:lpstr>
      <vt:lpstr>Levez les ardoises. Je vais vérifier votre écriture. </vt:lpstr>
      <vt:lpstr>Maintenant, je vais écrire la syllabe « tu » sur le tableau. Regardez comment je fais.</vt:lpstr>
      <vt:lpstr>Écrivez tu sur vos ardoises.   </vt:lpstr>
      <vt:lpstr>Levez les ardoises. Je vais vérifier votre écriture. </vt:lpstr>
      <vt:lpstr>Maintenant, je vais écrire la syllabe « ti » sur le tableau. Regardez comment je fais.</vt:lpstr>
      <vt:lpstr>Écrivez ti sur vos ardoises.    </vt:lpstr>
      <vt:lpstr>Levez les ardoises. Je vais vérifier votre écriture. </vt:lpstr>
      <vt:lpstr>Présentation PowerPoint</vt:lpstr>
      <vt:lpstr>Présentation PowerPoint</vt:lpstr>
      <vt:lpstr>La séance d’aujourd’hui est terminée. À la maison, vous aller recopier les syllabes sur vos cahiers. À demain.</vt:lpstr>
      <vt:lpstr>La séance d’aujourd’hui est terminée. À demain.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LAMIAE</dc:creator>
  <cp:lastModifiedBy>KHALID.RAMNI</cp:lastModifiedBy>
  <cp:revision>75</cp:revision>
  <cp:lastPrinted>2025-08-13T10:11:39Z</cp:lastPrinted>
  <dcterms:created xsi:type="dcterms:W3CDTF">2025-08-01T12:31:49Z</dcterms:created>
  <dcterms:modified xsi:type="dcterms:W3CDTF">2026-02-09T15:51:08Z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