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85"/>
  </p:notesMasterIdLst>
  <p:sldIdLst>
    <p:sldId id="256" r:id="rId14"/>
    <p:sldId id="1029" r:id="rId15"/>
    <p:sldId id="705" r:id="rId16"/>
    <p:sldId id="1075" r:id="rId17"/>
    <p:sldId id="728" r:id="rId18"/>
    <p:sldId id="800" r:id="rId19"/>
    <p:sldId id="1041" r:id="rId20"/>
    <p:sldId id="1040" r:id="rId21"/>
    <p:sldId id="681" r:id="rId22"/>
    <p:sldId id="1055" r:id="rId23"/>
    <p:sldId id="1076" r:id="rId24"/>
    <p:sldId id="1181" r:id="rId25"/>
    <p:sldId id="1092" r:id="rId26"/>
    <p:sldId id="1129" r:id="rId27"/>
    <p:sldId id="1130" r:id="rId28"/>
    <p:sldId id="1131" r:id="rId29"/>
    <p:sldId id="1091" r:id="rId30"/>
    <p:sldId id="1134" r:id="rId31"/>
    <p:sldId id="1135" r:id="rId32"/>
    <p:sldId id="1136" r:id="rId33"/>
    <p:sldId id="1090" r:id="rId34"/>
    <p:sldId id="1058" r:id="rId35"/>
    <p:sldId id="1143" r:id="rId36"/>
    <p:sldId id="1144" r:id="rId37"/>
    <p:sldId id="656" r:id="rId38"/>
    <p:sldId id="1086" r:id="rId39"/>
    <p:sldId id="1087" r:id="rId40"/>
    <p:sldId id="1088" r:id="rId41"/>
    <p:sldId id="1114" r:id="rId42"/>
    <p:sldId id="1115" r:id="rId43"/>
    <p:sldId id="1116" r:id="rId44"/>
    <p:sldId id="1145" r:id="rId45"/>
    <p:sldId id="1146" r:id="rId46"/>
    <p:sldId id="1147" r:id="rId47"/>
    <p:sldId id="1176" r:id="rId48"/>
    <p:sldId id="1177" r:id="rId49"/>
    <p:sldId id="1178" r:id="rId50"/>
    <p:sldId id="779" r:id="rId51"/>
    <p:sldId id="1034" r:id="rId52"/>
    <p:sldId id="1035" r:id="rId53"/>
    <p:sldId id="1069" r:id="rId54"/>
    <p:sldId id="715" r:id="rId55"/>
    <p:sldId id="1137" r:id="rId56"/>
    <p:sldId id="1089" r:id="rId57"/>
    <p:sldId id="1044" r:id="rId58"/>
    <p:sldId id="1157" r:id="rId59"/>
    <p:sldId id="1159" r:id="rId60"/>
    <p:sldId id="1160" r:id="rId61"/>
    <p:sldId id="1168" r:id="rId62"/>
    <p:sldId id="1169" r:id="rId63"/>
    <p:sldId id="1170" r:id="rId64"/>
    <p:sldId id="1190" r:id="rId65"/>
    <p:sldId id="1191" r:id="rId66"/>
    <p:sldId id="1192" r:id="rId67"/>
    <p:sldId id="799" r:id="rId68"/>
    <p:sldId id="716" r:id="rId69"/>
    <p:sldId id="1070" r:id="rId70"/>
    <p:sldId id="1150" r:id="rId71"/>
    <p:sldId id="664" r:id="rId72"/>
    <p:sldId id="1182" r:id="rId73"/>
    <p:sldId id="665" r:id="rId74"/>
    <p:sldId id="1183" r:id="rId75"/>
    <p:sldId id="1184" r:id="rId76"/>
    <p:sldId id="1185" r:id="rId77"/>
    <p:sldId id="1186" r:id="rId78"/>
    <p:sldId id="1187" r:id="rId79"/>
    <p:sldId id="1188" r:id="rId80"/>
    <p:sldId id="1189" r:id="rId81"/>
    <p:sldId id="1056" r:id="rId82"/>
    <p:sldId id="1057" r:id="rId83"/>
    <p:sldId id="689" r:id="rId84"/>
  </p:sldIdLst>
  <p:sldSz cx="9144000" cy="6858000" type="screen4x3"/>
  <p:notesSz cx="6735763" cy="9866313"/>
  <p:embeddedFontLst>
    <p:embeddedFont>
      <p:font typeface="Dosis" pitchFamily="2" charset="0"/>
      <p:regular r:id="rId86"/>
      <p:bold r:id="rId87"/>
    </p:embeddedFont>
    <p:embeddedFont>
      <p:font typeface="Dosis ExtraBold" pitchFamily="2" charset="0"/>
      <p:bold r:id="rId88"/>
    </p:embeddedFont>
    <p:embeddedFont>
      <p:font typeface="Dosis Medium" pitchFamily="2" charset="0"/>
      <p:regular r:id="rId89"/>
      <p:bold r:id="rId90"/>
    </p:embeddedFont>
    <p:embeddedFont>
      <p:font typeface="Dosis SemiBold" pitchFamily="2" charset="0"/>
      <p:regular r:id="rId91"/>
      <p:bold r:id="rId92"/>
    </p:embeddedFont>
    <p:embeddedFont>
      <p:font typeface="Mistral" panose="03090702030407020403" pitchFamily="66" charset="0"/>
      <p:regular r:id="rId9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76" Type="http://schemas.openxmlformats.org/officeDocument/2006/relationships/slide" Target="slides/slide63.xml"/><Relationship Id="rId84" Type="http://schemas.openxmlformats.org/officeDocument/2006/relationships/slide" Target="slides/slide71.xml"/><Relationship Id="rId89" Type="http://schemas.openxmlformats.org/officeDocument/2006/relationships/font" Target="fonts/font4.fntdata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slide" Target="slides/slide53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87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90" Type="http://schemas.openxmlformats.org/officeDocument/2006/relationships/font" Target="fonts/font5.fntdata"/><Relationship Id="rId95" Type="http://schemas.openxmlformats.org/officeDocument/2006/relationships/viewProps" Target="viewProps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notesMaster" Target="notesMasters/notesMaster1.xml"/><Relationship Id="rId93" Type="http://schemas.openxmlformats.org/officeDocument/2006/relationships/font" Target="fonts/font8.fntdata"/><Relationship Id="rId9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font" Target="fonts/font1.fntdata"/><Relationship Id="rId94" Type="http://schemas.openxmlformats.org/officeDocument/2006/relationships/presProps" Target="presProps.xml"/><Relationship Id="rId9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A8F80D10-B79D-46DC-B843-35E4802772CD}"/>
    <pc:docChg chg="undo custSel addSld delSld modSld">
      <pc:chgData name="LAMIAE BEZZAZ" userId="f9bc3cc0-8e1c-4944-afa8-b4b36bbf20e1" providerId="ADAL" clId="{A8F80D10-B79D-46DC-B843-35E4802772CD}" dt="2026-01-31T18:43:11.895" v="725" actId="14100"/>
      <pc:docMkLst>
        <pc:docMk/>
      </pc:docMkLst>
      <pc:sldChg chg="addSp delSp modSp">
        <pc:chgData name="LAMIAE BEZZAZ" userId="f9bc3cc0-8e1c-4944-afa8-b4b36bbf20e1" providerId="ADAL" clId="{A8F80D10-B79D-46DC-B843-35E4802772CD}" dt="2026-01-31T18:43:11.895" v="725" actId="14100"/>
        <pc:sldMkLst>
          <pc:docMk/>
          <pc:sldMk cId="1056749084" sldId="256"/>
        </pc:sldMkLst>
        <pc:picChg chg="del">
          <ac:chgData name="LAMIAE BEZZAZ" userId="f9bc3cc0-8e1c-4944-afa8-b4b36bbf20e1" providerId="ADAL" clId="{A8F80D10-B79D-46DC-B843-35E4802772CD}" dt="2026-01-31T17:38:05.603" v="0" actId="478"/>
          <ac:picMkLst>
            <pc:docMk/>
            <pc:sldMk cId="1056749084" sldId="256"/>
            <ac:picMk id="3" creationId="{089530D7-ED50-42FE-BF6E-687B2C1EC5F8}"/>
          </ac:picMkLst>
        </pc:picChg>
        <pc:picChg chg="add mod">
          <ac:chgData name="LAMIAE BEZZAZ" userId="f9bc3cc0-8e1c-4944-afa8-b4b36bbf20e1" providerId="ADAL" clId="{A8F80D10-B79D-46DC-B843-35E4802772CD}" dt="2026-01-31T18:43:11.895" v="725" actId="14100"/>
          <ac:picMkLst>
            <pc:docMk/>
            <pc:sldMk cId="1056749084" sldId="256"/>
            <ac:picMk id="3" creationId="{A3358248-7DFE-487F-881F-5D99D97CEF50}"/>
          </ac:picMkLst>
        </pc:picChg>
        <pc:picChg chg="add del mod">
          <ac:chgData name="LAMIAE BEZZAZ" userId="f9bc3cc0-8e1c-4944-afa8-b4b36bbf20e1" providerId="ADAL" clId="{A8F80D10-B79D-46DC-B843-35E4802772CD}" dt="2026-01-31T18:42:52.226" v="722" actId="478"/>
          <ac:picMkLst>
            <pc:docMk/>
            <pc:sldMk cId="1056749084" sldId="256"/>
            <ac:picMk id="4" creationId="{A2FFF0D1-D4C6-4B16-BF0A-FDB548A715C3}"/>
          </ac:picMkLst>
        </pc:picChg>
      </pc:sldChg>
      <pc:sldChg chg="addSp delSp modSp">
        <pc:chgData name="LAMIAE BEZZAZ" userId="f9bc3cc0-8e1c-4944-afa8-b4b36bbf20e1" providerId="ADAL" clId="{A8F80D10-B79D-46DC-B843-35E4802772CD}" dt="2026-01-31T18:26:55.817" v="247" actId="1582"/>
        <pc:sldMkLst>
          <pc:docMk/>
          <pc:sldMk cId="2782440232" sldId="665"/>
        </pc:sldMkLst>
        <pc:spChg chg="add mod">
          <ac:chgData name="LAMIAE BEZZAZ" userId="f9bc3cc0-8e1c-4944-afa8-b4b36bbf20e1" providerId="ADAL" clId="{A8F80D10-B79D-46DC-B843-35E4802772CD}" dt="2026-01-31T18:26:55.817" v="247" actId="1582"/>
          <ac:spMkLst>
            <pc:docMk/>
            <pc:sldMk cId="2782440232" sldId="665"/>
            <ac:spMk id="4" creationId="{F76DECCB-80AA-4B15-8B39-B075AFA83905}"/>
          </ac:spMkLst>
        </pc:spChg>
        <pc:spChg chg="mod">
          <ac:chgData name="LAMIAE BEZZAZ" userId="f9bc3cc0-8e1c-4944-afa8-b4b36bbf20e1" providerId="ADAL" clId="{A8F80D10-B79D-46DC-B843-35E4802772CD}" dt="2026-01-31T18:26:21.190" v="232" actId="20577"/>
          <ac:spMkLst>
            <pc:docMk/>
            <pc:sldMk cId="2782440232" sldId="665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26:27.503" v="243" actId="20577"/>
          <ac:spMkLst>
            <pc:docMk/>
            <pc:sldMk cId="2782440232" sldId="665"/>
            <ac:spMk id="8" creationId="{D42E0F9B-B809-4110-B077-2A7037C51F37}"/>
          </ac:spMkLst>
        </pc:spChg>
        <pc:picChg chg="del">
          <ac:chgData name="LAMIAE BEZZAZ" userId="f9bc3cc0-8e1c-4944-afa8-b4b36bbf20e1" providerId="ADAL" clId="{A8F80D10-B79D-46DC-B843-35E4802772CD}" dt="2026-01-31T18:26:09.430" v="218" actId="478"/>
          <ac:picMkLst>
            <pc:docMk/>
            <pc:sldMk cId="2782440232" sldId="665"/>
            <ac:picMk id="2" creationId="{C273E1FD-97EC-4DAC-A2CC-2503231FC056}"/>
          </ac:picMkLst>
        </pc:picChg>
        <pc:picChg chg="add mod">
          <ac:chgData name="LAMIAE BEZZAZ" userId="f9bc3cc0-8e1c-4944-afa8-b4b36bbf20e1" providerId="ADAL" clId="{A8F80D10-B79D-46DC-B843-35E4802772CD}" dt="2026-01-31T18:26:13.958" v="220" actId="1076"/>
          <ac:picMkLst>
            <pc:docMk/>
            <pc:sldMk cId="2782440232" sldId="665"/>
            <ac:picMk id="3" creationId="{223CE0F7-33A3-454B-8587-D9CF4B1B3D64}"/>
          </ac:picMkLst>
        </pc:picChg>
      </pc:sldChg>
      <pc:sldChg chg="del">
        <pc:chgData name="LAMIAE BEZZAZ" userId="f9bc3cc0-8e1c-4944-afa8-b4b36bbf20e1" providerId="ADAL" clId="{A8F80D10-B79D-46DC-B843-35E4802772CD}" dt="2026-01-31T17:48:09.061" v="75" actId="47"/>
        <pc:sldMkLst>
          <pc:docMk/>
          <pc:sldMk cId="305295103" sldId="685"/>
        </pc:sldMkLst>
      </pc:sldChg>
      <pc:sldChg chg="addSp modSp">
        <pc:chgData name="LAMIAE BEZZAZ" userId="f9bc3cc0-8e1c-4944-afa8-b4b36bbf20e1" providerId="ADAL" clId="{A8F80D10-B79D-46DC-B843-35E4802772CD}" dt="2026-01-31T17:58:35.338" v="204" actId="1076"/>
        <pc:sldMkLst>
          <pc:docMk/>
          <pc:sldMk cId="2351984578" sldId="716"/>
        </pc:sldMkLst>
        <pc:spChg chg="mod">
          <ac:chgData name="LAMIAE BEZZAZ" userId="f9bc3cc0-8e1c-4944-afa8-b4b36bbf20e1" providerId="ADAL" clId="{A8F80D10-B79D-46DC-B843-35E4802772CD}" dt="2026-01-31T17:57:39.967" v="201"/>
          <ac:spMkLst>
            <pc:docMk/>
            <pc:sldMk cId="2351984578" sldId="716"/>
            <ac:spMk id="4" creationId="{6B2726F9-6076-1B09-C74A-CCEE2AB6988A}"/>
          </ac:spMkLst>
        </pc:spChg>
        <pc:picChg chg="add mod">
          <ac:chgData name="LAMIAE BEZZAZ" userId="f9bc3cc0-8e1c-4944-afa8-b4b36bbf20e1" providerId="ADAL" clId="{A8F80D10-B79D-46DC-B843-35E4802772CD}" dt="2026-01-31T17:58:35.338" v="204" actId="1076"/>
          <ac:picMkLst>
            <pc:docMk/>
            <pc:sldMk cId="2351984578" sldId="716"/>
            <ac:picMk id="5" creationId="{3206DF82-D797-46D6-AA29-6CD57D358F67}"/>
          </ac:picMkLst>
        </pc:picChg>
      </pc:sldChg>
      <pc:sldChg chg="modSp">
        <pc:chgData name="LAMIAE BEZZAZ" userId="f9bc3cc0-8e1c-4944-afa8-b4b36bbf20e1" providerId="ADAL" clId="{A8F80D10-B79D-46DC-B843-35E4802772CD}" dt="2026-01-31T17:42:42.165" v="11"/>
        <pc:sldMkLst>
          <pc:docMk/>
          <pc:sldMk cId="4228070155" sldId="728"/>
        </pc:sldMkLst>
        <pc:spChg chg="mod">
          <ac:chgData name="LAMIAE BEZZAZ" userId="f9bc3cc0-8e1c-4944-afa8-b4b36bbf20e1" providerId="ADAL" clId="{A8F80D10-B79D-46DC-B843-35E4802772CD}" dt="2026-01-31T17:42:42.165" v="11"/>
          <ac:spMkLst>
            <pc:docMk/>
            <pc:sldMk cId="4228070155" sldId="728"/>
            <ac:spMk id="3" creationId="{0018BFEA-5391-DF2D-65A5-7815BAF0E488}"/>
          </ac:spMkLst>
        </pc:spChg>
        <pc:spChg chg="mod">
          <ac:chgData name="LAMIAE BEZZAZ" userId="f9bc3cc0-8e1c-4944-afa8-b4b36bbf20e1" providerId="ADAL" clId="{A8F80D10-B79D-46DC-B843-35E4802772CD}" dt="2026-01-31T17:42:42.165" v="11"/>
          <ac:spMkLst>
            <pc:docMk/>
            <pc:sldMk cId="4228070155" sldId="728"/>
            <ac:spMk id="4" creationId="{4156B678-2D97-2B12-8AD7-9C658CD60DD8}"/>
          </ac:spMkLst>
        </pc:spChg>
        <pc:spChg chg="mod">
          <ac:chgData name="LAMIAE BEZZAZ" userId="f9bc3cc0-8e1c-4944-afa8-b4b36bbf20e1" providerId="ADAL" clId="{A8F80D10-B79D-46DC-B843-35E4802772CD}" dt="2026-01-31T17:42:42.165" v="11"/>
          <ac:spMkLst>
            <pc:docMk/>
            <pc:sldMk cId="4228070155" sldId="728"/>
            <ac:spMk id="5" creationId="{F4C33C7C-984C-F250-FB5E-05D2C11BE132}"/>
          </ac:spMkLst>
        </pc:spChg>
        <pc:spChg chg="mod">
          <ac:chgData name="LAMIAE BEZZAZ" userId="f9bc3cc0-8e1c-4944-afa8-b4b36bbf20e1" providerId="ADAL" clId="{A8F80D10-B79D-46DC-B843-35E4802772CD}" dt="2026-01-31T17:42:42.165" v="11"/>
          <ac:spMkLst>
            <pc:docMk/>
            <pc:sldMk cId="4228070155" sldId="728"/>
            <ac:spMk id="61" creationId="{4FA87CEC-D652-B9BE-46F0-2FCE5C272FE0}"/>
          </ac:spMkLst>
        </pc:spChg>
      </pc:sldChg>
      <pc:sldChg chg="modSp">
        <pc:chgData name="LAMIAE BEZZAZ" userId="f9bc3cc0-8e1c-4944-afa8-b4b36bbf20e1" providerId="ADAL" clId="{A8F80D10-B79D-46DC-B843-35E4802772CD}" dt="2026-01-31T17:57:13.407" v="200" actId="13926"/>
        <pc:sldMkLst>
          <pc:docMk/>
          <pc:sldMk cId="2383898653" sldId="799"/>
        </pc:sldMkLst>
        <pc:spChg chg="mod">
          <ac:chgData name="LAMIAE BEZZAZ" userId="f9bc3cc0-8e1c-4944-afa8-b4b36bbf20e1" providerId="ADAL" clId="{A8F80D10-B79D-46DC-B843-35E4802772CD}" dt="2026-01-31T17:57:13.407" v="200" actId="13926"/>
          <ac:spMkLst>
            <pc:docMk/>
            <pc:sldMk cId="2383898653" sldId="799"/>
            <ac:spMk id="9" creationId="{6B7BA6C0-10FD-BA08-AB78-14022360642A}"/>
          </ac:spMkLst>
        </pc:spChg>
      </pc:sldChg>
      <pc:sldChg chg="modSp">
        <pc:chgData name="LAMIAE BEZZAZ" userId="f9bc3cc0-8e1c-4944-afa8-b4b36bbf20e1" providerId="ADAL" clId="{A8F80D10-B79D-46DC-B843-35E4802772CD}" dt="2026-01-31T17:46:16.991" v="71" actId="313"/>
        <pc:sldMkLst>
          <pc:docMk/>
          <pc:sldMk cId="2384957858" sldId="800"/>
        </pc:sldMkLst>
        <pc:spChg chg="mod">
          <ac:chgData name="LAMIAE BEZZAZ" userId="f9bc3cc0-8e1c-4944-afa8-b4b36bbf20e1" providerId="ADAL" clId="{A8F80D10-B79D-46DC-B843-35E4802772CD}" dt="2026-01-31T17:46:16.991" v="71" actId="313"/>
          <ac:spMkLst>
            <pc:docMk/>
            <pc:sldMk cId="2384957858" sldId="800"/>
            <ac:spMk id="9" creationId="{DEFACC03-860C-9984-9815-3F76CAB91FD7}"/>
          </ac:spMkLst>
        </pc:spChg>
      </pc:sldChg>
      <pc:sldChg chg="del">
        <pc:chgData name="LAMIAE BEZZAZ" userId="f9bc3cc0-8e1c-4944-afa8-b4b36bbf20e1" providerId="ADAL" clId="{A8F80D10-B79D-46DC-B843-35E4802772CD}" dt="2026-01-31T17:42:17.369" v="5" actId="47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A8F80D10-B79D-46DC-B843-35E4802772CD}" dt="2026-01-31T17:55:58.245" v="169"/>
        <pc:sldMkLst>
          <pc:docMk/>
          <pc:sldMk cId="322914936" sldId="1034"/>
        </pc:sldMkLst>
        <pc:spChg chg="mod">
          <ac:chgData name="LAMIAE BEZZAZ" userId="f9bc3cc0-8e1c-4944-afa8-b4b36bbf20e1" providerId="ADAL" clId="{A8F80D10-B79D-46DC-B843-35E4802772CD}" dt="2026-01-31T17:55:58.245" v="169"/>
          <ac:spMkLst>
            <pc:docMk/>
            <pc:sldMk cId="322914936" sldId="1034"/>
            <ac:spMk id="9" creationId="{D7D45EB6-D897-D734-157B-CDA6F7FAB04E}"/>
          </ac:spMkLst>
        </pc:spChg>
      </pc:sldChg>
      <pc:sldChg chg="modSp">
        <pc:chgData name="LAMIAE BEZZAZ" userId="f9bc3cc0-8e1c-4944-afa8-b4b36bbf20e1" providerId="ADAL" clId="{A8F80D10-B79D-46DC-B843-35E4802772CD}" dt="2026-01-31T17:46:41.452" v="72" actId="108"/>
        <pc:sldMkLst>
          <pc:docMk/>
          <pc:sldMk cId="857111214" sldId="1041"/>
        </pc:sldMkLst>
        <pc:spChg chg="mod">
          <ac:chgData name="LAMIAE BEZZAZ" userId="f9bc3cc0-8e1c-4944-afa8-b4b36bbf20e1" providerId="ADAL" clId="{A8F80D10-B79D-46DC-B843-35E4802772CD}" dt="2026-01-31T17:46:41.452" v="72" actId="108"/>
          <ac:spMkLst>
            <pc:docMk/>
            <pc:sldMk cId="857111214" sldId="1041"/>
            <ac:spMk id="15" creationId="{5746AB9A-7886-DD60-98B7-1FF83C8176F0}"/>
          </ac:spMkLst>
        </pc:spChg>
      </pc:sldChg>
      <pc:sldChg chg="addSp delSp modSp del">
        <pc:chgData name="LAMIAE BEZZAZ" userId="f9bc3cc0-8e1c-4944-afa8-b4b36bbf20e1" providerId="ADAL" clId="{A8F80D10-B79D-46DC-B843-35E4802772CD}" dt="2026-01-31T18:30:25.772" v="408" actId="47"/>
        <pc:sldMkLst>
          <pc:docMk/>
          <pc:sldMk cId="1947886470" sldId="1051"/>
        </pc:sldMkLst>
        <pc:spChg chg="add del">
          <ac:chgData name="LAMIAE BEZZAZ" userId="f9bc3cc0-8e1c-4944-afa8-b4b36bbf20e1" providerId="ADAL" clId="{A8F80D10-B79D-46DC-B843-35E4802772CD}" dt="2026-01-31T18:28:05" v="331" actId="478"/>
          <ac:spMkLst>
            <pc:docMk/>
            <pc:sldMk cId="1947886470" sldId="1051"/>
            <ac:spMk id="2" creationId="{132001AB-CD15-40E6-A04F-454C1FF953BB}"/>
          </ac:spMkLst>
        </pc:spChg>
        <pc:picChg chg="del mod">
          <ac:chgData name="LAMIAE BEZZAZ" userId="f9bc3cc0-8e1c-4944-afa8-b4b36bbf20e1" providerId="ADAL" clId="{A8F80D10-B79D-46DC-B843-35E4802772CD}" dt="2026-01-31T18:28:01.841" v="329" actId="478"/>
          <ac:picMkLst>
            <pc:docMk/>
            <pc:sldMk cId="1947886470" sldId="1051"/>
            <ac:picMk id="9" creationId="{21D8A064-DC4D-4890-B5CF-596618242AD1}"/>
          </ac:picMkLst>
        </pc:picChg>
      </pc:sldChg>
      <pc:sldChg chg="addSp delSp modSp add del">
        <pc:chgData name="LAMIAE BEZZAZ" userId="f9bc3cc0-8e1c-4944-afa8-b4b36bbf20e1" providerId="ADAL" clId="{A8F80D10-B79D-46DC-B843-35E4802772CD}" dt="2026-01-31T18:39:01.679" v="721" actId="1076"/>
        <pc:sldMkLst>
          <pc:docMk/>
          <pc:sldMk cId="165185905" sldId="1056"/>
        </pc:sldMkLst>
        <pc:spChg chg="mod">
          <ac:chgData name="LAMIAE BEZZAZ" userId="f9bc3cc0-8e1c-4944-afa8-b4b36bbf20e1" providerId="ADAL" clId="{A8F80D10-B79D-46DC-B843-35E4802772CD}" dt="2026-01-31T18:36:45.736" v="663" actId="20577"/>
          <ac:spMkLst>
            <pc:docMk/>
            <pc:sldMk cId="165185905" sldId="1056"/>
            <ac:spMk id="8" creationId="{5B355525-9BE3-1ED0-3FC0-8F9548A9015C}"/>
          </ac:spMkLst>
        </pc:spChg>
        <pc:picChg chg="add mod">
          <ac:chgData name="LAMIAE BEZZAZ" userId="f9bc3cc0-8e1c-4944-afa8-b4b36bbf20e1" providerId="ADAL" clId="{A8F80D10-B79D-46DC-B843-35E4802772CD}" dt="2026-01-31T18:39:01.679" v="721" actId="1076"/>
          <ac:picMkLst>
            <pc:docMk/>
            <pc:sldMk cId="165185905" sldId="1056"/>
            <ac:picMk id="2" creationId="{252DB103-494F-418F-9B28-34A41B06E2B7}"/>
          </ac:picMkLst>
        </pc:picChg>
        <pc:picChg chg="del">
          <ac:chgData name="LAMIAE BEZZAZ" userId="f9bc3cc0-8e1c-4944-afa8-b4b36bbf20e1" providerId="ADAL" clId="{A8F80D10-B79D-46DC-B843-35E4802772CD}" dt="2026-01-31T18:36:26.275" v="617" actId="478"/>
          <ac:picMkLst>
            <pc:docMk/>
            <pc:sldMk cId="165185905" sldId="1056"/>
            <ac:picMk id="7" creationId="{31470CDB-2D78-44D8-9638-22FC43D2D6BE}"/>
          </ac:picMkLst>
        </pc:picChg>
      </pc:sldChg>
      <pc:sldChg chg="modSp">
        <pc:chgData name="LAMIAE BEZZAZ" userId="f9bc3cc0-8e1c-4944-afa8-b4b36bbf20e1" providerId="ADAL" clId="{A8F80D10-B79D-46DC-B843-35E4802772CD}" dt="2026-01-31T18:38:44.606" v="719" actId="13926"/>
        <pc:sldMkLst>
          <pc:docMk/>
          <pc:sldMk cId="1108896941" sldId="1057"/>
        </pc:sldMkLst>
        <pc:spChg chg="mod">
          <ac:chgData name="LAMIAE BEZZAZ" userId="f9bc3cc0-8e1c-4944-afa8-b4b36bbf20e1" providerId="ADAL" clId="{A8F80D10-B79D-46DC-B843-35E4802772CD}" dt="2026-01-31T18:38:44.606" v="719" actId="13926"/>
          <ac:spMkLst>
            <pc:docMk/>
            <pc:sldMk cId="1108896941" sldId="1057"/>
            <ac:spMk id="7" creationId="{91C7BE2F-FA70-F13C-C22C-CE2804FDF5FA}"/>
          </ac:spMkLst>
        </pc:spChg>
      </pc:sldChg>
      <pc:sldChg chg="addSp modSp">
        <pc:chgData name="LAMIAE BEZZAZ" userId="f9bc3cc0-8e1c-4944-afa8-b4b36bbf20e1" providerId="ADAL" clId="{A8F80D10-B79D-46DC-B843-35E4802772CD}" dt="2026-01-31T17:59:27.830" v="211" actId="732"/>
        <pc:sldMkLst>
          <pc:docMk/>
          <pc:sldMk cId="1323410673" sldId="1070"/>
        </pc:sldMkLst>
        <pc:picChg chg="add mod modCrop">
          <ac:chgData name="LAMIAE BEZZAZ" userId="f9bc3cc0-8e1c-4944-afa8-b4b36bbf20e1" providerId="ADAL" clId="{A8F80D10-B79D-46DC-B843-35E4802772CD}" dt="2026-01-31T17:59:27.830" v="211" actId="732"/>
          <ac:picMkLst>
            <pc:docMk/>
            <pc:sldMk cId="1323410673" sldId="1070"/>
            <ac:picMk id="2" creationId="{2ABABBA2-37C8-443E-919D-77E8335E7276}"/>
          </ac:picMkLst>
        </pc:picChg>
      </pc:sldChg>
      <pc:sldChg chg="add">
        <pc:chgData name="LAMIAE BEZZAZ" userId="f9bc3cc0-8e1c-4944-afa8-b4b36bbf20e1" providerId="ADAL" clId="{A8F80D10-B79D-46DC-B843-35E4802772CD}" dt="2026-01-31T17:42:15" v="4"/>
        <pc:sldMkLst>
          <pc:docMk/>
          <pc:sldMk cId="591891574" sldId="1075"/>
        </pc:sldMkLst>
      </pc:sldChg>
      <pc:sldChg chg="modSp">
        <pc:chgData name="LAMIAE BEZZAZ" userId="f9bc3cc0-8e1c-4944-afa8-b4b36bbf20e1" providerId="ADAL" clId="{A8F80D10-B79D-46DC-B843-35E4802772CD}" dt="2026-01-31T17:51:31.390" v="146"/>
        <pc:sldMkLst>
          <pc:docMk/>
          <pc:sldMk cId="2476112078" sldId="1086"/>
        </pc:sldMkLst>
        <pc:spChg chg="mod">
          <ac:chgData name="LAMIAE BEZZAZ" userId="f9bc3cc0-8e1c-4944-afa8-b4b36bbf20e1" providerId="ADAL" clId="{A8F80D10-B79D-46DC-B843-35E4802772CD}" dt="2026-01-31T17:51:31.390" v="146"/>
          <ac:spMkLst>
            <pc:docMk/>
            <pc:sldMk cId="2476112078" sldId="1086"/>
            <ac:spMk id="2" creationId="{8C8135D7-D64D-132B-A68B-64858D5B4C0F}"/>
          </ac:spMkLst>
        </pc:spChg>
      </pc:sldChg>
      <pc:sldChg chg="modSp">
        <pc:chgData name="LAMIAE BEZZAZ" userId="f9bc3cc0-8e1c-4944-afa8-b4b36bbf20e1" providerId="ADAL" clId="{A8F80D10-B79D-46DC-B843-35E4802772CD}" dt="2026-01-31T17:51:31.390" v="146"/>
        <pc:sldMkLst>
          <pc:docMk/>
          <pc:sldMk cId="605635380" sldId="1114"/>
        </pc:sldMkLst>
        <pc:spChg chg="mod">
          <ac:chgData name="LAMIAE BEZZAZ" userId="f9bc3cc0-8e1c-4944-afa8-b4b36bbf20e1" providerId="ADAL" clId="{A8F80D10-B79D-46DC-B843-35E4802772CD}" dt="2026-01-31T17:51:31.390" v="146"/>
          <ac:spMkLst>
            <pc:docMk/>
            <pc:sldMk cId="605635380" sldId="1114"/>
            <ac:spMk id="2" creationId="{3796DF73-B0D3-AEAF-E54B-2271D7E977D9}"/>
          </ac:spMkLst>
        </pc:spChg>
      </pc:sldChg>
      <pc:sldChg chg="del">
        <pc:chgData name="LAMIAE BEZZAZ" userId="f9bc3cc0-8e1c-4944-afa8-b4b36bbf20e1" providerId="ADAL" clId="{A8F80D10-B79D-46DC-B843-35E4802772CD}" dt="2026-01-31T18:30:34.926" v="409" actId="47"/>
        <pc:sldMkLst>
          <pc:docMk/>
          <pc:sldMk cId="279276140" sldId="1118"/>
        </pc:sldMkLst>
      </pc:sldChg>
      <pc:sldChg chg="del">
        <pc:chgData name="LAMIAE BEZZAZ" userId="f9bc3cc0-8e1c-4944-afa8-b4b36bbf20e1" providerId="ADAL" clId="{A8F80D10-B79D-46DC-B843-35E4802772CD}" dt="2026-01-31T17:47:46.345" v="74" actId="47"/>
        <pc:sldMkLst>
          <pc:docMk/>
          <pc:sldMk cId="4280836279" sldId="1126"/>
        </pc:sldMkLst>
      </pc:sldChg>
      <pc:sldChg chg="del">
        <pc:chgData name="LAMIAE BEZZAZ" userId="f9bc3cc0-8e1c-4944-afa8-b4b36bbf20e1" providerId="ADAL" clId="{A8F80D10-B79D-46DC-B843-35E4802772CD}" dt="2026-01-31T17:48:09.061" v="75" actId="47"/>
        <pc:sldMkLst>
          <pc:docMk/>
          <pc:sldMk cId="3992733959" sldId="1127"/>
        </pc:sldMkLst>
      </pc:sldChg>
      <pc:sldChg chg="addSp">
        <pc:chgData name="LAMIAE BEZZAZ" userId="f9bc3cc0-8e1c-4944-afa8-b4b36bbf20e1" providerId="ADAL" clId="{A8F80D10-B79D-46DC-B843-35E4802772CD}" dt="2026-01-31T17:48:27.504" v="76"/>
        <pc:sldMkLst>
          <pc:docMk/>
          <pc:sldMk cId="3302091862" sldId="1129"/>
        </pc:sldMkLst>
        <pc:picChg chg="add">
          <ac:chgData name="LAMIAE BEZZAZ" userId="f9bc3cc0-8e1c-4944-afa8-b4b36bbf20e1" providerId="ADAL" clId="{A8F80D10-B79D-46DC-B843-35E4802772CD}" dt="2026-01-31T17:48:27.504" v="76"/>
          <ac:picMkLst>
            <pc:docMk/>
            <pc:sldMk cId="3302091862" sldId="1129"/>
            <ac:picMk id="5" creationId="{68FBFBAE-B739-4C42-8803-219C131D9C34}"/>
          </ac:picMkLst>
        </pc:picChg>
        <pc:picChg chg="add">
          <ac:chgData name="LAMIAE BEZZAZ" userId="f9bc3cc0-8e1c-4944-afa8-b4b36bbf20e1" providerId="ADAL" clId="{A8F80D10-B79D-46DC-B843-35E4802772CD}" dt="2026-01-31T17:48:27.504" v="76"/>
          <ac:picMkLst>
            <pc:docMk/>
            <pc:sldMk cId="3302091862" sldId="1129"/>
            <ac:picMk id="6" creationId="{03793303-1192-44DE-9FDD-A3305D61CDF4}"/>
          </ac:picMkLst>
        </pc:picChg>
        <pc:picChg chg="add">
          <ac:chgData name="LAMIAE BEZZAZ" userId="f9bc3cc0-8e1c-4944-afa8-b4b36bbf20e1" providerId="ADAL" clId="{A8F80D10-B79D-46DC-B843-35E4802772CD}" dt="2026-01-31T17:48:27.504" v="76"/>
          <ac:picMkLst>
            <pc:docMk/>
            <pc:sldMk cId="3302091862" sldId="1129"/>
            <ac:picMk id="7" creationId="{4F938CFD-1FD4-4913-A2EB-7501500BF5D1}"/>
          </ac:picMkLst>
        </pc:picChg>
        <pc:picChg chg="add">
          <ac:chgData name="LAMIAE BEZZAZ" userId="f9bc3cc0-8e1c-4944-afa8-b4b36bbf20e1" providerId="ADAL" clId="{A8F80D10-B79D-46DC-B843-35E4802772CD}" dt="2026-01-31T17:48:27.504" v="76"/>
          <ac:picMkLst>
            <pc:docMk/>
            <pc:sldMk cId="3302091862" sldId="1129"/>
            <ac:picMk id="8" creationId="{0ABA6C60-B795-4BAE-AB7E-DDC6829B243B}"/>
          </ac:picMkLst>
        </pc:picChg>
        <pc:picChg chg="add">
          <ac:chgData name="LAMIAE BEZZAZ" userId="f9bc3cc0-8e1c-4944-afa8-b4b36bbf20e1" providerId="ADAL" clId="{A8F80D10-B79D-46DC-B843-35E4802772CD}" dt="2026-01-31T17:48:27.504" v="76"/>
          <ac:picMkLst>
            <pc:docMk/>
            <pc:sldMk cId="3302091862" sldId="1129"/>
            <ac:picMk id="10" creationId="{A85DF06C-8729-4B43-9483-DCDABDE2B978}"/>
          </ac:picMkLst>
        </pc:picChg>
      </pc:sldChg>
      <pc:sldChg chg="addSp delSp modSp">
        <pc:chgData name="LAMIAE BEZZAZ" userId="f9bc3cc0-8e1c-4944-afa8-b4b36bbf20e1" providerId="ADAL" clId="{A8F80D10-B79D-46DC-B843-35E4802772CD}" dt="2026-01-31T17:48:50.971" v="81" actId="1076"/>
        <pc:sldMkLst>
          <pc:docMk/>
          <pc:sldMk cId="3568470402" sldId="1130"/>
        </pc:sldMkLst>
        <pc:spChg chg="mod">
          <ac:chgData name="LAMIAE BEZZAZ" userId="f9bc3cc0-8e1c-4944-afa8-b4b36bbf20e1" providerId="ADAL" clId="{A8F80D10-B79D-46DC-B843-35E4802772CD}" dt="2026-01-31T17:48:50.971" v="81" actId="1076"/>
          <ac:spMkLst>
            <pc:docMk/>
            <pc:sldMk cId="3568470402" sldId="1130"/>
            <ac:spMk id="17" creationId="{2CC1DF64-C822-4B34-979C-68BB6B3C58D6}"/>
          </ac:spMkLst>
        </pc:spChg>
        <pc:picChg chg="add del">
          <ac:chgData name="LAMIAE BEZZAZ" userId="f9bc3cc0-8e1c-4944-afa8-b4b36bbf20e1" providerId="ADAL" clId="{A8F80D10-B79D-46DC-B843-35E4802772CD}" dt="2026-01-31T17:48:44.196" v="79" actId="478"/>
          <ac:picMkLst>
            <pc:docMk/>
            <pc:sldMk cId="3568470402" sldId="1130"/>
            <ac:picMk id="7" creationId="{329BA1DA-EA5B-4C14-9E9D-C461FD92F2AE}"/>
          </ac:picMkLst>
        </pc:picChg>
        <pc:picChg chg="add">
          <ac:chgData name="LAMIAE BEZZAZ" userId="f9bc3cc0-8e1c-4944-afa8-b4b36bbf20e1" providerId="ADAL" clId="{A8F80D10-B79D-46DC-B843-35E4802772CD}" dt="2026-01-31T17:48:32.672" v="77"/>
          <ac:picMkLst>
            <pc:docMk/>
            <pc:sldMk cId="3568470402" sldId="1130"/>
            <ac:picMk id="8" creationId="{3B962CB3-8D89-4C60-BA0A-44F7C45BC435}"/>
          </ac:picMkLst>
        </pc:picChg>
        <pc:picChg chg="add">
          <ac:chgData name="LAMIAE BEZZAZ" userId="f9bc3cc0-8e1c-4944-afa8-b4b36bbf20e1" providerId="ADAL" clId="{A8F80D10-B79D-46DC-B843-35E4802772CD}" dt="2026-01-31T17:48:32.672" v="77"/>
          <ac:picMkLst>
            <pc:docMk/>
            <pc:sldMk cId="3568470402" sldId="1130"/>
            <ac:picMk id="10" creationId="{F59F1E48-9AA3-4EA7-A4C8-7A318751BA88}"/>
          </ac:picMkLst>
        </pc:picChg>
        <pc:picChg chg="add">
          <ac:chgData name="LAMIAE BEZZAZ" userId="f9bc3cc0-8e1c-4944-afa8-b4b36bbf20e1" providerId="ADAL" clId="{A8F80D10-B79D-46DC-B843-35E4802772CD}" dt="2026-01-31T17:48:32.672" v="77"/>
          <ac:picMkLst>
            <pc:docMk/>
            <pc:sldMk cId="3568470402" sldId="1130"/>
            <ac:picMk id="11" creationId="{C3713D20-6FC4-4407-BCB2-0E3D259802E0}"/>
          </ac:picMkLst>
        </pc:picChg>
        <pc:picChg chg="add">
          <ac:chgData name="LAMIAE BEZZAZ" userId="f9bc3cc0-8e1c-4944-afa8-b4b36bbf20e1" providerId="ADAL" clId="{A8F80D10-B79D-46DC-B843-35E4802772CD}" dt="2026-01-31T17:48:32.672" v="77"/>
          <ac:picMkLst>
            <pc:docMk/>
            <pc:sldMk cId="3568470402" sldId="1130"/>
            <ac:picMk id="12" creationId="{0D09BA9E-90C0-47BF-800E-3C0889F3F5C4}"/>
          </ac:picMkLst>
        </pc:picChg>
      </pc:sldChg>
      <pc:sldChg chg="addSp modSp">
        <pc:chgData name="LAMIAE BEZZAZ" userId="f9bc3cc0-8e1c-4944-afa8-b4b36bbf20e1" providerId="ADAL" clId="{A8F80D10-B79D-46DC-B843-35E4802772CD}" dt="2026-01-31T17:49:04.680" v="91" actId="20577"/>
        <pc:sldMkLst>
          <pc:docMk/>
          <pc:sldMk cId="3471343704" sldId="1131"/>
        </pc:sldMkLst>
        <pc:spChg chg="mod">
          <ac:chgData name="LAMIAE BEZZAZ" userId="f9bc3cc0-8e1c-4944-afa8-b4b36bbf20e1" providerId="ADAL" clId="{A8F80D10-B79D-46DC-B843-35E4802772CD}" dt="2026-01-31T17:49:04.680" v="91" actId="20577"/>
          <ac:spMkLst>
            <pc:docMk/>
            <pc:sldMk cId="3471343704" sldId="1131"/>
            <ac:spMk id="2" creationId="{8D86781D-14EC-E03B-B04A-949193724C47}"/>
          </ac:spMkLst>
        </pc:spChg>
        <pc:picChg chg="add">
          <ac:chgData name="LAMIAE BEZZAZ" userId="f9bc3cc0-8e1c-4944-afa8-b4b36bbf20e1" providerId="ADAL" clId="{A8F80D10-B79D-46DC-B843-35E4802772CD}" dt="2026-01-31T17:48:54.254" v="82"/>
          <ac:picMkLst>
            <pc:docMk/>
            <pc:sldMk cId="3471343704" sldId="1131"/>
            <ac:picMk id="7" creationId="{C85CB13F-1922-4883-AC4E-B30412C89FDB}"/>
          </ac:picMkLst>
        </pc:picChg>
        <pc:picChg chg="add">
          <ac:chgData name="LAMIAE BEZZAZ" userId="f9bc3cc0-8e1c-4944-afa8-b4b36bbf20e1" providerId="ADAL" clId="{A8F80D10-B79D-46DC-B843-35E4802772CD}" dt="2026-01-31T17:48:54.254" v="82"/>
          <ac:picMkLst>
            <pc:docMk/>
            <pc:sldMk cId="3471343704" sldId="1131"/>
            <ac:picMk id="8" creationId="{F5A506D2-313C-4DBC-B1B7-70C23C2FEA86}"/>
          </ac:picMkLst>
        </pc:picChg>
        <pc:picChg chg="add">
          <ac:chgData name="LAMIAE BEZZAZ" userId="f9bc3cc0-8e1c-4944-afa8-b4b36bbf20e1" providerId="ADAL" clId="{A8F80D10-B79D-46DC-B843-35E4802772CD}" dt="2026-01-31T17:48:54.254" v="82"/>
          <ac:picMkLst>
            <pc:docMk/>
            <pc:sldMk cId="3471343704" sldId="1131"/>
            <ac:picMk id="10" creationId="{BBA11A72-1619-44E4-A9F2-5D0A7DCBBF31}"/>
          </ac:picMkLst>
        </pc:picChg>
        <pc:picChg chg="add">
          <ac:chgData name="LAMIAE BEZZAZ" userId="f9bc3cc0-8e1c-4944-afa8-b4b36bbf20e1" providerId="ADAL" clId="{A8F80D10-B79D-46DC-B843-35E4802772CD}" dt="2026-01-31T17:48:54.254" v="82"/>
          <ac:picMkLst>
            <pc:docMk/>
            <pc:sldMk cId="3471343704" sldId="1131"/>
            <ac:picMk id="11" creationId="{87FF3BD2-D31E-4358-B361-57A04271B7E1}"/>
          </ac:picMkLst>
        </pc:picChg>
        <pc:picChg chg="add">
          <ac:chgData name="LAMIAE BEZZAZ" userId="f9bc3cc0-8e1c-4944-afa8-b4b36bbf20e1" providerId="ADAL" clId="{A8F80D10-B79D-46DC-B843-35E4802772CD}" dt="2026-01-31T17:48:54.254" v="82"/>
          <ac:picMkLst>
            <pc:docMk/>
            <pc:sldMk cId="3471343704" sldId="1131"/>
            <ac:picMk id="15" creationId="{B862521F-1D8B-457D-89B8-FD7B65A91C8F}"/>
          </ac:picMkLst>
        </pc:picChg>
      </pc:sldChg>
      <pc:sldChg chg="addSp">
        <pc:chgData name="LAMIAE BEZZAZ" userId="f9bc3cc0-8e1c-4944-afa8-b4b36bbf20e1" providerId="ADAL" clId="{A8F80D10-B79D-46DC-B843-35E4802772CD}" dt="2026-01-31T17:49:22.731" v="92"/>
        <pc:sldMkLst>
          <pc:docMk/>
          <pc:sldMk cId="2666374776" sldId="1134"/>
        </pc:sldMkLst>
        <pc:picChg chg="add">
          <ac:chgData name="LAMIAE BEZZAZ" userId="f9bc3cc0-8e1c-4944-afa8-b4b36bbf20e1" providerId="ADAL" clId="{A8F80D10-B79D-46DC-B843-35E4802772CD}" dt="2026-01-31T17:49:22.731" v="92"/>
          <ac:picMkLst>
            <pc:docMk/>
            <pc:sldMk cId="2666374776" sldId="1134"/>
            <ac:picMk id="4" creationId="{87EF542E-FF30-4DFC-AD5B-42226A5301BA}"/>
          </ac:picMkLst>
        </pc:picChg>
        <pc:picChg chg="add">
          <ac:chgData name="LAMIAE BEZZAZ" userId="f9bc3cc0-8e1c-4944-afa8-b4b36bbf20e1" providerId="ADAL" clId="{A8F80D10-B79D-46DC-B843-35E4802772CD}" dt="2026-01-31T17:49:22.731" v="92"/>
          <ac:picMkLst>
            <pc:docMk/>
            <pc:sldMk cId="2666374776" sldId="1134"/>
            <ac:picMk id="5" creationId="{1C87C796-1DE7-4A93-A55D-91EC9B1FBFC4}"/>
          </ac:picMkLst>
        </pc:picChg>
        <pc:picChg chg="add">
          <ac:chgData name="LAMIAE BEZZAZ" userId="f9bc3cc0-8e1c-4944-afa8-b4b36bbf20e1" providerId="ADAL" clId="{A8F80D10-B79D-46DC-B843-35E4802772CD}" dt="2026-01-31T17:49:22.731" v="92"/>
          <ac:picMkLst>
            <pc:docMk/>
            <pc:sldMk cId="2666374776" sldId="1134"/>
            <ac:picMk id="6" creationId="{CC353F8B-96C7-4945-8947-0D99637A0AA0}"/>
          </ac:picMkLst>
        </pc:picChg>
        <pc:picChg chg="add">
          <ac:chgData name="LAMIAE BEZZAZ" userId="f9bc3cc0-8e1c-4944-afa8-b4b36bbf20e1" providerId="ADAL" clId="{A8F80D10-B79D-46DC-B843-35E4802772CD}" dt="2026-01-31T17:49:22.731" v="92"/>
          <ac:picMkLst>
            <pc:docMk/>
            <pc:sldMk cId="2666374776" sldId="1134"/>
            <ac:picMk id="7" creationId="{EB2C5756-942E-4DB0-8C2D-6AA3963372F6}"/>
          </ac:picMkLst>
        </pc:picChg>
        <pc:picChg chg="add">
          <ac:chgData name="LAMIAE BEZZAZ" userId="f9bc3cc0-8e1c-4944-afa8-b4b36bbf20e1" providerId="ADAL" clId="{A8F80D10-B79D-46DC-B843-35E4802772CD}" dt="2026-01-31T17:49:22.731" v="92"/>
          <ac:picMkLst>
            <pc:docMk/>
            <pc:sldMk cId="2666374776" sldId="1134"/>
            <ac:picMk id="8" creationId="{529DEC0B-C239-4C03-935E-88DCD8F3BCBD}"/>
          </ac:picMkLst>
        </pc:picChg>
      </pc:sldChg>
      <pc:sldChg chg="addSp modSp">
        <pc:chgData name="LAMIAE BEZZAZ" userId="f9bc3cc0-8e1c-4944-afa8-b4b36bbf20e1" providerId="ADAL" clId="{A8F80D10-B79D-46DC-B843-35E4802772CD}" dt="2026-01-31T17:49:49.975" v="96" actId="1076"/>
        <pc:sldMkLst>
          <pc:docMk/>
          <pc:sldMk cId="1766902480" sldId="1135"/>
        </pc:sldMkLst>
        <pc:picChg chg="add mod">
          <ac:chgData name="LAMIAE BEZZAZ" userId="f9bc3cc0-8e1c-4944-afa8-b4b36bbf20e1" providerId="ADAL" clId="{A8F80D10-B79D-46DC-B843-35E4802772CD}" dt="2026-01-31T17:49:42.942" v="95" actId="1076"/>
          <ac:picMkLst>
            <pc:docMk/>
            <pc:sldMk cId="1766902480" sldId="1135"/>
            <ac:picMk id="4" creationId="{43D902B8-411D-4D3A-8D8A-30FEBEFE49EC}"/>
          </ac:picMkLst>
        </pc:picChg>
        <pc:picChg chg="add mod">
          <ac:chgData name="LAMIAE BEZZAZ" userId="f9bc3cc0-8e1c-4944-afa8-b4b36bbf20e1" providerId="ADAL" clId="{A8F80D10-B79D-46DC-B843-35E4802772CD}" dt="2026-01-31T17:49:49.975" v="96" actId="1076"/>
          <ac:picMkLst>
            <pc:docMk/>
            <pc:sldMk cId="1766902480" sldId="1135"/>
            <ac:picMk id="5" creationId="{EB09480F-69E4-4B93-904F-5BBB9200667F}"/>
          </ac:picMkLst>
        </pc:picChg>
        <pc:picChg chg="add">
          <ac:chgData name="LAMIAE BEZZAZ" userId="f9bc3cc0-8e1c-4944-afa8-b4b36bbf20e1" providerId="ADAL" clId="{A8F80D10-B79D-46DC-B843-35E4802772CD}" dt="2026-01-31T17:49:26.091" v="93"/>
          <ac:picMkLst>
            <pc:docMk/>
            <pc:sldMk cId="1766902480" sldId="1135"/>
            <ac:picMk id="6" creationId="{EEB1EA70-DE77-4976-B779-EA16F67E1A79}"/>
          </ac:picMkLst>
        </pc:picChg>
        <pc:picChg chg="add">
          <ac:chgData name="LAMIAE BEZZAZ" userId="f9bc3cc0-8e1c-4944-afa8-b4b36bbf20e1" providerId="ADAL" clId="{A8F80D10-B79D-46DC-B843-35E4802772CD}" dt="2026-01-31T17:49:26.091" v="93"/>
          <ac:picMkLst>
            <pc:docMk/>
            <pc:sldMk cId="1766902480" sldId="1135"/>
            <ac:picMk id="7" creationId="{DC3B7E26-6EEF-4656-861D-76D301822996}"/>
          </ac:picMkLst>
        </pc:picChg>
        <pc:picChg chg="add">
          <ac:chgData name="LAMIAE BEZZAZ" userId="f9bc3cc0-8e1c-4944-afa8-b4b36bbf20e1" providerId="ADAL" clId="{A8F80D10-B79D-46DC-B843-35E4802772CD}" dt="2026-01-31T17:49:26.091" v="93"/>
          <ac:picMkLst>
            <pc:docMk/>
            <pc:sldMk cId="1766902480" sldId="1135"/>
            <ac:picMk id="8" creationId="{97F67E87-9EF1-469E-8654-1FD17C542310}"/>
          </ac:picMkLst>
        </pc:picChg>
      </pc:sldChg>
      <pc:sldChg chg="addSp modSp">
        <pc:chgData name="LAMIAE BEZZAZ" userId="f9bc3cc0-8e1c-4944-afa8-b4b36bbf20e1" providerId="ADAL" clId="{A8F80D10-B79D-46DC-B843-35E4802772CD}" dt="2026-01-31T17:50:33.931" v="140" actId="20577"/>
        <pc:sldMkLst>
          <pc:docMk/>
          <pc:sldMk cId="3626287898" sldId="1136"/>
        </pc:sldMkLst>
        <pc:spChg chg="mod">
          <ac:chgData name="LAMIAE BEZZAZ" userId="f9bc3cc0-8e1c-4944-afa8-b4b36bbf20e1" providerId="ADAL" clId="{A8F80D10-B79D-46DC-B843-35E4802772CD}" dt="2026-01-31T17:50:33.931" v="140" actId="20577"/>
          <ac:spMkLst>
            <pc:docMk/>
            <pc:sldMk cId="3626287898" sldId="1136"/>
            <ac:spMk id="36" creationId="{CAC6E55D-1A9B-DEE8-363C-14673FA4DB74}"/>
          </ac:spMkLst>
        </pc:spChg>
        <pc:picChg chg="add mod">
          <ac:chgData name="LAMIAE BEZZAZ" userId="f9bc3cc0-8e1c-4944-afa8-b4b36bbf20e1" providerId="ADAL" clId="{A8F80D10-B79D-46DC-B843-35E4802772CD}" dt="2026-01-31T17:50:12.191" v="99" actId="1582"/>
          <ac:picMkLst>
            <pc:docMk/>
            <pc:sldMk cId="3626287898" sldId="1136"/>
            <ac:picMk id="4" creationId="{F4636CD7-3AF3-4CBA-BC12-BCA23FC10251}"/>
          </ac:picMkLst>
        </pc:picChg>
        <pc:picChg chg="add mod">
          <ac:chgData name="LAMIAE BEZZAZ" userId="f9bc3cc0-8e1c-4944-afa8-b4b36bbf20e1" providerId="ADAL" clId="{A8F80D10-B79D-46DC-B843-35E4802772CD}" dt="2026-01-31T17:50:12.191" v="99" actId="1582"/>
          <ac:picMkLst>
            <pc:docMk/>
            <pc:sldMk cId="3626287898" sldId="1136"/>
            <ac:picMk id="5" creationId="{77DC4AC5-4C40-4947-ACB1-DACDF4FD5737}"/>
          </ac:picMkLst>
        </pc:picChg>
        <pc:picChg chg="add">
          <ac:chgData name="LAMIAE BEZZAZ" userId="f9bc3cc0-8e1c-4944-afa8-b4b36bbf20e1" providerId="ADAL" clId="{A8F80D10-B79D-46DC-B843-35E4802772CD}" dt="2026-01-31T17:49:58.327" v="97"/>
          <ac:picMkLst>
            <pc:docMk/>
            <pc:sldMk cId="3626287898" sldId="1136"/>
            <ac:picMk id="6" creationId="{71076627-E6D2-4C6F-87D7-5E9FD1110CBC}"/>
          </ac:picMkLst>
        </pc:picChg>
        <pc:picChg chg="add">
          <ac:chgData name="LAMIAE BEZZAZ" userId="f9bc3cc0-8e1c-4944-afa8-b4b36bbf20e1" providerId="ADAL" clId="{A8F80D10-B79D-46DC-B843-35E4802772CD}" dt="2026-01-31T17:49:58.327" v="97"/>
          <ac:picMkLst>
            <pc:docMk/>
            <pc:sldMk cId="3626287898" sldId="1136"/>
            <ac:picMk id="7" creationId="{D5307AB8-2893-4B87-B6DD-449551CDD472}"/>
          </ac:picMkLst>
        </pc:picChg>
        <pc:picChg chg="add">
          <ac:chgData name="LAMIAE BEZZAZ" userId="f9bc3cc0-8e1c-4944-afa8-b4b36bbf20e1" providerId="ADAL" clId="{A8F80D10-B79D-46DC-B843-35E4802772CD}" dt="2026-01-31T17:49:58.327" v="97"/>
          <ac:picMkLst>
            <pc:docMk/>
            <pc:sldMk cId="3626287898" sldId="1136"/>
            <ac:picMk id="8" creationId="{4B9939BB-B250-432C-87A3-587F691F262E}"/>
          </ac:picMkLst>
        </pc:picChg>
      </pc:sldChg>
      <pc:sldChg chg="modSp">
        <pc:chgData name="LAMIAE BEZZAZ" userId="f9bc3cc0-8e1c-4944-afa8-b4b36bbf20e1" providerId="ADAL" clId="{A8F80D10-B79D-46DC-B843-35E4802772CD}" dt="2026-01-31T17:51:31.390" v="146"/>
        <pc:sldMkLst>
          <pc:docMk/>
          <pc:sldMk cId="2746891028" sldId="1145"/>
        </pc:sldMkLst>
        <pc:spChg chg="mod">
          <ac:chgData name="LAMIAE BEZZAZ" userId="f9bc3cc0-8e1c-4944-afa8-b4b36bbf20e1" providerId="ADAL" clId="{A8F80D10-B79D-46DC-B843-35E4802772CD}" dt="2026-01-31T17:51:31.390" v="146"/>
          <ac:spMkLst>
            <pc:docMk/>
            <pc:sldMk cId="2746891028" sldId="1145"/>
            <ac:spMk id="2" creationId="{3796DF73-B0D3-AEAF-E54B-2271D7E977D9}"/>
          </ac:spMkLst>
        </pc:spChg>
      </pc:sldChg>
      <pc:sldChg chg="addSp modSp modAnim">
        <pc:chgData name="LAMIAE BEZZAZ" userId="f9bc3cc0-8e1c-4944-afa8-b4b36bbf20e1" providerId="ADAL" clId="{A8F80D10-B79D-46DC-B843-35E4802772CD}" dt="2026-01-31T17:59:47.725" v="215"/>
        <pc:sldMkLst>
          <pc:docMk/>
          <pc:sldMk cId="688470795" sldId="1150"/>
        </pc:sldMkLst>
        <pc:picChg chg="add mod">
          <ac:chgData name="LAMIAE BEZZAZ" userId="f9bc3cc0-8e1c-4944-afa8-b4b36bbf20e1" providerId="ADAL" clId="{A8F80D10-B79D-46DC-B843-35E4802772CD}" dt="2026-01-31T17:59:37.157" v="213" actId="1076"/>
          <ac:picMkLst>
            <pc:docMk/>
            <pc:sldMk cId="688470795" sldId="1150"/>
            <ac:picMk id="3" creationId="{8AA0DFD7-67F7-49B7-80E7-D008C3F8DFB9}"/>
          </ac:picMkLst>
        </pc:picChg>
      </pc:sldChg>
      <pc:sldChg chg="del">
        <pc:chgData name="LAMIAE BEZZAZ" userId="f9bc3cc0-8e1c-4944-afa8-b4b36bbf20e1" providerId="ADAL" clId="{A8F80D10-B79D-46DC-B843-35E4802772CD}" dt="2026-01-31T18:30:34.926" v="409" actId="47"/>
        <pc:sldMkLst>
          <pc:docMk/>
          <pc:sldMk cId="359876719" sldId="1154"/>
        </pc:sldMkLst>
      </pc:sldChg>
      <pc:sldChg chg="del">
        <pc:chgData name="LAMIAE BEZZAZ" userId="f9bc3cc0-8e1c-4944-afa8-b4b36bbf20e1" providerId="ADAL" clId="{A8F80D10-B79D-46DC-B843-35E4802772CD}" dt="2026-01-31T18:30:57.327" v="414" actId="47"/>
        <pc:sldMkLst>
          <pc:docMk/>
          <pc:sldMk cId="4271945825" sldId="1163"/>
        </pc:sldMkLst>
      </pc:sldChg>
      <pc:sldChg chg="del">
        <pc:chgData name="LAMIAE BEZZAZ" userId="f9bc3cc0-8e1c-4944-afa8-b4b36bbf20e1" providerId="ADAL" clId="{A8F80D10-B79D-46DC-B843-35E4802772CD}" dt="2026-01-31T18:30:54.457" v="413" actId="47"/>
        <pc:sldMkLst>
          <pc:docMk/>
          <pc:sldMk cId="3794723518" sldId="1164"/>
        </pc:sldMkLst>
      </pc:sldChg>
      <pc:sldChg chg="del">
        <pc:chgData name="LAMIAE BEZZAZ" userId="f9bc3cc0-8e1c-4944-afa8-b4b36bbf20e1" providerId="ADAL" clId="{A8F80D10-B79D-46DC-B843-35E4802772CD}" dt="2026-01-31T17:47:45.612" v="73" actId="47"/>
        <pc:sldMkLst>
          <pc:docMk/>
          <pc:sldMk cId="399651120" sldId="1166"/>
        </pc:sldMkLst>
      </pc:sldChg>
      <pc:sldChg chg="del">
        <pc:chgData name="LAMIAE BEZZAZ" userId="f9bc3cc0-8e1c-4944-afa8-b4b36bbf20e1" providerId="ADAL" clId="{A8F80D10-B79D-46DC-B843-35E4802772CD}" dt="2026-01-31T17:59:57.511" v="217" actId="47"/>
        <pc:sldMkLst>
          <pc:docMk/>
          <pc:sldMk cId="3518826685" sldId="1171"/>
        </pc:sldMkLst>
      </pc:sldChg>
      <pc:sldChg chg="del">
        <pc:chgData name="LAMIAE BEZZAZ" userId="f9bc3cc0-8e1c-4944-afa8-b4b36bbf20e1" providerId="ADAL" clId="{A8F80D10-B79D-46DC-B843-35E4802772CD}" dt="2026-01-31T18:30:48.840" v="410" actId="47"/>
        <pc:sldMkLst>
          <pc:docMk/>
          <pc:sldMk cId="2940877482" sldId="1172"/>
        </pc:sldMkLst>
      </pc:sldChg>
      <pc:sldChg chg="del">
        <pc:chgData name="LAMIAE BEZZAZ" userId="f9bc3cc0-8e1c-4944-afa8-b4b36bbf20e1" providerId="ADAL" clId="{A8F80D10-B79D-46DC-B843-35E4802772CD}" dt="2026-01-31T18:30:48.840" v="410" actId="47"/>
        <pc:sldMkLst>
          <pc:docMk/>
          <pc:sldMk cId="410152447" sldId="1173"/>
        </pc:sldMkLst>
      </pc:sldChg>
      <pc:sldChg chg="del">
        <pc:chgData name="LAMIAE BEZZAZ" userId="f9bc3cc0-8e1c-4944-afa8-b4b36bbf20e1" providerId="ADAL" clId="{A8F80D10-B79D-46DC-B843-35E4802772CD}" dt="2026-01-31T18:30:48.840" v="410" actId="47"/>
        <pc:sldMkLst>
          <pc:docMk/>
          <pc:sldMk cId="2327039414" sldId="1174"/>
        </pc:sldMkLst>
      </pc:sldChg>
      <pc:sldChg chg="del">
        <pc:chgData name="LAMIAE BEZZAZ" userId="f9bc3cc0-8e1c-4944-afa8-b4b36bbf20e1" providerId="ADAL" clId="{A8F80D10-B79D-46DC-B843-35E4802772CD}" dt="2026-01-31T18:30:48.840" v="410" actId="47"/>
        <pc:sldMkLst>
          <pc:docMk/>
          <pc:sldMk cId="2196187804" sldId="1175"/>
        </pc:sldMkLst>
      </pc:sldChg>
      <pc:sldChg chg="modSp">
        <pc:chgData name="LAMIAE BEZZAZ" userId="f9bc3cc0-8e1c-4944-afa8-b4b36bbf20e1" providerId="ADAL" clId="{A8F80D10-B79D-46DC-B843-35E4802772CD}" dt="2026-01-31T17:51:31.390" v="146"/>
        <pc:sldMkLst>
          <pc:docMk/>
          <pc:sldMk cId="4256826954" sldId="1176"/>
        </pc:sldMkLst>
        <pc:spChg chg="mod">
          <ac:chgData name="LAMIAE BEZZAZ" userId="f9bc3cc0-8e1c-4944-afa8-b4b36bbf20e1" providerId="ADAL" clId="{A8F80D10-B79D-46DC-B843-35E4802772CD}" dt="2026-01-31T17:51:31.390" v="146"/>
          <ac:spMkLst>
            <pc:docMk/>
            <pc:sldMk cId="4256826954" sldId="1176"/>
            <ac:spMk id="2" creationId="{3796DF73-B0D3-AEAF-E54B-2271D7E977D9}"/>
          </ac:spMkLst>
        </pc:spChg>
      </pc:sldChg>
      <pc:sldChg chg="del">
        <pc:chgData name="LAMIAE BEZZAZ" userId="f9bc3cc0-8e1c-4944-afa8-b4b36bbf20e1" providerId="ADAL" clId="{A8F80D10-B79D-46DC-B843-35E4802772CD}" dt="2026-01-31T17:56:46.278" v="170" actId="47"/>
        <pc:sldMkLst>
          <pc:docMk/>
          <pc:sldMk cId="3939414166" sldId="1180"/>
        </pc:sldMkLst>
      </pc:sldChg>
      <pc:sldChg chg="add">
        <pc:chgData name="LAMIAE BEZZAZ" userId="f9bc3cc0-8e1c-4944-afa8-b4b36bbf20e1" providerId="ADAL" clId="{A8F80D10-B79D-46DC-B843-35E4802772CD}" dt="2026-01-31T17:59:53.587" v="216"/>
        <pc:sldMkLst>
          <pc:docMk/>
          <pc:sldMk cId="830321882" sldId="1182"/>
        </pc:sldMkLst>
      </pc:sldChg>
      <pc:sldChg chg="addSp delSp modSp add">
        <pc:chgData name="LAMIAE BEZZAZ" userId="f9bc3cc0-8e1c-4944-afa8-b4b36bbf20e1" providerId="ADAL" clId="{A8F80D10-B79D-46DC-B843-35E4802772CD}" dt="2026-01-31T18:28:17.172" v="333"/>
        <pc:sldMkLst>
          <pc:docMk/>
          <pc:sldMk cId="1056942730" sldId="1183"/>
        </pc:sldMkLst>
        <pc:spChg chg="mod">
          <ac:chgData name="LAMIAE BEZZAZ" userId="f9bc3cc0-8e1c-4944-afa8-b4b36bbf20e1" providerId="ADAL" clId="{A8F80D10-B79D-46DC-B843-35E4802772CD}" dt="2026-01-31T18:27:34.028" v="324" actId="20577"/>
          <ac:spMkLst>
            <pc:docMk/>
            <pc:sldMk cId="1056942730" sldId="1183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27:39.336" v="327" actId="20577"/>
          <ac:spMkLst>
            <pc:docMk/>
            <pc:sldMk cId="1056942730" sldId="1183"/>
            <ac:spMk id="8" creationId="{D42E0F9B-B809-4110-B077-2A7037C51F37}"/>
          </ac:spMkLst>
        </pc:spChg>
        <pc:grpChg chg="add">
          <ac:chgData name="LAMIAE BEZZAZ" userId="f9bc3cc0-8e1c-4944-afa8-b4b36bbf20e1" providerId="ADAL" clId="{A8F80D10-B79D-46DC-B843-35E4802772CD}" dt="2026-01-31T18:28:17.172" v="333"/>
          <ac:grpSpMkLst>
            <pc:docMk/>
            <pc:sldMk cId="1056942730" sldId="1183"/>
            <ac:grpSpMk id="10" creationId="{CA90EBE1-8B6E-4C9E-A47A-2BC5CE0252F0}"/>
          </ac:grpSpMkLst>
        </pc:grpChg>
        <pc:picChg chg="del">
          <ac:chgData name="LAMIAE BEZZAZ" userId="f9bc3cc0-8e1c-4944-afa8-b4b36bbf20e1" providerId="ADAL" clId="{A8F80D10-B79D-46DC-B843-35E4802772CD}" dt="2026-01-31T18:28:16.694" v="332" actId="478"/>
          <ac:picMkLst>
            <pc:docMk/>
            <pc:sldMk cId="1056942730" sldId="1183"/>
            <ac:picMk id="9" creationId="{8E0B0E5B-3684-70CF-D30A-E885B689B83D}"/>
          </ac:picMkLst>
        </pc:picChg>
      </pc:sldChg>
      <pc:sldChg chg="delSp modSp add">
        <pc:chgData name="LAMIAE BEZZAZ" userId="f9bc3cc0-8e1c-4944-afa8-b4b36bbf20e1" providerId="ADAL" clId="{A8F80D10-B79D-46DC-B843-35E4802772CD}" dt="2026-01-31T18:28:48.344" v="374" actId="478"/>
        <pc:sldMkLst>
          <pc:docMk/>
          <pc:sldMk cId="640165262" sldId="1184"/>
        </pc:sldMkLst>
        <pc:spChg chg="del">
          <ac:chgData name="LAMIAE BEZZAZ" userId="f9bc3cc0-8e1c-4944-afa8-b4b36bbf20e1" providerId="ADAL" clId="{A8F80D10-B79D-46DC-B843-35E4802772CD}" dt="2026-01-31T18:28:48.344" v="374" actId="478"/>
          <ac:spMkLst>
            <pc:docMk/>
            <pc:sldMk cId="640165262" sldId="1184"/>
            <ac:spMk id="4" creationId="{F76DECCB-80AA-4B15-8B39-B075AFA83905}"/>
          </ac:spMkLst>
        </pc:spChg>
        <pc:spChg chg="mod">
          <ac:chgData name="LAMIAE BEZZAZ" userId="f9bc3cc0-8e1c-4944-afa8-b4b36bbf20e1" providerId="ADAL" clId="{A8F80D10-B79D-46DC-B843-35E4802772CD}" dt="2026-01-31T18:28:39.443" v="360" actId="20577"/>
          <ac:spMkLst>
            <pc:docMk/>
            <pc:sldMk cId="640165262" sldId="1184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28:45.878" v="373" actId="20577"/>
          <ac:spMkLst>
            <pc:docMk/>
            <pc:sldMk cId="640165262" sldId="1184"/>
            <ac:spMk id="8" creationId="{D42E0F9B-B809-4110-B077-2A7037C51F37}"/>
          </ac:spMkLst>
        </pc:spChg>
      </pc:sldChg>
      <pc:sldChg chg="modSp add">
        <pc:chgData name="LAMIAE BEZZAZ" userId="f9bc3cc0-8e1c-4944-afa8-b4b36bbf20e1" providerId="ADAL" clId="{A8F80D10-B79D-46DC-B843-35E4802772CD}" dt="2026-01-31T18:29:52.480" v="407" actId="20577"/>
        <pc:sldMkLst>
          <pc:docMk/>
          <pc:sldMk cId="3163291674" sldId="1185"/>
        </pc:sldMkLst>
        <pc:spChg chg="mod">
          <ac:chgData name="LAMIAE BEZZAZ" userId="f9bc3cc0-8e1c-4944-afa8-b4b36bbf20e1" providerId="ADAL" clId="{A8F80D10-B79D-46DC-B843-35E4802772CD}" dt="2026-01-31T18:29:36.197" v="377" actId="1076"/>
          <ac:spMkLst>
            <pc:docMk/>
            <pc:sldMk cId="3163291674" sldId="1185"/>
            <ac:spMk id="4" creationId="{F76DECCB-80AA-4B15-8B39-B075AFA83905}"/>
          </ac:spMkLst>
        </pc:spChg>
        <pc:spChg chg="mod">
          <ac:chgData name="LAMIAE BEZZAZ" userId="f9bc3cc0-8e1c-4944-afa8-b4b36bbf20e1" providerId="ADAL" clId="{A8F80D10-B79D-46DC-B843-35E4802772CD}" dt="2026-01-31T18:29:44.869" v="392" actId="20577"/>
          <ac:spMkLst>
            <pc:docMk/>
            <pc:sldMk cId="3163291674" sldId="1185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29:52.480" v="407" actId="20577"/>
          <ac:spMkLst>
            <pc:docMk/>
            <pc:sldMk cId="3163291674" sldId="1185"/>
            <ac:spMk id="8" creationId="{D42E0F9B-B809-4110-B077-2A7037C51F37}"/>
          </ac:spMkLst>
        </pc:spChg>
      </pc:sldChg>
      <pc:sldChg chg="addSp delSp modSp add">
        <pc:chgData name="LAMIAE BEZZAZ" userId="f9bc3cc0-8e1c-4944-afa8-b4b36bbf20e1" providerId="ADAL" clId="{A8F80D10-B79D-46DC-B843-35E4802772CD}" dt="2026-01-31T18:32:44.660" v="492" actId="20577"/>
        <pc:sldMkLst>
          <pc:docMk/>
          <pc:sldMk cId="1245848515" sldId="1186"/>
        </pc:sldMkLst>
        <pc:spChg chg="mod">
          <ac:chgData name="LAMIAE BEZZAZ" userId="f9bc3cc0-8e1c-4944-afa8-b4b36bbf20e1" providerId="ADAL" clId="{A8F80D10-B79D-46DC-B843-35E4802772CD}" dt="2026-01-31T18:32:44.660" v="492" actId="20577"/>
          <ac:spMkLst>
            <pc:docMk/>
            <pc:sldMk cId="1245848515" sldId="1186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32:28.310" v="444" actId="20577"/>
          <ac:spMkLst>
            <pc:docMk/>
            <pc:sldMk cId="1245848515" sldId="1186"/>
            <ac:spMk id="8" creationId="{D42E0F9B-B809-4110-B077-2A7037C51F37}"/>
          </ac:spMkLst>
        </pc:spChg>
        <pc:picChg chg="add mod">
          <ac:chgData name="LAMIAE BEZZAZ" userId="f9bc3cc0-8e1c-4944-afa8-b4b36bbf20e1" providerId="ADAL" clId="{A8F80D10-B79D-46DC-B843-35E4802772CD}" dt="2026-01-31T18:32:17.728" v="419" actId="1076"/>
          <ac:picMkLst>
            <pc:docMk/>
            <pc:sldMk cId="1245848515" sldId="1186"/>
            <ac:picMk id="2" creationId="{E4B1B7FC-3F0C-4AB9-A3FC-F96677037BA7}"/>
          </ac:picMkLst>
        </pc:picChg>
        <pc:picChg chg="del">
          <ac:chgData name="LAMIAE BEZZAZ" userId="f9bc3cc0-8e1c-4944-afa8-b4b36bbf20e1" providerId="ADAL" clId="{A8F80D10-B79D-46DC-B843-35E4802772CD}" dt="2026-01-31T18:32:14.381" v="417" actId="478"/>
          <ac:picMkLst>
            <pc:docMk/>
            <pc:sldMk cId="1245848515" sldId="1186"/>
            <ac:picMk id="3" creationId="{223CE0F7-33A3-454B-8587-D9CF4B1B3D64}"/>
          </ac:picMkLst>
        </pc:picChg>
      </pc:sldChg>
      <pc:sldChg chg="addSp delSp modSp add replId">
        <pc:chgData name="LAMIAE BEZZAZ" userId="f9bc3cc0-8e1c-4944-afa8-b4b36bbf20e1" providerId="ADAL" clId="{A8F80D10-B79D-46DC-B843-35E4802772CD}" dt="2026-01-31T18:35:42.276" v="616" actId="20577"/>
        <pc:sldMkLst>
          <pc:docMk/>
          <pc:sldMk cId="2064219012" sldId="1187"/>
        </pc:sldMkLst>
        <pc:spChg chg="mod">
          <ac:chgData name="LAMIAE BEZZAZ" userId="f9bc3cc0-8e1c-4944-afa8-b4b36bbf20e1" providerId="ADAL" clId="{A8F80D10-B79D-46DC-B843-35E4802772CD}" dt="2026-01-31T18:33:29.025" v="497" actId="1076"/>
          <ac:spMkLst>
            <pc:docMk/>
            <pc:sldMk cId="2064219012" sldId="1187"/>
            <ac:spMk id="4" creationId="{F76DECCB-80AA-4B15-8B39-B075AFA83905}"/>
          </ac:spMkLst>
        </pc:spChg>
        <pc:spChg chg="mod">
          <ac:chgData name="LAMIAE BEZZAZ" userId="f9bc3cc0-8e1c-4944-afa8-b4b36bbf20e1" providerId="ADAL" clId="{A8F80D10-B79D-46DC-B843-35E4802772CD}" dt="2026-01-31T18:35:42.276" v="616" actId="20577"/>
          <ac:spMkLst>
            <pc:docMk/>
            <pc:sldMk cId="2064219012" sldId="1187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35:36.947" v="608" actId="20577"/>
          <ac:spMkLst>
            <pc:docMk/>
            <pc:sldMk cId="2064219012" sldId="1187"/>
            <ac:spMk id="8" creationId="{D42E0F9B-B809-4110-B077-2A7037C51F37}"/>
          </ac:spMkLst>
        </pc:spChg>
        <pc:picChg chg="del">
          <ac:chgData name="LAMIAE BEZZAZ" userId="f9bc3cc0-8e1c-4944-afa8-b4b36bbf20e1" providerId="ADAL" clId="{A8F80D10-B79D-46DC-B843-35E4802772CD}" dt="2026-01-31T18:33:16.678" v="493" actId="478"/>
          <ac:picMkLst>
            <pc:docMk/>
            <pc:sldMk cId="2064219012" sldId="1187"/>
            <ac:picMk id="3" creationId="{223CE0F7-33A3-454B-8587-D9CF4B1B3D64}"/>
          </ac:picMkLst>
        </pc:picChg>
        <pc:picChg chg="add ord">
          <ac:chgData name="LAMIAE BEZZAZ" userId="f9bc3cc0-8e1c-4944-afa8-b4b36bbf20e1" providerId="ADAL" clId="{A8F80D10-B79D-46DC-B843-35E4802772CD}" dt="2026-01-31T18:33:25.499" v="496" actId="167"/>
          <ac:picMkLst>
            <pc:docMk/>
            <pc:sldMk cId="2064219012" sldId="1187"/>
            <ac:picMk id="9" creationId="{EE938E8A-73D0-404C-973F-D3530C14A2D3}"/>
          </ac:picMkLst>
        </pc:picChg>
      </pc:sldChg>
      <pc:sldChg chg="addSp delSp modSp add">
        <pc:chgData name="LAMIAE BEZZAZ" userId="f9bc3cc0-8e1c-4944-afa8-b4b36bbf20e1" providerId="ADAL" clId="{A8F80D10-B79D-46DC-B843-35E4802772CD}" dt="2026-01-31T18:37:54.266" v="666" actId="1076"/>
        <pc:sldMkLst>
          <pc:docMk/>
          <pc:sldMk cId="3417832209" sldId="1188"/>
        </pc:sldMkLst>
        <pc:spChg chg="mod">
          <ac:chgData name="LAMIAE BEZZAZ" userId="f9bc3cc0-8e1c-4944-afa8-b4b36bbf20e1" providerId="ADAL" clId="{A8F80D10-B79D-46DC-B843-35E4802772CD}" dt="2026-01-31T18:34:21.736" v="567"/>
          <ac:spMkLst>
            <pc:docMk/>
            <pc:sldMk cId="3417832209" sldId="1188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34:13.751" v="566" actId="20577"/>
          <ac:spMkLst>
            <pc:docMk/>
            <pc:sldMk cId="3417832209" sldId="1188"/>
            <ac:spMk id="8" creationId="{D42E0F9B-B809-4110-B077-2A7037C51F37}"/>
          </ac:spMkLst>
        </pc:spChg>
        <pc:picChg chg="del">
          <ac:chgData name="LAMIAE BEZZAZ" userId="f9bc3cc0-8e1c-4944-afa8-b4b36bbf20e1" providerId="ADAL" clId="{A8F80D10-B79D-46DC-B843-35E4802772CD}" dt="2026-01-31T18:37:51.379" v="664" actId="478"/>
          <ac:picMkLst>
            <pc:docMk/>
            <pc:sldMk cId="3417832209" sldId="1188"/>
            <ac:picMk id="2" creationId="{E4B1B7FC-3F0C-4AB9-A3FC-F96677037BA7}"/>
          </ac:picMkLst>
        </pc:picChg>
        <pc:picChg chg="add mod">
          <ac:chgData name="LAMIAE BEZZAZ" userId="f9bc3cc0-8e1c-4944-afa8-b4b36bbf20e1" providerId="ADAL" clId="{A8F80D10-B79D-46DC-B843-35E4802772CD}" dt="2026-01-31T18:37:54.266" v="666" actId="1076"/>
          <ac:picMkLst>
            <pc:docMk/>
            <pc:sldMk cId="3417832209" sldId="1188"/>
            <ac:picMk id="3" creationId="{F6B96951-0E86-469E-A73D-4EF417B17577}"/>
          </ac:picMkLst>
        </pc:picChg>
      </pc:sldChg>
      <pc:sldChg chg="addSp delSp modSp add replId">
        <pc:chgData name="LAMIAE BEZZAZ" userId="f9bc3cc0-8e1c-4944-afa8-b4b36bbf20e1" providerId="ADAL" clId="{A8F80D10-B79D-46DC-B843-35E4802772CD}" dt="2026-01-31T18:38:18.791" v="673"/>
        <pc:sldMkLst>
          <pc:docMk/>
          <pc:sldMk cId="4084012998" sldId="1189"/>
        </pc:sldMkLst>
        <pc:spChg chg="del">
          <ac:chgData name="LAMIAE BEZZAZ" userId="f9bc3cc0-8e1c-4944-afa8-b4b36bbf20e1" providerId="ADAL" clId="{A8F80D10-B79D-46DC-B843-35E4802772CD}" dt="2026-01-31T18:38:07.204" v="672" actId="478"/>
          <ac:spMkLst>
            <pc:docMk/>
            <pc:sldMk cId="4084012998" sldId="1189"/>
            <ac:spMk id="4" creationId="{F76DECCB-80AA-4B15-8B39-B075AFA83905}"/>
          </ac:spMkLst>
        </pc:spChg>
        <pc:spChg chg="mod">
          <ac:chgData name="LAMIAE BEZZAZ" userId="f9bc3cc0-8e1c-4944-afa8-b4b36bbf20e1" providerId="ADAL" clId="{A8F80D10-B79D-46DC-B843-35E4802772CD}" dt="2026-01-31T18:38:18.791" v="673"/>
          <ac:spMkLst>
            <pc:docMk/>
            <pc:sldMk cId="4084012998" sldId="1189"/>
            <ac:spMk id="7" creationId="{5E8646D8-E7E2-AEFF-2F46-02D2B7ED3538}"/>
          </ac:spMkLst>
        </pc:spChg>
        <pc:spChg chg="mod">
          <ac:chgData name="LAMIAE BEZZAZ" userId="f9bc3cc0-8e1c-4944-afa8-b4b36bbf20e1" providerId="ADAL" clId="{A8F80D10-B79D-46DC-B843-35E4802772CD}" dt="2026-01-31T18:34:41.801" v="604" actId="20577"/>
          <ac:spMkLst>
            <pc:docMk/>
            <pc:sldMk cId="4084012998" sldId="1189"/>
            <ac:spMk id="8" creationId="{D42E0F9B-B809-4110-B077-2A7037C51F37}"/>
          </ac:spMkLst>
        </pc:spChg>
        <pc:picChg chg="add mod ord">
          <ac:chgData name="LAMIAE BEZZAZ" userId="f9bc3cc0-8e1c-4944-afa8-b4b36bbf20e1" providerId="ADAL" clId="{A8F80D10-B79D-46DC-B843-35E4802772CD}" dt="2026-01-31T18:38:05.221" v="671" actId="167"/>
          <ac:picMkLst>
            <pc:docMk/>
            <pc:sldMk cId="4084012998" sldId="1189"/>
            <ac:picMk id="2" creationId="{19224A02-3405-41F8-99CB-5264D9717EA5}"/>
          </ac:picMkLst>
        </pc:picChg>
        <pc:picChg chg="del">
          <ac:chgData name="LAMIAE BEZZAZ" userId="f9bc3cc0-8e1c-4944-afa8-b4b36bbf20e1" providerId="ADAL" clId="{A8F80D10-B79D-46DC-B843-35E4802772CD}" dt="2026-01-31T18:37:56.685" v="667" actId="478"/>
          <ac:picMkLst>
            <pc:docMk/>
            <pc:sldMk cId="4084012998" sldId="1189"/>
            <ac:picMk id="9" creationId="{EE938E8A-73D0-404C-973F-D3530C14A2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729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png"/><Relationship Id="rId7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1.png"/><Relationship Id="rId7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0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5.wdp"/><Relationship Id="rId5" Type="http://schemas.openxmlformats.org/officeDocument/2006/relationships/image" Target="../media/image51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3.gif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3.gif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358248-7DFE-487F-881F-5D99D97CE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B6431FF-5E99-485B-A838-24D94DB74848}"/>
              </a:ext>
            </a:extLst>
          </p:cNvPr>
          <p:cNvGrpSpPr/>
          <p:nvPr/>
        </p:nvGrpSpPr>
        <p:grpSpPr>
          <a:xfrm>
            <a:off x="554247" y="2322482"/>
            <a:ext cx="3960000" cy="3276000"/>
            <a:chOff x="-2023082" y="365760"/>
            <a:chExt cx="8942136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9400E0-1392-49F0-9CE2-7D492A1DA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23082" y="365760"/>
              <a:ext cx="4471068" cy="6858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F1A875E-1AEE-487A-99C9-E129CDBF9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986" y="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516429E-C2FE-4524-AB91-2F8D74820EBD}"/>
              </a:ext>
            </a:extLst>
          </p:cNvPr>
          <p:cNvGrpSpPr/>
          <p:nvPr/>
        </p:nvGrpSpPr>
        <p:grpSpPr>
          <a:xfrm>
            <a:off x="4629755" y="2322482"/>
            <a:ext cx="3960000" cy="3276000"/>
            <a:chOff x="771679" y="-6921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134473C-7DA1-4A79-947C-C8784E435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2747" y="-69211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0D6A723-1A68-43D6-A1F2-7D6CB1720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679" y="-692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18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Lettre s - 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s - S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s - S</a:t>
            </a:r>
          </a:p>
          <a:p>
            <a:r>
              <a:rPr lang="fr-FR" dirty="0"/>
              <a:t>Écriture - Lettre s - S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s - S</a:t>
            </a:r>
          </a:p>
          <a:p>
            <a:r>
              <a:rPr lang="fr-FR" dirty="0"/>
              <a:t>Écriture - Lettre s - S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s - S</a:t>
            </a:r>
          </a:p>
          <a:p>
            <a:r>
              <a:rPr lang="fr-FR" dirty="0"/>
              <a:t>Écriture - Lettre s - S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la lettre 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maison et ma famille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5" y="2914479"/>
            <a:ext cx="52772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la lettre 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700" y="769328"/>
            <a:ext cx="694503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famille – Une maman – Un papa – Une photo – Des parents.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260" y="4651125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famille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21200" y="4650282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maman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85799" y="4633828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papa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8741" y="4649439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02467"/>
                </a:solidFill>
              </a:rPr>
              <a:t>Une </a:t>
            </a:r>
            <a:r>
              <a:rPr lang="fr-FR" dirty="0"/>
              <a:t>photo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690686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Des parents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3EF7439-1FD6-4244-ABB5-6523E9B70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398" y="2917445"/>
            <a:ext cx="1480930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9D39444-A157-4EAD-AA01-D6BC2B21C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0" y="2917445"/>
            <a:ext cx="1480930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25CBC6-AA9E-4D7C-BFF7-BAC590CB6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66" y="2917445"/>
            <a:ext cx="1480930" cy="162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A236170-0B86-4BB4-B8BC-E843453E8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802" y="2917445"/>
            <a:ext cx="1480930" cy="1620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70A616A-453B-49C5-9B57-63ECD5C2C1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34" y="2917445"/>
            <a:ext cx="1480930" cy="1620000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F0C65-0F0A-4999-9FB7-10770F0F82F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F00B138-9B55-4577-9234-0342CBD02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776E90-AC9A-4FFE-8EAA-B164F18679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9FE2D8-24C0-4408-8C15-BC4AA0208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941670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4A07E5-D6ED-4780-883D-4EB9B987D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941670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4FEC9E-0B43-4335-BB33-B580E92B9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94167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65E394-1A1D-4579-8447-D55DA311D4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941670" cy="212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4F0B8-DFAC-4705-A93E-F6059BF690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salade – Une soupe – Un sirop – Le soleil – Une sardine.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203" y="4623597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/>
              <a:t> salade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47203" y="4623597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 Une </a:t>
            </a:r>
            <a:r>
              <a:rPr lang="fr-MA" dirty="0">
                <a:solidFill>
                  <a:srgbClr val="424D7B"/>
                </a:solidFill>
              </a:rPr>
              <a:t>soupe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7759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sirop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20930" y="4626079"/>
            <a:ext cx="1703886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soleil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6980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/>
              <a:t> sardine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3AB9E7-FCEF-496E-A82D-7C208EEBD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97" y="2994751"/>
            <a:ext cx="1482532" cy="162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5B58CC-E674-4401-8860-A1DA75765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088" y="2994751"/>
            <a:ext cx="1480934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5E3040-6828-434A-B164-FFEF649DE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179" y="3000415"/>
            <a:ext cx="1480934" cy="16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DB22FB-29A2-430E-8D7F-D5BC14E928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70" y="3000415"/>
            <a:ext cx="1480934" cy="162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5F2D60-6FD7-42BE-A834-ADB76EF0B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502" y="3003597"/>
            <a:ext cx="1482532" cy="1620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1AD5EA-60BF-4959-BB73-9911E13F7A8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5B3666-C38A-4240-940F-73799D03F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0F9AC6-2BDE-44F8-A2F7-F33D6FEFC2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04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1C716B-EAB6-4064-AC32-9B38C7C7E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DF2D3E-A2BD-4E4E-8C38-6F2799D39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56" y="4323930"/>
            <a:ext cx="1943762" cy="212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02510C-1661-4F5F-9CDF-A662913334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07" y="1906906"/>
            <a:ext cx="1941674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EBD664-FBB4-4C8B-B6F1-E5C5347CE5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941674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5B8992-B0BD-4953-BEAB-709B238CC8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941674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F08E60-817D-403C-BB71-3D35FD32D1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82" y="4323930"/>
            <a:ext cx="1943762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1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FBFBAE-B739-4C42-8803-219C131D9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941670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793303-1192-44DE-9FDD-A3305D61C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941670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938CFD-1FD4-4913-A2EB-7501500BF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94167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BA6C60-B795-4BAE-AB7E-DDC6829B24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941670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5DF06C-8729-4B43-9483-DCDABDE2B9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C1DF64-C822-4B34-979C-68BB6B3C58D6}"/>
              </a:ext>
            </a:extLst>
          </p:cNvPr>
          <p:cNvSpPr txBox="1"/>
          <p:nvPr/>
        </p:nvSpPr>
        <p:spPr>
          <a:xfrm>
            <a:off x="5370534" y="4239953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B962CB3-8D89-4C60-BA0A-44F7C45BC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941670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9F1E48-9AA3-4EA7-A4C8-7A318751B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941670" cy="212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713D20-6FC4-4407-BCB2-0E3D2598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941670" cy="2124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09BA9E-90C0-47BF-800E-3C0889F3F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Des parents.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5CB13F-1922-4883-AC4E-B30412C89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94167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A506D2-313C-4DBC-B1B7-70C23C2FEA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941670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BA11A72-1619-44E4-A9F2-5D0A7DCBB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941670" cy="212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FF3BD2-D31E-4358-B361-57A04271B7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941670" cy="2124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62521F-1D8B-457D-89B8-FD7B65A91C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en arabe ?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EF542E-FF30-4DFC-AD5B-42226A530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56" y="4323930"/>
            <a:ext cx="1943762" cy="212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C87C796-1DE7-4A93-A55D-91EC9B1FB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07" y="1906906"/>
            <a:ext cx="1941674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353F8B-96C7-4945-8947-0D99637A0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941674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2C5756-942E-4DB0-8C2D-6AA3963372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941674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9DEC0B-C239-4C03-935E-88DCD8F3BC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82" y="4323930"/>
            <a:ext cx="1943762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D902B8-411D-4D3A-8D8A-30FEBEFE4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563" y="1906906"/>
            <a:ext cx="1943762" cy="212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09480F-69E4-4B93-904F-5BBB92006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45" y="4323930"/>
            <a:ext cx="1941674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B1EA70-DE77-4976-B779-EA16F67E1A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941674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3B7E26-6EEF-4656-861D-76D301822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941674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F67E87-9EF1-469E-8654-1FD17C542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82" y="4323930"/>
            <a:ext cx="1943762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Le soleil et un sirop. 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636CD7-3AF3-4CBA-BC12-BCA23FC10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563" y="1906906"/>
            <a:ext cx="1943762" cy="212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DC4AC5-4C40-4947-ACB1-DACDF4FD57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45" y="4323930"/>
            <a:ext cx="1941674" cy="2124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076627-E6D2-4C6F-87D7-5E9FD1110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941674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307AB8-2893-4B87-B6DD-449551CDD4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941674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9939BB-B250-432C-87A3-587F691F2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82" y="4323930"/>
            <a:ext cx="1943762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AAA505-3C29-4D07-BF07-BC416BAB5F06}"/>
              </a:ext>
            </a:extLst>
          </p:cNvPr>
          <p:cNvGrpSpPr/>
          <p:nvPr/>
        </p:nvGrpSpPr>
        <p:grpSpPr>
          <a:xfrm>
            <a:off x="609434" y="3429000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AEA5D68-5254-40CD-8FF1-D5EEB41ECFE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46A07FD-078D-4710-8B31-9EFB1A7DC637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1AC9EF4-95C4-457B-B350-60587317F3B9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762E3BC-A23B-4376-B05D-96EDBF48BD34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87F10EF-1078-4ACF-AD60-728C1016E7A9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9F2E78-A13C-4629-B1CD-EDE3643F6EEE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A223F82-3880-4E16-948F-66251219A03C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ê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1187865" y="3425071"/>
            <a:ext cx="6768271" cy="682426"/>
            <a:chOff x="586297" y="4370915"/>
            <a:chExt cx="6768271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Sa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1036971" y="3429000"/>
            <a:ext cx="7070059" cy="682426"/>
            <a:chOff x="586297" y="4370915"/>
            <a:chExt cx="5611409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Sami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séri</a:t>
              </a:r>
              <a:r>
                <a:rPr lang="fr-FR" sz="2800" kern="0" dirty="0">
                  <a:solidFill>
                    <a:srgbClr val="AFABAB"/>
                  </a:solidFill>
                  <a:latin typeface="Dosis SemiBold" pitchFamily="2" charset="0"/>
                </a:rPr>
                <a:t>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Sara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siro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Sara.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898304" y="2321004"/>
            <a:ext cx="334739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SemiBold" pitchFamily="2" charset="0"/>
              </a:rPr>
              <a:t>Sara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898304" y="2321004"/>
            <a:ext cx="334739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800" dirty="0">
                <a:ln w="0"/>
                <a:solidFill>
                  <a:srgbClr val="C00000"/>
                </a:solidFill>
                <a:latin typeface="Dosis SemiBold" pitchFamily="2" charset="0"/>
              </a:rPr>
              <a:t>Sara</a:t>
            </a: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a.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497976"/>
            <a:ext cx="2912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a</a:t>
            </a:r>
            <a:endParaRPr lang="fr-MA" sz="16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497976"/>
            <a:ext cx="2912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a</a:t>
            </a:r>
            <a:endParaRPr lang="fr-MA" sz="16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497976"/>
            <a:ext cx="64573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une</a:t>
            </a:r>
            <a:endParaRPr lang="fr-MA" sz="166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89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39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497976"/>
            <a:ext cx="6565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une</a:t>
            </a:r>
            <a:endParaRPr lang="fr-MA" sz="166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0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rose.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497976"/>
            <a:ext cx="64573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rose</a:t>
            </a:r>
            <a:endParaRPr lang="fr-MA" sz="166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82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884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497976"/>
            <a:ext cx="6565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rose</a:t>
            </a:r>
            <a:endParaRPr lang="fr-MA" sz="166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6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suivante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994125" cy="3420738"/>
            <a:chOff x="1393633" y="2186848"/>
            <a:chExt cx="6994125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806950" y="2751146"/>
              <a:ext cx="4357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Sara    a    une    rose.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812458" y="4330797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3631352" y="3030071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4152596" y="3030070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5106842" y="303006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règle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règle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livre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livre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bleu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bleu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la lettre s.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Ma maison et ma famille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: « Ma maison et ma famille ». Est-ce que vous êtes prêts ?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206DF82-D797-46D6-AA29-6CD57D358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277" y="1961001"/>
            <a:ext cx="3873445" cy="40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ABABBA2-37C8-443E-919D-77E8335E72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671" r="1010" b="3599"/>
          <a:stretch/>
        </p:blipFill>
        <p:spPr>
          <a:xfrm>
            <a:off x="1368160" y="2337847"/>
            <a:ext cx="6342966" cy="327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8AA0DFD7-67F7-49B7-80E7-D008C3F8D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2531" y="1919059"/>
            <a:ext cx="7198937" cy="4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4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8AA0DFD7-67F7-49B7-80E7-D008C3F8D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2531" y="1919059"/>
            <a:ext cx="7198937" cy="4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2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4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qui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3CE0F7-33A3-454B-8587-D9CF4B1B3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418" y="2852529"/>
            <a:ext cx="2953162" cy="298174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3930977" y="4053526"/>
            <a:ext cx="1282046" cy="105580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44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Salim et son ami Hamza.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Salim et son ami Hamza.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3CE0F7-33A3-454B-8587-D9CF4B1B3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418" y="2852529"/>
            <a:ext cx="2953162" cy="298174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3930977" y="4053526"/>
            <a:ext cx="1282046" cy="105580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qui sur la photo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3CE0F7-33A3-454B-8587-D9CF4B1B3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418" y="2852529"/>
            <a:ext cx="2953162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Hamza et ses parents.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Hamza et ses parents.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3CE0F7-33A3-454B-8587-D9CF4B1B3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418" y="2852529"/>
            <a:ext cx="2953162" cy="298174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4067666" y="3289954"/>
            <a:ext cx="1008667" cy="886120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montre Hamza à Salim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montre Hamza à Salim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B1B7FC-3F0C-4AB9-A3FC-F96677037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891" y="2635006"/>
            <a:ext cx="2972215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E938E8A-73D0-404C-973F-D3530C14A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891" y="2635006"/>
            <a:ext cx="2972215" cy="2972215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Hamza montre un petit poisson à Salim.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Hamza montre un petit poisson à Salim.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4972639" y="4121113"/>
            <a:ext cx="1008667" cy="886120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421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c’est une sardine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une sardine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B96951-0E86-469E-A73D-4EF417B17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655" y="2635006"/>
            <a:ext cx="2962688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3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9224A02-3405-41F8-99CB-5264D9717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655" y="2635006"/>
            <a:ext cx="2962688" cy="3010320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Non, c’est un petit poisson rouge.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Non, c’est un petit poisson rouge.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40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Salim et Hamza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2DB103-494F-418F-9B28-34A41B06E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916" y="2006192"/>
            <a:ext cx="6754168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Ma maison et ma famille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CA9A3A-3A85-403A-8E9E-5F5D090A96D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6757</TotalTime>
  <Words>1120</Words>
  <Application>Microsoft Office PowerPoint</Application>
  <PresentationFormat>Affichage à l'écran (4:3)</PresentationFormat>
  <Paragraphs>205</Paragraphs>
  <Slides>71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71</vt:i4>
      </vt:variant>
    </vt:vector>
  </HeadingPairs>
  <TitlesOfParts>
    <vt:vector size="91" baseType="lpstr">
      <vt:lpstr>Dosis</vt:lpstr>
      <vt:lpstr>Dosis SemiBold</vt:lpstr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Une famille – Une maman – Un papa – Une photo – Des parents. </vt:lpstr>
      <vt:lpstr>Qui veut passer au tableau pour nommer les images ? </vt:lpstr>
      <vt:lpstr>Répétons ensemble : Une salade – Une soupe – Un sirop – Le soleil – Une sardine.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Des parents.</vt:lpstr>
      <vt:lpstr>Nous allons jouer au jeu des mots qui bougent. </vt:lpstr>
      <vt:lpstr>Observez bien. Je vais faire bouger 2 images. Qui veut expliquer la consigne en arabe ? </vt:lpstr>
      <vt:lpstr>Quelles sont les 2 images qui ont bougé ?</vt:lpstr>
      <vt:lpstr>Les deux images qui ont bougé sont : Le soleil et un sirop.  </vt:lpstr>
      <vt:lpstr>Maintenant, on passe à la lecture. Qui veut passer au tableau pour lire les lettres ?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Sara. </vt:lpstr>
      <vt:lpstr>Levez les ardoises. Je vais vérifier votre écriture. </vt:lpstr>
      <vt:lpstr>Corrigez. </vt:lpstr>
      <vt:lpstr>Écrivez a.</vt:lpstr>
      <vt:lpstr>Levez les ardoises. Je vais vérifier votre écriture. </vt:lpstr>
      <vt:lpstr>Corrigez. </vt:lpstr>
      <vt:lpstr>Écrivez une.</vt:lpstr>
      <vt:lpstr>Levez les ardoises. Je vais vérifier votre écriture. </vt:lpstr>
      <vt:lpstr>Corrigez. </vt:lpstr>
      <vt:lpstr>Écrivez rose.</vt:lpstr>
      <vt:lpstr>Levez les ardoises. Je vais vérifier votre écriture. </vt:lpstr>
      <vt:lpstr>Corrigez. </vt:lpstr>
      <vt:lpstr>Prenez vos cahiers.</vt:lpstr>
      <vt:lpstr>Écrivez la phrase suivante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règle ? </vt:lpstr>
      <vt:lpstr>Est-ce que c’est ton livre ? </vt:lpstr>
      <vt:lpstr>Qui a un stylo bleu ? </vt:lpstr>
      <vt:lpstr>Qui a une gomme ?</vt:lpstr>
      <vt:lpstr>C’est qui sur la photo ?</vt:lpstr>
      <vt:lpstr>C’est qui sur la photo ?</vt:lpstr>
      <vt:lpstr>C’est qui sur la photo ?</vt:lpstr>
      <vt:lpstr>C’est qui sur la photo ?</vt:lpstr>
      <vt:lpstr>Plan de la séance 6</vt:lpstr>
      <vt:lpstr>Aujourd’hui, nous allons découvrir une nouvelle histoire : « Ma maison et ma famille ». Est-ce que vous êtes prêts ?</vt:lpstr>
      <vt:lpstr>On va  regarder le premier épisode. Soyez attentifs.</vt:lpstr>
      <vt:lpstr>Lecture de la vidéo.</vt:lpstr>
      <vt:lpstr>Nous allons écouter l’histoire une deuxième fois. Soyez attentifs.</vt:lpstr>
      <vt:lpstr>Lecture de la vidéo.</vt:lpstr>
      <vt:lpstr>C’est qui ?</vt:lpstr>
      <vt:lpstr>C’est Salim et son ami Hamza.</vt:lpstr>
      <vt:lpstr>C’est qui sur la photo ?</vt:lpstr>
      <vt:lpstr>C’est Hamza et ses parents.</vt:lpstr>
      <vt:lpstr>Que montre Hamza à Salim ?</vt:lpstr>
      <vt:lpstr>Hamza montre un petit poisson à Salim.</vt:lpstr>
      <vt:lpstr>Est-ce que c’est une sardine ?</vt:lpstr>
      <vt:lpstr>Non, c’est un petit poisson rouge.</vt:lpstr>
      <vt:lpstr>On retrouvera Salim et Hamza la semaine prochaine pour la suite de l’histoire.</vt:lpstr>
      <vt:lpstr>À la maison, faites un dessin sur l’histoire de « Ma maison et ma famille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75</cp:revision>
  <cp:lastPrinted>2025-08-13T10:11:39Z</cp:lastPrinted>
  <dcterms:created xsi:type="dcterms:W3CDTF">2025-08-01T12:31:49Z</dcterms:created>
  <dcterms:modified xsi:type="dcterms:W3CDTF">2026-02-03T17:07:05Z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