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6" r:id="rId9"/>
    <p:sldMasterId id="2147483770" r:id="rId10"/>
    <p:sldMasterId id="2147483784" r:id="rId11"/>
  </p:sldMasterIdLst>
  <p:notesMasterIdLst>
    <p:notesMasterId r:id="rId64"/>
  </p:notesMasterIdLst>
  <p:sldIdLst>
    <p:sldId id="256" r:id="rId12"/>
    <p:sldId id="1029" r:id="rId13"/>
    <p:sldId id="1030" r:id="rId14"/>
    <p:sldId id="847" r:id="rId15"/>
    <p:sldId id="1053" r:id="rId16"/>
    <p:sldId id="799" r:id="rId17"/>
    <p:sldId id="779" r:id="rId18"/>
    <p:sldId id="1057" r:id="rId19"/>
    <p:sldId id="1058" r:id="rId20"/>
    <p:sldId id="1059" r:id="rId21"/>
    <p:sldId id="1038" r:id="rId22"/>
    <p:sldId id="780" r:id="rId23"/>
    <p:sldId id="784" r:id="rId24"/>
    <p:sldId id="1047" r:id="rId25"/>
    <p:sldId id="1050" r:id="rId26"/>
    <p:sldId id="1102" r:id="rId27"/>
    <p:sldId id="1076" r:id="rId28"/>
    <p:sldId id="856" r:id="rId29"/>
    <p:sldId id="888" r:id="rId30"/>
    <p:sldId id="800" r:id="rId31"/>
    <p:sldId id="849" r:id="rId32"/>
    <p:sldId id="1055" r:id="rId33"/>
    <p:sldId id="1078" r:id="rId34"/>
    <p:sldId id="680" r:id="rId35"/>
    <p:sldId id="1056" r:id="rId36"/>
    <p:sldId id="1080" r:id="rId37"/>
    <p:sldId id="1081" r:id="rId38"/>
    <p:sldId id="1079" r:id="rId39"/>
    <p:sldId id="1061" r:id="rId40"/>
    <p:sldId id="1060" r:id="rId41"/>
    <p:sldId id="1083" r:id="rId42"/>
    <p:sldId id="1062" r:id="rId43"/>
    <p:sldId id="1040" r:id="rId44"/>
    <p:sldId id="1082" r:id="rId45"/>
    <p:sldId id="805" r:id="rId46"/>
    <p:sldId id="653" r:id="rId47"/>
    <p:sldId id="1097" r:id="rId48"/>
    <p:sldId id="717" r:id="rId49"/>
    <p:sldId id="1041" r:id="rId50"/>
    <p:sldId id="1098" r:id="rId51"/>
    <p:sldId id="1099" r:id="rId52"/>
    <p:sldId id="1064" r:id="rId53"/>
    <p:sldId id="1065" r:id="rId54"/>
    <p:sldId id="1100" r:id="rId55"/>
    <p:sldId id="1084" r:id="rId56"/>
    <p:sldId id="1085" r:id="rId57"/>
    <p:sldId id="1086" r:id="rId58"/>
    <p:sldId id="1087" r:id="rId59"/>
    <p:sldId id="1088" r:id="rId60"/>
    <p:sldId id="1101" r:id="rId61"/>
    <p:sldId id="838" r:id="rId62"/>
    <p:sldId id="840" r:id="rId63"/>
  </p:sldIdLst>
  <p:sldSz cx="9144000" cy="6858000" type="screen4x3"/>
  <p:notesSz cx="6735763" cy="9866313"/>
  <p:embeddedFontLst>
    <p:embeddedFont>
      <p:font typeface="Bahnschrift SemiBold SemiConden" panose="020B0502040204020203" pitchFamily="34" charset="0"/>
      <p:bold r:id="rId65"/>
    </p:embeddedFont>
    <p:embeddedFont>
      <p:font typeface="Colonna MT" panose="04020805060202030203" pitchFamily="82" charset="0"/>
      <p:regular r:id="rId66"/>
    </p:embeddedFont>
    <p:embeddedFont>
      <p:font typeface="Dosis" pitchFamily="2" charset="0"/>
      <p:regular r:id="rId67"/>
      <p:bold r:id="rId68"/>
    </p:embeddedFont>
    <p:embeddedFont>
      <p:font typeface="Dosis ExtraBold" pitchFamily="2" charset="0"/>
      <p:bold r:id="rId69"/>
    </p:embeddedFont>
    <p:embeddedFont>
      <p:font typeface="Dosis Medium" pitchFamily="2" charset="0"/>
      <p:regular r:id="rId70"/>
      <p:bold r:id="rId71"/>
    </p:embeddedFont>
    <p:embeddedFont>
      <p:font typeface="Dosis SemiBold" pitchFamily="2" charset="0"/>
      <p:regular r:id="rId72"/>
      <p:bold r:id="rId73"/>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CA4"/>
    <a:srgbClr val="E84234"/>
    <a:srgbClr val="EAF8FE"/>
    <a:srgbClr val="9EE0F4"/>
    <a:srgbClr val="565F88"/>
    <a:srgbClr val="424D7B"/>
    <a:srgbClr val="55B7DE"/>
    <a:srgbClr val="F26553"/>
    <a:srgbClr val="2AB6D7"/>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81" autoAdjust="0"/>
    <p:restoredTop sz="87607" autoAdjust="0"/>
  </p:normalViewPr>
  <p:slideViewPr>
    <p:cSldViewPr snapToGrid="0">
      <p:cViewPr varScale="1">
        <p:scale>
          <a:sx n="77" d="100"/>
          <a:sy n="77" d="100"/>
        </p:scale>
        <p:origin x="747"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font" Target="fonts/font4.fntdata"/><Relationship Id="rId76"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font" Target="fonts/font2.fntdata"/><Relationship Id="rId74" Type="http://schemas.openxmlformats.org/officeDocument/2006/relationships/presProps" Target="presProps.xml"/><Relationship Id="rId79"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slide" Target="slides/slide50.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font" Target="fonts/font1.fntdata"/><Relationship Id="rId73" Type="http://schemas.openxmlformats.org/officeDocument/2006/relationships/font" Target="fonts/font9.fntdata"/><Relationship Id="rId78"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notesMaster" Target="notesMasters/notesMaster1.xml"/><Relationship Id="rId69" Type="http://schemas.openxmlformats.org/officeDocument/2006/relationships/font" Target="fonts/font5.fntdata"/><Relationship Id="rId77"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font" Target="fonts/font8.fntdata"/><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font" Target="fonts/font3.fntdata"/><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font" Target="fonts/font6.fntdata"/><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7454C67C-BBFD-4300-B5BD-E7D2A24517A3}"/>
    <pc:docChg chg="undo custSel addSld delSld modSld sldOrd">
      <pc:chgData name="LAMIAE BEZZAZ" userId="f9bc3cc0-8e1c-4944-afa8-b4b36bbf20e1" providerId="ADAL" clId="{7454C67C-BBFD-4300-B5BD-E7D2A24517A3}" dt="2026-01-22T21:43:40.753" v="171" actId="1076"/>
      <pc:docMkLst>
        <pc:docMk/>
      </pc:docMkLst>
      <pc:sldChg chg="addSp delSp modSp">
        <pc:chgData name="LAMIAE BEZZAZ" userId="f9bc3cc0-8e1c-4944-afa8-b4b36bbf20e1" providerId="ADAL" clId="{7454C67C-BBFD-4300-B5BD-E7D2A24517A3}" dt="2026-01-22T18:31:46.972" v="4" actId="14100"/>
        <pc:sldMkLst>
          <pc:docMk/>
          <pc:sldMk cId="1056749084" sldId="256"/>
        </pc:sldMkLst>
        <pc:picChg chg="add mod">
          <ac:chgData name="LAMIAE BEZZAZ" userId="f9bc3cc0-8e1c-4944-afa8-b4b36bbf20e1" providerId="ADAL" clId="{7454C67C-BBFD-4300-B5BD-E7D2A24517A3}" dt="2026-01-22T18:31:46.972" v="4" actId="14100"/>
          <ac:picMkLst>
            <pc:docMk/>
            <pc:sldMk cId="1056749084" sldId="256"/>
            <ac:picMk id="3" creationId="{0D372E96-765B-4D00-BD77-72A7CB791AAB}"/>
          </ac:picMkLst>
        </pc:picChg>
        <pc:picChg chg="del mod">
          <ac:chgData name="LAMIAE BEZZAZ" userId="f9bc3cc0-8e1c-4944-afa8-b4b36bbf20e1" providerId="ADAL" clId="{7454C67C-BBFD-4300-B5BD-E7D2A24517A3}" dt="2026-01-22T18:31:17.845" v="1" actId="478"/>
          <ac:picMkLst>
            <pc:docMk/>
            <pc:sldMk cId="1056749084" sldId="256"/>
            <ac:picMk id="4" creationId="{EE295B00-C319-46D6-A852-F7C0A706E6D4}"/>
          </ac:picMkLst>
        </pc:picChg>
      </pc:sldChg>
      <pc:sldChg chg="del">
        <pc:chgData name="LAMIAE BEZZAZ" userId="f9bc3cc0-8e1c-4944-afa8-b4b36bbf20e1" providerId="ADAL" clId="{7454C67C-BBFD-4300-B5BD-E7D2A24517A3}" dt="2026-01-22T18:47:20.410" v="115" actId="2696"/>
        <pc:sldMkLst>
          <pc:docMk/>
          <pc:sldMk cId="613695729" sldId="645"/>
        </pc:sldMkLst>
      </pc:sldChg>
      <pc:sldChg chg="addSp delSp modSp delAnim modAnim">
        <pc:chgData name="LAMIAE BEZZAZ" userId="f9bc3cc0-8e1c-4944-afa8-b4b36bbf20e1" providerId="ADAL" clId="{7454C67C-BBFD-4300-B5BD-E7D2A24517A3}" dt="2026-01-22T21:38:11.021" v="127" actId="114"/>
        <pc:sldMkLst>
          <pc:docMk/>
          <pc:sldMk cId="1644084619" sldId="680"/>
        </pc:sldMkLst>
        <pc:spChg chg="mod">
          <ac:chgData name="LAMIAE BEZZAZ" userId="f9bc3cc0-8e1c-4944-afa8-b4b36bbf20e1" providerId="ADAL" clId="{7454C67C-BBFD-4300-B5BD-E7D2A24517A3}" dt="2026-01-22T21:38:11.021" v="127" actId="114"/>
          <ac:spMkLst>
            <pc:docMk/>
            <pc:sldMk cId="1644084619" sldId="680"/>
            <ac:spMk id="2" creationId="{AA4E7DDD-78AD-CD9A-C2BB-D518BCFD27FB}"/>
          </ac:spMkLst>
        </pc:spChg>
        <pc:picChg chg="del">
          <ac:chgData name="LAMIAE BEZZAZ" userId="f9bc3cc0-8e1c-4944-afa8-b4b36bbf20e1" providerId="ADAL" clId="{7454C67C-BBFD-4300-B5BD-E7D2A24517A3}" dt="2026-01-22T18:40:11.626" v="92" actId="478"/>
          <ac:picMkLst>
            <pc:docMk/>
            <pc:sldMk cId="1644084619" sldId="680"/>
            <ac:picMk id="4" creationId="{199CC233-EC98-49B2-BB8C-DEB8A6373294}"/>
          </ac:picMkLst>
        </pc:picChg>
        <pc:picChg chg="add mod">
          <ac:chgData name="LAMIAE BEZZAZ" userId="f9bc3cc0-8e1c-4944-afa8-b4b36bbf20e1" providerId="ADAL" clId="{7454C67C-BBFD-4300-B5BD-E7D2A24517A3}" dt="2026-01-22T18:40:45.596" v="97" actId="1076"/>
          <ac:picMkLst>
            <pc:docMk/>
            <pc:sldMk cId="1644084619" sldId="680"/>
            <ac:picMk id="5" creationId="{7C8CE933-D26E-4CB8-B5B7-D193EA4B6023}"/>
          </ac:picMkLst>
        </pc:picChg>
      </pc:sldChg>
      <pc:sldChg chg="modSp">
        <pc:chgData name="LAMIAE BEZZAZ" userId="f9bc3cc0-8e1c-4944-afa8-b4b36bbf20e1" providerId="ADAL" clId="{7454C67C-BBFD-4300-B5BD-E7D2A24517A3}" dt="2026-01-22T21:36:53.079" v="120" actId="207"/>
        <pc:sldMkLst>
          <pc:docMk/>
          <pc:sldMk cId="323155503" sldId="779"/>
        </pc:sldMkLst>
        <pc:spChg chg="mod">
          <ac:chgData name="LAMIAE BEZZAZ" userId="f9bc3cc0-8e1c-4944-afa8-b4b36bbf20e1" providerId="ADAL" clId="{7454C67C-BBFD-4300-B5BD-E7D2A24517A3}" dt="2026-01-22T21:36:53.079" v="120" actId="207"/>
          <ac:spMkLst>
            <pc:docMk/>
            <pc:sldMk cId="323155503" sldId="779"/>
            <ac:spMk id="9" creationId="{D7D45EB6-D897-D734-157B-CDA6F7FAB04E}"/>
          </ac:spMkLst>
        </pc:spChg>
      </pc:sldChg>
      <pc:sldChg chg="modSp">
        <pc:chgData name="LAMIAE BEZZAZ" userId="f9bc3cc0-8e1c-4944-afa8-b4b36bbf20e1" providerId="ADAL" clId="{7454C67C-BBFD-4300-B5BD-E7D2A24517A3}" dt="2026-01-22T18:35:41.865" v="18" actId="108"/>
        <pc:sldMkLst>
          <pc:docMk/>
          <pc:sldMk cId="1552006823" sldId="780"/>
        </pc:sldMkLst>
        <pc:spChg chg="mod">
          <ac:chgData name="LAMIAE BEZZAZ" userId="f9bc3cc0-8e1c-4944-afa8-b4b36bbf20e1" providerId="ADAL" clId="{7454C67C-BBFD-4300-B5BD-E7D2A24517A3}" dt="2026-01-22T18:35:41.865" v="18" actId="108"/>
          <ac:spMkLst>
            <pc:docMk/>
            <pc:sldMk cId="1552006823" sldId="780"/>
            <ac:spMk id="9" creationId="{D3FE7AFC-ECB0-1948-EBB7-1EAE232ACC06}"/>
          </ac:spMkLst>
        </pc:spChg>
      </pc:sldChg>
      <pc:sldChg chg="addSp modSp modAnim">
        <pc:chgData name="LAMIAE BEZZAZ" userId="f9bc3cc0-8e1c-4944-afa8-b4b36bbf20e1" providerId="ADAL" clId="{7454C67C-BBFD-4300-B5BD-E7D2A24517A3}" dt="2026-01-22T18:35:13.666" v="15"/>
        <pc:sldMkLst>
          <pc:docMk/>
          <pc:sldMk cId="927543826" sldId="784"/>
        </pc:sldMkLst>
        <pc:picChg chg="add mod">
          <ac:chgData name="LAMIAE BEZZAZ" userId="f9bc3cc0-8e1c-4944-afa8-b4b36bbf20e1" providerId="ADAL" clId="{7454C67C-BBFD-4300-B5BD-E7D2A24517A3}" dt="2026-01-22T18:35:01.706" v="13" actId="1076"/>
          <ac:picMkLst>
            <pc:docMk/>
            <pc:sldMk cId="927543826" sldId="784"/>
            <ac:picMk id="2" creationId="{1FC8BF56-2EE8-4731-A490-2D2E88192C82}"/>
          </ac:picMkLst>
        </pc:picChg>
      </pc:sldChg>
      <pc:sldChg chg="del">
        <pc:chgData name="LAMIAE BEZZAZ" userId="f9bc3cc0-8e1c-4944-afa8-b4b36bbf20e1" providerId="ADAL" clId="{7454C67C-BBFD-4300-B5BD-E7D2A24517A3}" dt="2026-01-22T18:47:20.410" v="115" actId="2696"/>
        <pc:sldMkLst>
          <pc:docMk/>
          <pc:sldMk cId="1506041939" sldId="821"/>
        </pc:sldMkLst>
      </pc:sldChg>
      <pc:sldChg chg="addSp modSp">
        <pc:chgData name="LAMIAE BEZZAZ" userId="f9bc3cc0-8e1c-4944-afa8-b4b36bbf20e1" providerId="ADAL" clId="{7454C67C-BBFD-4300-B5BD-E7D2A24517A3}" dt="2026-01-22T21:43:22.382" v="166"/>
        <pc:sldMkLst>
          <pc:docMk/>
          <pc:sldMk cId="2523018488" sldId="838"/>
        </pc:sldMkLst>
        <pc:picChg chg="add mod ord modCrop">
          <ac:chgData name="LAMIAE BEZZAZ" userId="f9bc3cc0-8e1c-4944-afa8-b4b36bbf20e1" providerId="ADAL" clId="{7454C67C-BBFD-4300-B5BD-E7D2A24517A3}" dt="2026-01-22T21:43:22.382" v="166"/>
          <ac:picMkLst>
            <pc:docMk/>
            <pc:sldMk cId="2523018488" sldId="838"/>
            <ac:picMk id="3" creationId="{29843A0B-AA08-4D38-92A3-6E85291E90EA}"/>
          </ac:picMkLst>
        </pc:picChg>
      </pc:sldChg>
      <pc:sldChg chg="addSp modSp">
        <pc:chgData name="LAMIAE BEZZAZ" userId="f9bc3cc0-8e1c-4944-afa8-b4b36bbf20e1" providerId="ADAL" clId="{7454C67C-BBFD-4300-B5BD-E7D2A24517A3}" dt="2026-01-22T21:43:40.753" v="171" actId="1076"/>
        <pc:sldMkLst>
          <pc:docMk/>
          <pc:sldMk cId="3477044608" sldId="840"/>
        </pc:sldMkLst>
        <pc:picChg chg="add mod ord">
          <ac:chgData name="LAMIAE BEZZAZ" userId="f9bc3cc0-8e1c-4944-afa8-b4b36bbf20e1" providerId="ADAL" clId="{7454C67C-BBFD-4300-B5BD-E7D2A24517A3}" dt="2026-01-22T21:43:40.753" v="171" actId="1076"/>
          <ac:picMkLst>
            <pc:docMk/>
            <pc:sldMk cId="3477044608" sldId="840"/>
            <ac:picMk id="4" creationId="{0C716BEA-916D-4A0C-833B-1C2F1FB7580C}"/>
          </ac:picMkLst>
        </pc:picChg>
      </pc:sldChg>
      <pc:sldChg chg="add">
        <pc:chgData name="LAMIAE BEZZAZ" userId="f9bc3cc0-8e1c-4944-afa8-b4b36bbf20e1" providerId="ADAL" clId="{7454C67C-BBFD-4300-B5BD-E7D2A24517A3}" dt="2026-01-22T18:32:09.774" v="5"/>
        <pc:sldMkLst>
          <pc:docMk/>
          <pc:sldMk cId="3005613515" sldId="847"/>
        </pc:sldMkLst>
      </pc:sldChg>
      <pc:sldChg chg="addSp delSp modSp ord">
        <pc:chgData name="LAMIAE BEZZAZ" userId="f9bc3cc0-8e1c-4944-afa8-b4b36bbf20e1" providerId="ADAL" clId="{7454C67C-BBFD-4300-B5BD-E7D2A24517A3}" dt="2026-01-22T18:37:33.885" v="46"/>
        <pc:sldMkLst>
          <pc:docMk/>
          <pc:sldMk cId="3978799105" sldId="856"/>
        </pc:sldMkLst>
        <pc:spChg chg="mod">
          <ac:chgData name="LAMIAE BEZZAZ" userId="f9bc3cc0-8e1c-4944-afa8-b4b36bbf20e1" providerId="ADAL" clId="{7454C67C-BBFD-4300-B5BD-E7D2A24517A3}" dt="2026-01-22T18:37:21.251" v="43" actId="20577"/>
          <ac:spMkLst>
            <pc:docMk/>
            <pc:sldMk cId="3978799105" sldId="856"/>
            <ac:spMk id="13" creationId="{A0C8D987-AB03-4875-B3E7-8D18DA9408E2}"/>
          </ac:spMkLst>
        </pc:spChg>
        <pc:picChg chg="add mod">
          <ac:chgData name="LAMIAE BEZZAZ" userId="f9bc3cc0-8e1c-4944-afa8-b4b36bbf20e1" providerId="ADAL" clId="{7454C67C-BBFD-4300-B5BD-E7D2A24517A3}" dt="2026-01-22T18:36:28.496" v="21" actId="1076"/>
          <ac:picMkLst>
            <pc:docMk/>
            <pc:sldMk cId="3978799105" sldId="856"/>
            <ac:picMk id="2" creationId="{C2DC3F02-CB0B-46F1-B432-BFEE68E80A06}"/>
          </ac:picMkLst>
        </pc:picChg>
        <pc:picChg chg="add del">
          <ac:chgData name="LAMIAE BEZZAZ" userId="f9bc3cc0-8e1c-4944-afa8-b4b36bbf20e1" providerId="ADAL" clId="{7454C67C-BBFD-4300-B5BD-E7D2A24517A3}" dt="2026-01-22T18:36:48.260" v="23" actId="21"/>
          <ac:picMkLst>
            <pc:docMk/>
            <pc:sldMk cId="3978799105" sldId="856"/>
            <ac:picMk id="14" creationId="{559EBC21-ECD6-40DC-9184-D2B57F39F8FB}"/>
          </ac:picMkLst>
        </pc:picChg>
        <pc:picChg chg="add mod">
          <ac:chgData name="LAMIAE BEZZAZ" userId="f9bc3cc0-8e1c-4944-afa8-b4b36bbf20e1" providerId="ADAL" clId="{7454C67C-BBFD-4300-B5BD-E7D2A24517A3}" dt="2026-01-22T18:37:29.538" v="45" actId="1076"/>
          <ac:picMkLst>
            <pc:docMk/>
            <pc:sldMk cId="3978799105" sldId="856"/>
            <ac:picMk id="15" creationId="{D29450BC-5CD5-4728-8D4F-6CFB8C40AD3B}"/>
          </ac:picMkLst>
        </pc:picChg>
      </pc:sldChg>
      <pc:sldChg chg="del">
        <pc:chgData name="LAMIAE BEZZAZ" userId="f9bc3cc0-8e1c-4944-afa8-b4b36bbf20e1" providerId="ADAL" clId="{7454C67C-BBFD-4300-B5BD-E7D2A24517A3}" dt="2026-01-22T18:47:20.410" v="115" actId="2696"/>
        <pc:sldMkLst>
          <pc:docMk/>
          <pc:sldMk cId="2006542821" sldId="1036"/>
        </pc:sldMkLst>
      </pc:sldChg>
      <pc:sldChg chg="addSp modSp">
        <pc:chgData name="LAMIAE BEZZAZ" userId="f9bc3cc0-8e1c-4944-afa8-b4b36bbf20e1" providerId="ADAL" clId="{7454C67C-BBFD-4300-B5BD-E7D2A24517A3}" dt="2026-01-22T18:42:38.948" v="107" actId="14100"/>
        <pc:sldMkLst>
          <pc:docMk/>
          <pc:sldMk cId="3147647600" sldId="1040"/>
        </pc:sldMkLst>
        <pc:spChg chg="mod">
          <ac:chgData name="LAMIAE BEZZAZ" userId="f9bc3cc0-8e1c-4944-afa8-b4b36bbf20e1" providerId="ADAL" clId="{7454C67C-BBFD-4300-B5BD-E7D2A24517A3}" dt="2026-01-22T18:42:38.948" v="107" actId="14100"/>
          <ac:spMkLst>
            <pc:docMk/>
            <pc:sldMk cId="3147647600" sldId="1040"/>
            <ac:spMk id="12" creationId="{B3A24742-00A0-4A47-911A-65D85A044611}"/>
          </ac:spMkLst>
        </pc:spChg>
        <pc:picChg chg="add mod ord">
          <ac:chgData name="LAMIAE BEZZAZ" userId="f9bc3cc0-8e1c-4944-afa8-b4b36bbf20e1" providerId="ADAL" clId="{7454C67C-BBFD-4300-B5BD-E7D2A24517A3}" dt="2026-01-22T18:42:28.805" v="106" actId="1076"/>
          <ac:picMkLst>
            <pc:docMk/>
            <pc:sldMk cId="3147647600" sldId="1040"/>
            <ac:picMk id="3" creationId="{01E74A22-728C-4F2C-9599-4CE62326DDE3}"/>
          </ac:picMkLst>
        </pc:picChg>
      </pc:sldChg>
      <pc:sldChg chg="addSp modSp">
        <pc:chgData name="LAMIAE BEZZAZ" userId="f9bc3cc0-8e1c-4944-afa8-b4b36bbf20e1" providerId="ADAL" clId="{7454C67C-BBFD-4300-B5BD-E7D2A24517A3}" dt="2026-01-22T21:36:57.564" v="121" actId="108"/>
        <pc:sldMkLst>
          <pc:docMk/>
          <pc:sldMk cId="2870206064" sldId="1057"/>
        </pc:sldMkLst>
        <pc:spChg chg="mod">
          <ac:chgData name="LAMIAE BEZZAZ" userId="f9bc3cc0-8e1c-4944-afa8-b4b36bbf20e1" providerId="ADAL" clId="{7454C67C-BBFD-4300-B5BD-E7D2A24517A3}" dt="2026-01-22T21:36:57.564" v="121" actId="108"/>
          <ac:spMkLst>
            <pc:docMk/>
            <pc:sldMk cId="2870206064" sldId="1057"/>
            <ac:spMk id="2" creationId="{5043D995-BCD8-6902-4147-AFBED7779683}"/>
          </ac:spMkLst>
        </pc:spChg>
        <pc:picChg chg="add">
          <ac:chgData name="LAMIAE BEZZAZ" userId="f9bc3cc0-8e1c-4944-afa8-b4b36bbf20e1" providerId="ADAL" clId="{7454C67C-BBFD-4300-B5BD-E7D2A24517A3}" dt="2026-01-22T18:33:18.233" v="7"/>
          <ac:picMkLst>
            <pc:docMk/>
            <pc:sldMk cId="2870206064" sldId="1057"/>
            <ac:picMk id="4" creationId="{925DBE0C-F052-4353-A730-FE76606B921A}"/>
          </ac:picMkLst>
        </pc:picChg>
      </pc:sldChg>
      <pc:sldChg chg="addSp modSp modAnim">
        <pc:chgData name="LAMIAE BEZZAZ" userId="f9bc3cc0-8e1c-4944-afa8-b4b36bbf20e1" providerId="ADAL" clId="{7454C67C-BBFD-4300-B5BD-E7D2A24517A3}" dt="2026-01-22T21:37:05.547" v="123" actId="114"/>
        <pc:sldMkLst>
          <pc:docMk/>
          <pc:sldMk cId="2700340952" sldId="1058"/>
        </pc:sldMkLst>
        <pc:spChg chg="mod">
          <ac:chgData name="LAMIAE BEZZAZ" userId="f9bc3cc0-8e1c-4944-afa8-b4b36bbf20e1" providerId="ADAL" clId="{7454C67C-BBFD-4300-B5BD-E7D2A24517A3}" dt="2026-01-22T21:37:05.547" v="123" actId="114"/>
          <ac:spMkLst>
            <pc:docMk/>
            <pc:sldMk cId="2700340952" sldId="1058"/>
            <ac:spMk id="9" creationId="{49A77D10-B459-5852-D54E-1926D3157C51}"/>
          </ac:spMkLst>
        </pc:spChg>
        <pc:picChg chg="add">
          <ac:chgData name="LAMIAE BEZZAZ" userId="f9bc3cc0-8e1c-4944-afa8-b4b36bbf20e1" providerId="ADAL" clId="{7454C67C-BBFD-4300-B5BD-E7D2A24517A3}" dt="2026-01-22T18:33:28.535" v="8"/>
          <ac:picMkLst>
            <pc:docMk/>
            <pc:sldMk cId="2700340952" sldId="1058"/>
            <ac:picMk id="5" creationId="{E65A3FA6-5F98-4E85-8DB5-118F2273296D}"/>
          </ac:picMkLst>
        </pc:picChg>
      </pc:sldChg>
      <pc:sldChg chg="addSp modSp">
        <pc:chgData name="LAMIAE BEZZAZ" userId="f9bc3cc0-8e1c-4944-afa8-b4b36bbf20e1" providerId="ADAL" clId="{7454C67C-BBFD-4300-B5BD-E7D2A24517A3}" dt="2026-01-22T21:37:12.833" v="124" actId="207"/>
        <pc:sldMkLst>
          <pc:docMk/>
          <pc:sldMk cId="1123622302" sldId="1059"/>
        </pc:sldMkLst>
        <pc:spChg chg="mod">
          <ac:chgData name="LAMIAE BEZZAZ" userId="f9bc3cc0-8e1c-4944-afa8-b4b36bbf20e1" providerId="ADAL" clId="{7454C67C-BBFD-4300-B5BD-E7D2A24517A3}" dt="2026-01-22T21:37:12.833" v="124" actId="207"/>
          <ac:spMkLst>
            <pc:docMk/>
            <pc:sldMk cId="1123622302" sldId="1059"/>
            <ac:spMk id="6" creationId="{5DB0E43A-C6B8-6BB3-290D-2EE131156F91}"/>
          </ac:spMkLst>
        </pc:spChg>
        <pc:picChg chg="add">
          <ac:chgData name="LAMIAE BEZZAZ" userId="f9bc3cc0-8e1c-4944-afa8-b4b36bbf20e1" providerId="ADAL" clId="{7454C67C-BBFD-4300-B5BD-E7D2A24517A3}" dt="2026-01-22T18:33:51.784" v="10"/>
          <ac:picMkLst>
            <pc:docMk/>
            <pc:sldMk cId="1123622302" sldId="1059"/>
            <ac:picMk id="4" creationId="{4ADCF8A6-D233-4559-B013-388BC639F140}"/>
          </ac:picMkLst>
        </pc:picChg>
      </pc:sldChg>
      <pc:sldChg chg="modSp">
        <pc:chgData name="LAMIAE BEZZAZ" userId="f9bc3cc0-8e1c-4944-afa8-b4b36bbf20e1" providerId="ADAL" clId="{7454C67C-BBFD-4300-B5BD-E7D2A24517A3}" dt="2026-01-22T21:39:55.749" v="134" actId="1076"/>
        <pc:sldMkLst>
          <pc:docMk/>
          <pc:sldMk cId="3733084878" sldId="1062"/>
        </pc:sldMkLst>
        <pc:spChg chg="mod">
          <ac:chgData name="LAMIAE BEZZAZ" userId="f9bc3cc0-8e1c-4944-afa8-b4b36bbf20e1" providerId="ADAL" clId="{7454C67C-BBFD-4300-B5BD-E7D2A24517A3}" dt="2026-01-22T21:39:55.749" v="134" actId="1076"/>
          <ac:spMkLst>
            <pc:docMk/>
            <pc:sldMk cId="3733084878" sldId="1062"/>
            <ac:spMk id="4" creationId="{01DE93E8-122F-4E3B-BA88-9009A519AFE9}"/>
          </ac:spMkLst>
        </pc:spChg>
      </pc:sldChg>
      <pc:sldChg chg="del">
        <pc:chgData name="LAMIAE BEZZAZ" userId="f9bc3cc0-8e1c-4944-afa8-b4b36bbf20e1" providerId="ADAL" clId="{7454C67C-BBFD-4300-B5BD-E7D2A24517A3}" dt="2026-01-22T18:32:11.982" v="6" actId="47"/>
        <pc:sldMkLst>
          <pc:docMk/>
          <pc:sldMk cId="546391797" sldId="1075"/>
        </pc:sldMkLst>
      </pc:sldChg>
      <pc:sldChg chg="addSp modSp">
        <pc:chgData name="LAMIAE BEZZAZ" userId="f9bc3cc0-8e1c-4944-afa8-b4b36bbf20e1" providerId="ADAL" clId="{7454C67C-BBFD-4300-B5BD-E7D2A24517A3}" dt="2026-01-22T21:37:43.882" v="125"/>
        <pc:sldMkLst>
          <pc:docMk/>
          <pc:sldMk cId="454514536" sldId="1076"/>
        </pc:sldMkLst>
        <pc:spChg chg="mod">
          <ac:chgData name="LAMIAE BEZZAZ" userId="f9bc3cc0-8e1c-4944-afa8-b4b36bbf20e1" providerId="ADAL" clId="{7454C67C-BBFD-4300-B5BD-E7D2A24517A3}" dt="2026-01-22T18:39:30.208" v="86" actId="20577"/>
          <ac:spMkLst>
            <pc:docMk/>
            <pc:sldMk cId="454514536" sldId="1076"/>
            <ac:spMk id="13" creationId="{A0C8D987-AB03-4875-B3E7-8D18DA9408E2}"/>
          </ac:spMkLst>
        </pc:spChg>
        <pc:picChg chg="add mod">
          <ac:chgData name="LAMIAE BEZZAZ" userId="f9bc3cc0-8e1c-4944-afa8-b4b36bbf20e1" providerId="ADAL" clId="{7454C67C-BBFD-4300-B5BD-E7D2A24517A3}" dt="2026-01-22T18:39:43.490" v="90" actId="1076"/>
          <ac:picMkLst>
            <pc:docMk/>
            <pc:sldMk cId="454514536" sldId="1076"/>
            <ac:picMk id="14" creationId="{EF8184FD-A348-4D4A-B9AE-EADBA3631173}"/>
          </ac:picMkLst>
        </pc:picChg>
        <pc:picChg chg="add mod">
          <ac:chgData name="LAMIAE BEZZAZ" userId="f9bc3cc0-8e1c-4944-afa8-b4b36bbf20e1" providerId="ADAL" clId="{7454C67C-BBFD-4300-B5BD-E7D2A24517A3}" dt="2026-01-22T18:39:43.490" v="90" actId="1076"/>
          <ac:picMkLst>
            <pc:docMk/>
            <pc:sldMk cId="454514536" sldId="1076"/>
            <ac:picMk id="15" creationId="{50920A88-238D-46FB-9C26-C660CCDB4341}"/>
          </ac:picMkLst>
        </pc:picChg>
        <pc:picChg chg="add">
          <ac:chgData name="LAMIAE BEZZAZ" userId="f9bc3cc0-8e1c-4944-afa8-b4b36bbf20e1" providerId="ADAL" clId="{7454C67C-BBFD-4300-B5BD-E7D2A24517A3}" dt="2026-01-22T21:37:43.882" v="125"/>
          <ac:picMkLst>
            <pc:docMk/>
            <pc:sldMk cId="454514536" sldId="1076"/>
            <ac:picMk id="20" creationId="{A771E8AE-ED48-49ED-BD15-9423B2840A6F}"/>
          </ac:picMkLst>
        </pc:picChg>
      </pc:sldChg>
      <pc:sldChg chg="del">
        <pc:chgData name="LAMIAE BEZZAZ" userId="f9bc3cc0-8e1c-4944-afa8-b4b36bbf20e1" providerId="ADAL" clId="{7454C67C-BBFD-4300-B5BD-E7D2A24517A3}" dt="2026-01-22T18:39:52.124" v="91" actId="47"/>
        <pc:sldMkLst>
          <pc:docMk/>
          <pc:sldMk cId="796417316" sldId="1077"/>
        </pc:sldMkLst>
      </pc:sldChg>
      <pc:sldChg chg="addSp delSp modSp">
        <pc:chgData name="LAMIAE BEZZAZ" userId="f9bc3cc0-8e1c-4944-afa8-b4b36bbf20e1" providerId="ADAL" clId="{7454C67C-BBFD-4300-B5BD-E7D2A24517A3}" dt="2026-01-22T18:43:47.844" v="114"/>
        <pc:sldMkLst>
          <pc:docMk/>
          <pc:sldMk cId="1058971113" sldId="1082"/>
        </pc:sldMkLst>
        <pc:picChg chg="add del mod">
          <ac:chgData name="LAMIAE BEZZAZ" userId="f9bc3cc0-8e1c-4944-afa8-b4b36bbf20e1" providerId="ADAL" clId="{7454C67C-BBFD-4300-B5BD-E7D2A24517A3}" dt="2026-01-22T18:43:01.155" v="110" actId="478"/>
          <ac:picMkLst>
            <pc:docMk/>
            <pc:sldMk cId="1058971113" sldId="1082"/>
            <ac:picMk id="3" creationId="{1A84D38C-4DDA-4FA6-93C8-07C0ED415DD8}"/>
          </ac:picMkLst>
        </pc:picChg>
        <pc:picChg chg="add mod">
          <ac:chgData name="LAMIAE BEZZAZ" userId="f9bc3cc0-8e1c-4944-afa8-b4b36bbf20e1" providerId="ADAL" clId="{7454C67C-BBFD-4300-B5BD-E7D2A24517A3}" dt="2026-01-22T18:43:47.844" v="114"/>
          <ac:picMkLst>
            <pc:docMk/>
            <pc:sldMk cId="1058971113" sldId="1082"/>
            <ac:picMk id="4" creationId="{00F50D1F-E6C2-4ECF-A2ED-4379C25A1CF4}"/>
          </ac:picMkLst>
        </pc:picChg>
      </pc:sldChg>
      <pc:sldChg chg="addSp modSp">
        <pc:chgData name="LAMIAE BEZZAZ" userId="f9bc3cc0-8e1c-4944-afa8-b4b36bbf20e1" providerId="ADAL" clId="{7454C67C-BBFD-4300-B5BD-E7D2A24517A3}" dt="2026-01-22T21:41:52.589" v="144" actId="14100"/>
        <pc:sldMkLst>
          <pc:docMk/>
          <pc:sldMk cId="2809622137" sldId="1101"/>
        </pc:sldMkLst>
        <pc:spChg chg="mod">
          <ac:chgData name="LAMIAE BEZZAZ" userId="f9bc3cc0-8e1c-4944-afa8-b4b36bbf20e1" providerId="ADAL" clId="{7454C67C-BBFD-4300-B5BD-E7D2A24517A3}" dt="2026-01-22T21:41:52.589" v="144" actId="14100"/>
          <ac:spMkLst>
            <pc:docMk/>
            <pc:sldMk cId="2809622137" sldId="1101"/>
            <ac:spMk id="14" creationId="{D65F208B-6A31-4A3E-B220-70C0CA23AC33}"/>
          </ac:spMkLst>
        </pc:spChg>
        <pc:picChg chg="add mod ord">
          <ac:chgData name="LAMIAE BEZZAZ" userId="f9bc3cc0-8e1c-4944-afa8-b4b36bbf20e1" providerId="ADAL" clId="{7454C67C-BBFD-4300-B5BD-E7D2A24517A3}" dt="2026-01-22T21:41:36.589" v="141" actId="171"/>
          <ac:picMkLst>
            <pc:docMk/>
            <pc:sldMk cId="2809622137" sldId="1101"/>
            <ac:picMk id="3" creationId="{A42AEB7F-9FA3-4296-803D-FA7D53C04930}"/>
          </ac:picMkLst>
        </pc:picChg>
      </pc:sldChg>
      <pc:sldChg chg="addSp delSp modSp add">
        <pc:chgData name="LAMIAE BEZZAZ" userId="f9bc3cc0-8e1c-4944-afa8-b4b36bbf20e1" providerId="ADAL" clId="{7454C67C-BBFD-4300-B5BD-E7D2A24517A3}" dt="2026-01-22T18:39:07.655" v="74" actId="1076"/>
        <pc:sldMkLst>
          <pc:docMk/>
          <pc:sldMk cId="2631671016" sldId="1102"/>
        </pc:sldMkLst>
        <pc:spChg chg="mod">
          <ac:chgData name="LAMIAE BEZZAZ" userId="f9bc3cc0-8e1c-4944-afa8-b4b36bbf20e1" providerId="ADAL" clId="{7454C67C-BBFD-4300-B5BD-E7D2A24517A3}" dt="2026-01-22T18:38:56.727" v="72" actId="20577"/>
          <ac:spMkLst>
            <pc:docMk/>
            <pc:sldMk cId="2631671016" sldId="1102"/>
            <ac:spMk id="13" creationId="{A0C8D987-AB03-4875-B3E7-8D18DA9408E2}"/>
          </ac:spMkLst>
        </pc:spChg>
        <pc:picChg chg="add mod">
          <ac:chgData name="LAMIAE BEZZAZ" userId="f9bc3cc0-8e1c-4944-afa8-b4b36bbf20e1" providerId="ADAL" clId="{7454C67C-BBFD-4300-B5BD-E7D2A24517A3}" dt="2026-01-22T18:39:07.655" v="74" actId="1076"/>
          <ac:picMkLst>
            <pc:docMk/>
            <pc:sldMk cId="2631671016" sldId="1102"/>
            <ac:picMk id="14" creationId="{3B6CFC50-DAEF-45DB-B5C6-5B4C846B0774}"/>
          </ac:picMkLst>
        </pc:picChg>
        <pc:picChg chg="del">
          <ac:chgData name="LAMIAE BEZZAZ" userId="f9bc3cc0-8e1c-4944-afa8-b4b36bbf20e1" providerId="ADAL" clId="{7454C67C-BBFD-4300-B5BD-E7D2A24517A3}" dt="2026-01-22T18:38:48.396" v="57" actId="478"/>
          <ac:picMkLst>
            <pc:docMk/>
            <pc:sldMk cId="2631671016" sldId="1102"/>
            <ac:picMk id="15" creationId="{D29450BC-5CD5-4728-8D4F-6CFB8C40AD3B}"/>
          </ac:picMkLst>
        </pc:picChg>
      </pc:sldChg>
      <pc:sldMasterChg chg="delSldLayout">
        <pc:chgData name="LAMIAE BEZZAZ" userId="f9bc3cc0-8e1c-4944-afa8-b4b36bbf20e1" providerId="ADAL" clId="{7454C67C-BBFD-4300-B5BD-E7D2A24517A3}" dt="2026-01-22T18:47:20.410" v="115" actId="2696"/>
        <pc:sldMasterMkLst>
          <pc:docMk/>
          <pc:sldMasterMk cId="396500759" sldId="2147483770"/>
        </pc:sldMasterMkLst>
        <pc:sldLayoutChg chg="del">
          <pc:chgData name="LAMIAE BEZZAZ" userId="f9bc3cc0-8e1c-4944-afa8-b4b36bbf20e1" providerId="ADAL" clId="{7454C67C-BBFD-4300-B5BD-E7D2A24517A3}" dt="2026-01-22T18:47:20.410" v="115" actId="2696"/>
          <pc:sldLayoutMkLst>
            <pc:docMk/>
            <pc:sldMasterMk cId="396500759" sldId="2147483770"/>
            <pc:sldLayoutMk cId="2003943954" sldId="2147483779"/>
          </pc:sldLayoutMkLst>
        </pc:sldLayoutChg>
      </pc:sldMasterChg>
    </pc:docChg>
  </pc:docChgLst>
  <pc:docChgLst>
    <pc:chgData name="LAMIAE BEZZAZ" userId="f9bc3cc0-8e1c-4944-afa8-b4b36bbf20e1" providerId="ADAL" clId="{32597B3F-E27E-4B49-B464-281A0716BC54}"/>
    <pc:docChg chg="undo modSld">
      <pc:chgData name="LAMIAE BEZZAZ" userId="f9bc3cc0-8e1c-4944-afa8-b4b36bbf20e1" providerId="ADAL" clId="{32597B3F-E27E-4B49-B464-281A0716BC54}" dt="2026-01-16T18:34:11.675" v="39"/>
      <pc:docMkLst>
        <pc:docMk/>
      </pc:docMkLst>
      <pc:sldChg chg="modSp">
        <pc:chgData name="LAMIAE BEZZAZ" userId="f9bc3cc0-8e1c-4944-afa8-b4b36bbf20e1" providerId="ADAL" clId="{32597B3F-E27E-4B49-B464-281A0716BC54}" dt="2026-01-16T18:33:21.204" v="30"/>
        <pc:sldMkLst>
          <pc:docMk/>
          <pc:sldMk cId="1961739097" sldId="799"/>
        </pc:sldMkLst>
        <pc:spChg chg="mod">
          <ac:chgData name="LAMIAE BEZZAZ" userId="f9bc3cc0-8e1c-4944-afa8-b4b36bbf20e1" providerId="ADAL" clId="{32597B3F-E27E-4B49-B464-281A0716BC54}" dt="2026-01-16T18:33:06.115" v="29" actId="20577"/>
          <ac:spMkLst>
            <pc:docMk/>
            <pc:sldMk cId="1961739097" sldId="799"/>
            <ac:spMk id="13" creationId="{AC6BF3D7-556E-448C-F085-3C1582824A2B}"/>
          </ac:spMkLst>
        </pc:spChg>
        <pc:spChg chg="mod">
          <ac:chgData name="LAMIAE BEZZAZ" userId="f9bc3cc0-8e1c-4944-afa8-b4b36bbf20e1" providerId="ADAL" clId="{32597B3F-E27E-4B49-B464-281A0716BC54}" dt="2026-01-16T18:33:21.204" v="30"/>
          <ac:spMkLst>
            <pc:docMk/>
            <pc:sldMk cId="1961739097" sldId="799"/>
            <ac:spMk id="14" creationId="{55B1DD48-DCD5-6EEE-7311-AD30A741D962}"/>
          </ac:spMkLst>
        </pc:spChg>
      </pc:sldChg>
      <pc:sldChg chg="modSp">
        <pc:chgData name="LAMIAE BEZZAZ" userId="f9bc3cc0-8e1c-4944-afa8-b4b36bbf20e1" providerId="ADAL" clId="{32597B3F-E27E-4B49-B464-281A0716BC54}" dt="2026-01-16T18:33:53.975" v="37"/>
        <pc:sldMkLst>
          <pc:docMk/>
          <pc:sldMk cId="4253363032" sldId="800"/>
        </pc:sldMkLst>
        <pc:spChg chg="mod">
          <ac:chgData name="LAMIAE BEZZAZ" userId="f9bc3cc0-8e1c-4944-afa8-b4b36bbf20e1" providerId="ADAL" clId="{32597B3F-E27E-4B49-B464-281A0716BC54}" dt="2026-01-16T18:33:53.975" v="37"/>
          <ac:spMkLst>
            <pc:docMk/>
            <pc:sldMk cId="4253363032" sldId="800"/>
            <ac:spMk id="14" creationId="{516F0179-3CB0-BDC7-0565-AE10D8CF1805}"/>
          </ac:spMkLst>
        </pc:spChg>
        <pc:spChg chg="mod">
          <ac:chgData name="LAMIAE BEZZAZ" userId="f9bc3cc0-8e1c-4944-afa8-b4b36bbf20e1" providerId="ADAL" clId="{32597B3F-E27E-4B49-B464-281A0716BC54}" dt="2026-01-16T18:33:45.873" v="36" actId="20577"/>
          <ac:spMkLst>
            <pc:docMk/>
            <pc:sldMk cId="4253363032" sldId="800"/>
            <ac:spMk id="17" creationId="{147ED9BD-C99B-11DB-4E09-9646AAF91999}"/>
          </ac:spMkLst>
        </pc:spChg>
      </pc:sldChg>
      <pc:sldChg chg="modSp">
        <pc:chgData name="LAMIAE BEZZAZ" userId="f9bc3cc0-8e1c-4944-afa8-b4b36bbf20e1" providerId="ADAL" clId="{32597B3F-E27E-4B49-B464-281A0716BC54}" dt="2026-01-16T18:34:11.675" v="39"/>
        <pc:sldMkLst>
          <pc:docMk/>
          <pc:sldMk cId="2112265781" sldId="805"/>
        </pc:sldMkLst>
        <pc:spChg chg="mod">
          <ac:chgData name="LAMIAE BEZZAZ" userId="f9bc3cc0-8e1c-4944-afa8-b4b36bbf20e1" providerId="ADAL" clId="{32597B3F-E27E-4B49-B464-281A0716BC54}" dt="2026-01-16T18:34:06.526" v="38"/>
          <ac:spMkLst>
            <pc:docMk/>
            <pc:sldMk cId="2112265781" sldId="805"/>
            <ac:spMk id="10" creationId="{99076A47-0B8D-410C-5BE8-3468CCF0FF3A}"/>
          </ac:spMkLst>
        </pc:spChg>
        <pc:spChg chg="mod">
          <ac:chgData name="LAMIAE BEZZAZ" userId="f9bc3cc0-8e1c-4944-afa8-b4b36bbf20e1" providerId="ADAL" clId="{32597B3F-E27E-4B49-B464-281A0716BC54}" dt="2026-01-16T18:34:11.675" v="39"/>
          <ac:spMkLst>
            <pc:docMk/>
            <pc:sldMk cId="2112265781" sldId="805"/>
            <ac:spMk id="20" creationId="{B8CB6B97-D5A6-06D1-AA2B-60F3D0BA4542}"/>
          </ac:spMkLst>
        </pc:spChg>
      </pc:sldChg>
    </pc:docChg>
  </pc:docChgLst>
  <pc:docChgLst>
    <pc:chgData name="LAMIAE BEZZAZ" userId="f9bc3cc0-8e1c-4944-afa8-b4b36bbf20e1" providerId="ADAL" clId="{E821E4D5-6843-43D8-848B-A2FDCAF0872F}"/>
    <pc:docChg chg="undo custSel addSld delSld modSld sldOrd">
      <pc:chgData name="LAMIAE BEZZAZ" userId="f9bc3cc0-8e1c-4944-afa8-b4b36bbf20e1" providerId="ADAL" clId="{E821E4D5-6843-43D8-848B-A2FDCAF0872F}" dt="2026-01-16T18:20:31.174" v="1073" actId="1076"/>
      <pc:docMkLst>
        <pc:docMk/>
      </pc:docMkLst>
      <pc:sldChg chg="add del">
        <pc:chgData name="LAMIAE BEZZAZ" userId="f9bc3cc0-8e1c-4944-afa8-b4b36bbf20e1" providerId="ADAL" clId="{E821E4D5-6843-43D8-848B-A2FDCAF0872F}" dt="2026-01-16T17:59:04.878" v="841" actId="47"/>
        <pc:sldMkLst>
          <pc:docMk/>
          <pc:sldMk cId="3703491735" sldId="653"/>
        </pc:sldMkLst>
      </pc:sldChg>
      <pc:sldChg chg="add">
        <pc:chgData name="LAMIAE BEZZAZ" userId="f9bc3cc0-8e1c-4944-afa8-b4b36bbf20e1" providerId="ADAL" clId="{E821E4D5-6843-43D8-848B-A2FDCAF0872F}" dt="2026-01-16T17:43:56.310" v="600"/>
        <pc:sldMkLst>
          <pc:docMk/>
          <pc:sldMk cId="1644084619" sldId="680"/>
        </pc:sldMkLst>
      </pc:sldChg>
      <pc:sldChg chg="addSp delSp modSp add del">
        <pc:chgData name="LAMIAE BEZZAZ" userId="f9bc3cc0-8e1c-4944-afa8-b4b36bbf20e1" providerId="ADAL" clId="{E821E4D5-6843-43D8-848B-A2FDCAF0872F}" dt="2026-01-16T18:02:09.143" v="881"/>
        <pc:sldMkLst>
          <pc:docMk/>
          <pc:sldMk cId="1315078761" sldId="717"/>
        </pc:sldMkLst>
        <pc:grpChg chg="del mod">
          <ac:chgData name="LAMIAE BEZZAZ" userId="f9bc3cc0-8e1c-4944-afa8-b4b36bbf20e1" providerId="ADAL" clId="{E821E4D5-6843-43D8-848B-A2FDCAF0872F}" dt="2026-01-16T18:02:08.687" v="880" actId="478"/>
          <ac:grpSpMkLst>
            <pc:docMk/>
            <pc:sldMk cId="1315078761" sldId="717"/>
            <ac:grpSpMk id="7" creationId="{EDB4FAE0-0559-ADEF-2729-8C8413A773FC}"/>
          </ac:grpSpMkLst>
        </pc:grpChg>
        <pc:picChg chg="add">
          <ac:chgData name="LAMIAE BEZZAZ" userId="f9bc3cc0-8e1c-4944-afa8-b4b36bbf20e1" providerId="ADAL" clId="{E821E4D5-6843-43D8-848B-A2FDCAF0872F}" dt="2026-01-16T18:02:09.143" v="881"/>
          <ac:picMkLst>
            <pc:docMk/>
            <pc:sldMk cId="1315078761" sldId="717"/>
            <ac:picMk id="8" creationId="{14DAD2C4-0027-4E9E-921B-5FA0502235F0}"/>
          </ac:picMkLst>
        </pc:picChg>
      </pc:sldChg>
      <pc:sldChg chg="modSp">
        <pc:chgData name="LAMIAE BEZZAZ" userId="f9bc3cc0-8e1c-4944-afa8-b4b36bbf20e1" providerId="ADAL" clId="{E821E4D5-6843-43D8-848B-A2FDCAF0872F}" dt="2026-01-16T16:32:09.661" v="92" actId="20577"/>
        <pc:sldMkLst>
          <pc:docMk/>
          <pc:sldMk cId="1552006823" sldId="780"/>
        </pc:sldMkLst>
        <pc:spChg chg="mod">
          <ac:chgData name="LAMIAE BEZZAZ" userId="f9bc3cc0-8e1c-4944-afa8-b4b36bbf20e1" providerId="ADAL" clId="{E821E4D5-6843-43D8-848B-A2FDCAF0872F}" dt="2026-01-16T16:32:09.661" v="92" actId="20577"/>
          <ac:spMkLst>
            <pc:docMk/>
            <pc:sldMk cId="1552006823" sldId="780"/>
            <ac:spMk id="9" creationId="{D3FE7AFC-ECB0-1948-EBB7-1EAE232ACC06}"/>
          </ac:spMkLst>
        </pc:spChg>
      </pc:sldChg>
      <pc:sldChg chg="delSp delAnim">
        <pc:chgData name="LAMIAE BEZZAZ" userId="f9bc3cc0-8e1c-4944-afa8-b4b36bbf20e1" providerId="ADAL" clId="{E821E4D5-6843-43D8-848B-A2FDCAF0872F}" dt="2026-01-16T16:32:18.966" v="93" actId="478"/>
        <pc:sldMkLst>
          <pc:docMk/>
          <pc:sldMk cId="927543826" sldId="784"/>
        </pc:sldMkLst>
        <pc:picChg chg="del">
          <ac:chgData name="LAMIAE BEZZAZ" userId="f9bc3cc0-8e1c-4944-afa8-b4b36bbf20e1" providerId="ADAL" clId="{E821E4D5-6843-43D8-848B-A2FDCAF0872F}" dt="2026-01-16T16:32:18.966" v="93" actId="478"/>
          <ac:picMkLst>
            <pc:docMk/>
            <pc:sldMk cId="927543826" sldId="784"/>
            <ac:picMk id="2" creationId="{701BE78D-326E-4AA7-BA53-C131D102DDF8}"/>
          </ac:picMkLst>
        </pc:picChg>
      </pc:sldChg>
      <pc:sldChg chg="modSp">
        <pc:chgData name="LAMIAE BEZZAZ" userId="f9bc3cc0-8e1c-4944-afa8-b4b36bbf20e1" providerId="ADAL" clId="{E821E4D5-6843-43D8-848B-A2FDCAF0872F}" dt="2026-01-16T17:56:05.076" v="836" actId="20577"/>
        <pc:sldMkLst>
          <pc:docMk/>
          <pc:sldMk cId="1961739097" sldId="799"/>
        </pc:sldMkLst>
        <pc:spChg chg="mod">
          <ac:chgData name="LAMIAE BEZZAZ" userId="f9bc3cc0-8e1c-4944-afa8-b4b36bbf20e1" providerId="ADAL" clId="{E821E4D5-6843-43D8-848B-A2FDCAF0872F}" dt="2026-01-16T16:30:23.186" v="29" actId="20577"/>
          <ac:spMkLst>
            <pc:docMk/>
            <pc:sldMk cId="1961739097" sldId="799"/>
            <ac:spMk id="13" creationId="{AC6BF3D7-556E-448C-F085-3C1582824A2B}"/>
          </ac:spMkLst>
        </pc:spChg>
        <pc:spChg chg="mod">
          <ac:chgData name="LAMIAE BEZZAZ" userId="f9bc3cc0-8e1c-4944-afa8-b4b36bbf20e1" providerId="ADAL" clId="{E821E4D5-6843-43D8-848B-A2FDCAF0872F}" dt="2026-01-16T17:56:05.076" v="836" actId="20577"/>
          <ac:spMkLst>
            <pc:docMk/>
            <pc:sldMk cId="1961739097" sldId="799"/>
            <ac:spMk id="14" creationId="{55B1DD48-DCD5-6EEE-7311-AD30A741D962}"/>
          </ac:spMkLst>
        </pc:spChg>
        <pc:spChg chg="mod">
          <ac:chgData name="LAMIAE BEZZAZ" userId="f9bc3cc0-8e1c-4944-afa8-b4b36bbf20e1" providerId="ADAL" clId="{E821E4D5-6843-43D8-848B-A2FDCAF0872F}" dt="2026-01-16T16:31:13.535" v="58" actId="20577"/>
          <ac:spMkLst>
            <pc:docMk/>
            <pc:sldMk cId="1961739097" sldId="799"/>
            <ac:spMk id="17" creationId="{39A7660A-DEEB-2C87-175B-55238BB1DF0E}"/>
          </ac:spMkLst>
        </pc:spChg>
      </pc:sldChg>
      <pc:sldChg chg="modSp">
        <pc:chgData name="LAMIAE BEZZAZ" userId="f9bc3cc0-8e1c-4944-afa8-b4b36bbf20e1" providerId="ADAL" clId="{E821E4D5-6843-43D8-848B-A2FDCAF0872F}" dt="2026-01-16T17:55:50.893" v="817" actId="20577"/>
        <pc:sldMkLst>
          <pc:docMk/>
          <pc:sldMk cId="4253363032" sldId="800"/>
        </pc:sldMkLst>
        <pc:spChg chg="mod">
          <ac:chgData name="LAMIAE BEZZAZ" userId="f9bc3cc0-8e1c-4944-afa8-b4b36bbf20e1" providerId="ADAL" clId="{E821E4D5-6843-43D8-848B-A2FDCAF0872F}" dt="2026-01-16T16:38:23.106" v="317" actId="20577"/>
          <ac:spMkLst>
            <pc:docMk/>
            <pc:sldMk cId="4253363032" sldId="800"/>
            <ac:spMk id="13" creationId="{1AAB39AE-C88C-2050-B1F8-20189324A922}"/>
          </ac:spMkLst>
        </pc:spChg>
        <pc:spChg chg="mod">
          <ac:chgData name="LAMIAE BEZZAZ" userId="f9bc3cc0-8e1c-4944-afa8-b4b36bbf20e1" providerId="ADAL" clId="{E821E4D5-6843-43D8-848B-A2FDCAF0872F}" dt="2026-01-16T17:55:50.893" v="817" actId="20577"/>
          <ac:spMkLst>
            <pc:docMk/>
            <pc:sldMk cId="4253363032" sldId="800"/>
            <ac:spMk id="14" creationId="{516F0179-3CB0-BDC7-0565-AE10D8CF1805}"/>
          </ac:spMkLst>
        </pc:spChg>
        <pc:spChg chg="mod">
          <ac:chgData name="LAMIAE BEZZAZ" userId="f9bc3cc0-8e1c-4944-afa8-b4b36bbf20e1" providerId="ADAL" clId="{E821E4D5-6843-43D8-848B-A2FDCAF0872F}" dt="2026-01-16T16:38:34.376" v="319" actId="20577"/>
          <ac:spMkLst>
            <pc:docMk/>
            <pc:sldMk cId="4253363032" sldId="800"/>
            <ac:spMk id="17" creationId="{147ED9BD-C99B-11DB-4E09-9646AAF91999}"/>
          </ac:spMkLst>
        </pc:spChg>
      </pc:sldChg>
      <pc:sldChg chg="modSp">
        <pc:chgData name="LAMIAE BEZZAZ" userId="f9bc3cc0-8e1c-4944-afa8-b4b36bbf20e1" providerId="ADAL" clId="{E821E4D5-6843-43D8-848B-A2FDCAF0872F}" dt="2026-01-16T17:55:21.713" v="774" actId="20577"/>
        <pc:sldMkLst>
          <pc:docMk/>
          <pc:sldMk cId="2112265781" sldId="805"/>
        </pc:sldMkLst>
        <pc:spChg chg="mod">
          <ac:chgData name="LAMIAE BEZZAZ" userId="f9bc3cc0-8e1c-4944-afa8-b4b36bbf20e1" providerId="ADAL" clId="{E821E4D5-6843-43D8-848B-A2FDCAF0872F}" dt="2026-01-16T17:54:54.967" v="748" actId="20577"/>
          <ac:spMkLst>
            <pc:docMk/>
            <pc:sldMk cId="2112265781" sldId="805"/>
            <ac:spMk id="10" creationId="{99076A47-0B8D-410C-5BE8-3468CCF0FF3A}"/>
          </ac:spMkLst>
        </pc:spChg>
        <pc:spChg chg="mod">
          <ac:chgData name="LAMIAE BEZZAZ" userId="f9bc3cc0-8e1c-4944-afa8-b4b36bbf20e1" providerId="ADAL" clId="{E821E4D5-6843-43D8-848B-A2FDCAF0872F}" dt="2026-01-16T17:54:49.480" v="746" actId="20577"/>
          <ac:spMkLst>
            <pc:docMk/>
            <pc:sldMk cId="2112265781" sldId="805"/>
            <ac:spMk id="11" creationId="{798278C3-473A-7110-313B-F546DD4BFE12}"/>
          </ac:spMkLst>
        </pc:spChg>
        <pc:spChg chg="mod">
          <ac:chgData name="LAMIAE BEZZAZ" userId="f9bc3cc0-8e1c-4944-afa8-b4b36bbf20e1" providerId="ADAL" clId="{E821E4D5-6843-43D8-848B-A2FDCAF0872F}" dt="2026-01-16T17:55:21.713" v="774" actId="20577"/>
          <ac:spMkLst>
            <pc:docMk/>
            <pc:sldMk cId="2112265781" sldId="805"/>
            <ac:spMk id="20" creationId="{B8CB6B97-D5A6-06D1-AA2B-60F3D0BA4542}"/>
          </ac:spMkLst>
        </pc:spChg>
      </pc:sldChg>
      <pc:sldChg chg="modSp">
        <pc:chgData name="LAMIAE BEZZAZ" userId="f9bc3cc0-8e1c-4944-afa8-b4b36bbf20e1" providerId="ADAL" clId="{E821E4D5-6843-43D8-848B-A2FDCAF0872F}" dt="2026-01-16T16:38:56.113" v="321" actId="20577"/>
        <pc:sldMkLst>
          <pc:docMk/>
          <pc:sldMk cId="4013234726" sldId="814"/>
        </pc:sldMkLst>
        <pc:spChg chg="mod">
          <ac:chgData name="LAMIAE BEZZAZ" userId="f9bc3cc0-8e1c-4944-afa8-b4b36bbf20e1" providerId="ADAL" clId="{E821E4D5-6843-43D8-848B-A2FDCAF0872F}" dt="2026-01-16T16:38:56.113" v="321" actId="20577"/>
          <ac:spMkLst>
            <pc:docMk/>
            <pc:sldMk cId="4013234726" sldId="814"/>
            <ac:spMk id="2" creationId="{B84B0CC2-B73A-ED67-AA84-FA67AF3FDF7B}"/>
          </ac:spMkLst>
        </pc:spChg>
      </pc:sldChg>
      <pc:sldChg chg="addSp delSp modSp add del">
        <pc:chgData name="LAMIAE BEZZAZ" userId="f9bc3cc0-8e1c-4944-afa8-b4b36bbf20e1" providerId="ADAL" clId="{E821E4D5-6843-43D8-848B-A2FDCAF0872F}" dt="2026-01-16T18:19:25.577" v="1030" actId="478"/>
        <pc:sldMkLst>
          <pc:docMk/>
          <pc:sldMk cId="2523018488" sldId="838"/>
        </pc:sldMkLst>
        <pc:spChg chg="mod">
          <ac:chgData name="LAMIAE BEZZAZ" userId="f9bc3cc0-8e1c-4944-afa8-b4b36bbf20e1" providerId="ADAL" clId="{E821E4D5-6843-43D8-848B-A2FDCAF0872F}" dt="2026-01-16T18:19:24.223" v="1029" actId="1076"/>
          <ac:spMkLst>
            <pc:docMk/>
            <pc:sldMk cId="2523018488" sldId="838"/>
            <ac:spMk id="13" creationId="{0E93B0D7-2AE3-8044-B1F2-B19E8E489515}"/>
          </ac:spMkLst>
        </pc:spChg>
        <pc:grpChg chg="del">
          <ac:chgData name="LAMIAE BEZZAZ" userId="f9bc3cc0-8e1c-4944-afa8-b4b36bbf20e1" providerId="ADAL" clId="{E821E4D5-6843-43D8-848B-A2FDCAF0872F}" dt="2026-01-16T18:02:40.569" v="892" actId="478"/>
          <ac:grpSpMkLst>
            <pc:docMk/>
            <pc:sldMk cId="2523018488" sldId="838"/>
            <ac:grpSpMk id="3" creationId="{521D4600-3EE6-7D6D-DD00-1A428F41AD9B}"/>
          </ac:grpSpMkLst>
        </pc:grpChg>
        <pc:picChg chg="del">
          <ac:chgData name="LAMIAE BEZZAZ" userId="f9bc3cc0-8e1c-4944-afa8-b4b36bbf20e1" providerId="ADAL" clId="{E821E4D5-6843-43D8-848B-A2FDCAF0872F}" dt="2026-01-16T18:19:25.577" v="1030" actId="478"/>
          <ac:picMkLst>
            <pc:docMk/>
            <pc:sldMk cId="2523018488" sldId="838"/>
            <ac:picMk id="2" creationId="{FD92C1C6-D747-44F9-97FF-784995756AA1}"/>
          </ac:picMkLst>
        </pc:picChg>
        <pc:picChg chg="del">
          <ac:chgData name="LAMIAE BEZZAZ" userId="f9bc3cc0-8e1c-4944-afa8-b4b36bbf20e1" providerId="ADAL" clId="{E821E4D5-6843-43D8-848B-A2FDCAF0872F}" dt="2026-01-16T18:02:59.048" v="894" actId="478"/>
          <ac:picMkLst>
            <pc:docMk/>
            <pc:sldMk cId="2523018488" sldId="838"/>
            <ac:picMk id="6" creationId="{7B111F3A-ED10-08C0-E60C-8A2B583456C5}"/>
          </ac:picMkLst>
        </pc:picChg>
        <pc:picChg chg="add">
          <ac:chgData name="LAMIAE BEZZAZ" userId="f9bc3cc0-8e1c-4944-afa8-b4b36bbf20e1" providerId="ADAL" clId="{E821E4D5-6843-43D8-848B-A2FDCAF0872F}" dt="2026-01-16T18:02:41.110" v="893"/>
          <ac:picMkLst>
            <pc:docMk/>
            <pc:sldMk cId="2523018488" sldId="838"/>
            <ac:picMk id="14" creationId="{E23723B4-E44C-49F9-B923-593100B14272}"/>
          </ac:picMkLst>
        </pc:picChg>
        <pc:picChg chg="add mod">
          <ac:chgData name="LAMIAE BEZZAZ" userId="f9bc3cc0-8e1c-4944-afa8-b4b36bbf20e1" providerId="ADAL" clId="{E821E4D5-6843-43D8-848B-A2FDCAF0872F}" dt="2026-01-16T18:03:05.241" v="897" actId="1076"/>
          <ac:picMkLst>
            <pc:docMk/>
            <pc:sldMk cId="2523018488" sldId="838"/>
            <ac:picMk id="15" creationId="{613F7141-0B92-44F4-8947-81FF7E255127}"/>
          </ac:picMkLst>
        </pc:picChg>
        <pc:inkChg chg="del">
          <ac:chgData name="LAMIAE BEZZAZ" userId="f9bc3cc0-8e1c-4944-afa8-b4b36bbf20e1" providerId="ADAL" clId="{E821E4D5-6843-43D8-848B-A2FDCAF0872F}" dt="2026-01-16T18:19:16.116" v="1027" actId="478"/>
          <ac:inkMkLst>
            <pc:docMk/>
            <pc:sldMk cId="2523018488" sldId="838"/>
            <ac:inkMk id="11" creationId="{D3478642-7179-8052-4A79-2980A4C412DC}"/>
          </ac:inkMkLst>
        </pc:inkChg>
        <pc:inkChg chg="del">
          <ac:chgData name="LAMIAE BEZZAZ" userId="f9bc3cc0-8e1c-4944-afa8-b4b36bbf20e1" providerId="ADAL" clId="{E821E4D5-6843-43D8-848B-A2FDCAF0872F}" dt="2026-01-16T18:19:19.787" v="1028" actId="478"/>
          <ac:inkMkLst>
            <pc:docMk/>
            <pc:sldMk cId="2523018488" sldId="838"/>
            <ac:inkMk id="12" creationId="{C6A80F48-F328-F8CD-E481-CE2FEC3BAB4D}"/>
          </ac:inkMkLst>
        </pc:inkChg>
      </pc:sldChg>
      <pc:sldChg chg="delSp modSp">
        <pc:chgData name="LAMIAE BEZZAZ" userId="f9bc3cc0-8e1c-4944-afa8-b4b36bbf20e1" providerId="ADAL" clId="{E821E4D5-6843-43D8-848B-A2FDCAF0872F}" dt="2026-01-16T18:20:31.174" v="1073" actId="1076"/>
        <pc:sldMkLst>
          <pc:docMk/>
          <pc:sldMk cId="3477044608" sldId="840"/>
        </pc:sldMkLst>
        <pc:spChg chg="mod">
          <ac:chgData name="LAMIAE BEZZAZ" userId="f9bc3cc0-8e1c-4944-afa8-b4b36bbf20e1" providerId="ADAL" clId="{E821E4D5-6843-43D8-848B-A2FDCAF0872F}" dt="2026-01-16T18:20:19.729" v="1072" actId="20577"/>
          <ac:spMkLst>
            <pc:docMk/>
            <pc:sldMk cId="3477044608" sldId="840"/>
            <ac:spMk id="3" creationId="{D1CE7426-7940-88AA-8163-4CC672C6CAF2}"/>
          </ac:spMkLst>
        </pc:spChg>
        <pc:spChg chg="mod">
          <ac:chgData name="LAMIAE BEZZAZ" userId="f9bc3cc0-8e1c-4944-afa8-b4b36bbf20e1" providerId="ADAL" clId="{E821E4D5-6843-43D8-848B-A2FDCAF0872F}" dt="2026-01-16T18:20:31.174" v="1073" actId="1076"/>
          <ac:spMkLst>
            <pc:docMk/>
            <pc:sldMk cId="3477044608" sldId="840"/>
            <ac:spMk id="10" creationId="{A5FB09E5-B418-4DC0-A9C3-983C8600C521}"/>
          </ac:spMkLst>
        </pc:spChg>
        <pc:picChg chg="del">
          <ac:chgData name="LAMIAE BEZZAZ" userId="f9bc3cc0-8e1c-4944-afa8-b4b36bbf20e1" providerId="ADAL" clId="{E821E4D5-6843-43D8-848B-A2FDCAF0872F}" dt="2026-01-16T18:19:29.323" v="1031" actId="478"/>
          <ac:picMkLst>
            <pc:docMk/>
            <pc:sldMk cId="3477044608" sldId="840"/>
            <ac:picMk id="8" creationId="{563D92D9-5DA9-4BF3-B8B6-270C61A54143}"/>
          </ac:picMkLst>
        </pc:picChg>
        <pc:inkChg chg="del">
          <ac:chgData name="LAMIAE BEZZAZ" userId="f9bc3cc0-8e1c-4944-afa8-b4b36bbf20e1" providerId="ADAL" clId="{E821E4D5-6843-43D8-848B-A2FDCAF0872F}" dt="2026-01-16T18:19:37.426" v="1032" actId="478"/>
          <ac:inkMkLst>
            <pc:docMk/>
            <pc:sldMk cId="3477044608" sldId="840"/>
            <ac:inkMk id="12" creationId="{DC4F99A0-D452-C9D6-23D0-2075B6CCF2BA}"/>
          </ac:inkMkLst>
        </pc:inkChg>
      </pc:sldChg>
      <pc:sldChg chg="addSp delSp modSp add">
        <pc:chgData name="LAMIAE BEZZAZ" userId="f9bc3cc0-8e1c-4944-afa8-b4b36bbf20e1" providerId="ADAL" clId="{E821E4D5-6843-43D8-848B-A2FDCAF0872F}" dt="2026-01-16T18:00:43.363" v="851"/>
        <pc:sldMkLst>
          <pc:docMk/>
          <pc:sldMk cId="2559130828" sldId="849"/>
        </pc:sldMkLst>
        <pc:spChg chg="mod">
          <ac:chgData name="LAMIAE BEZZAZ" userId="f9bc3cc0-8e1c-4944-afa8-b4b36bbf20e1" providerId="ADAL" clId="{E821E4D5-6843-43D8-848B-A2FDCAF0872F}" dt="2026-01-16T17:44:36.388" v="602" actId="20577"/>
          <ac:spMkLst>
            <pc:docMk/>
            <pc:sldMk cId="2559130828" sldId="849"/>
            <ac:spMk id="2" creationId="{7BD5629D-9478-9A1C-04E7-C9B880BD0C00}"/>
          </ac:spMkLst>
        </pc:spChg>
        <pc:spChg chg="mod">
          <ac:chgData name="LAMIAE BEZZAZ" userId="f9bc3cc0-8e1c-4944-afa8-b4b36bbf20e1" providerId="ADAL" clId="{E821E4D5-6843-43D8-848B-A2FDCAF0872F}" dt="2026-01-16T17:44:44.417" v="604" actId="20577"/>
          <ac:spMkLst>
            <pc:docMk/>
            <pc:sldMk cId="2559130828" sldId="849"/>
            <ac:spMk id="5" creationId="{315895FF-8CE3-CB65-AE8E-73734C49FA48}"/>
          </ac:spMkLst>
        </pc:spChg>
        <pc:grpChg chg="del">
          <ac:chgData name="LAMIAE BEZZAZ" userId="f9bc3cc0-8e1c-4944-afa8-b4b36bbf20e1" providerId="ADAL" clId="{E821E4D5-6843-43D8-848B-A2FDCAF0872F}" dt="2026-01-16T18:00:42.481" v="850" actId="478"/>
          <ac:grpSpMkLst>
            <pc:docMk/>
            <pc:sldMk cId="2559130828" sldId="849"/>
            <ac:grpSpMk id="6" creationId="{7A89FF70-A0FF-4349-88C0-4402A4CAB547}"/>
          </ac:grpSpMkLst>
        </pc:grpChg>
        <pc:picChg chg="add">
          <ac:chgData name="LAMIAE BEZZAZ" userId="f9bc3cc0-8e1c-4944-afa8-b4b36bbf20e1" providerId="ADAL" clId="{E821E4D5-6843-43D8-848B-A2FDCAF0872F}" dt="2026-01-16T18:00:43.363" v="851"/>
          <ac:picMkLst>
            <pc:docMk/>
            <pc:sldMk cId="2559130828" sldId="849"/>
            <ac:picMk id="9" creationId="{D028103C-0D37-433C-BE6D-E34002E63E16}"/>
          </ac:picMkLst>
        </pc:picChg>
      </pc:sldChg>
      <pc:sldChg chg="delSp modSp">
        <pc:chgData name="LAMIAE BEZZAZ" userId="f9bc3cc0-8e1c-4944-afa8-b4b36bbf20e1" providerId="ADAL" clId="{E821E4D5-6843-43D8-848B-A2FDCAF0872F}" dt="2026-01-16T16:35:32.829" v="231" actId="478"/>
        <pc:sldMkLst>
          <pc:docMk/>
          <pc:sldMk cId="3978799105" sldId="856"/>
        </pc:sldMkLst>
        <pc:spChg chg="mod">
          <ac:chgData name="LAMIAE BEZZAZ" userId="f9bc3cc0-8e1c-4944-afa8-b4b36bbf20e1" providerId="ADAL" clId="{E821E4D5-6843-43D8-848B-A2FDCAF0872F}" dt="2026-01-16T16:35:20.784" v="222" actId="20577"/>
          <ac:spMkLst>
            <pc:docMk/>
            <pc:sldMk cId="3978799105" sldId="856"/>
            <ac:spMk id="12" creationId="{900215F0-8437-80F7-6673-7C17B3ADC28A}"/>
          </ac:spMkLst>
        </pc:spChg>
        <pc:spChg chg="mod">
          <ac:chgData name="LAMIAE BEZZAZ" userId="f9bc3cc0-8e1c-4944-afa8-b4b36bbf20e1" providerId="ADAL" clId="{E821E4D5-6843-43D8-848B-A2FDCAF0872F}" dt="2026-01-16T16:35:29.708" v="230" actId="20577"/>
          <ac:spMkLst>
            <pc:docMk/>
            <pc:sldMk cId="3978799105" sldId="856"/>
            <ac:spMk id="13" creationId="{A0C8D987-AB03-4875-B3E7-8D18DA9408E2}"/>
          </ac:spMkLst>
        </pc:spChg>
        <pc:picChg chg="del">
          <ac:chgData name="LAMIAE BEZZAZ" userId="f9bc3cc0-8e1c-4944-afa8-b4b36bbf20e1" providerId="ADAL" clId="{E821E4D5-6843-43D8-848B-A2FDCAF0872F}" dt="2026-01-16T16:35:24.235" v="223" actId="478"/>
          <ac:picMkLst>
            <pc:docMk/>
            <pc:sldMk cId="3978799105" sldId="856"/>
            <ac:picMk id="4" creationId="{D75DB077-957A-48CC-899E-86884BCA7C59}"/>
          </ac:picMkLst>
        </pc:picChg>
        <pc:picChg chg="del">
          <ac:chgData name="LAMIAE BEZZAZ" userId="f9bc3cc0-8e1c-4944-afa8-b4b36bbf20e1" providerId="ADAL" clId="{E821E4D5-6843-43D8-848B-A2FDCAF0872F}" dt="2026-01-16T16:35:32.829" v="231" actId="478"/>
          <ac:picMkLst>
            <pc:docMk/>
            <pc:sldMk cId="3978799105" sldId="856"/>
            <ac:picMk id="21" creationId="{ACEEAE72-B2C9-4C35-AE9C-FAC82F987269}"/>
          </ac:picMkLst>
        </pc:picChg>
      </pc:sldChg>
      <pc:sldChg chg="addSp delSp modSp">
        <pc:chgData name="LAMIAE BEZZAZ" userId="f9bc3cc0-8e1c-4944-afa8-b4b36bbf20e1" providerId="ADAL" clId="{E821E4D5-6843-43D8-848B-A2FDCAF0872F}" dt="2026-01-16T16:38:07.389" v="293" actId="20577"/>
        <pc:sldMkLst>
          <pc:docMk/>
          <pc:sldMk cId="155599131" sldId="888"/>
        </pc:sldMkLst>
        <pc:spChg chg="del">
          <ac:chgData name="LAMIAE BEZZAZ" userId="f9bc3cc0-8e1c-4944-afa8-b4b36bbf20e1" providerId="ADAL" clId="{E821E4D5-6843-43D8-848B-A2FDCAF0872F}" dt="2026-01-16T16:37:55.338" v="282" actId="478"/>
          <ac:spMkLst>
            <pc:docMk/>
            <pc:sldMk cId="155599131" sldId="888"/>
            <ac:spMk id="10" creationId="{6A8ECE42-5C35-4898-8537-7FE06B0E4138}"/>
          </ac:spMkLst>
        </pc:spChg>
        <pc:spChg chg="mod">
          <ac:chgData name="LAMIAE BEZZAZ" userId="f9bc3cc0-8e1c-4944-afa8-b4b36bbf20e1" providerId="ADAL" clId="{E821E4D5-6843-43D8-848B-A2FDCAF0872F}" dt="2026-01-16T16:38:07.389" v="293" actId="20577"/>
          <ac:spMkLst>
            <pc:docMk/>
            <pc:sldMk cId="155599131" sldId="888"/>
            <ac:spMk id="11" creationId="{8525C774-FE0B-4DF6-99CE-2F0E590D14DE}"/>
          </ac:spMkLst>
        </pc:spChg>
        <pc:spChg chg="add mod">
          <ac:chgData name="LAMIAE BEZZAZ" userId="f9bc3cc0-8e1c-4944-afa8-b4b36bbf20e1" providerId="ADAL" clId="{E821E4D5-6843-43D8-848B-A2FDCAF0872F}" dt="2026-01-16T16:38:00.465" v="284" actId="1076"/>
          <ac:spMkLst>
            <pc:docMk/>
            <pc:sldMk cId="155599131" sldId="888"/>
            <ac:spMk id="12" creationId="{6B717EBA-28BC-46B4-9856-AA135F236843}"/>
          </ac:spMkLst>
        </pc:spChg>
      </pc:sldChg>
      <pc:sldChg chg="addSp delSp modSp add">
        <pc:chgData name="LAMIAE BEZZAZ" userId="f9bc3cc0-8e1c-4944-afa8-b4b36bbf20e1" providerId="ADAL" clId="{E821E4D5-6843-43D8-848B-A2FDCAF0872F}" dt="2026-01-16T18:01:54.454" v="875"/>
        <pc:sldMkLst>
          <pc:docMk/>
          <pc:sldMk cId="3147647600" sldId="1040"/>
        </pc:sldMkLst>
        <pc:spChg chg="mod">
          <ac:chgData name="LAMIAE BEZZAZ" userId="f9bc3cc0-8e1c-4944-afa8-b4b36bbf20e1" providerId="ADAL" clId="{E821E4D5-6843-43D8-848B-A2FDCAF0872F}" dt="2026-01-16T17:53:29.325" v="697" actId="20577"/>
          <ac:spMkLst>
            <pc:docMk/>
            <pc:sldMk cId="3147647600" sldId="1040"/>
            <ac:spMk id="9" creationId="{A2E396AE-D924-900E-3056-8C6FD4D8A8E7}"/>
          </ac:spMkLst>
        </pc:spChg>
        <pc:grpChg chg="del">
          <ac:chgData name="LAMIAE BEZZAZ" userId="f9bc3cc0-8e1c-4944-afa8-b4b36bbf20e1" providerId="ADAL" clId="{E821E4D5-6843-43D8-848B-A2FDCAF0872F}" dt="2026-01-16T18:01:54.020" v="874" actId="478"/>
          <ac:grpSpMkLst>
            <pc:docMk/>
            <pc:sldMk cId="3147647600" sldId="1040"/>
            <ac:grpSpMk id="5" creationId="{A7248833-674C-4CB1-8FCD-4AEE7A6ED073}"/>
          </ac:grpSpMkLst>
        </pc:grpChg>
        <pc:picChg chg="add del">
          <ac:chgData name="LAMIAE BEZZAZ" userId="f9bc3cc0-8e1c-4944-afa8-b4b36bbf20e1" providerId="ADAL" clId="{E821E4D5-6843-43D8-848B-A2FDCAF0872F}" dt="2026-01-16T17:53:32.145" v="698" actId="478"/>
          <ac:picMkLst>
            <pc:docMk/>
            <pc:sldMk cId="3147647600" sldId="1040"/>
            <ac:picMk id="3" creationId="{478490AD-CD81-4581-B7E7-5B15CE78C8F1}"/>
          </ac:picMkLst>
        </pc:picChg>
        <pc:picChg chg="add">
          <ac:chgData name="LAMIAE BEZZAZ" userId="f9bc3cc0-8e1c-4944-afa8-b4b36bbf20e1" providerId="ADAL" clId="{E821E4D5-6843-43D8-848B-A2FDCAF0872F}" dt="2026-01-16T18:01:54.454" v="875"/>
          <ac:picMkLst>
            <pc:docMk/>
            <pc:sldMk cId="3147647600" sldId="1040"/>
            <ac:picMk id="10" creationId="{1E0FC17B-C118-4BB3-8D5C-A722F8345002}"/>
          </ac:picMkLst>
        </pc:picChg>
      </pc:sldChg>
      <pc:sldChg chg="addSp delSp modSp add del">
        <pc:chgData name="LAMIAE BEZZAZ" userId="f9bc3cc0-8e1c-4944-afa8-b4b36bbf20e1" providerId="ADAL" clId="{E821E4D5-6843-43D8-848B-A2FDCAF0872F}" dt="2026-01-16T18:06:18.028" v="933" actId="20577"/>
        <pc:sldMkLst>
          <pc:docMk/>
          <pc:sldMk cId="997152735" sldId="1041"/>
        </pc:sldMkLst>
        <pc:spChg chg="mod">
          <ac:chgData name="LAMIAE BEZZAZ" userId="f9bc3cc0-8e1c-4944-afa8-b4b36bbf20e1" providerId="ADAL" clId="{E821E4D5-6843-43D8-848B-A2FDCAF0872F}" dt="2026-01-16T18:06:18.028" v="933" actId="20577"/>
          <ac:spMkLst>
            <pc:docMk/>
            <pc:sldMk cId="997152735" sldId="1041"/>
            <ac:spMk id="14" creationId="{8E7DA5ED-B7C3-DE75-614A-6DD3D92A1478}"/>
          </ac:spMkLst>
        </pc:spChg>
        <pc:picChg chg="del">
          <ac:chgData name="LAMIAE BEZZAZ" userId="f9bc3cc0-8e1c-4944-afa8-b4b36bbf20e1" providerId="ADAL" clId="{E821E4D5-6843-43D8-848B-A2FDCAF0872F}" dt="2026-01-16T18:06:06.896" v="929" actId="478"/>
          <ac:picMkLst>
            <pc:docMk/>
            <pc:sldMk cId="997152735" sldId="1041"/>
            <ac:picMk id="2" creationId="{AC1D7D24-A6FD-4737-B696-C89CA2D9C9CF}"/>
          </ac:picMkLst>
        </pc:picChg>
        <pc:picChg chg="add mod">
          <ac:chgData name="LAMIAE BEZZAZ" userId="f9bc3cc0-8e1c-4944-afa8-b4b36bbf20e1" providerId="ADAL" clId="{E821E4D5-6843-43D8-848B-A2FDCAF0872F}" dt="2026-01-16T18:06:15.894" v="931" actId="1076"/>
          <ac:picMkLst>
            <pc:docMk/>
            <pc:sldMk cId="997152735" sldId="1041"/>
            <ac:picMk id="5" creationId="{BB50EDE9-9EFB-40D4-B393-7FA0E895FB6F}"/>
          </ac:picMkLst>
        </pc:picChg>
      </pc:sldChg>
      <pc:sldChg chg="modSp">
        <pc:chgData name="LAMIAE BEZZAZ" userId="f9bc3cc0-8e1c-4944-afa8-b4b36bbf20e1" providerId="ADAL" clId="{E821E4D5-6843-43D8-848B-A2FDCAF0872F}" dt="2026-01-16T16:33:21.343" v="159" actId="108"/>
        <pc:sldMkLst>
          <pc:docMk/>
          <pc:sldMk cId="3894725599" sldId="1047"/>
        </pc:sldMkLst>
        <pc:spChg chg="mod">
          <ac:chgData name="LAMIAE BEZZAZ" userId="f9bc3cc0-8e1c-4944-afa8-b4b36bbf20e1" providerId="ADAL" clId="{E821E4D5-6843-43D8-848B-A2FDCAF0872F}" dt="2026-01-16T16:33:21.343" v="159" actId="108"/>
          <ac:spMkLst>
            <pc:docMk/>
            <pc:sldMk cId="3894725599" sldId="1047"/>
            <ac:spMk id="3" creationId="{7E43ABAB-21E5-E70C-FEF4-442F21C09674}"/>
          </ac:spMkLst>
        </pc:spChg>
      </pc:sldChg>
      <pc:sldChg chg="modSp">
        <pc:chgData name="LAMIAE BEZZAZ" userId="f9bc3cc0-8e1c-4944-afa8-b4b36bbf20e1" providerId="ADAL" clId="{E821E4D5-6843-43D8-848B-A2FDCAF0872F}" dt="2026-01-16T16:35:01.012" v="203" actId="20577"/>
        <pc:sldMkLst>
          <pc:docMk/>
          <pc:sldMk cId="3760893793" sldId="1050"/>
        </pc:sldMkLst>
        <pc:spChg chg="mod">
          <ac:chgData name="LAMIAE BEZZAZ" userId="f9bc3cc0-8e1c-4944-afa8-b4b36bbf20e1" providerId="ADAL" clId="{E821E4D5-6843-43D8-848B-A2FDCAF0872F}" dt="2026-01-16T16:35:01.012" v="203" actId="20577"/>
          <ac:spMkLst>
            <pc:docMk/>
            <pc:sldMk cId="3760893793" sldId="1050"/>
            <ac:spMk id="5" creationId="{7F158048-7325-D806-EA58-152088C057AC}"/>
          </ac:spMkLst>
        </pc:spChg>
      </pc:sldChg>
      <pc:sldChg chg="modSp">
        <pc:chgData name="LAMIAE BEZZAZ" userId="f9bc3cc0-8e1c-4944-afa8-b4b36bbf20e1" providerId="ADAL" clId="{E821E4D5-6843-43D8-848B-A2FDCAF0872F}" dt="2026-01-16T16:26:59.094" v="27" actId="20577"/>
        <pc:sldMkLst>
          <pc:docMk/>
          <pc:sldMk cId="719573920" sldId="1053"/>
        </pc:sldMkLst>
        <pc:spChg chg="mod">
          <ac:chgData name="LAMIAE BEZZAZ" userId="f9bc3cc0-8e1c-4944-afa8-b4b36bbf20e1" providerId="ADAL" clId="{E821E4D5-6843-43D8-848B-A2FDCAF0872F}" dt="2026-01-16T16:26:34.568" v="11" actId="20577"/>
          <ac:spMkLst>
            <pc:docMk/>
            <pc:sldMk cId="719573920" sldId="1053"/>
            <ac:spMk id="3" creationId="{0018BFEA-5391-DF2D-65A5-7815BAF0E488}"/>
          </ac:spMkLst>
        </pc:spChg>
        <pc:spChg chg="mod">
          <ac:chgData name="LAMIAE BEZZAZ" userId="f9bc3cc0-8e1c-4944-afa8-b4b36bbf20e1" providerId="ADAL" clId="{E821E4D5-6843-43D8-848B-A2FDCAF0872F}" dt="2026-01-16T16:26:45.324" v="15" actId="20577"/>
          <ac:spMkLst>
            <pc:docMk/>
            <pc:sldMk cId="719573920" sldId="1053"/>
            <ac:spMk id="5" creationId="{F4C33C7C-984C-F250-FB5E-05D2C11BE132}"/>
          </ac:spMkLst>
        </pc:spChg>
        <pc:spChg chg="mod">
          <ac:chgData name="LAMIAE BEZZAZ" userId="f9bc3cc0-8e1c-4944-afa8-b4b36bbf20e1" providerId="ADAL" clId="{E821E4D5-6843-43D8-848B-A2FDCAF0872F}" dt="2026-01-16T16:26:23.219" v="7" actId="20577"/>
          <ac:spMkLst>
            <pc:docMk/>
            <pc:sldMk cId="719573920" sldId="1053"/>
            <ac:spMk id="58" creationId="{83C28088-0DA7-C997-EDDA-2D9D922584DF}"/>
          </ac:spMkLst>
        </pc:spChg>
        <pc:spChg chg="mod">
          <ac:chgData name="LAMIAE BEZZAZ" userId="f9bc3cc0-8e1c-4944-afa8-b4b36bbf20e1" providerId="ADAL" clId="{E821E4D5-6843-43D8-848B-A2FDCAF0872F}" dt="2026-01-16T16:26:59.094" v="27" actId="20577"/>
          <ac:spMkLst>
            <pc:docMk/>
            <pc:sldMk cId="719573920" sldId="1053"/>
            <ac:spMk id="61" creationId="{4FA87CEC-D652-B9BE-46F0-2FCE5C272FE0}"/>
          </ac:spMkLst>
        </pc:spChg>
      </pc:sldChg>
      <pc:sldChg chg="addSp delSp modSp add">
        <pc:chgData name="LAMIAE BEZZAZ" userId="f9bc3cc0-8e1c-4944-afa8-b4b36bbf20e1" providerId="ADAL" clId="{E821E4D5-6843-43D8-848B-A2FDCAF0872F}" dt="2026-01-16T18:01:04.363" v="853"/>
        <pc:sldMkLst>
          <pc:docMk/>
          <pc:sldMk cId="1502418412" sldId="1055"/>
        </pc:sldMkLst>
        <pc:spChg chg="mod">
          <ac:chgData name="LAMIAE BEZZAZ" userId="f9bc3cc0-8e1c-4944-afa8-b4b36bbf20e1" providerId="ADAL" clId="{E821E4D5-6843-43D8-848B-A2FDCAF0872F}" dt="2026-01-16T17:44:50.247" v="605" actId="20577"/>
          <ac:spMkLst>
            <pc:docMk/>
            <pc:sldMk cId="1502418412" sldId="1055"/>
            <ac:spMk id="5" creationId="{315895FF-8CE3-CB65-AE8E-73734C49FA48}"/>
          </ac:spMkLst>
        </pc:spChg>
        <pc:picChg chg="del">
          <ac:chgData name="LAMIAE BEZZAZ" userId="f9bc3cc0-8e1c-4944-afa8-b4b36bbf20e1" providerId="ADAL" clId="{E821E4D5-6843-43D8-848B-A2FDCAF0872F}" dt="2026-01-16T18:01:03.893" v="852" actId="478"/>
          <ac:picMkLst>
            <pc:docMk/>
            <pc:sldMk cId="1502418412" sldId="1055"/>
            <ac:picMk id="3" creationId="{FB23CB82-A95C-B318-BECF-83AFD13687DB}"/>
          </ac:picMkLst>
        </pc:picChg>
        <pc:picChg chg="add">
          <ac:chgData name="LAMIAE BEZZAZ" userId="f9bc3cc0-8e1c-4944-afa8-b4b36bbf20e1" providerId="ADAL" clId="{E821E4D5-6843-43D8-848B-A2FDCAF0872F}" dt="2026-01-16T18:01:04.363" v="853"/>
          <ac:picMkLst>
            <pc:docMk/>
            <pc:sldMk cId="1502418412" sldId="1055"/>
            <ac:picMk id="6" creationId="{4F868F13-8D8A-47AF-9099-F829D3F1B516}"/>
          </ac:picMkLst>
        </pc:picChg>
      </pc:sldChg>
      <pc:sldChg chg="addSp delSp modSp add">
        <pc:chgData name="LAMIAE BEZZAZ" userId="f9bc3cc0-8e1c-4944-afa8-b4b36bbf20e1" providerId="ADAL" clId="{E821E4D5-6843-43D8-848B-A2FDCAF0872F}" dt="2026-01-16T18:01:13.994" v="859" actId="1035"/>
        <pc:sldMkLst>
          <pc:docMk/>
          <pc:sldMk cId="1013917613" sldId="1056"/>
        </pc:sldMkLst>
        <pc:spChg chg="mod">
          <ac:chgData name="LAMIAE BEZZAZ" userId="f9bc3cc0-8e1c-4944-afa8-b4b36bbf20e1" providerId="ADAL" clId="{E821E4D5-6843-43D8-848B-A2FDCAF0872F}" dt="2026-01-16T17:45:09.017" v="608" actId="20577"/>
          <ac:spMkLst>
            <pc:docMk/>
            <pc:sldMk cId="1013917613" sldId="1056"/>
            <ac:spMk id="4" creationId="{01DE93E8-122F-4E3B-BA88-9009A519AFE9}"/>
          </ac:spMkLst>
        </pc:spChg>
        <pc:picChg chg="del">
          <ac:chgData name="LAMIAE BEZZAZ" userId="f9bc3cc0-8e1c-4944-afa8-b4b36bbf20e1" providerId="ADAL" clId="{E821E4D5-6843-43D8-848B-A2FDCAF0872F}" dt="2026-01-16T18:01:12.079" v="856" actId="478"/>
          <ac:picMkLst>
            <pc:docMk/>
            <pc:sldMk cId="1013917613" sldId="1056"/>
            <ac:picMk id="3" creationId="{FB23CB82-A95C-B318-BECF-83AFD13687DB}"/>
          </ac:picMkLst>
        </pc:picChg>
        <pc:picChg chg="add mod">
          <ac:chgData name="LAMIAE BEZZAZ" userId="f9bc3cc0-8e1c-4944-afa8-b4b36bbf20e1" providerId="ADAL" clId="{E821E4D5-6843-43D8-848B-A2FDCAF0872F}" dt="2026-01-16T18:01:13.994" v="859" actId="1035"/>
          <ac:picMkLst>
            <pc:docMk/>
            <pc:sldMk cId="1013917613" sldId="1056"/>
            <ac:picMk id="5" creationId="{02CFC0E3-A685-4945-B075-05D928F3235B}"/>
          </ac:picMkLst>
        </pc:picChg>
      </pc:sldChg>
      <pc:sldChg chg="delSp">
        <pc:chgData name="LAMIAE BEZZAZ" userId="f9bc3cc0-8e1c-4944-afa8-b4b36bbf20e1" providerId="ADAL" clId="{E821E4D5-6843-43D8-848B-A2FDCAF0872F}" dt="2026-01-16T16:31:21.544" v="59" actId="478"/>
        <pc:sldMkLst>
          <pc:docMk/>
          <pc:sldMk cId="2870206064" sldId="1057"/>
        </pc:sldMkLst>
        <pc:picChg chg="del">
          <ac:chgData name="LAMIAE BEZZAZ" userId="f9bc3cc0-8e1c-4944-afa8-b4b36bbf20e1" providerId="ADAL" clId="{E821E4D5-6843-43D8-848B-A2FDCAF0872F}" dt="2026-01-16T16:31:21.544" v="59" actId="478"/>
          <ac:picMkLst>
            <pc:docMk/>
            <pc:sldMk cId="2870206064" sldId="1057"/>
            <ac:picMk id="4" creationId="{B7438F1B-2620-4BEC-9E3D-834EB6BAC501}"/>
          </ac:picMkLst>
        </pc:picChg>
      </pc:sldChg>
      <pc:sldChg chg="delSp delAnim">
        <pc:chgData name="LAMIAE BEZZAZ" userId="f9bc3cc0-8e1c-4944-afa8-b4b36bbf20e1" providerId="ADAL" clId="{E821E4D5-6843-43D8-848B-A2FDCAF0872F}" dt="2026-01-16T16:31:28.275" v="60" actId="478"/>
        <pc:sldMkLst>
          <pc:docMk/>
          <pc:sldMk cId="2700340952" sldId="1058"/>
        </pc:sldMkLst>
        <pc:picChg chg="del">
          <ac:chgData name="LAMIAE BEZZAZ" userId="f9bc3cc0-8e1c-4944-afa8-b4b36bbf20e1" providerId="ADAL" clId="{E821E4D5-6843-43D8-848B-A2FDCAF0872F}" dt="2026-01-16T16:31:28.275" v="60" actId="478"/>
          <ac:picMkLst>
            <pc:docMk/>
            <pc:sldMk cId="2700340952" sldId="1058"/>
            <ac:picMk id="5" creationId="{AB6AD4DF-2B3F-41FF-AD37-15673ABEB0D2}"/>
          </ac:picMkLst>
        </pc:picChg>
      </pc:sldChg>
      <pc:sldChg chg="delSp">
        <pc:chgData name="LAMIAE BEZZAZ" userId="f9bc3cc0-8e1c-4944-afa8-b4b36bbf20e1" providerId="ADAL" clId="{E821E4D5-6843-43D8-848B-A2FDCAF0872F}" dt="2026-01-16T16:31:32.201" v="61" actId="478"/>
        <pc:sldMkLst>
          <pc:docMk/>
          <pc:sldMk cId="1123622302" sldId="1059"/>
        </pc:sldMkLst>
        <pc:picChg chg="del">
          <ac:chgData name="LAMIAE BEZZAZ" userId="f9bc3cc0-8e1c-4944-afa8-b4b36bbf20e1" providerId="ADAL" clId="{E821E4D5-6843-43D8-848B-A2FDCAF0872F}" dt="2026-01-16T16:31:32.201" v="61" actId="478"/>
          <ac:picMkLst>
            <pc:docMk/>
            <pc:sldMk cId="1123622302" sldId="1059"/>
            <ac:picMk id="4" creationId="{D9B45B39-9E26-4739-BBF4-224F15050D1C}"/>
          </ac:picMkLst>
        </pc:picChg>
      </pc:sldChg>
      <pc:sldChg chg="addSp delSp modSp add">
        <pc:chgData name="LAMIAE BEZZAZ" userId="f9bc3cc0-8e1c-4944-afa8-b4b36bbf20e1" providerId="ADAL" clId="{E821E4D5-6843-43D8-848B-A2FDCAF0872F}" dt="2026-01-16T18:01:34.416" v="869"/>
        <pc:sldMkLst>
          <pc:docMk/>
          <pc:sldMk cId="3209192100" sldId="1060"/>
        </pc:sldMkLst>
        <pc:spChg chg="mod">
          <ac:chgData name="LAMIAE BEZZAZ" userId="f9bc3cc0-8e1c-4944-afa8-b4b36bbf20e1" providerId="ADAL" clId="{E821E4D5-6843-43D8-848B-A2FDCAF0872F}" dt="2026-01-16T17:46:01.910" v="618" actId="20577"/>
          <ac:spMkLst>
            <pc:docMk/>
            <pc:sldMk cId="3209192100" sldId="1060"/>
            <ac:spMk id="4" creationId="{01DE93E8-122F-4E3B-BA88-9009A519AFE9}"/>
          </ac:spMkLst>
        </pc:spChg>
        <pc:picChg chg="del">
          <ac:chgData name="LAMIAE BEZZAZ" userId="f9bc3cc0-8e1c-4944-afa8-b4b36bbf20e1" providerId="ADAL" clId="{E821E4D5-6843-43D8-848B-A2FDCAF0872F}" dt="2026-01-16T18:01:33.985" v="868" actId="478"/>
          <ac:picMkLst>
            <pc:docMk/>
            <pc:sldMk cId="3209192100" sldId="1060"/>
            <ac:picMk id="3" creationId="{FB23CB82-A95C-B318-BECF-83AFD13687DB}"/>
          </ac:picMkLst>
        </pc:picChg>
        <pc:picChg chg="add">
          <ac:chgData name="LAMIAE BEZZAZ" userId="f9bc3cc0-8e1c-4944-afa8-b4b36bbf20e1" providerId="ADAL" clId="{E821E4D5-6843-43D8-848B-A2FDCAF0872F}" dt="2026-01-16T18:01:34.416" v="869"/>
          <ac:picMkLst>
            <pc:docMk/>
            <pc:sldMk cId="3209192100" sldId="1060"/>
            <ac:picMk id="5" creationId="{114966B1-E2C8-49C9-BC83-89315E3786AB}"/>
          </ac:picMkLst>
        </pc:picChg>
      </pc:sldChg>
      <pc:sldChg chg="addSp delSp modSp add">
        <pc:chgData name="LAMIAE BEZZAZ" userId="f9bc3cc0-8e1c-4944-afa8-b4b36bbf20e1" providerId="ADAL" clId="{E821E4D5-6843-43D8-848B-A2FDCAF0872F}" dt="2026-01-16T18:01:30.684" v="867"/>
        <pc:sldMkLst>
          <pc:docMk/>
          <pc:sldMk cId="981448992" sldId="1061"/>
        </pc:sldMkLst>
        <pc:spChg chg="mod">
          <ac:chgData name="LAMIAE BEZZAZ" userId="f9bc3cc0-8e1c-4944-afa8-b4b36bbf20e1" providerId="ADAL" clId="{E821E4D5-6843-43D8-848B-A2FDCAF0872F}" dt="2026-01-16T17:45:53.508" v="616" actId="20577"/>
          <ac:spMkLst>
            <pc:docMk/>
            <pc:sldMk cId="981448992" sldId="1061"/>
            <ac:spMk id="4" creationId="{01DE93E8-122F-4E3B-BA88-9009A519AFE9}"/>
          </ac:spMkLst>
        </pc:spChg>
        <pc:picChg chg="del">
          <ac:chgData name="LAMIAE BEZZAZ" userId="f9bc3cc0-8e1c-4944-afa8-b4b36bbf20e1" providerId="ADAL" clId="{E821E4D5-6843-43D8-848B-A2FDCAF0872F}" dt="2026-01-16T18:01:29.041" v="866" actId="478"/>
          <ac:picMkLst>
            <pc:docMk/>
            <pc:sldMk cId="981448992" sldId="1061"/>
            <ac:picMk id="3" creationId="{FB23CB82-A95C-B318-BECF-83AFD13687DB}"/>
          </ac:picMkLst>
        </pc:picChg>
        <pc:picChg chg="add">
          <ac:chgData name="LAMIAE BEZZAZ" userId="f9bc3cc0-8e1c-4944-afa8-b4b36bbf20e1" providerId="ADAL" clId="{E821E4D5-6843-43D8-848B-A2FDCAF0872F}" dt="2026-01-16T18:01:30.684" v="867"/>
          <ac:picMkLst>
            <pc:docMk/>
            <pc:sldMk cId="981448992" sldId="1061"/>
            <ac:picMk id="5" creationId="{234A090B-4034-4260-B533-2C06A7856881}"/>
          </ac:picMkLst>
        </pc:picChg>
      </pc:sldChg>
      <pc:sldChg chg="addSp delSp modSp add">
        <pc:chgData name="LAMIAE BEZZAZ" userId="f9bc3cc0-8e1c-4944-afa8-b4b36bbf20e1" providerId="ADAL" clId="{E821E4D5-6843-43D8-848B-A2FDCAF0872F}" dt="2026-01-16T18:01:59.047" v="878"/>
        <pc:sldMkLst>
          <pc:docMk/>
          <pc:sldMk cId="3733084878" sldId="1062"/>
        </pc:sldMkLst>
        <pc:spChg chg="mod">
          <ac:chgData name="LAMIAE BEZZAZ" userId="f9bc3cc0-8e1c-4944-afa8-b4b36bbf20e1" providerId="ADAL" clId="{E821E4D5-6843-43D8-848B-A2FDCAF0872F}" dt="2026-01-16T17:52:02.819" v="691" actId="20577"/>
          <ac:spMkLst>
            <pc:docMk/>
            <pc:sldMk cId="3733084878" sldId="1062"/>
            <ac:spMk id="4" creationId="{01DE93E8-122F-4E3B-BA88-9009A519AFE9}"/>
          </ac:spMkLst>
        </pc:spChg>
        <pc:grpChg chg="del mod">
          <ac:chgData name="LAMIAE BEZZAZ" userId="f9bc3cc0-8e1c-4944-afa8-b4b36bbf20e1" providerId="ADAL" clId="{E821E4D5-6843-43D8-848B-A2FDCAF0872F}" dt="2026-01-16T18:01:58.534" v="877" actId="478"/>
          <ac:grpSpMkLst>
            <pc:docMk/>
            <pc:sldMk cId="3733084878" sldId="1062"/>
            <ac:grpSpMk id="5" creationId="{03C9971D-4BB2-40E2-80B0-2A2A15E340E8}"/>
          </ac:grpSpMkLst>
        </pc:grpChg>
        <pc:picChg chg="add">
          <ac:chgData name="LAMIAE BEZZAZ" userId="f9bc3cc0-8e1c-4944-afa8-b4b36bbf20e1" providerId="ADAL" clId="{E821E4D5-6843-43D8-848B-A2FDCAF0872F}" dt="2026-01-16T18:01:59.047" v="878"/>
          <ac:picMkLst>
            <pc:docMk/>
            <pc:sldMk cId="3733084878" sldId="1062"/>
            <ac:picMk id="8" creationId="{9EE0B382-6458-480D-9750-D657DE5C5353}"/>
          </ac:picMkLst>
        </pc:picChg>
      </pc:sldChg>
      <pc:sldChg chg="addSp delSp modSp add del">
        <pc:chgData name="LAMIAE BEZZAZ" userId="f9bc3cc0-8e1c-4944-afa8-b4b36bbf20e1" providerId="ADAL" clId="{E821E4D5-6843-43D8-848B-A2FDCAF0872F}" dt="2026-01-16T18:07:53.133" v="959" actId="20577"/>
        <pc:sldMkLst>
          <pc:docMk/>
          <pc:sldMk cId="4278752706" sldId="1064"/>
        </pc:sldMkLst>
        <pc:spChg chg="mod">
          <ac:chgData name="LAMIAE BEZZAZ" userId="f9bc3cc0-8e1c-4944-afa8-b4b36bbf20e1" providerId="ADAL" clId="{E821E4D5-6843-43D8-848B-A2FDCAF0872F}" dt="2026-01-16T18:07:53.133" v="959" actId="20577"/>
          <ac:spMkLst>
            <pc:docMk/>
            <pc:sldMk cId="4278752706" sldId="1064"/>
            <ac:spMk id="14" creationId="{00A86E88-936D-9BAB-4944-1681CC7607AB}"/>
          </ac:spMkLst>
        </pc:spChg>
        <pc:picChg chg="del">
          <ac:chgData name="LAMIAE BEZZAZ" userId="f9bc3cc0-8e1c-4944-afa8-b4b36bbf20e1" providerId="ADAL" clId="{E821E4D5-6843-43D8-848B-A2FDCAF0872F}" dt="2026-01-16T18:07:47.012" v="954" actId="478"/>
          <ac:picMkLst>
            <pc:docMk/>
            <pc:sldMk cId="4278752706" sldId="1064"/>
            <ac:picMk id="2" creationId="{4904A719-ED03-4B7C-BC88-AED91E4C2020}"/>
          </ac:picMkLst>
        </pc:picChg>
        <pc:picChg chg="add">
          <ac:chgData name="LAMIAE BEZZAZ" userId="f9bc3cc0-8e1c-4944-afa8-b4b36bbf20e1" providerId="ADAL" clId="{E821E4D5-6843-43D8-848B-A2FDCAF0872F}" dt="2026-01-16T18:07:47.771" v="955"/>
          <ac:picMkLst>
            <pc:docMk/>
            <pc:sldMk cId="4278752706" sldId="1064"/>
            <ac:picMk id="3" creationId="{1D350390-4D94-479E-8BAB-F57C8271998C}"/>
          </ac:picMkLst>
        </pc:picChg>
      </pc:sldChg>
      <pc:sldChg chg="addSp delSp add del">
        <pc:chgData name="LAMIAE BEZZAZ" userId="f9bc3cc0-8e1c-4944-afa8-b4b36bbf20e1" providerId="ADAL" clId="{E821E4D5-6843-43D8-848B-A2FDCAF0872F}" dt="2026-01-16T18:07:56.924" v="961"/>
        <pc:sldMkLst>
          <pc:docMk/>
          <pc:sldMk cId="1527348485" sldId="1065"/>
        </pc:sldMkLst>
        <pc:grpChg chg="del">
          <ac:chgData name="LAMIAE BEZZAZ" userId="f9bc3cc0-8e1c-4944-afa8-b4b36bbf20e1" providerId="ADAL" clId="{E821E4D5-6843-43D8-848B-A2FDCAF0872F}" dt="2026-01-16T18:02:18.509" v="884" actId="478"/>
          <ac:grpSpMkLst>
            <pc:docMk/>
            <pc:sldMk cId="1527348485" sldId="1065"/>
            <ac:grpSpMk id="4" creationId="{1A7877A5-2EBC-B033-BEBC-72098D9A794B}"/>
          </ac:grpSpMkLst>
        </pc:grpChg>
        <pc:picChg chg="del">
          <ac:chgData name="LAMIAE BEZZAZ" userId="f9bc3cc0-8e1c-4944-afa8-b4b36bbf20e1" providerId="ADAL" clId="{E821E4D5-6843-43D8-848B-A2FDCAF0872F}" dt="2026-01-16T18:07:56.381" v="960" actId="478"/>
          <ac:picMkLst>
            <pc:docMk/>
            <pc:sldMk cId="1527348485" sldId="1065"/>
            <ac:picMk id="2" creationId="{B47C8CD2-5C13-4ADF-9DD8-C9B63D6244C5}"/>
          </ac:picMkLst>
        </pc:picChg>
        <pc:picChg chg="add">
          <ac:chgData name="LAMIAE BEZZAZ" userId="f9bc3cc0-8e1c-4944-afa8-b4b36bbf20e1" providerId="ADAL" clId="{E821E4D5-6843-43D8-848B-A2FDCAF0872F}" dt="2026-01-16T18:07:56.924" v="961"/>
          <ac:picMkLst>
            <pc:docMk/>
            <pc:sldMk cId="1527348485" sldId="1065"/>
            <ac:picMk id="3" creationId="{926048F5-274A-401A-A5CE-9AA62E8E8406}"/>
          </ac:picMkLst>
        </pc:picChg>
        <pc:picChg chg="add">
          <ac:chgData name="LAMIAE BEZZAZ" userId="f9bc3cc0-8e1c-4944-afa8-b4b36bbf20e1" providerId="ADAL" clId="{E821E4D5-6843-43D8-848B-A2FDCAF0872F}" dt="2026-01-16T18:02:20.484" v="885"/>
          <ac:picMkLst>
            <pc:docMk/>
            <pc:sldMk cId="1527348485" sldId="1065"/>
            <ac:picMk id="8" creationId="{65A14C92-F8AB-4429-86E4-CC98300030A4}"/>
          </ac:picMkLst>
        </pc:picChg>
      </pc:sldChg>
      <pc:sldChg chg="modSp add">
        <pc:chgData name="LAMIAE BEZZAZ" userId="f9bc3cc0-8e1c-4944-afa8-b4b36bbf20e1" providerId="ADAL" clId="{E821E4D5-6843-43D8-848B-A2FDCAF0872F}" dt="2026-01-16T16:36:36.825" v="246" actId="20577"/>
        <pc:sldMkLst>
          <pc:docMk/>
          <pc:sldMk cId="454514536" sldId="1076"/>
        </pc:sldMkLst>
        <pc:spChg chg="mod">
          <ac:chgData name="LAMIAE BEZZAZ" userId="f9bc3cc0-8e1c-4944-afa8-b4b36bbf20e1" providerId="ADAL" clId="{E821E4D5-6843-43D8-848B-A2FDCAF0872F}" dt="2026-01-16T16:36:36.825" v="246" actId="20577"/>
          <ac:spMkLst>
            <pc:docMk/>
            <pc:sldMk cId="454514536" sldId="1076"/>
            <ac:spMk id="13" creationId="{A0C8D987-AB03-4875-B3E7-8D18DA9408E2}"/>
          </ac:spMkLst>
        </pc:spChg>
      </pc:sldChg>
      <pc:sldChg chg="addSp delSp modSp add">
        <pc:chgData name="LAMIAE BEZZAZ" userId="f9bc3cc0-8e1c-4944-afa8-b4b36bbf20e1" providerId="ADAL" clId="{E821E4D5-6843-43D8-848B-A2FDCAF0872F}" dt="2026-01-16T18:01:07.951" v="855"/>
        <pc:sldMkLst>
          <pc:docMk/>
          <pc:sldMk cId="2911710300" sldId="1078"/>
        </pc:sldMkLst>
        <pc:spChg chg="mod">
          <ac:chgData name="LAMIAE BEZZAZ" userId="f9bc3cc0-8e1c-4944-afa8-b4b36bbf20e1" providerId="ADAL" clId="{E821E4D5-6843-43D8-848B-A2FDCAF0872F}" dt="2026-01-16T17:44:54.771" v="606" actId="20577"/>
          <ac:spMkLst>
            <pc:docMk/>
            <pc:sldMk cId="2911710300" sldId="1078"/>
            <ac:spMk id="5" creationId="{A058E71F-9FE9-52B7-99A2-348EC8273CCD}"/>
          </ac:spMkLst>
        </pc:spChg>
        <pc:picChg chg="del">
          <ac:chgData name="LAMIAE BEZZAZ" userId="f9bc3cc0-8e1c-4944-afa8-b4b36bbf20e1" providerId="ADAL" clId="{E821E4D5-6843-43D8-848B-A2FDCAF0872F}" dt="2026-01-16T18:01:07.451" v="854" actId="478"/>
          <ac:picMkLst>
            <pc:docMk/>
            <pc:sldMk cId="2911710300" sldId="1078"/>
            <ac:picMk id="3" creationId="{6A8F804F-0312-7C14-287B-895B95355556}"/>
          </ac:picMkLst>
        </pc:picChg>
        <pc:picChg chg="add">
          <ac:chgData name="LAMIAE BEZZAZ" userId="f9bc3cc0-8e1c-4944-afa8-b4b36bbf20e1" providerId="ADAL" clId="{E821E4D5-6843-43D8-848B-A2FDCAF0872F}" dt="2026-01-16T18:01:07.951" v="855"/>
          <ac:picMkLst>
            <pc:docMk/>
            <pc:sldMk cId="2911710300" sldId="1078"/>
            <ac:picMk id="6" creationId="{D81D9347-96B4-450B-A9E8-3CA6A72FC27E}"/>
          </ac:picMkLst>
        </pc:picChg>
      </pc:sldChg>
      <pc:sldChg chg="addSp delSp modSp add">
        <pc:chgData name="LAMIAE BEZZAZ" userId="f9bc3cc0-8e1c-4944-afa8-b4b36bbf20e1" providerId="ADAL" clId="{E821E4D5-6843-43D8-848B-A2FDCAF0872F}" dt="2026-01-16T18:01:26.062" v="865"/>
        <pc:sldMkLst>
          <pc:docMk/>
          <pc:sldMk cId="1726328223" sldId="1079"/>
        </pc:sldMkLst>
        <pc:spChg chg="mod">
          <ac:chgData name="LAMIAE BEZZAZ" userId="f9bc3cc0-8e1c-4944-afa8-b4b36bbf20e1" providerId="ADAL" clId="{E821E4D5-6843-43D8-848B-A2FDCAF0872F}" dt="2026-01-16T17:45:29.694" v="610" actId="20577"/>
          <ac:spMkLst>
            <pc:docMk/>
            <pc:sldMk cId="1726328223" sldId="1079"/>
            <ac:spMk id="4" creationId="{01DE93E8-122F-4E3B-BA88-9009A519AFE9}"/>
          </ac:spMkLst>
        </pc:spChg>
        <pc:picChg chg="del">
          <ac:chgData name="LAMIAE BEZZAZ" userId="f9bc3cc0-8e1c-4944-afa8-b4b36bbf20e1" providerId="ADAL" clId="{E821E4D5-6843-43D8-848B-A2FDCAF0872F}" dt="2026-01-16T18:01:25.664" v="864" actId="478"/>
          <ac:picMkLst>
            <pc:docMk/>
            <pc:sldMk cId="1726328223" sldId="1079"/>
            <ac:picMk id="3" creationId="{FB23CB82-A95C-B318-BECF-83AFD13687DB}"/>
          </ac:picMkLst>
        </pc:picChg>
        <pc:picChg chg="add">
          <ac:chgData name="LAMIAE BEZZAZ" userId="f9bc3cc0-8e1c-4944-afa8-b4b36bbf20e1" providerId="ADAL" clId="{E821E4D5-6843-43D8-848B-A2FDCAF0872F}" dt="2026-01-16T18:01:26.062" v="865"/>
          <ac:picMkLst>
            <pc:docMk/>
            <pc:sldMk cId="1726328223" sldId="1079"/>
            <ac:picMk id="5" creationId="{778415C1-374D-455A-B801-F21FEABFF48D}"/>
          </ac:picMkLst>
        </pc:picChg>
      </pc:sldChg>
      <pc:sldChg chg="addSp delSp modSp add ord">
        <pc:chgData name="LAMIAE BEZZAZ" userId="f9bc3cc0-8e1c-4944-afa8-b4b36bbf20e1" providerId="ADAL" clId="{E821E4D5-6843-43D8-848B-A2FDCAF0872F}" dt="2026-01-16T18:01:19.569" v="861"/>
        <pc:sldMkLst>
          <pc:docMk/>
          <pc:sldMk cId="1486418057" sldId="1080"/>
        </pc:sldMkLst>
        <pc:spChg chg="mod">
          <ac:chgData name="LAMIAE BEZZAZ" userId="f9bc3cc0-8e1c-4944-afa8-b4b36bbf20e1" providerId="ADAL" clId="{E821E4D5-6843-43D8-848B-A2FDCAF0872F}" dt="2026-01-16T17:45:38.227" v="612" actId="20577"/>
          <ac:spMkLst>
            <pc:docMk/>
            <pc:sldMk cId="1486418057" sldId="1080"/>
            <ac:spMk id="4" creationId="{01DE93E8-122F-4E3B-BA88-9009A519AFE9}"/>
          </ac:spMkLst>
        </pc:spChg>
        <pc:picChg chg="del">
          <ac:chgData name="LAMIAE BEZZAZ" userId="f9bc3cc0-8e1c-4944-afa8-b4b36bbf20e1" providerId="ADAL" clId="{E821E4D5-6843-43D8-848B-A2FDCAF0872F}" dt="2026-01-16T18:01:17.041" v="860" actId="478"/>
          <ac:picMkLst>
            <pc:docMk/>
            <pc:sldMk cId="1486418057" sldId="1080"/>
            <ac:picMk id="3" creationId="{FB23CB82-A95C-B318-BECF-83AFD13687DB}"/>
          </ac:picMkLst>
        </pc:picChg>
        <pc:picChg chg="add">
          <ac:chgData name="LAMIAE BEZZAZ" userId="f9bc3cc0-8e1c-4944-afa8-b4b36bbf20e1" providerId="ADAL" clId="{E821E4D5-6843-43D8-848B-A2FDCAF0872F}" dt="2026-01-16T18:01:19.569" v="861"/>
          <ac:picMkLst>
            <pc:docMk/>
            <pc:sldMk cId="1486418057" sldId="1080"/>
            <ac:picMk id="5" creationId="{3C15D212-7EE1-4CF2-B566-A67991E88A55}"/>
          </ac:picMkLst>
        </pc:picChg>
      </pc:sldChg>
      <pc:sldChg chg="addSp delSp modSp add ord">
        <pc:chgData name="LAMIAE BEZZAZ" userId="f9bc3cc0-8e1c-4944-afa8-b4b36bbf20e1" providerId="ADAL" clId="{E821E4D5-6843-43D8-848B-A2FDCAF0872F}" dt="2026-01-16T18:01:22.856" v="863"/>
        <pc:sldMkLst>
          <pc:docMk/>
          <pc:sldMk cId="2353863642" sldId="1081"/>
        </pc:sldMkLst>
        <pc:spChg chg="mod">
          <ac:chgData name="LAMIAE BEZZAZ" userId="f9bc3cc0-8e1c-4944-afa8-b4b36bbf20e1" providerId="ADAL" clId="{E821E4D5-6843-43D8-848B-A2FDCAF0872F}" dt="2026-01-16T17:45:47.265" v="614" actId="20577"/>
          <ac:spMkLst>
            <pc:docMk/>
            <pc:sldMk cId="2353863642" sldId="1081"/>
            <ac:spMk id="4" creationId="{01DE93E8-122F-4E3B-BA88-9009A519AFE9}"/>
          </ac:spMkLst>
        </pc:spChg>
        <pc:picChg chg="del">
          <ac:chgData name="LAMIAE BEZZAZ" userId="f9bc3cc0-8e1c-4944-afa8-b4b36bbf20e1" providerId="ADAL" clId="{E821E4D5-6843-43D8-848B-A2FDCAF0872F}" dt="2026-01-16T18:01:22.441" v="862" actId="478"/>
          <ac:picMkLst>
            <pc:docMk/>
            <pc:sldMk cId="2353863642" sldId="1081"/>
            <ac:picMk id="3" creationId="{FB23CB82-A95C-B318-BECF-83AFD13687DB}"/>
          </ac:picMkLst>
        </pc:picChg>
        <pc:picChg chg="add">
          <ac:chgData name="LAMIAE BEZZAZ" userId="f9bc3cc0-8e1c-4944-afa8-b4b36bbf20e1" providerId="ADAL" clId="{E821E4D5-6843-43D8-848B-A2FDCAF0872F}" dt="2026-01-16T18:01:22.856" v="863"/>
          <ac:picMkLst>
            <pc:docMk/>
            <pc:sldMk cId="2353863642" sldId="1081"/>
            <ac:picMk id="5" creationId="{A20F0C03-BC1A-4D37-8F07-DB53842A341A}"/>
          </ac:picMkLst>
        </pc:picChg>
      </pc:sldChg>
      <pc:sldChg chg="addSp delSp add">
        <pc:chgData name="LAMIAE BEZZAZ" userId="f9bc3cc0-8e1c-4944-afa8-b4b36bbf20e1" providerId="ADAL" clId="{E821E4D5-6843-43D8-848B-A2FDCAF0872F}" dt="2026-01-16T18:01:51.121" v="873"/>
        <pc:sldMkLst>
          <pc:docMk/>
          <pc:sldMk cId="1058971113" sldId="1082"/>
        </pc:sldMkLst>
        <pc:grpChg chg="del">
          <ac:chgData name="LAMIAE BEZZAZ" userId="f9bc3cc0-8e1c-4944-afa8-b4b36bbf20e1" providerId="ADAL" clId="{E821E4D5-6843-43D8-848B-A2FDCAF0872F}" dt="2026-01-16T18:01:48.424" v="872" actId="478"/>
          <ac:grpSpMkLst>
            <pc:docMk/>
            <pc:sldMk cId="1058971113" sldId="1082"/>
            <ac:grpSpMk id="5" creationId="{8872B0EA-FB71-487D-8CD0-A3D4920B07E4}"/>
          </ac:grpSpMkLst>
        </pc:grpChg>
        <pc:picChg chg="del">
          <ac:chgData name="LAMIAE BEZZAZ" userId="f9bc3cc0-8e1c-4944-afa8-b4b36bbf20e1" providerId="ADAL" clId="{E821E4D5-6843-43D8-848B-A2FDCAF0872F}" dt="2026-01-16T17:53:36.396" v="699" actId="478"/>
          <ac:picMkLst>
            <pc:docMk/>
            <pc:sldMk cId="1058971113" sldId="1082"/>
            <ac:picMk id="2" creationId="{E126F7DE-859C-4AC6-AED1-96E3433D73E7}"/>
          </ac:picMkLst>
        </pc:picChg>
        <pc:picChg chg="add">
          <ac:chgData name="LAMIAE BEZZAZ" userId="f9bc3cc0-8e1c-4944-afa8-b4b36bbf20e1" providerId="ADAL" clId="{E821E4D5-6843-43D8-848B-A2FDCAF0872F}" dt="2026-01-16T18:01:51.121" v="873"/>
          <ac:picMkLst>
            <pc:docMk/>
            <pc:sldMk cId="1058971113" sldId="1082"/>
            <ac:picMk id="11" creationId="{3DFD3DE6-AB25-4C79-8BB0-C4440192FCB7}"/>
          </ac:picMkLst>
        </pc:picChg>
      </pc:sldChg>
      <pc:sldChg chg="addSp delSp modSp add">
        <pc:chgData name="LAMIAE BEZZAZ" userId="f9bc3cc0-8e1c-4944-afa8-b4b36bbf20e1" providerId="ADAL" clId="{E821E4D5-6843-43D8-848B-A2FDCAF0872F}" dt="2026-01-16T18:01:38.104" v="871"/>
        <pc:sldMkLst>
          <pc:docMk/>
          <pc:sldMk cId="2766786431" sldId="1083"/>
        </pc:sldMkLst>
        <pc:spChg chg="mod">
          <ac:chgData name="LAMIAE BEZZAZ" userId="f9bc3cc0-8e1c-4944-afa8-b4b36bbf20e1" providerId="ADAL" clId="{E821E4D5-6843-43D8-848B-A2FDCAF0872F}" dt="2026-01-16T17:49:17.061" v="658" actId="20577"/>
          <ac:spMkLst>
            <pc:docMk/>
            <pc:sldMk cId="2766786431" sldId="1083"/>
            <ac:spMk id="4" creationId="{01DE93E8-122F-4E3B-BA88-9009A519AFE9}"/>
          </ac:spMkLst>
        </pc:spChg>
        <pc:picChg chg="del">
          <ac:chgData name="LAMIAE BEZZAZ" userId="f9bc3cc0-8e1c-4944-afa8-b4b36bbf20e1" providerId="ADAL" clId="{E821E4D5-6843-43D8-848B-A2FDCAF0872F}" dt="2026-01-16T18:01:37.537" v="870" actId="478"/>
          <ac:picMkLst>
            <pc:docMk/>
            <pc:sldMk cId="2766786431" sldId="1083"/>
            <ac:picMk id="3" creationId="{FB23CB82-A95C-B318-BECF-83AFD13687DB}"/>
          </ac:picMkLst>
        </pc:picChg>
        <pc:picChg chg="add">
          <ac:chgData name="LAMIAE BEZZAZ" userId="f9bc3cc0-8e1c-4944-afa8-b4b36bbf20e1" providerId="ADAL" clId="{E821E4D5-6843-43D8-848B-A2FDCAF0872F}" dt="2026-01-16T18:01:38.104" v="871"/>
          <ac:picMkLst>
            <pc:docMk/>
            <pc:sldMk cId="2766786431" sldId="1083"/>
            <ac:picMk id="5" creationId="{06FE9077-F31C-4401-8DA7-32BC9A194EDB}"/>
          </ac:picMkLst>
        </pc:picChg>
      </pc:sldChg>
      <pc:sldChg chg="addSp delSp modSp add del">
        <pc:chgData name="LAMIAE BEZZAZ" userId="f9bc3cc0-8e1c-4944-afa8-b4b36bbf20e1" providerId="ADAL" clId="{E821E4D5-6843-43D8-848B-A2FDCAF0872F}" dt="2026-01-16T18:09:23.684" v="979" actId="20577"/>
        <pc:sldMkLst>
          <pc:docMk/>
          <pc:sldMk cId="3233115111" sldId="1084"/>
        </pc:sldMkLst>
        <pc:spChg chg="mod">
          <ac:chgData name="LAMIAE BEZZAZ" userId="f9bc3cc0-8e1c-4944-afa8-b4b36bbf20e1" providerId="ADAL" clId="{E821E4D5-6843-43D8-848B-A2FDCAF0872F}" dt="2026-01-16T18:09:23.684" v="979" actId="20577"/>
          <ac:spMkLst>
            <pc:docMk/>
            <pc:sldMk cId="3233115111" sldId="1084"/>
            <ac:spMk id="14" creationId="{D78AD557-11DB-8FCD-2FF1-3820EBE20B3B}"/>
          </ac:spMkLst>
        </pc:spChg>
        <pc:picChg chg="del">
          <ac:chgData name="LAMIAE BEZZAZ" userId="f9bc3cc0-8e1c-4944-afa8-b4b36bbf20e1" providerId="ADAL" clId="{E821E4D5-6843-43D8-848B-A2FDCAF0872F}" dt="2026-01-16T18:09:18.721" v="976" actId="478"/>
          <ac:picMkLst>
            <pc:docMk/>
            <pc:sldMk cId="3233115111" sldId="1084"/>
            <ac:picMk id="2" creationId="{C79D951F-700C-493B-840E-62C8EE85FB19}"/>
          </ac:picMkLst>
        </pc:picChg>
        <pc:picChg chg="add">
          <ac:chgData name="LAMIAE BEZZAZ" userId="f9bc3cc0-8e1c-4944-afa8-b4b36bbf20e1" providerId="ADAL" clId="{E821E4D5-6843-43D8-848B-A2FDCAF0872F}" dt="2026-01-16T18:09:19.249" v="977"/>
          <ac:picMkLst>
            <pc:docMk/>
            <pc:sldMk cId="3233115111" sldId="1084"/>
            <ac:picMk id="3" creationId="{FCA7F1D0-9C9A-4452-9751-A39AED98EF28}"/>
          </ac:picMkLst>
        </pc:picChg>
      </pc:sldChg>
      <pc:sldChg chg="addSp delSp modSp add del">
        <pc:chgData name="LAMIAE BEZZAZ" userId="f9bc3cc0-8e1c-4944-afa8-b4b36bbf20e1" providerId="ADAL" clId="{E821E4D5-6843-43D8-848B-A2FDCAF0872F}" dt="2026-01-16T18:09:37.636" v="985" actId="14100"/>
        <pc:sldMkLst>
          <pc:docMk/>
          <pc:sldMk cId="4282982613" sldId="1085"/>
        </pc:sldMkLst>
        <pc:grpChg chg="del">
          <ac:chgData name="LAMIAE BEZZAZ" userId="f9bc3cc0-8e1c-4944-afa8-b4b36bbf20e1" providerId="ADAL" clId="{E821E4D5-6843-43D8-848B-A2FDCAF0872F}" dt="2026-01-16T18:02:26.637" v="886" actId="478"/>
          <ac:grpSpMkLst>
            <pc:docMk/>
            <pc:sldMk cId="4282982613" sldId="1085"/>
            <ac:grpSpMk id="4" creationId="{7540BF17-B8FC-0688-615A-A6E149BBAFA4}"/>
          </ac:grpSpMkLst>
        </pc:grpChg>
        <pc:picChg chg="del">
          <ac:chgData name="LAMIAE BEZZAZ" userId="f9bc3cc0-8e1c-4944-afa8-b4b36bbf20e1" providerId="ADAL" clId="{E821E4D5-6843-43D8-848B-A2FDCAF0872F}" dt="2026-01-16T18:09:32.215" v="982" actId="478"/>
          <ac:picMkLst>
            <pc:docMk/>
            <pc:sldMk cId="4282982613" sldId="1085"/>
            <ac:picMk id="2" creationId="{408A4519-B2B9-4A51-AFF4-73A040B98F9F}"/>
          </ac:picMkLst>
        </pc:picChg>
        <pc:picChg chg="add mod">
          <ac:chgData name="LAMIAE BEZZAZ" userId="f9bc3cc0-8e1c-4944-afa8-b4b36bbf20e1" providerId="ADAL" clId="{E821E4D5-6843-43D8-848B-A2FDCAF0872F}" dt="2026-01-16T18:09:37.636" v="985" actId="14100"/>
          <ac:picMkLst>
            <pc:docMk/>
            <pc:sldMk cId="4282982613" sldId="1085"/>
            <ac:picMk id="3" creationId="{42998849-14A1-48CD-B136-9CEF7D665B3E}"/>
          </ac:picMkLst>
        </pc:picChg>
        <pc:picChg chg="add">
          <ac:chgData name="LAMIAE BEZZAZ" userId="f9bc3cc0-8e1c-4944-afa8-b4b36bbf20e1" providerId="ADAL" clId="{E821E4D5-6843-43D8-848B-A2FDCAF0872F}" dt="2026-01-16T18:02:27.112" v="887"/>
          <ac:picMkLst>
            <pc:docMk/>
            <pc:sldMk cId="4282982613" sldId="1085"/>
            <ac:picMk id="8" creationId="{77F8697E-44C9-4708-807A-03C78DEC8D99}"/>
          </ac:picMkLst>
        </pc:picChg>
      </pc:sldChg>
      <pc:sldChg chg="addSp delSp modSp add del">
        <pc:chgData name="LAMIAE BEZZAZ" userId="f9bc3cc0-8e1c-4944-afa8-b4b36bbf20e1" providerId="ADAL" clId="{E821E4D5-6843-43D8-848B-A2FDCAF0872F}" dt="2026-01-16T18:17:52.400" v="1005" actId="1076"/>
        <pc:sldMkLst>
          <pc:docMk/>
          <pc:sldMk cId="3607611711" sldId="1086"/>
        </pc:sldMkLst>
        <pc:spChg chg="mod">
          <ac:chgData name="LAMIAE BEZZAZ" userId="f9bc3cc0-8e1c-4944-afa8-b4b36bbf20e1" providerId="ADAL" clId="{E821E4D5-6843-43D8-848B-A2FDCAF0872F}" dt="2026-01-16T18:10:12.637" v="996" actId="1076"/>
          <ac:spMkLst>
            <pc:docMk/>
            <pc:sldMk cId="3607611711" sldId="1086"/>
            <ac:spMk id="15" creationId="{3545B502-4955-F700-FE2C-9FE538AC8161}"/>
          </ac:spMkLst>
        </pc:spChg>
        <pc:grpChg chg="del">
          <ac:chgData name="LAMIAE BEZZAZ" userId="f9bc3cc0-8e1c-4944-afa8-b4b36bbf20e1" providerId="ADAL" clId="{E821E4D5-6843-43D8-848B-A2FDCAF0872F}" dt="2026-01-16T17:59:46.200" v="846" actId="478"/>
          <ac:grpSpMkLst>
            <pc:docMk/>
            <pc:sldMk cId="3607611711" sldId="1086"/>
            <ac:grpSpMk id="10" creationId="{781466BA-1669-8A8A-CC42-B3B142891FE5}"/>
          </ac:grpSpMkLst>
        </pc:grpChg>
        <pc:picChg chg="del">
          <ac:chgData name="LAMIAE BEZZAZ" userId="f9bc3cc0-8e1c-4944-afa8-b4b36bbf20e1" providerId="ADAL" clId="{E821E4D5-6843-43D8-848B-A2FDCAF0872F}" dt="2026-01-16T17:59:46.200" v="846" actId="478"/>
          <ac:picMkLst>
            <pc:docMk/>
            <pc:sldMk cId="3607611711" sldId="1086"/>
            <ac:picMk id="2" creationId="{1626CFEF-E0C0-E337-9EF4-2D1AED327E3C}"/>
          </ac:picMkLst>
        </pc:picChg>
        <pc:picChg chg="add del">
          <ac:chgData name="LAMIAE BEZZAZ" userId="f9bc3cc0-8e1c-4944-afa8-b4b36bbf20e1" providerId="ADAL" clId="{E821E4D5-6843-43D8-848B-A2FDCAF0872F}" dt="2026-01-16T18:09:40.761" v="986" actId="478"/>
          <ac:picMkLst>
            <pc:docMk/>
            <pc:sldMk cId="3607611711" sldId="1086"/>
            <ac:picMk id="3" creationId="{0F4103B2-A062-410B-BBB7-7D70601D9EC0}"/>
          </ac:picMkLst>
        </pc:picChg>
        <pc:picChg chg="del">
          <ac:chgData name="LAMIAE BEZZAZ" userId="f9bc3cc0-8e1c-4944-afa8-b4b36bbf20e1" providerId="ADAL" clId="{E821E4D5-6843-43D8-848B-A2FDCAF0872F}" dt="2026-01-16T18:09:27.812" v="980" actId="478"/>
          <ac:picMkLst>
            <pc:docMk/>
            <pc:sldMk cId="3607611711" sldId="1086"/>
            <ac:picMk id="4" creationId="{E9D87E8E-3ABA-43FE-ADD6-17DC215D6AB6}"/>
          </ac:picMkLst>
        </pc:picChg>
        <pc:picChg chg="add mod modCrop">
          <ac:chgData name="LAMIAE BEZZAZ" userId="f9bc3cc0-8e1c-4944-afa8-b4b36bbf20e1" providerId="ADAL" clId="{E821E4D5-6843-43D8-848B-A2FDCAF0872F}" dt="2026-01-16T18:17:52.400" v="1005" actId="1076"/>
          <ac:picMkLst>
            <pc:docMk/>
            <pc:sldMk cId="3607611711" sldId="1086"/>
            <ac:picMk id="6" creationId="{88A35D49-07A5-4376-B3BE-0C95A0017CCF}"/>
          </ac:picMkLst>
        </pc:picChg>
        <pc:picChg chg="add">
          <ac:chgData name="LAMIAE BEZZAZ" userId="f9bc3cc0-8e1c-4944-afa8-b4b36bbf20e1" providerId="ADAL" clId="{E821E4D5-6843-43D8-848B-A2FDCAF0872F}" dt="2026-01-16T17:59:46.962" v="847"/>
          <ac:picMkLst>
            <pc:docMk/>
            <pc:sldMk cId="3607611711" sldId="1086"/>
            <ac:picMk id="16" creationId="{6BE429AA-1D2F-45F1-9D63-49C3C51A088F}"/>
          </ac:picMkLst>
        </pc:picChg>
        <pc:picChg chg="add del">
          <ac:chgData name="LAMIAE BEZZAZ" userId="f9bc3cc0-8e1c-4944-afa8-b4b36bbf20e1" providerId="ADAL" clId="{E821E4D5-6843-43D8-848B-A2FDCAF0872F}" dt="2026-01-16T18:05:10.901" v="918" actId="478"/>
          <ac:picMkLst>
            <pc:docMk/>
            <pc:sldMk cId="3607611711" sldId="1086"/>
            <ac:picMk id="17" creationId="{72EF9518-23A9-48E6-A06F-794B508AEC5B}"/>
          </ac:picMkLst>
        </pc:picChg>
        <pc:picChg chg="add">
          <ac:chgData name="LAMIAE BEZZAZ" userId="f9bc3cc0-8e1c-4944-afa8-b4b36bbf20e1" providerId="ADAL" clId="{E821E4D5-6843-43D8-848B-A2FDCAF0872F}" dt="2026-01-16T18:05:11.411" v="919"/>
          <ac:picMkLst>
            <pc:docMk/>
            <pc:sldMk cId="3607611711" sldId="1086"/>
            <ac:picMk id="18" creationId="{0B542412-B505-492C-97AC-F4A61E4DB1E3}"/>
          </ac:picMkLst>
        </pc:picChg>
        <pc:inkChg chg="del">
          <ac:chgData name="LAMIAE BEZZAZ" userId="f9bc3cc0-8e1c-4944-afa8-b4b36bbf20e1" providerId="ADAL" clId="{E821E4D5-6843-43D8-848B-A2FDCAF0872F}" dt="2026-01-16T18:10:09.211" v="995" actId="478"/>
          <ac:inkMkLst>
            <pc:docMk/>
            <pc:sldMk cId="3607611711" sldId="1086"/>
            <ac:inkMk id="11" creationId="{4F8E143A-12C6-5044-B139-70956E065963}"/>
          </ac:inkMkLst>
        </pc:inkChg>
        <pc:inkChg chg="del">
          <ac:chgData name="LAMIAE BEZZAZ" userId="f9bc3cc0-8e1c-4944-afa8-b4b36bbf20e1" providerId="ADAL" clId="{E821E4D5-6843-43D8-848B-A2FDCAF0872F}" dt="2026-01-16T18:09:54.718" v="992" actId="478"/>
          <ac:inkMkLst>
            <pc:docMk/>
            <pc:sldMk cId="3607611711" sldId="1086"/>
            <ac:inkMk id="12" creationId="{3FC0348A-7C38-1E11-E95A-69B7CFD2D078}"/>
          </ac:inkMkLst>
        </pc:inkChg>
      </pc:sldChg>
      <pc:sldChg chg="addSp delSp modSp add del">
        <pc:chgData name="LAMIAE BEZZAZ" userId="f9bc3cc0-8e1c-4944-afa8-b4b36bbf20e1" providerId="ADAL" clId="{E821E4D5-6843-43D8-848B-A2FDCAF0872F}" dt="2026-01-16T18:18:26.301" v="1014" actId="1076"/>
        <pc:sldMkLst>
          <pc:docMk/>
          <pc:sldMk cId="1980110199" sldId="1087"/>
        </pc:sldMkLst>
        <pc:spChg chg="mod">
          <ac:chgData name="LAMIAE BEZZAZ" userId="f9bc3cc0-8e1c-4944-afa8-b4b36bbf20e1" providerId="ADAL" clId="{E821E4D5-6843-43D8-848B-A2FDCAF0872F}" dt="2026-01-16T18:18:13.355" v="1011" actId="20577"/>
          <ac:spMkLst>
            <pc:docMk/>
            <pc:sldMk cId="1980110199" sldId="1087"/>
            <ac:spMk id="14" creationId="{9D4EF82E-4145-0F98-9E36-55EE2E13B2EE}"/>
          </ac:spMkLst>
        </pc:spChg>
        <pc:picChg chg="del">
          <ac:chgData name="LAMIAE BEZZAZ" userId="f9bc3cc0-8e1c-4944-afa8-b4b36bbf20e1" providerId="ADAL" clId="{E821E4D5-6843-43D8-848B-A2FDCAF0872F}" dt="2026-01-16T18:17:58.838" v="1006" actId="478"/>
          <ac:picMkLst>
            <pc:docMk/>
            <pc:sldMk cId="1980110199" sldId="1087"/>
            <ac:picMk id="2" creationId="{560EB124-2FBF-42D0-80B4-BBD55D20C857}"/>
          </ac:picMkLst>
        </pc:picChg>
        <pc:picChg chg="add mod">
          <ac:chgData name="LAMIAE BEZZAZ" userId="f9bc3cc0-8e1c-4944-afa8-b4b36bbf20e1" providerId="ADAL" clId="{E821E4D5-6843-43D8-848B-A2FDCAF0872F}" dt="2026-01-16T18:18:26.301" v="1014" actId="1076"/>
          <ac:picMkLst>
            <pc:docMk/>
            <pc:sldMk cId="1980110199" sldId="1087"/>
            <ac:picMk id="5" creationId="{BC94C64E-136E-4DB6-A21F-89812496FDBB}"/>
          </ac:picMkLst>
        </pc:picChg>
      </pc:sldChg>
      <pc:sldChg chg="addSp delSp add del">
        <pc:chgData name="LAMIAE BEZZAZ" userId="f9bc3cc0-8e1c-4944-afa8-b4b36bbf20e1" providerId="ADAL" clId="{E821E4D5-6843-43D8-848B-A2FDCAF0872F}" dt="2026-01-16T18:18:30.118" v="1016"/>
        <pc:sldMkLst>
          <pc:docMk/>
          <pc:sldMk cId="4219731244" sldId="1088"/>
        </pc:sldMkLst>
        <pc:grpChg chg="del">
          <ac:chgData name="LAMIAE BEZZAZ" userId="f9bc3cc0-8e1c-4944-afa8-b4b36bbf20e1" providerId="ADAL" clId="{E821E4D5-6843-43D8-848B-A2FDCAF0872F}" dt="2026-01-16T18:02:31.746" v="888" actId="478"/>
          <ac:grpSpMkLst>
            <pc:docMk/>
            <pc:sldMk cId="4219731244" sldId="1088"/>
            <ac:grpSpMk id="4" creationId="{17C44D3F-8E64-EE81-903A-18BDFBDE58D0}"/>
          </ac:grpSpMkLst>
        </pc:grpChg>
        <pc:picChg chg="del">
          <ac:chgData name="LAMIAE BEZZAZ" userId="f9bc3cc0-8e1c-4944-afa8-b4b36bbf20e1" providerId="ADAL" clId="{E821E4D5-6843-43D8-848B-A2FDCAF0872F}" dt="2026-01-16T18:18:29.716" v="1015" actId="478"/>
          <ac:picMkLst>
            <pc:docMk/>
            <pc:sldMk cId="4219731244" sldId="1088"/>
            <ac:picMk id="2" creationId="{2CE4AB24-1179-4322-A3AF-59EAF64FB2A4}"/>
          </ac:picMkLst>
        </pc:picChg>
        <pc:picChg chg="add">
          <ac:chgData name="LAMIAE BEZZAZ" userId="f9bc3cc0-8e1c-4944-afa8-b4b36bbf20e1" providerId="ADAL" clId="{E821E4D5-6843-43D8-848B-A2FDCAF0872F}" dt="2026-01-16T18:02:32.175" v="889"/>
          <ac:picMkLst>
            <pc:docMk/>
            <pc:sldMk cId="4219731244" sldId="1088"/>
            <ac:picMk id="8" creationId="{5EF4C445-18A5-47D7-B75A-E6523508B076}"/>
          </ac:picMkLst>
        </pc:picChg>
        <pc:picChg chg="add">
          <ac:chgData name="LAMIAE BEZZAZ" userId="f9bc3cc0-8e1c-4944-afa8-b4b36bbf20e1" providerId="ADAL" clId="{E821E4D5-6843-43D8-848B-A2FDCAF0872F}" dt="2026-01-16T18:18:30.118" v="1016"/>
          <ac:picMkLst>
            <pc:docMk/>
            <pc:sldMk cId="4219731244" sldId="1088"/>
            <ac:picMk id="9" creationId="{5CB3DB5D-2B59-4755-A5A7-17146212D7C9}"/>
          </ac:picMkLst>
        </pc:picChg>
      </pc:sldChg>
      <pc:sldChg chg="addSp delSp modSp add del">
        <pc:chgData name="LAMIAE BEZZAZ" userId="f9bc3cc0-8e1c-4944-afa8-b4b36bbf20e1" providerId="ADAL" clId="{E821E4D5-6843-43D8-848B-A2FDCAF0872F}" dt="2026-01-16T18:05:58.262" v="928" actId="1076"/>
        <pc:sldMkLst>
          <pc:docMk/>
          <pc:sldMk cId="2172685914" sldId="1097"/>
        </pc:sldMkLst>
        <pc:spChg chg="mod">
          <ac:chgData name="LAMIAE BEZZAZ" userId="f9bc3cc0-8e1c-4944-afa8-b4b36bbf20e1" providerId="ADAL" clId="{E821E4D5-6843-43D8-848B-A2FDCAF0872F}" dt="2026-01-16T18:05:58.262" v="928" actId="1076"/>
          <ac:spMkLst>
            <pc:docMk/>
            <pc:sldMk cId="2172685914" sldId="1097"/>
            <ac:spMk id="15" creationId="{E09B17E5-EB2E-B258-8FBA-6101E10FD2C1}"/>
          </ac:spMkLst>
        </pc:spChg>
        <pc:grpChg chg="del">
          <ac:chgData name="LAMIAE BEZZAZ" userId="f9bc3cc0-8e1c-4944-afa8-b4b36bbf20e1" providerId="ADAL" clId="{E821E4D5-6843-43D8-848B-A2FDCAF0872F}" dt="2026-01-16T18:00:17.227" v="848" actId="478"/>
          <ac:grpSpMkLst>
            <pc:docMk/>
            <pc:sldMk cId="2172685914" sldId="1097"/>
            <ac:grpSpMk id="10" creationId="{3EA2E416-88F5-3F5F-C728-329427875F4B}"/>
          </ac:grpSpMkLst>
        </pc:grpChg>
        <pc:picChg chg="add mod">
          <ac:chgData name="LAMIAE BEZZAZ" userId="f9bc3cc0-8e1c-4944-afa8-b4b36bbf20e1" providerId="ADAL" clId="{E821E4D5-6843-43D8-848B-A2FDCAF0872F}" dt="2026-01-16T18:05:29.797" v="922" actId="1076"/>
          <ac:picMkLst>
            <pc:docMk/>
            <pc:sldMk cId="2172685914" sldId="1097"/>
            <ac:picMk id="2" creationId="{CC2EEE0D-359E-46AB-8F60-DCBB1FAC6725}"/>
          </ac:picMkLst>
        </pc:picChg>
        <pc:picChg chg="del">
          <ac:chgData name="LAMIAE BEZZAZ" userId="f9bc3cc0-8e1c-4944-afa8-b4b36bbf20e1" providerId="ADAL" clId="{E821E4D5-6843-43D8-848B-A2FDCAF0872F}" dt="2026-01-16T18:04:20.857" v="906" actId="478"/>
          <ac:picMkLst>
            <pc:docMk/>
            <pc:sldMk cId="2172685914" sldId="1097"/>
            <ac:picMk id="3" creationId="{5EC1475C-5B84-46A0-A7E9-47DFC8CB90DE}"/>
          </ac:picMkLst>
        </pc:picChg>
        <pc:picChg chg="add">
          <ac:chgData name="LAMIAE BEZZAZ" userId="f9bc3cc0-8e1c-4944-afa8-b4b36bbf20e1" providerId="ADAL" clId="{E821E4D5-6843-43D8-848B-A2FDCAF0872F}" dt="2026-01-16T18:00:18.205" v="849"/>
          <ac:picMkLst>
            <pc:docMk/>
            <pc:sldMk cId="2172685914" sldId="1097"/>
            <ac:picMk id="16" creationId="{CEFDE4C7-B2BC-4EB0-8627-EEEE3294702C}"/>
          </ac:picMkLst>
        </pc:picChg>
        <pc:picChg chg="del">
          <ac:chgData name="LAMIAE BEZZAZ" userId="f9bc3cc0-8e1c-4944-afa8-b4b36bbf20e1" providerId="ADAL" clId="{E821E4D5-6843-43D8-848B-A2FDCAF0872F}" dt="2026-01-16T18:00:17.227" v="848" actId="478"/>
          <ac:picMkLst>
            <pc:docMk/>
            <pc:sldMk cId="2172685914" sldId="1097"/>
            <ac:picMk id="17" creationId="{C67C3668-0C44-97F3-9A68-DDFA676A0120}"/>
          </ac:picMkLst>
        </pc:picChg>
        <pc:picChg chg="add del">
          <ac:chgData name="LAMIAE BEZZAZ" userId="f9bc3cc0-8e1c-4944-afa8-b4b36bbf20e1" providerId="ADAL" clId="{E821E4D5-6843-43D8-848B-A2FDCAF0872F}" dt="2026-01-16T18:04:51.713" v="911" actId="478"/>
          <ac:picMkLst>
            <pc:docMk/>
            <pc:sldMk cId="2172685914" sldId="1097"/>
            <ac:picMk id="18" creationId="{7FE1B1AB-BC0A-4474-9865-04866FA5E027}"/>
          </ac:picMkLst>
        </pc:picChg>
        <pc:picChg chg="add mod">
          <ac:chgData name="LAMIAE BEZZAZ" userId="f9bc3cc0-8e1c-4944-afa8-b4b36bbf20e1" providerId="ADAL" clId="{E821E4D5-6843-43D8-848B-A2FDCAF0872F}" dt="2026-01-16T18:05:26.141" v="921" actId="1076"/>
          <ac:picMkLst>
            <pc:docMk/>
            <pc:sldMk cId="2172685914" sldId="1097"/>
            <ac:picMk id="19" creationId="{518DC2F7-040E-4F1D-8DA6-0CCE104BF27F}"/>
          </ac:picMkLst>
        </pc:picChg>
        <pc:inkChg chg="del">
          <ac:chgData name="LAMIAE BEZZAZ" userId="f9bc3cc0-8e1c-4944-afa8-b4b36bbf20e1" providerId="ADAL" clId="{E821E4D5-6843-43D8-848B-A2FDCAF0872F}" dt="2026-01-16T18:05:50.322" v="927" actId="478"/>
          <ac:inkMkLst>
            <pc:docMk/>
            <pc:sldMk cId="2172685914" sldId="1097"/>
            <ac:inkMk id="11" creationId="{F82553F3-EBD8-E25F-488F-856E69A5EA45}"/>
          </ac:inkMkLst>
        </pc:inkChg>
        <pc:inkChg chg="del">
          <ac:chgData name="LAMIAE BEZZAZ" userId="f9bc3cc0-8e1c-4944-afa8-b4b36bbf20e1" providerId="ADAL" clId="{E821E4D5-6843-43D8-848B-A2FDCAF0872F}" dt="2026-01-16T18:05:43.988" v="925" actId="478"/>
          <ac:inkMkLst>
            <pc:docMk/>
            <pc:sldMk cId="2172685914" sldId="1097"/>
            <ac:inkMk id="12" creationId="{A481FE3E-B38B-B88B-E7FB-7CB5E63FD2CF}"/>
          </ac:inkMkLst>
        </pc:inkChg>
      </pc:sldChg>
      <pc:sldChg chg="addSp delSp modSp add del">
        <pc:chgData name="LAMIAE BEZZAZ" userId="f9bc3cc0-8e1c-4944-afa8-b4b36bbf20e1" providerId="ADAL" clId="{E821E4D5-6843-43D8-848B-A2FDCAF0872F}" dt="2026-01-16T18:06:29.878" v="937" actId="1076"/>
        <pc:sldMkLst>
          <pc:docMk/>
          <pc:sldMk cId="1478932189" sldId="1098"/>
        </pc:sldMkLst>
        <pc:grpChg chg="del">
          <ac:chgData name="LAMIAE BEZZAZ" userId="f9bc3cc0-8e1c-4944-afa8-b4b36bbf20e1" providerId="ADAL" clId="{E821E4D5-6843-43D8-848B-A2FDCAF0872F}" dt="2026-01-16T18:02:13.111" v="882" actId="478"/>
          <ac:grpSpMkLst>
            <pc:docMk/>
            <pc:sldMk cId="1478932189" sldId="1098"/>
            <ac:grpSpMk id="4" creationId="{B8CE26A8-9A57-3D56-98EB-6F14C55E5363}"/>
          </ac:grpSpMkLst>
        </pc:grpChg>
        <pc:picChg chg="del">
          <ac:chgData name="LAMIAE BEZZAZ" userId="f9bc3cc0-8e1c-4944-afa8-b4b36bbf20e1" providerId="ADAL" clId="{E821E4D5-6843-43D8-848B-A2FDCAF0872F}" dt="2026-01-16T18:06:21.565" v="934" actId="478"/>
          <ac:picMkLst>
            <pc:docMk/>
            <pc:sldMk cId="1478932189" sldId="1098"/>
            <ac:picMk id="2" creationId="{0D5C7BEB-6BC5-499C-A257-4FE8ED9C86F5}"/>
          </ac:picMkLst>
        </pc:picChg>
        <pc:picChg chg="add">
          <ac:chgData name="LAMIAE BEZZAZ" userId="f9bc3cc0-8e1c-4944-afa8-b4b36bbf20e1" providerId="ADAL" clId="{E821E4D5-6843-43D8-848B-A2FDCAF0872F}" dt="2026-01-16T18:02:13.552" v="883"/>
          <ac:picMkLst>
            <pc:docMk/>
            <pc:sldMk cId="1478932189" sldId="1098"/>
            <ac:picMk id="8" creationId="{A3B94D98-195C-4EE4-A21E-0010B6CD3D5B}"/>
          </ac:picMkLst>
        </pc:picChg>
        <pc:picChg chg="add mod">
          <ac:chgData name="LAMIAE BEZZAZ" userId="f9bc3cc0-8e1c-4944-afa8-b4b36bbf20e1" providerId="ADAL" clId="{E821E4D5-6843-43D8-848B-A2FDCAF0872F}" dt="2026-01-16T18:06:29.878" v="937" actId="1076"/>
          <ac:picMkLst>
            <pc:docMk/>
            <pc:sldMk cId="1478932189" sldId="1098"/>
            <ac:picMk id="9" creationId="{3DB2A27F-29F0-48EE-B6B3-0FC7CA7FAFAD}"/>
          </ac:picMkLst>
        </pc:picChg>
      </pc:sldChg>
      <pc:sldChg chg="addSp delSp modSp add del">
        <pc:chgData name="LAMIAE BEZZAZ" userId="f9bc3cc0-8e1c-4944-afa8-b4b36bbf20e1" providerId="ADAL" clId="{E821E4D5-6843-43D8-848B-A2FDCAF0872F}" dt="2026-01-16T18:07:40.733" v="953" actId="1076"/>
        <pc:sldMkLst>
          <pc:docMk/>
          <pc:sldMk cId="3542267301" sldId="1099"/>
        </pc:sldMkLst>
        <pc:spChg chg="mod">
          <ac:chgData name="LAMIAE BEZZAZ" userId="f9bc3cc0-8e1c-4944-afa8-b4b36bbf20e1" providerId="ADAL" clId="{E821E4D5-6843-43D8-848B-A2FDCAF0872F}" dt="2026-01-16T18:07:40.733" v="953" actId="1076"/>
          <ac:spMkLst>
            <pc:docMk/>
            <pc:sldMk cId="3542267301" sldId="1099"/>
            <ac:spMk id="15" creationId="{E09B17E5-EB2E-B258-8FBA-6101E10FD2C1}"/>
          </ac:spMkLst>
        </pc:spChg>
        <pc:grpChg chg="del">
          <ac:chgData name="LAMIAE BEZZAZ" userId="f9bc3cc0-8e1c-4944-afa8-b4b36bbf20e1" providerId="ADAL" clId="{E821E4D5-6843-43D8-848B-A2FDCAF0872F}" dt="2026-01-16T17:59:32.822" v="842" actId="478"/>
          <ac:grpSpMkLst>
            <pc:docMk/>
            <pc:sldMk cId="3542267301" sldId="1099"/>
            <ac:grpSpMk id="10" creationId="{3EA2E416-88F5-3F5F-C728-329427875F4B}"/>
          </ac:grpSpMkLst>
        </pc:grpChg>
        <pc:picChg chg="del">
          <ac:chgData name="LAMIAE BEZZAZ" userId="f9bc3cc0-8e1c-4944-afa8-b4b36bbf20e1" providerId="ADAL" clId="{E821E4D5-6843-43D8-848B-A2FDCAF0872F}" dt="2026-01-16T17:59:32.822" v="842" actId="478"/>
          <ac:picMkLst>
            <pc:docMk/>
            <pc:sldMk cId="3542267301" sldId="1099"/>
            <ac:picMk id="2" creationId="{0B45AD2A-CBB8-5B74-C529-FFF2D24A7126}"/>
          </ac:picMkLst>
        </pc:picChg>
        <pc:picChg chg="add mod">
          <ac:chgData name="LAMIAE BEZZAZ" userId="f9bc3cc0-8e1c-4944-afa8-b4b36bbf20e1" providerId="ADAL" clId="{E821E4D5-6843-43D8-848B-A2FDCAF0872F}" dt="2026-01-16T18:07:13.439" v="945" actId="1076"/>
          <ac:picMkLst>
            <pc:docMk/>
            <pc:sldMk cId="3542267301" sldId="1099"/>
            <ac:picMk id="3" creationId="{B6610E18-72B4-4002-83A5-D7D7704CC850}"/>
          </ac:picMkLst>
        </pc:picChg>
        <pc:picChg chg="del">
          <ac:chgData name="LAMIAE BEZZAZ" userId="f9bc3cc0-8e1c-4944-afa8-b4b36bbf20e1" providerId="ADAL" clId="{E821E4D5-6843-43D8-848B-A2FDCAF0872F}" dt="2026-01-16T18:06:37.393" v="940" actId="478"/>
          <ac:picMkLst>
            <pc:docMk/>
            <pc:sldMk cId="3542267301" sldId="1099"/>
            <ac:picMk id="4" creationId="{D01049D7-6490-4A96-9029-78ADE5E8B25E}"/>
          </ac:picMkLst>
        </pc:picChg>
        <pc:picChg chg="add">
          <ac:chgData name="LAMIAE BEZZAZ" userId="f9bc3cc0-8e1c-4944-afa8-b4b36bbf20e1" providerId="ADAL" clId="{E821E4D5-6843-43D8-848B-A2FDCAF0872F}" dt="2026-01-16T17:59:33.640" v="843"/>
          <ac:picMkLst>
            <pc:docMk/>
            <pc:sldMk cId="3542267301" sldId="1099"/>
            <ac:picMk id="16" creationId="{B42259ED-AC5F-4675-BEB1-540F713C17E4}"/>
          </ac:picMkLst>
        </pc:picChg>
        <pc:picChg chg="add del mod">
          <ac:chgData name="LAMIAE BEZZAZ" userId="f9bc3cc0-8e1c-4944-afa8-b4b36bbf20e1" providerId="ADAL" clId="{E821E4D5-6843-43D8-848B-A2FDCAF0872F}" dt="2026-01-16T18:04:58.297" v="914" actId="478"/>
          <ac:picMkLst>
            <pc:docMk/>
            <pc:sldMk cId="3542267301" sldId="1099"/>
            <ac:picMk id="17" creationId="{5BA21E2D-D6B7-4036-841D-FEB681353B3B}"/>
          </ac:picMkLst>
        </pc:picChg>
        <pc:picChg chg="add mod">
          <ac:chgData name="LAMIAE BEZZAZ" userId="f9bc3cc0-8e1c-4944-afa8-b4b36bbf20e1" providerId="ADAL" clId="{E821E4D5-6843-43D8-848B-A2FDCAF0872F}" dt="2026-01-16T18:07:33.842" v="952" actId="1076"/>
          <ac:picMkLst>
            <pc:docMk/>
            <pc:sldMk cId="3542267301" sldId="1099"/>
            <ac:picMk id="18" creationId="{287E6884-C9BA-4DC7-9657-B7F64ADEABE7}"/>
          </ac:picMkLst>
        </pc:picChg>
        <pc:inkChg chg="del">
          <ac:chgData name="LAMIAE BEZZAZ" userId="f9bc3cc0-8e1c-4944-afa8-b4b36bbf20e1" providerId="ADAL" clId="{E821E4D5-6843-43D8-848B-A2FDCAF0872F}" dt="2026-01-16T18:07:28.790" v="950" actId="478"/>
          <ac:inkMkLst>
            <pc:docMk/>
            <pc:sldMk cId="3542267301" sldId="1099"/>
            <ac:inkMk id="11" creationId="{F82553F3-EBD8-E25F-488F-856E69A5EA45}"/>
          </ac:inkMkLst>
        </pc:inkChg>
        <pc:inkChg chg="del">
          <ac:chgData name="LAMIAE BEZZAZ" userId="f9bc3cc0-8e1c-4944-afa8-b4b36bbf20e1" providerId="ADAL" clId="{E821E4D5-6843-43D8-848B-A2FDCAF0872F}" dt="2026-01-16T18:07:20.778" v="948" actId="478"/>
          <ac:inkMkLst>
            <pc:docMk/>
            <pc:sldMk cId="3542267301" sldId="1099"/>
            <ac:inkMk id="12" creationId="{A481FE3E-B38B-B88B-E7FB-7CB5E63FD2CF}"/>
          </ac:inkMkLst>
        </pc:inkChg>
      </pc:sldChg>
      <pc:sldChg chg="addSp delSp modSp add del">
        <pc:chgData name="LAMIAE BEZZAZ" userId="f9bc3cc0-8e1c-4944-afa8-b4b36bbf20e1" providerId="ADAL" clId="{E821E4D5-6843-43D8-848B-A2FDCAF0872F}" dt="2026-01-16T18:09:09.337" v="975" actId="1076"/>
        <pc:sldMkLst>
          <pc:docMk/>
          <pc:sldMk cId="1462292876" sldId="1100"/>
        </pc:sldMkLst>
        <pc:spChg chg="mod">
          <ac:chgData name="LAMIAE BEZZAZ" userId="f9bc3cc0-8e1c-4944-afa8-b4b36bbf20e1" providerId="ADAL" clId="{E821E4D5-6843-43D8-848B-A2FDCAF0872F}" dt="2026-01-16T18:09:09.337" v="975" actId="1076"/>
          <ac:spMkLst>
            <pc:docMk/>
            <pc:sldMk cId="1462292876" sldId="1100"/>
            <ac:spMk id="15" creationId="{F90E44BC-EA9C-7CD7-EF83-B081DE9FE2CD}"/>
          </ac:spMkLst>
        </pc:spChg>
        <pc:grpChg chg="del">
          <ac:chgData name="LAMIAE BEZZAZ" userId="f9bc3cc0-8e1c-4944-afa8-b4b36bbf20e1" providerId="ADAL" clId="{E821E4D5-6843-43D8-848B-A2FDCAF0872F}" dt="2026-01-16T17:59:39.778" v="844" actId="478"/>
          <ac:grpSpMkLst>
            <pc:docMk/>
            <pc:sldMk cId="1462292876" sldId="1100"/>
            <ac:grpSpMk id="10" creationId="{7F5BFFAC-44D1-3EE5-254B-0D1969756EFB}"/>
          </ac:grpSpMkLst>
        </pc:grpChg>
        <pc:picChg chg="del">
          <ac:chgData name="LAMIAE BEZZAZ" userId="f9bc3cc0-8e1c-4944-afa8-b4b36bbf20e1" providerId="ADAL" clId="{E821E4D5-6843-43D8-848B-A2FDCAF0872F}" dt="2026-01-16T17:59:39.778" v="844" actId="478"/>
          <ac:picMkLst>
            <pc:docMk/>
            <pc:sldMk cId="1462292876" sldId="1100"/>
            <ac:picMk id="2" creationId="{533F7DA2-C810-F546-EDA3-AAEBC8C88408}"/>
          </ac:picMkLst>
        </pc:picChg>
        <pc:picChg chg="del">
          <ac:chgData name="LAMIAE BEZZAZ" userId="f9bc3cc0-8e1c-4944-afa8-b4b36bbf20e1" providerId="ADAL" clId="{E821E4D5-6843-43D8-848B-A2FDCAF0872F}" dt="2026-01-16T18:08:30.016" v="962" actId="478"/>
          <ac:picMkLst>
            <pc:docMk/>
            <pc:sldMk cId="1462292876" sldId="1100"/>
            <ac:picMk id="3" creationId="{AC7366F7-583E-4A53-82D8-62BA584EDE6C}"/>
          </ac:picMkLst>
        </pc:picChg>
        <pc:picChg chg="add mod">
          <ac:chgData name="LAMIAE BEZZAZ" userId="f9bc3cc0-8e1c-4944-afa8-b4b36bbf20e1" providerId="ADAL" clId="{E821E4D5-6843-43D8-848B-A2FDCAF0872F}" dt="2026-01-16T18:08:42.495" v="968" actId="1076"/>
          <ac:picMkLst>
            <pc:docMk/>
            <pc:sldMk cId="1462292876" sldId="1100"/>
            <ac:picMk id="4" creationId="{3D6D6492-DB42-4210-9D61-1D27E0739F78}"/>
          </ac:picMkLst>
        </pc:picChg>
        <pc:picChg chg="add">
          <ac:chgData name="LAMIAE BEZZAZ" userId="f9bc3cc0-8e1c-4944-afa8-b4b36bbf20e1" providerId="ADAL" clId="{E821E4D5-6843-43D8-848B-A2FDCAF0872F}" dt="2026-01-16T17:59:40.568" v="845"/>
          <ac:picMkLst>
            <pc:docMk/>
            <pc:sldMk cId="1462292876" sldId="1100"/>
            <ac:picMk id="16" creationId="{697595F4-8115-4464-B1A3-516D91325F5B}"/>
          </ac:picMkLst>
        </pc:picChg>
        <pc:picChg chg="add del">
          <ac:chgData name="LAMIAE BEZZAZ" userId="f9bc3cc0-8e1c-4944-afa8-b4b36bbf20e1" providerId="ADAL" clId="{E821E4D5-6843-43D8-848B-A2FDCAF0872F}" dt="2026-01-16T18:05:05.465" v="916" actId="478"/>
          <ac:picMkLst>
            <pc:docMk/>
            <pc:sldMk cId="1462292876" sldId="1100"/>
            <ac:picMk id="17" creationId="{534A16D2-9B87-4539-A658-CFC76C74FBB5}"/>
          </ac:picMkLst>
        </pc:picChg>
        <pc:picChg chg="add mod">
          <ac:chgData name="LAMIAE BEZZAZ" userId="f9bc3cc0-8e1c-4944-afa8-b4b36bbf20e1" providerId="ADAL" clId="{E821E4D5-6843-43D8-848B-A2FDCAF0872F}" dt="2026-01-16T18:08:40.283" v="967" actId="1076"/>
          <ac:picMkLst>
            <pc:docMk/>
            <pc:sldMk cId="1462292876" sldId="1100"/>
            <ac:picMk id="18" creationId="{9BF70BFA-CFF0-4B88-8D6E-60AD55B49EE6}"/>
          </ac:picMkLst>
        </pc:picChg>
        <pc:inkChg chg="del">
          <ac:chgData name="LAMIAE BEZZAZ" userId="f9bc3cc0-8e1c-4944-afa8-b4b36bbf20e1" providerId="ADAL" clId="{E821E4D5-6843-43D8-848B-A2FDCAF0872F}" dt="2026-01-16T18:08:59.204" v="973" actId="478"/>
          <ac:inkMkLst>
            <pc:docMk/>
            <pc:sldMk cId="1462292876" sldId="1100"/>
            <ac:inkMk id="11" creationId="{C3CC1583-1879-0923-CDDF-A9D00461A222}"/>
          </ac:inkMkLst>
        </pc:inkChg>
        <pc:inkChg chg="del">
          <ac:chgData name="LAMIAE BEZZAZ" userId="f9bc3cc0-8e1c-4944-afa8-b4b36bbf20e1" providerId="ADAL" clId="{E821E4D5-6843-43D8-848B-A2FDCAF0872F}" dt="2026-01-16T18:08:49.464" v="971" actId="478"/>
          <ac:inkMkLst>
            <pc:docMk/>
            <pc:sldMk cId="1462292876" sldId="1100"/>
            <ac:inkMk id="12" creationId="{4577026D-085B-F222-41CB-F894473D2E37}"/>
          </ac:inkMkLst>
        </pc:inkChg>
      </pc:sldChg>
      <pc:sldChg chg="addSp delSp modSp">
        <pc:chgData name="LAMIAE BEZZAZ" userId="f9bc3cc0-8e1c-4944-afa8-b4b36bbf20e1" providerId="ADAL" clId="{E821E4D5-6843-43D8-848B-A2FDCAF0872F}" dt="2026-01-16T18:19:06.916" v="1025" actId="20577"/>
        <pc:sldMkLst>
          <pc:docMk/>
          <pc:sldMk cId="2809622137" sldId="1101"/>
        </pc:sldMkLst>
        <pc:spChg chg="mod">
          <ac:chgData name="LAMIAE BEZZAZ" userId="f9bc3cc0-8e1c-4944-afa8-b4b36bbf20e1" providerId="ADAL" clId="{E821E4D5-6843-43D8-848B-A2FDCAF0872F}" dt="2026-01-16T18:19:06.916" v="1025" actId="20577"/>
          <ac:spMkLst>
            <pc:docMk/>
            <pc:sldMk cId="2809622137" sldId="1101"/>
            <ac:spMk id="13" creationId="{4CDD66ED-4C95-FB1D-57A1-15D932035699}"/>
          </ac:spMkLst>
        </pc:spChg>
        <pc:grpChg chg="del">
          <ac:chgData name="LAMIAE BEZZAZ" userId="f9bc3cc0-8e1c-4944-afa8-b4b36bbf20e1" providerId="ADAL" clId="{E821E4D5-6843-43D8-848B-A2FDCAF0872F}" dt="2026-01-16T18:02:35.282" v="890" actId="478"/>
          <ac:grpSpMkLst>
            <pc:docMk/>
            <pc:sldMk cId="2809622137" sldId="1101"/>
            <ac:grpSpMk id="2" creationId="{28C927B2-B0A2-3979-3EEF-098652B22D7C}"/>
          </ac:grpSpMkLst>
        </pc:grpChg>
        <pc:picChg chg="del">
          <ac:chgData name="LAMIAE BEZZAZ" userId="f9bc3cc0-8e1c-4944-afa8-b4b36bbf20e1" providerId="ADAL" clId="{E821E4D5-6843-43D8-848B-A2FDCAF0872F}" dt="2026-01-16T18:18:55.665" v="1021" actId="478"/>
          <ac:picMkLst>
            <pc:docMk/>
            <pc:sldMk cId="2809622137" sldId="1101"/>
            <ac:picMk id="3" creationId="{C13EFF15-B34A-4CB4-B75D-756464BFB9BA}"/>
          </ac:picMkLst>
        </pc:picChg>
        <pc:picChg chg="add">
          <ac:chgData name="LAMIAE BEZZAZ" userId="f9bc3cc0-8e1c-4944-afa8-b4b36bbf20e1" providerId="ADAL" clId="{E821E4D5-6843-43D8-848B-A2FDCAF0872F}" dt="2026-01-16T18:02:35.879" v="891"/>
          <ac:picMkLst>
            <pc:docMk/>
            <pc:sldMk cId="2809622137" sldId="1101"/>
            <ac:picMk id="10" creationId="{A6C93478-DCCC-4620-A9E5-03D54A5A4FDE}"/>
          </ac:picMkLst>
        </pc:picChg>
        <pc:inkChg chg="del">
          <ac:chgData name="LAMIAE BEZZAZ" userId="f9bc3cc0-8e1c-4944-afa8-b4b36bbf20e1" providerId="ADAL" clId="{E821E4D5-6843-43D8-848B-A2FDCAF0872F}" dt="2026-01-16T18:18:47.265" v="1018" actId="478"/>
          <ac:inkMkLst>
            <pc:docMk/>
            <pc:sldMk cId="2809622137" sldId="1101"/>
            <ac:inkMk id="11" creationId="{5F328775-F81B-57B6-38BC-316A061A48C3}"/>
          </ac:inkMkLst>
        </pc:inkChg>
        <pc:inkChg chg="del">
          <ac:chgData name="LAMIAE BEZZAZ" userId="f9bc3cc0-8e1c-4944-afa8-b4b36bbf20e1" providerId="ADAL" clId="{E821E4D5-6843-43D8-848B-A2FDCAF0872F}" dt="2026-01-16T18:18:49.376" v="1019" actId="478"/>
          <ac:inkMkLst>
            <pc:docMk/>
            <pc:sldMk cId="2809622137" sldId="1101"/>
            <ac:inkMk id="12" creationId="{780DB448-0961-D84D-4D1B-41D657FC549D}"/>
          </ac:inkMkLst>
        </pc:inkChg>
      </pc:sldChg>
      <pc:sldMasterChg chg="addSldLayout delSldLayout">
        <pc:chgData name="LAMIAE BEZZAZ" userId="f9bc3cc0-8e1c-4944-afa8-b4b36bbf20e1" providerId="ADAL" clId="{E821E4D5-6843-43D8-848B-A2FDCAF0872F}" dt="2026-01-16T18:03:20.649" v="905" actId="47"/>
        <pc:sldMasterMkLst>
          <pc:docMk/>
          <pc:sldMasterMk cId="3817117479" sldId="2147483720"/>
        </pc:sldMasterMkLst>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31/01/2026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fld id="{7136E571-1CA0-4C8D-985D-594239BEC5F6}" type="slidenum">
              <a:rPr lang="fr-MA" smtClean="0"/>
              <a:t>4</a:t>
            </a:fld>
            <a:endParaRPr lang="fr-MA" dirty="0"/>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6.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495615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284047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8046613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91073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79416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56259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01074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681379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571807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30323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37760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02808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6248505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045367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32936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02997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443397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704631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65072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20081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608486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109056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18348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131136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30179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31/01/2026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654488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31/01/2026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7879451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31/01/2026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4388244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31/01/2026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67807454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31/01/2026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5448280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31/01/2026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510194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31/01/2026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3240993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31/01/2026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91158410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31/01/2026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83860169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31/01/2026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1198590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31/01/2026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8498398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7.jpg"/><Relationship Id="rId3" Type="http://schemas.openxmlformats.org/officeDocument/2006/relationships/slideLayout" Target="../slideLayouts/slideLayout12.xml"/><Relationship Id="rId21" Type="http://schemas.openxmlformats.org/officeDocument/2006/relationships/image" Target="../media/image10.png"/><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3.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image" Target="../media/image9.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8.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9.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8.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7.jpg"/><Relationship Id="rId5" Type="http://schemas.openxmlformats.org/officeDocument/2006/relationships/slideLayout" Target="../slideLayouts/slideLayout30.xml"/><Relationship Id="rId10" Type="http://schemas.openxmlformats.org/officeDocument/2006/relationships/theme" Target="../theme/theme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1.jp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6" Type="http://schemas.openxmlformats.org/officeDocument/2006/relationships/image" Target="../media/image10.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9.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8.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image" Target="../media/image10.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image" Target="../media/image9.png"/><Relationship Id="rId2" Type="http://schemas.openxmlformats.org/officeDocument/2006/relationships/slideLayout" Target="../slideLayouts/slideLayout47.xml"/><Relationship Id="rId16" Type="http://schemas.openxmlformats.org/officeDocument/2006/relationships/image" Target="../media/image8.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image" Target="../media/image7.jpg"/><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10.pn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image" Target="../media/image9.png"/><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image" Target="../media/image8.png"/><Relationship Id="rId5" Type="http://schemas.openxmlformats.org/officeDocument/2006/relationships/slideLayout" Target="../slideLayouts/slideLayout63.xml"/><Relationship Id="rId10" Type="http://schemas.openxmlformats.org/officeDocument/2006/relationships/image" Target="../media/image7.jpg"/><Relationship Id="rId4" Type="http://schemas.openxmlformats.org/officeDocument/2006/relationships/slideLayout" Target="../slideLayouts/slideLayout62.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1">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 id="2147483782" r:id="rId15"/>
    <p:sldLayoutId id="2147483783" r:id="rId1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80" r:id="rId10"/>
    <p:sldLayoutId id="2147483796"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40909891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396500759"/>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31/01/2026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a:p>
        </p:txBody>
      </p:sp>
    </p:spTree>
    <p:extLst>
      <p:ext uri="{BB962C8B-B14F-4D97-AF65-F5344CB8AC3E}">
        <p14:creationId xmlns:p14="http://schemas.microsoft.com/office/powerpoint/2010/main" val="3254880133"/>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7.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8.png"/><Relationship Id="rId5" Type="http://schemas.openxmlformats.org/officeDocument/2006/relationships/image" Target="../media/image27.gif"/><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2.png"/><Relationship Id="rId5" Type="http://schemas.openxmlformats.org/officeDocument/2006/relationships/image" Target="../media/image27.gif"/><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9.xml"/><Relationship Id="rId6" Type="http://schemas.openxmlformats.org/officeDocument/2006/relationships/image" Target="../media/image37.png"/><Relationship Id="rId5" Type="http://schemas.openxmlformats.org/officeDocument/2006/relationships/image" Target="../media/image35.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9.xml"/><Relationship Id="rId6" Type="http://schemas.openxmlformats.org/officeDocument/2006/relationships/image" Target="../media/image38.png"/><Relationship Id="rId5" Type="http://schemas.openxmlformats.org/officeDocument/2006/relationships/image" Target="../media/image35.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9.png"/><Relationship Id="rId1" Type="http://schemas.openxmlformats.org/officeDocument/2006/relationships/slideLayout" Target="../slideLayouts/slideLayout47.xml"/><Relationship Id="rId6" Type="http://schemas.openxmlformats.org/officeDocument/2006/relationships/image" Target="../media/image24.png"/><Relationship Id="rId5" Type="http://schemas.openxmlformats.org/officeDocument/2006/relationships/image" Target="../media/image35.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3.png"/><Relationship Id="rId5" Type="http://schemas.openxmlformats.org/officeDocument/2006/relationships/image" Target="../media/image27.gif"/><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4.png"/><Relationship Id="rId1" Type="http://schemas.openxmlformats.org/officeDocument/2006/relationships/slideLayout" Target="../slideLayouts/slideLayout34.xml"/><Relationship Id="rId5" Type="http://schemas.microsoft.com/office/2007/relationships/hdphoto" Target="../media/hdphoto5.wdp"/><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1.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8" Type="http://schemas.openxmlformats.org/officeDocument/2006/relationships/image" Target="../media/image46.png"/><Relationship Id="rId7" Type="http://schemas.openxmlformats.org/officeDocument/2006/relationships/image" Target="../media/image230.png"/><Relationship Id="rId2" Type="http://schemas.openxmlformats.org/officeDocument/2006/relationships/customXml" Target="../ink/ink1.xml"/><Relationship Id="rId1" Type="http://schemas.openxmlformats.org/officeDocument/2006/relationships/slideLayout" Target="../slideLayouts/slideLayout43.xml"/><Relationship Id="rId6" Type="http://schemas.openxmlformats.org/officeDocument/2006/relationships/customXml" Target="../ink/ink2.xml"/><Relationship Id="rId5" Type="http://schemas.openxmlformats.org/officeDocument/2006/relationships/image" Target="../media/image220.png"/><Relationship Id="rId9" Type="http://schemas.openxmlformats.org/officeDocument/2006/relationships/image" Target="../media/image24.png"/></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9.png"/><Relationship Id="rId1" Type="http://schemas.openxmlformats.org/officeDocument/2006/relationships/slideLayout" Target="../slideLayouts/slideLayout45.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9.png"/><Relationship Id="rId1" Type="http://schemas.openxmlformats.org/officeDocument/2006/relationships/slideLayout" Target="../slideLayouts/slideLayout45.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5.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1.png"/></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9.png"/><Relationship Id="rId1" Type="http://schemas.openxmlformats.org/officeDocument/2006/relationships/slideLayout" Target="../slideLayouts/slideLayout45.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9.png"/><Relationship Id="rId1" Type="http://schemas.openxmlformats.org/officeDocument/2006/relationships/slideLayout" Target="../slideLayouts/slideLayout45.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Layout" Target="../slideLayouts/slideLayout44.xml"/></Relationships>
</file>

<file path=ppt/slides/_rels/slide5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3.png"/><Relationship Id="rId1" Type="http://schemas.openxmlformats.org/officeDocument/2006/relationships/slideLayout" Target="../slideLayouts/slideLayout44.xml"/><Relationship Id="rId5" Type="http://schemas.openxmlformats.org/officeDocument/2006/relationships/image" Target="../media/image54.png"/><Relationship Id="rId4" Type="http://schemas.openxmlformats.org/officeDocument/2006/relationships/image" Target="../media/image24.png"/></Relationships>
</file>

<file path=ppt/slides/_rels/slide5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44.xml"/><Relationship Id="rId7" Type="http://schemas.openxmlformats.org/officeDocument/2006/relationships/image" Target="../media/image440.png"/><Relationship Id="rId2" Type="http://schemas.openxmlformats.org/officeDocument/2006/relationships/video" Target="../media/media6.mp4"/><Relationship Id="rId1" Type="http://schemas.microsoft.com/office/2007/relationships/media" Target="../media/media6.mp4"/><Relationship Id="rId10" Type="http://schemas.openxmlformats.org/officeDocument/2006/relationships/image" Target="../media/image17.png"/><Relationship Id="rId4" Type="http://schemas.openxmlformats.org/officeDocument/2006/relationships/customXml" Target="../ink/ink3.xml"/><Relationship Id="rId9"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 2">
            <a:extLst>
              <a:ext uri="{FF2B5EF4-FFF2-40B4-BE49-F238E27FC236}">
                <a16:creationId xmlns:a16="http://schemas.microsoft.com/office/drawing/2014/main" id="{0D372E96-765B-4D00-BD77-72A7CB791A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714"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1867190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76775" y="132603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grpSp>
        <p:nvGrpSpPr>
          <p:cNvPr id="18" name="Groupe 17">
            <a:extLst>
              <a:ext uri="{FF2B5EF4-FFF2-40B4-BE49-F238E27FC236}">
                <a16:creationId xmlns:a16="http://schemas.microsoft.com/office/drawing/2014/main" id="{8B6431FF-5E99-485B-A838-24D94DB74848}"/>
              </a:ext>
            </a:extLst>
          </p:cNvPr>
          <p:cNvGrpSpPr/>
          <p:nvPr/>
        </p:nvGrpSpPr>
        <p:grpSpPr>
          <a:xfrm>
            <a:off x="554247" y="2322482"/>
            <a:ext cx="3960000" cy="3276000"/>
            <a:chOff x="-2023082" y="365760"/>
            <a:chExt cx="8942136" cy="6858000"/>
          </a:xfrm>
        </p:grpSpPr>
        <p:pic>
          <p:nvPicPr>
            <p:cNvPr id="7" name="Image 6">
              <a:extLst>
                <a:ext uri="{FF2B5EF4-FFF2-40B4-BE49-F238E27FC236}">
                  <a16:creationId xmlns:a16="http://schemas.microsoft.com/office/drawing/2014/main" id="{769400E0-1392-49F0-9CE2-7D492A1DAE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3082" y="365760"/>
              <a:ext cx="4471068" cy="6858000"/>
            </a:xfrm>
            <a:prstGeom prst="rect">
              <a:avLst/>
            </a:prstGeom>
          </p:spPr>
        </p:pic>
        <p:pic>
          <p:nvPicPr>
            <p:cNvPr id="15" name="Image 14">
              <a:extLst>
                <a:ext uri="{FF2B5EF4-FFF2-40B4-BE49-F238E27FC236}">
                  <a16:creationId xmlns:a16="http://schemas.microsoft.com/office/drawing/2014/main" id="{6F1A875E-1AEE-487A-99C9-E129CDBF99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7986" y="365760"/>
              <a:ext cx="4471068" cy="6858000"/>
            </a:xfrm>
            <a:prstGeom prst="rect">
              <a:avLst/>
            </a:prstGeom>
          </p:spPr>
        </p:pic>
      </p:grpSp>
      <p:grpSp>
        <p:nvGrpSpPr>
          <p:cNvPr id="19" name="Groupe 18">
            <a:extLst>
              <a:ext uri="{FF2B5EF4-FFF2-40B4-BE49-F238E27FC236}">
                <a16:creationId xmlns:a16="http://schemas.microsoft.com/office/drawing/2014/main" id="{B516429E-C2FE-4524-AB91-2F8D74820EBD}"/>
              </a:ext>
            </a:extLst>
          </p:cNvPr>
          <p:cNvGrpSpPr/>
          <p:nvPr/>
        </p:nvGrpSpPr>
        <p:grpSpPr>
          <a:xfrm>
            <a:off x="4629755" y="2322482"/>
            <a:ext cx="3960000" cy="3276000"/>
            <a:chOff x="771679" y="-69211"/>
            <a:chExt cx="8942136" cy="6858000"/>
          </a:xfrm>
        </p:grpSpPr>
        <p:pic>
          <p:nvPicPr>
            <p:cNvPr id="5" name="Image 4">
              <a:extLst>
                <a:ext uri="{FF2B5EF4-FFF2-40B4-BE49-F238E27FC236}">
                  <a16:creationId xmlns:a16="http://schemas.microsoft.com/office/drawing/2014/main" id="{0134473C-7DA1-4A79-947C-C8784E4359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2747" y="-69211"/>
              <a:ext cx="4471068" cy="6858000"/>
            </a:xfrm>
            <a:prstGeom prst="rect">
              <a:avLst/>
            </a:prstGeom>
          </p:spPr>
        </p:pic>
        <p:pic>
          <p:nvPicPr>
            <p:cNvPr id="16" name="Image 15">
              <a:extLst>
                <a:ext uri="{FF2B5EF4-FFF2-40B4-BE49-F238E27FC236}">
                  <a16:creationId xmlns:a16="http://schemas.microsoft.com/office/drawing/2014/main" id="{C0D6A723-1A68-43D6-A1F2-7D6CB17205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679" y="-69211"/>
              <a:ext cx="4471068" cy="6858000"/>
            </a:xfrm>
            <a:prstGeom prst="rect">
              <a:avLst/>
            </a:prstGeom>
          </p:spPr>
        </p:pic>
      </p:grpSp>
    </p:spTree>
    <p:extLst>
      <p:ext uri="{BB962C8B-B14F-4D97-AF65-F5344CB8AC3E}">
        <p14:creationId xmlns:p14="http://schemas.microsoft.com/office/powerpoint/2010/main" val="30056135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 name="Titre 1">
            <a:extLst>
              <a:ext uri="{FF2B5EF4-FFF2-40B4-BE49-F238E27FC236}">
                <a16:creationId xmlns:a16="http://schemas.microsoft.com/office/drawing/2014/main" id="{71E9B49C-543A-2A09-D889-7ABBE2AD2687}"/>
              </a:ext>
            </a:extLst>
          </p:cNvPr>
          <p:cNvSpPr>
            <a:spLocks noGrp="1"/>
          </p:cNvSpPr>
          <p:nvPr>
            <p:ph type="title"/>
          </p:nvPr>
        </p:nvSpPr>
        <p:spPr>
          <a:xfrm>
            <a:off x="555219" y="1067138"/>
            <a:ext cx="7886700" cy="720000"/>
          </a:xfrm>
        </p:spPr>
        <p:txBody>
          <a:bodyPr/>
          <a:lstStyle/>
          <a:p>
            <a:r>
              <a:rPr lang="fr-MA" sz="3200" dirty="0">
                <a:solidFill>
                  <a:srgbClr val="424D7B"/>
                </a:solidFill>
              </a:rPr>
              <a:t>Organisation de la semaine</a:t>
            </a:r>
          </a:p>
        </p:txBody>
      </p:sp>
      <p:sp>
        <p:nvSpPr>
          <p:cNvPr id="56" name="Espace réservé du texte 55">
            <a:extLst>
              <a:ext uri="{FF2B5EF4-FFF2-40B4-BE49-F238E27FC236}">
                <a16:creationId xmlns:a16="http://schemas.microsoft.com/office/drawing/2014/main" id="{FB0F2F3E-CA2F-B476-F947-B346215F4290}"/>
              </a:ext>
            </a:extLst>
          </p:cNvPr>
          <p:cNvSpPr>
            <a:spLocks noGrp="1"/>
          </p:cNvSpPr>
          <p:nvPr>
            <p:ph type="body" sz="quarter" idx="10"/>
          </p:nvPr>
        </p:nvSpPr>
        <p:spPr/>
        <p:txBody>
          <a:bodyPr/>
          <a:lstStyle/>
          <a:p>
            <a:pPr marL="269875" indent="-269875">
              <a:lnSpc>
                <a:spcPct val="100000"/>
              </a:lnSpc>
              <a:spcBef>
                <a:spcPts val="300"/>
              </a:spcBef>
              <a:buFont typeface="Wingdings" panose="05000000000000000000" pitchFamily="2" charset="2"/>
              <a:buChar char="m"/>
            </a:pPr>
            <a:r>
              <a:rPr lang="fr-FR" dirty="0"/>
              <a:t>Présentation du vocabulaire </a:t>
            </a:r>
          </a:p>
          <a:p>
            <a:pPr marL="269875" indent="-269875">
              <a:lnSpc>
                <a:spcPct val="100000"/>
              </a:lnSpc>
              <a:spcBef>
                <a:spcPts val="300"/>
              </a:spcBef>
              <a:buFont typeface="Wingdings" panose="05000000000000000000" pitchFamily="2" charset="2"/>
              <a:buChar char="m"/>
            </a:pPr>
            <a:r>
              <a:rPr lang="fr-FR" dirty="0"/>
              <a:t>Exploitation du vocabulaire</a:t>
            </a:r>
          </a:p>
          <a:p>
            <a:pPr marL="269875" indent="-269875">
              <a:lnSpc>
                <a:spcPct val="100000"/>
              </a:lnSpc>
              <a:spcBef>
                <a:spcPts val="300"/>
              </a:spcBef>
              <a:buFont typeface="Wingdings" panose="05000000000000000000" pitchFamily="2" charset="2"/>
              <a:buChar char="m"/>
            </a:pPr>
            <a:r>
              <a:rPr lang="fr-FR" dirty="0"/>
              <a:t>Activités de vocabulaire sur livret</a:t>
            </a:r>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Oral – Acte de parole</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Lecture - Lettre s - S</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Ecriture - Lettre s - S</a:t>
            </a:r>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a:solidFill>
            <a:srgbClr val="EAF8FE"/>
          </a:solidFill>
        </p:spPr>
        <p:txBody>
          <a:bodyPr/>
          <a:lstStyle/>
          <a:p>
            <a:pPr marL="269875" indent="-269875">
              <a:lnSpc>
                <a:spcPct val="100000"/>
              </a:lnSpc>
              <a:spcBef>
                <a:spcPts val="300"/>
              </a:spcBef>
              <a:buFont typeface="Wingdings" panose="05000000000000000000" pitchFamily="2" charset="2"/>
              <a:buChar char=""/>
            </a:pPr>
            <a:r>
              <a:rPr lang="fr-FR" dirty="0">
                <a:solidFill>
                  <a:srgbClr val="474F71"/>
                </a:solidFill>
              </a:rPr>
              <a:t>Oral  - Acte de parole </a:t>
            </a:r>
          </a:p>
          <a:p>
            <a:pPr marL="269875" indent="-269875">
              <a:lnSpc>
                <a:spcPct val="100000"/>
              </a:lnSpc>
              <a:spcBef>
                <a:spcPts val="300"/>
              </a:spcBef>
              <a:buFont typeface="Wingdings" panose="05000000000000000000" pitchFamily="2" charset="2"/>
              <a:buChar char=""/>
            </a:pPr>
            <a:r>
              <a:rPr lang="fr-FR" dirty="0">
                <a:solidFill>
                  <a:srgbClr val="474F71"/>
                </a:solidFill>
              </a:rPr>
              <a:t>Lecture  -Lettre s - S</a:t>
            </a:r>
          </a:p>
          <a:p>
            <a:pPr marL="269875" indent="-269875">
              <a:lnSpc>
                <a:spcPct val="100000"/>
              </a:lnSpc>
              <a:spcBef>
                <a:spcPts val="300"/>
              </a:spcBef>
              <a:buFont typeface="Wingdings" panose="05000000000000000000" pitchFamily="2" charset="2"/>
              <a:buChar char=""/>
            </a:pPr>
            <a:r>
              <a:rPr lang="fr-FR" dirty="0">
                <a:solidFill>
                  <a:srgbClr val="474F71"/>
                </a:solidFill>
              </a:rPr>
              <a:t>Ecriture - Lettre s - S</a:t>
            </a:r>
          </a:p>
        </p:txBody>
      </p:sp>
      <p:sp>
        <p:nvSpPr>
          <p:cNvPr id="14" name="Espace réservé du texte 5">
            <a:extLst>
              <a:ext uri="{FF2B5EF4-FFF2-40B4-BE49-F238E27FC236}">
                <a16:creationId xmlns:a16="http://schemas.microsoft.com/office/drawing/2014/main" id="{972C28A1-74AE-AA79-017C-AEC6B83D3AF9}"/>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909142" y="236950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s - S</a:t>
            </a:r>
          </a:p>
          <a:p>
            <a:r>
              <a:rPr lang="fr-FR" dirty="0"/>
              <a:t>Ecriture - Lettre s - S</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s -  S</a:t>
            </a:r>
          </a:p>
          <a:p>
            <a:r>
              <a:rPr lang="fr-FR" dirty="0"/>
              <a:t>Ecriture - Lettre s - S</a:t>
            </a:r>
          </a:p>
        </p:txBody>
      </p:sp>
      <p:grpSp>
        <p:nvGrpSpPr>
          <p:cNvPr id="11" name="Groupe 10">
            <a:extLst>
              <a:ext uri="{FF2B5EF4-FFF2-40B4-BE49-F238E27FC236}">
                <a16:creationId xmlns:a16="http://schemas.microsoft.com/office/drawing/2014/main" id="{ECBE8055-3621-8E52-FFB2-32EA386CB33F}"/>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FAAC5277-5879-61F4-F272-1A8C05125D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ED6CCFA5-EA11-EB72-828A-D58DD947D0E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A97448F6-EC1E-84D7-2391-D7C3A442515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22" name="Organigramme : Terminateur 21">
            <a:extLst>
              <a:ext uri="{FF2B5EF4-FFF2-40B4-BE49-F238E27FC236}">
                <a16:creationId xmlns:a16="http://schemas.microsoft.com/office/drawing/2014/main" id="{A967DBC7-F85E-427C-89CA-CB7A63843E39}"/>
              </a:ext>
            </a:extLst>
          </p:cNvPr>
          <p:cNvSpPr/>
          <p:nvPr/>
        </p:nvSpPr>
        <p:spPr>
          <a:xfrm>
            <a:off x="844649" y="5023288"/>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24D7B"/>
                </a:solidFill>
                <a:latin typeface="Dosis ExtraBold" pitchFamily="2" charset="0"/>
              </a:rPr>
              <a:t>Séance 3</a:t>
            </a:r>
          </a:p>
        </p:txBody>
      </p:sp>
    </p:spTree>
    <p:extLst>
      <p:ext uri="{BB962C8B-B14F-4D97-AF65-F5344CB8AC3E}">
        <p14:creationId xmlns:p14="http://schemas.microsoft.com/office/powerpoint/2010/main" val="7195739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73A72E6-6E05-882E-8580-D531F8AD5F41}"/>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Lecture de syllabes avec la lettre s.</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Écriture de syllabes avec la lettre s. </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45716" y="2156862"/>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Répondre à la question : « C’est qui sur la photo?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3</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3" name="Espace réservé pour une image  13" descr="Une image contenant horloge, cercle, symbole, Police&#10;&#10;Le contenu généré par l’IA peut être incorrect.">
            <a:extLst>
              <a:ext uri="{FF2B5EF4-FFF2-40B4-BE49-F238E27FC236}">
                <a16:creationId xmlns:a16="http://schemas.microsoft.com/office/drawing/2014/main" id="{34E4D1A0-1FA0-C1A4-D509-AE82A255C45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37610" y="1886862"/>
            <a:ext cx="540000" cy="540000"/>
          </a:xfrm>
          <a:prstGeom prst="rect">
            <a:avLst/>
          </a:prstGeom>
          <a:noFill/>
        </p:spPr>
      </p:pic>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691999" y="756000"/>
            <a:ext cx="7076615"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20" name="Nada-Wave">
            <a:hlinkClick r:id="" action="ppaction://media"/>
            <a:extLst>
              <a:ext uri="{FF2B5EF4-FFF2-40B4-BE49-F238E27FC236}">
                <a16:creationId xmlns:a16="http://schemas.microsoft.com/office/drawing/2014/main" id="{D241DEE4-1339-7241-C2D4-F21E7C487811}"/>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p:spPr>
      </p:pic>
      <p:pic>
        <p:nvPicPr>
          <p:cNvPr id="4" name="majd_wave">
            <a:hlinkClick r:id="" action="ppaction://media"/>
            <a:extLst>
              <a:ext uri="{FF2B5EF4-FFF2-40B4-BE49-F238E27FC236}">
                <a16:creationId xmlns:a16="http://schemas.microsoft.com/office/drawing/2014/main" id="{6D5CF659-C92F-4FE5-690C-B875E222DE2C}"/>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59433" y="2156059"/>
            <a:ext cx="2112567" cy="3703624"/>
          </a:xfrm>
        </p:spPr>
      </p:pic>
      <p:pic>
        <p:nvPicPr>
          <p:cNvPr id="6" name="Image 5">
            <a:extLst>
              <a:ext uri="{FF2B5EF4-FFF2-40B4-BE49-F238E27FC236}">
                <a16:creationId xmlns:a16="http://schemas.microsoft.com/office/drawing/2014/main" id="{A96F4E56-EDEF-6F34-00D1-11513FB34121}"/>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0"/>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0"/>
                </p:tgtEl>
              </p:cMediaNode>
            </p:video>
            <p:video>
              <p:cMediaNode vol="80000">
                <p:cTn id="10"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AE1DD-3934-85AA-D2D2-FEE9BA8557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43D995-BCD8-6902-4147-AFBED7779683}"/>
              </a:ext>
            </a:extLst>
          </p:cNvPr>
          <p:cNvSpPr>
            <a:spLocks noGrp="1"/>
          </p:cNvSpPr>
          <p:nvPr>
            <p:ph type="title"/>
          </p:nvPr>
        </p:nvSpPr>
        <p:spPr/>
        <p:txBody>
          <a:bodyPr>
            <a:normAutofit/>
          </a:bodyPr>
          <a:lstStyle/>
          <a:p>
            <a:r>
              <a:rPr lang="fr-MA" dirty="0">
                <a:solidFill>
                  <a:schemeClr val="tx1">
                    <a:lumMod val="65000"/>
                    <a:lumOff val="35000"/>
                  </a:schemeClr>
                </a:solidFill>
                <a:latin typeface="Dosis Medium" pitchFamily="2" charset="0"/>
              </a:rPr>
              <a:t>Avant de commencer, nous allons revoir la scène avec les mots du vocabulaire. Soyez attentifs. </a:t>
            </a:r>
          </a:p>
        </p:txBody>
      </p:sp>
      <p:pic>
        <p:nvPicPr>
          <p:cNvPr id="11" name="Image 10">
            <a:extLst>
              <a:ext uri="{FF2B5EF4-FFF2-40B4-BE49-F238E27FC236}">
                <a16:creationId xmlns:a16="http://schemas.microsoft.com/office/drawing/2014/main" id="{F1AA165C-47FB-AC58-6BD3-D7A84F529023}"/>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4" name="Image 3">
            <a:extLst>
              <a:ext uri="{FF2B5EF4-FFF2-40B4-BE49-F238E27FC236}">
                <a16:creationId xmlns:a16="http://schemas.microsoft.com/office/drawing/2014/main" id="{925DBE0C-F052-4353-A730-FE76606B92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4630" y="1861851"/>
            <a:ext cx="6514739" cy="4282458"/>
          </a:xfrm>
          <a:prstGeom prst="rect">
            <a:avLst/>
          </a:prstGeom>
        </p:spPr>
      </p:pic>
    </p:spTree>
    <p:extLst>
      <p:ext uri="{BB962C8B-B14F-4D97-AF65-F5344CB8AC3E}">
        <p14:creationId xmlns:p14="http://schemas.microsoft.com/office/powerpoint/2010/main" val="28702060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2CD09-A5C9-C980-F4B6-1063635353D4}"/>
            </a:ext>
          </a:extLst>
        </p:cNvPr>
        <p:cNvGrpSpPr/>
        <p:nvPr/>
      </p:nvGrpSpPr>
      <p:grpSpPr>
        <a:xfrm>
          <a:off x="0" y="0"/>
          <a:ext cx="0" cy="0"/>
          <a:chOff x="0" y="0"/>
          <a:chExt cx="0" cy="0"/>
        </a:xfrm>
      </p:grpSpPr>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809A3FF1-1030-DCF8-8715-68166AADD0F4}"/>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sp>
        <p:nvSpPr>
          <p:cNvPr id="9" name="Titre 53">
            <a:extLst>
              <a:ext uri="{FF2B5EF4-FFF2-40B4-BE49-F238E27FC236}">
                <a16:creationId xmlns:a16="http://schemas.microsoft.com/office/drawing/2014/main" id="{49A77D10-B459-5852-D54E-1926D3157C51}"/>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a:t>
            </a:r>
          </a:p>
        </p:txBody>
      </p:sp>
      <p:pic>
        <p:nvPicPr>
          <p:cNvPr id="4" name="Image 3" descr="Une image contenant noir, obscurité&#10;&#10;Le contenu généré par l’IA peut être incorrect.">
            <a:extLst>
              <a:ext uri="{FF2B5EF4-FFF2-40B4-BE49-F238E27FC236}">
                <a16:creationId xmlns:a16="http://schemas.microsoft.com/office/drawing/2014/main" id="{81FDBF99-FCDB-B9BF-7D33-343498A9FE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0585" y="5989299"/>
            <a:ext cx="764413" cy="764413"/>
          </a:xfrm>
          <a:prstGeom prst="rect">
            <a:avLst/>
          </a:prstGeom>
        </p:spPr>
      </p:pic>
      <p:pic>
        <p:nvPicPr>
          <p:cNvPr id="5" name="FR_N1_P3_W1_Scène">
            <a:hlinkClick r:id="" action="ppaction://media"/>
            <a:extLst>
              <a:ext uri="{FF2B5EF4-FFF2-40B4-BE49-F238E27FC236}">
                <a16:creationId xmlns:a16="http://schemas.microsoft.com/office/drawing/2014/main" id="{E65A3FA6-5F98-4E85-8DB5-118F2273296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99805" y="1995392"/>
            <a:ext cx="7425581" cy="4176889"/>
          </a:xfrm>
          <a:prstGeom prst="rect">
            <a:avLst/>
          </a:prstGeom>
        </p:spPr>
      </p:pic>
    </p:spTree>
    <p:extLst>
      <p:ext uri="{BB962C8B-B14F-4D97-AF65-F5344CB8AC3E}">
        <p14:creationId xmlns:p14="http://schemas.microsoft.com/office/powerpoint/2010/main" val="2700340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192" fill="hold"/>
                                        <p:tgtEl>
                                          <p:spTgt spid="5"/>
                                        </p:tgtEl>
                                      </p:cBhvr>
                                    </p:cmd>
                                  </p:childTnLst>
                                </p:cTn>
                              </p:par>
                            </p:childTnLst>
                          </p:cTn>
                        </p:par>
                        <p:par>
                          <p:cTn id="7" fill="hold">
                            <p:stCondLst>
                              <p:cond delay="24192"/>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video>
              <p:cMediaNode vol="80000">
                <p:cTn id="15" fill="hold" display="0">
                  <p:stCondLst>
                    <p:cond delay="indefinite"/>
                  </p:st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B371E-C475-2C7A-8B51-373B6F6CD290}"/>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5DB0E43A-C6B8-6BB3-290D-2EE131156F91}"/>
              </a:ext>
            </a:extLst>
          </p:cNvPr>
          <p:cNvSpPr>
            <a:spLocks noGrp="1"/>
          </p:cNvSpPr>
          <p:nvPr>
            <p:ph type="title"/>
          </p:nvPr>
        </p:nvSpPr>
        <p:spPr/>
        <p:txBody>
          <a:bodyPr/>
          <a:lstStyle/>
          <a:p>
            <a:r>
              <a:rPr lang="fr-MA" dirty="0">
                <a:solidFill>
                  <a:schemeClr val="tx1">
                    <a:lumMod val="65000"/>
                    <a:lumOff val="35000"/>
                  </a:schemeClr>
                </a:solidFill>
                <a:latin typeface="Dosis Medium" panose="020B0604020202020204" charset="0"/>
              </a:rPr>
              <a:t>Qui veut passer au tableau pour décrire la scène ? </a:t>
            </a:r>
          </a:p>
        </p:txBody>
      </p:sp>
      <p:pic>
        <p:nvPicPr>
          <p:cNvPr id="11" name="Image 10">
            <a:extLst>
              <a:ext uri="{FF2B5EF4-FFF2-40B4-BE49-F238E27FC236}">
                <a16:creationId xmlns:a16="http://schemas.microsoft.com/office/drawing/2014/main" id="{08A149C8-D357-23B1-456A-F914919488CF}"/>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2" name="Image 1">
            <a:extLst>
              <a:ext uri="{FF2B5EF4-FFF2-40B4-BE49-F238E27FC236}">
                <a16:creationId xmlns:a16="http://schemas.microsoft.com/office/drawing/2014/main" id="{7E5A09F6-2932-7461-856E-C6741CE6FE88}"/>
              </a:ext>
            </a:extLst>
          </p:cNvPr>
          <p:cNvPicPr>
            <a:picLocks noChangeAspect="1"/>
          </p:cNvPicPr>
          <p:nvPr/>
        </p:nvPicPr>
        <p:blipFill>
          <a:blip r:embed="rId3"/>
          <a:stretch>
            <a:fillRect/>
          </a:stretch>
        </p:blipFill>
        <p:spPr>
          <a:xfrm>
            <a:off x="1316454" y="1958099"/>
            <a:ext cx="6511092" cy="4285859"/>
          </a:xfrm>
          <a:prstGeom prst="rect">
            <a:avLst/>
          </a:prstGeom>
        </p:spPr>
      </p:pic>
    </p:spTree>
    <p:extLst>
      <p:ext uri="{BB962C8B-B14F-4D97-AF65-F5344CB8AC3E}">
        <p14:creationId xmlns:p14="http://schemas.microsoft.com/office/powerpoint/2010/main" val="11236223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6AD6-163E-59A8-BC2B-2337E4DD6DA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4A7FD9A-D62A-3B83-E833-229227F4F48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C4CFEE4-3C98-FA37-370E-C10EC3B9BF0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C336A30-0E52-0110-E31A-065E12B303E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766F3CD6-AB2D-1E29-A5A0-AF4E44BB5B0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C8C22971-B6D5-2035-552C-EDEB56D9C29A}"/>
              </a:ext>
            </a:extLst>
          </p:cNvPr>
          <p:cNvSpPr>
            <a:spLocks noGrp="1"/>
          </p:cNvSpPr>
          <p:nvPr>
            <p:ph type="title"/>
          </p:nvPr>
        </p:nvSpPr>
        <p:spPr>
          <a:xfrm>
            <a:off x="763405" y="1592317"/>
            <a:ext cx="7886700" cy="3752193"/>
          </a:xfrm>
        </p:spPr>
        <p:txBody>
          <a:bodyPr/>
          <a:lstStyle/>
          <a:p>
            <a:pPr algn="l">
              <a:lnSpc>
                <a:spcPct val="150000"/>
              </a:lnSpc>
            </a:pPr>
            <a:r>
              <a:rPr lang="fr-MA" sz="2800" dirty="0">
                <a:solidFill>
                  <a:schemeClr val="accent1">
                    <a:lumMod val="50000"/>
                  </a:schemeClr>
                </a:solidFill>
              </a:rPr>
              <a:t>          À propos du modelage des actes de parole :</a:t>
            </a:r>
            <a:br>
              <a:rPr lang="fr-MA" sz="2800" dirty="0">
                <a:solidFill>
                  <a:schemeClr val="accent1">
                    <a:lumMod val="50000"/>
                  </a:schemeClr>
                </a:solidFill>
              </a:rPr>
            </a:br>
            <a:br>
              <a:rPr lang="fr-MA" sz="2400" dirty="0">
                <a:solidFill>
                  <a:schemeClr val="accent1">
                    <a:lumMod val="50000"/>
                  </a:schemeClr>
                </a:solidFill>
              </a:rPr>
            </a:br>
            <a:r>
              <a:rPr lang="fr-MA" sz="2400" b="0" dirty="0">
                <a:solidFill>
                  <a:schemeClr val="accent1">
                    <a:lumMod val="50000"/>
                  </a:schemeClr>
                </a:solidFill>
              </a:rPr>
              <a:t>Au début de la première année du primaire, le modelage des actes de parole se fait dans </a:t>
            </a:r>
            <a:r>
              <a:rPr lang="fr-MA" sz="2400" dirty="0">
                <a:solidFill>
                  <a:srgbClr val="00ACA4"/>
                </a:solidFill>
              </a:rPr>
              <a:t>une langue comprise par les élèves</a:t>
            </a:r>
            <a:r>
              <a:rPr lang="fr-MA" sz="2400" b="0" dirty="0">
                <a:solidFill>
                  <a:schemeClr val="accent1">
                    <a:lumMod val="50000"/>
                  </a:schemeClr>
                </a:solidFill>
              </a:rPr>
              <a:t> pour garantir l’accès direct au sens. Le recours exclusif au français intervient immédiatement après la présentation.</a:t>
            </a:r>
            <a:br>
              <a:rPr lang="fr-MA" sz="2400" b="0" dirty="0">
                <a:solidFill>
                  <a:schemeClr val="accent1">
                    <a:lumMod val="50000"/>
                  </a:schemeClr>
                </a:solidFill>
              </a:rPr>
            </a:br>
            <a:br>
              <a:rPr lang="fr-MA" sz="2400" b="0" dirty="0">
                <a:solidFill>
                  <a:schemeClr val="accent1">
                    <a:lumMod val="50000"/>
                  </a:schemeClr>
                </a:solidFill>
              </a:rPr>
            </a:br>
            <a:endParaRPr lang="fr-MA" sz="2400" b="0" dirty="0">
              <a:solidFill>
                <a:schemeClr val="accent1">
                  <a:lumMod val="50000"/>
                </a:schemeClr>
              </a:solidFill>
            </a:endParaRPr>
          </a:p>
        </p:txBody>
      </p:sp>
    </p:spTree>
    <p:extLst>
      <p:ext uri="{BB962C8B-B14F-4D97-AF65-F5344CB8AC3E}">
        <p14:creationId xmlns:p14="http://schemas.microsoft.com/office/powerpoint/2010/main" val="2321156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a:xfrm>
            <a:off x="1692000" y="756000"/>
            <a:ext cx="6840000" cy="612000"/>
          </a:xfrm>
        </p:spPr>
        <p:txBody>
          <a:bodyPr>
            <a:normAutofit/>
          </a:bodyPr>
          <a:lstStyle/>
          <a:p>
            <a:pPr lvl="0" defTabSz="914400">
              <a:lnSpc>
                <a:spcPct val="100000"/>
              </a:lnSpc>
              <a:spcBef>
                <a:spcPts val="0"/>
              </a:spcBef>
              <a:defRPr/>
            </a:pPr>
            <a:r>
              <a:rPr lang="fr-FR" dirty="0">
                <a:solidFill>
                  <a:schemeClr val="tx1">
                    <a:lumMod val="65000"/>
                    <a:lumOff val="35000"/>
                  </a:schemeClr>
                </a:solidFill>
                <a:latin typeface="Dosis Medium" pitchFamily="2" charset="0"/>
              </a:rPr>
              <a:t>Aujourd’hui, nous allons apprendre à répondre en français à la question :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 C’est qui sur la photo ? » avec Majd et Nada. Soyez attentifs ! </a:t>
            </a:r>
          </a:p>
        </p:txBody>
      </p:sp>
      <p:pic>
        <p:nvPicPr>
          <p:cNvPr id="20" name="Image 19">
            <a:extLst>
              <a:ext uri="{FF2B5EF4-FFF2-40B4-BE49-F238E27FC236}">
                <a16:creationId xmlns:a16="http://schemas.microsoft.com/office/drawing/2014/main" id="{2D049962-748D-56DD-0F6C-0B3FAB9303FD}"/>
              </a:ext>
            </a:extLst>
          </p:cNvPr>
          <p:cNvPicPr>
            <a:picLocks noChangeAspect="1"/>
          </p:cNvPicPr>
          <p:nvPr/>
        </p:nvPicPr>
        <p:blipFill>
          <a:blip r:embed="rId2"/>
          <a:stretch>
            <a:fillRect/>
          </a:stretch>
        </p:blipFill>
        <p:spPr>
          <a:xfrm>
            <a:off x="1976500" y="2165684"/>
            <a:ext cx="5009635" cy="4042191"/>
          </a:xfrm>
          <a:prstGeom prst="rect">
            <a:avLst/>
          </a:prstGeom>
        </p:spPr>
      </p:pic>
      <p:pic>
        <p:nvPicPr>
          <p:cNvPr id="2" name="Image 1">
            <a:extLst>
              <a:ext uri="{FF2B5EF4-FFF2-40B4-BE49-F238E27FC236}">
                <a16:creationId xmlns:a16="http://schemas.microsoft.com/office/drawing/2014/main" id="{749B1C37-BB90-EAAE-5334-6FD2FDD2B8F6}"/>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3099607-D67D-7215-6FBD-97AE3DEE727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6" name="Image 5" descr="Une image contenant noir, obscurité&#10;&#10;Le contenu généré par l’IA peut être incorrect.">
            <a:extLst>
              <a:ext uri="{FF2B5EF4-FFF2-40B4-BE49-F238E27FC236}">
                <a16:creationId xmlns:a16="http://schemas.microsoft.com/office/drawing/2014/main" id="{DED1A78A-6E38-470D-9C1A-A56CA31604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WhatsApp Video 2026-01-21 at 15.48.00">
            <a:hlinkClick r:id="" action="ppaction://media"/>
            <a:extLst>
              <a:ext uri="{FF2B5EF4-FFF2-40B4-BE49-F238E27FC236}">
                <a16:creationId xmlns:a16="http://schemas.microsoft.com/office/drawing/2014/main" id="{1FC8BF56-2EE8-4731-A490-2D2E88192C8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26882" y="2543880"/>
            <a:ext cx="7890235" cy="3424581"/>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901" fill="hold"/>
                                        <p:tgtEl>
                                          <p:spTgt spid="2"/>
                                        </p:tgtEl>
                                      </p:cBhvr>
                                    </p:cmd>
                                  </p:childTnLst>
                                </p:cTn>
                              </p:par>
                            </p:childTnLst>
                          </p:cTn>
                        </p:par>
                        <p:par>
                          <p:cTn id="7" fill="hold">
                            <p:stCondLst>
                              <p:cond delay="90901"/>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B4BC-4BEB-74DD-4ABD-1F4BB44718A7}"/>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DD6B8EA-1230-7393-8B6A-4531F6B9C28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Répétons ensemble. </a:t>
            </a:r>
          </a:p>
        </p:txBody>
      </p:sp>
      <p:pic>
        <p:nvPicPr>
          <p:cNvPr id="15" name="Image 14">
            <a:extLst>
              <a:ext uri="{FF2B5EF4-FFF2-40B4-BE49-F238E27FC236}">
                <a16:creationId xmlns:a16="http://schemas.microsoft.com/office/drawing/2014/main" id="{7E93AB01-20D5-B609-2D3F-7A5544F561E1}"/>
              </a:ext>
            </a:extLst>
          </p:cNvPr>
          <p:cNvPicPr>
            <a:picLocks noChangeAspect="1"/>
          </p:cNvPicPr>
          <p:nvPr/>
        </p:nvPicPr>
        <p:blipFill>
          <a:blip r:embed="rId2"/>
          <a:stretch>
            <a:fillRect/>
          </a:stretch>
        </p:blipFill>
        <p:spPr>
          <a:xfrm>
            <a:off x="158202" y="525505"/>
            <a:ext cx="1152244" cy="1072989"/>
          </a:xfrm>
          <a:prstGeom prst="rect">
            <a:avLst/>
          </a:prstGeom>
        </p:spPr>
      </p:pic>
      <p:sp>
        <p:nvSpPr>
          <p:cNvPr id="2" name="Rectangle : coins arrondis 1">
            <a:extLst>
              <a:ext uri="{FF2B5EF4-FFF2-40B4-BE49-F238E27FC236}">
                <a16:creationId xmlns:a16="http://schemas.microsoft.com/office/drawing/2014/main" id="{14E66F81-8F0E-C786-E7F8-FF8A400799CB}"/>
              </a:ext>
            </a:extLst>
          </p:cNvPr>
          <p:cNvSpPr/>
          <p:nvPr/>
        </p:nvSpPr>
        <p:spPr>
          <a:xfrm>
            <a:off x="795866" y="2455333"/>
            <a:ext cx="7552265" cy="233680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3200" dirty="0"/>
          </a:p>
        </p:txBody>
      </p:sp>
      <p:sp>
        <p:nvSpPr>
          <p:cNvPr id="3" name="ZoneTexte 2">
            <a:extLst>
              <a:ext uri="{FF2B5EF4-FFF2-40B4-BE49-F238E27FC236}">
                <a16:creationId xmlns:a16="http://schemas.microsoft.com/office/drawing/2014/main" id="{7E43ABAB-21E5-E70C-FEF4-442F21C09674}"/>
              </a:ext>
            </a:extLst>
          </p:cNvPr>
          <p:cNvSpPr txBox="1"/>
          <p:nvPr/>
        </p:nvSpPr>
        <p:spPr>
          <a:xfrm>
            <a:off x="1003300" y="2725254"/>
            <a:ext cx="7150100" cy="1650452"/>
          </a:xfrm>
          <a:prstGeom prst="rect">
            <a:avLst/>
          </a:prstGeom>
          <a:noFill/>
        </p:spPr>
        <p:txBody>
          <a:bodyPr wrap="square" rtlCol="0">
            <a:spAutoFit/>
          </a:bodyPr>
          <a:lstStyle/>
          <a:p>
            <a:pPr lvl="0">
              <a:lnSpc>
                <a:spcPct val="150000"/>
              </a:lnSpc>
              <a:defRPr/>
            </a:pPr>
            <a:r>
              <a:rPr lang="fr-FR" sz="3600" b="1" dirty="0">
                <a:solidFill>
                  <a:srgbClr val="445C80"/>
                </a:solidFill>
                <a:latin typeface="Dosis SemiBold" pitchFamily="2" charset="0"/>
              </a:rPr>
              <a:t>C’est </a:t>
            </a:r>
            <a:r>
              <a:rPr lang="fr-FR" sz="3600" b="1" dirty="0">
                <a:solidFill>
                  <a:srgbClr val="00ACA4"/>
                </a:solidFill>
                <a:latin typeface="Dosis SemiBold" pitchFamily="2" charset="0"/>
              </a:rPr>
              <a:t>mon papa </a:t>
            </a:r>
            <a:r>
              <a:rPr lang="fr-FR" sz="3600" b="1" dirty="0">
                <a:solidFill>
                  <a:srgbClr val="445C80"/>
                </a:solidFill>
                <a:latin typeface="Dosis SemiBold" pitchFamily="2" charset="0"/>
              </a:rPr>
              <a:t>et c’est </a:t>
            </a:r>
            <a:r>
              <a:rPr lang="fr-FR" sz="3600" b="1" dirty="0">
                <a:solidFill>
                  <a:srgbClr val="00ACA4"/>
                </a:solidFill>
                <a:latin typeface="Dosis SemiBold" pitchFamily="2" charset="0"/>
              </a:rPr>
              <a:t>ma maman</a:t>
            </a:r>
            <a:r>
              <a:rPr lang="fr-FR" sz="3600" b="1" dirty="0">
                <a:solidFill>
                  <a:srgbClr val="445C80"/>
                </a:solidFill>
                <a:latin typeface="Dosis SemiBold" pitchFamily="2" charset="0"/>
              </a:rPr>
              <a:t>.</a:t>
            </a:r>
          </a:p>
          <a:p>
            <a:pPr lvl="0">
              <a:lnSpc>
                <a:spcPct val="150000"/>
              </a:lnSpc>
              <a:defRPr/>
            </a:pPr>
            <a:r>
              <a:rPr lang="fr-FR" sz="3600" b="1" dirty="0">
                <a:solidFill>
                  <a:srgbClr val="445C80"/>
                </a:solidFill>
                <a:latin typeface="Dosis SemiBold" pitchFamily="2" charset="0"/>
              </a:rPr>
              <a:t>Ce sont </a:t>
            </a:r>
            <a:r>
              <a:rPr lang="fr-FR" sz="3600" b="1" dirty="0">
                <a:solidFill>
                  <a:srgbClr val="00ACA4"/>
                </a:solidFill>
                <a:latin typeface="Dosis SemiBold" pitchFamily="2" charset="0"/>
              </a:rPr>
              <a:t>mes parents</a:t>
            </a:r>
            <a:r>
              <a:rPr lang="fr-FR" sz="3600" b="1" dirty="0">
                <a:solidFill>
                  <a:srgbClr val="445C80"/>
                </a:solidFill>
                <a:latin typeface="Dosis SemiBold" pitchFamily="2" charset="0"/>
              </a:rPr>
              <a:t>.</a:t>
            </a:r>
            <a:endParaRPr lang="fr-FR" sz="3600" b="1" dirty="0">
              <a:solidFill>
                <a:srgbClr val="00B0F0"/>
              </a:solidFill>
              <a:latin typeface="Dosis SemiBold" pitchFamily="2" charset="0"/>
            </a:endParaRPr>
          </a:p>
        </p:txBody>
      </p:sp>
    </p:spTree>
    <p:extLst>
      <p:ext uri="{BB962C8B-B14F-4D97-AF65-F5344CB8AC3E}">
        <p14:creationId xmlns:p14="http://schemas.microsoft.com/office/powerpoint/2010/main" val="3894725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ADBC9-BF50-0AEA-5512-0A9D973FF82B}"/>
            </a:ext>
          </a:extLst>
        </p:cNvPr>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9D3FD307-1DCD-4665-A8C1-D4CEA80AE870}"/>
              </a:ext>
            </a:extLst>
          </p:cNvPr>
          <p:cNvSpPr/>
          <p:nvPr/>
        </p:nvSpPr>
        <p:spPr>
          <a:xfrm>
            <a:off x="849086" y="2546623"/>
            <a:ext cx="7682914" cy="234000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fr-FR" sz="3200" dirty="0">
              <a:latin typeface="Dosis SemiBold" pitchFamily="2" charset="0"/>
            </a:endParaRPr>
          </a:p>
        </p:txBody>
      </p:sp>
      <p:pic>
        <p:nvPicPr>
          <p:cNvPr id="15" name="Image 14">
            <a:extLst>
              <a:ext uri="{FF2B5EF4-FFF2-40B4-BE49-F238E27FC236}">
                <a16:creationId xmlns:a16="http://schemas.microsoft.com/office/drawing/2014/main" id="{0C926844-0224-B89F-1764-AD25678779DC}"/>
              </a:ext>
            </a:extLst>
          </p:cNvPr>
          <p:cNvPicPr>
            <a:picLocks noChangeAspect="1"/>
          </p:cNvPicPr>
          <p:nvPr/>
        </p:nvPicPr>
        <p:blipFill>
          <a:blip r:embed="rId2"/>
          <a:stretch>
            <a:fillRect/>
          </a:stretch>
        </p:blipFill>
        <p:spPr>
          <a:xfrm>
            <a:off x="158202" y="525505"/>
            <a:ext cx="1152244" cy="1072989"/>
          </a:xfrm>
          <a:prstGeom prst="rect">
            <a:avLst/>
          </a:prstGeom>
        </p:spPr>
      </p:pic>
      <p:sp>
        <p:nvSpPr>
          <p:cNvPr id="5" name="ZoneTexte 4">
            <a:extLst>
              <a:ext uri="{FF2B5EF4-FFF2-40B4-BE49-F238E27FC236}">
                <a16:creationId xmlns:a16="http://schemas.microsoft.com/office/drawing/2014/main" id="{7F158048-7325-D806-EA58-152088C057AC}"/>
              </a:ext>
            </a:extLst>
          </p:cNvPr>
          <p:cNvSpPr txBox="1"/>
          <p:nvPr/>
        </p:nvSpPr>
        <p:spPr>
          <a:xfrm>
            <a:off x="1045029" y="2977959"/>
            <a:ext cx="7319042" cy="1477328"/>
          </a:xfrm>
          <a:prstGeom prst="rect">
            <a:avLst/>
          </a:prstGeom>
          <a:noFill/>
        </p:spPr>
        <p:txBody>
          <a:bodyPr wrap="square" rtlCol="0">
            <a:spAutoFit/>
          </a:bodyPr>
          <a:lstStyle/>
          <a:p>
            <a:pPr lvl="0">
              <a:lnSpc>
                <a:spcPct val="150000"/>
              </a:lnSpc>
              <a:defRPr/>
            </a:pPr>
            <a:r>
              <a:rPr lang="fr-FR" sz="3200" b="1" dirty="0">
                <a:solidFill>
                  <a:srgbClr val="445C80"/>
                </a:solidFill>
                <a:latin typeface="Dosis SemiBold" pitchFamily="2" charset="0"/>
              </a:rPr>
              <a:t>C’est </a:t>
            </a:r>
            <a:r>
              <a:rPr lang="fr-FR" sz="3200" b="1" dirty="0">
                <a:solidFill>
                  <a:srgbClr val="00ACA4"/>
                </a:solidFill>
                <a:latin typeface="Dosis SemiBold" pitchFamily="2" charset="0"/>
              </a:rPr>
              <a:t>ma famille</a:t>
            </a:r>
            <a:r>
              <a:rPr lang="fr-FR" sz="3200" b="1" dirty="0">
                <a:solidFill>
                  <a:srgbClr val="445C80"/>
                </a:solidFill>
                <a:latin typeface="Dosis SemiBold" pitchFamily="2" charset="0"/>
              </a:rPr>
              <a:t>.</a:t>
            </a:r>
          </a:p>
          <a:p>
            <a:pPr lvl="0">
              <a:lnSpc>
                <a:spcPct val="150000"/>
              </a:lnSpc>
              <a:defRPr/>
            </a:pPr>
            <a:r>
              <a:rPr lang="fr-FR" sz="3200" b="1" dirty="0">
                <a:solidFill>
                  <a:srgbClr val="445C80"/>
                </a:solidFill>
                <a:latin typeface="Dosis SemiBold" pitchFamily="2" charset="0"/>
              </a:rPr>
              <a:t>Ce sont </a:t>
            </a:r>
            <a:r>
              <a:rPr lang="fr-FR" sz="3200" b="1" dirty="0">
                <a:solidFill>
                  <a:srgbClr val="00ACA4"/>
                </a:solidFill>
                <a:latin typeface="Dosis SemiBold" pitchFamily="2" charset="0"/>
              </a:rPr>
              <a:t>mes grands-parents</a:t>
            </a:r>
            <a:r>
              <a:rPr lang="fr-FR" sz="3200" b="1" dirty="0">
                <a:solidFill>
                  <a:srgbClr val="445C80"/>
                </a:solidFill>
                <a:latin typeface="Dosis SemiBold" pitchFamily="2" charset="0"/>
              </a:rPr>
              <a:t>.</a:t>
            </a:r>
            <a:endParaRPr lang="fr-FR" sz="3200" b="1" dirty="0">
              <a:solidFill>
                <a:srgbClr val="00B0F0"/>
              </a:solidFill>
              <a:latin typeface="Dosis SemiBold" pitchFamily="2" charset="0"/>
            </a:endParaRPr>
          </a:p>
        </p:txBody>
      </p:sp>
      <p:sp>
        <p:nvSpPr>
          <p:cNvPr id="8" name="Titre 1">
            <a:extLst>
              <a:ext uri="{FF2B5EF4-FFF2-40B4-BE49-F238E27FC236}">
                <a16:creationId xmlns:a16="http://schemas.microsoft.com/office/drawing/2014/main" id="{D1DC36FD-EA20-06F5-301D-6749A572622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Voici d’autres exemples.  </a:t>
            </a:r>
          </a:p>
        </p:txBody>
      </p:sp>
    </p:spTree>
    <p:extLst>
      <p:ext uri="{BB962C8B-B14F-4D97-AF65-F5344CB8AC3E}">
        <p14:creationId xmlns:p14="http://schemas.microsoft.com/office/powerpoint/2010/main" val="37608937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492381"/>
            <a:ext cx="4887827" cy="3258552"/>
          </a:xfrm>
          <a:prstGeom prst="rect">
            <a:avLst/>
          </a:prstGeom>
        </p:spPr>
      </p:pic>
      <p:sp>
        <p:nvSpPr>
          <p:cNvPr id="19" name="Rectangle : coins arrondis 18">
            <a:extLst>
              <a:ext uri="{FF2B5EF4-FFF2-40B4-BE49-F238E27FC236}">
                <a16:creationId xmlns:a16="http://schemas.microsoft.com/office/drawing/2014/main" id="{2EF746C3-C10F-42F0-9106-16F87AB06246}"/>
              </a:ext>
            </a:extLst>
          </p:cNvPr>
          <p:cNvSpPr/>
          <p:nvPr/>
        </p:nvSpPr>
        <p:spPr>
          <a:xfrm>
            <a:off x="6225353"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0">
            <a:extLst>
              <a:ext uri="{FF2B5EF4-FFF2-40B4-BE49-F238E27FC236}">
                <a16:creationId xmlns:a16="http://schemas.microsoft.com/office/drawing/2014/main" id="{B4826E2C-EF92-3FE8-6B9A-1F99438B0089}"/>
              </a:ext>
            </a:extLst>
          </p:cNvPr>
          <p:cNvPicPr>
            <a:picLocks noChangeAspect="1"/>
          </p:cNvPicPr>
          <p:nvPr/>
        </p:nvPicPr>
        <p:blipFill>
          <a:blip r:embed="rId3"/>
          <a:stretch>
            <a:fillRect/>
          </a:stretch>
        </p:blipFill>
        <p:spPr>
          <a:xfrm>
            <a:off x="1858277" y="1606041"/>
            <a:ext cx="1218404" cy="1102789"/>
          </a:xfrm>
          <a:prstGeom prst="rect">
            <a:avLst/>
          </a:prstGeom>
        </p:spPr>
      </p:pic>
      <p:sp>
        <p:nvSpPr>
          <p:cNvPr id="12" name="ZoneTexte 11">
            <a:extLst>
              <a:ext uri="{FF2B5EF4-FFF2-40B4-BE49-F238E27FC236}">
                <a16:creationId xmlns:a16="http://schemas.microsoft.com/office/drawing/2014/main" id="{900215F0-8437-80F7-6673-7C17B3ADC28A}"/>
              </a:ext>
            </a:extLst>
          </p:cNvPr>
          <p:cNvSpPr txBox="1"/>
          <p:nvPr/>
        </p:nvSpPr>
        <p:spPr>
          <a:xfrm>
            <a:off x="419271" y="3352216"/>
            <a:ext cx="248084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SemiBold" pitchFamily="2" charset="0"/>
              </a:rPr>
              <a:t>C’est qui sur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SemiBold" pitchFamily="2" charset="0"/>
              </a:rPr>
              <a:t>la </a:t>
            </a:r>
            <a:r>
              <a:rPr lang="fr-FR" sz="2200" b="1" dirty="0">
                <a:solidFill>
                  <a:srgbClr val="445C80"/>
                </a:solidFill>
                <a:latin typeface="Dosis SemiBold" pitchFamily="2" charset="0"/>
              </a:rPr>
              <a:t>photo ?</a:t>
            </a: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4"/>
          <a:srcRect r="1593" b="11327"/>
          <a:stretch>
            <a:fillRect/>
          </a:stretch>
        </p:blipFill>
        <p:spPr>
          <a:xfrm>
            <a:off x="211756" y="648969"/>
            <a:ext cx="1087654" cy="980062"/>
          </a:xfrm>
          <a:prstGeom prst="ellipse">
            <a:avLst/>
          </a:prstGeom>
        </p:spPr>
      </p:pic>
      <p:pic>
        <p:nvPicPr>
          <p:cNvPr id="10" name="Image 9">
            <a:extLst>
              <a:ext uri="{FF2B5EF4-FFF2-40B4-BE49-F238E27FC236}">
                <a16:creationId xmlns:a16="http://schemas.microsoft.com/office/drawing/2014/main" id="{4A59AA3C-B66E-4A6F-96E1-ADCB343A6EFC}"/>
              </a:ext>
            </a:extLst>
          </p:cNvPr>
          <p:cNvPicPr>
            <a:picLocks noChangeAspect="1"/>
          </p:cNvPicPr>
          <p:nvPr/>
        </p:nvPicPr>
        <p:blipFill>
          <a:blip r:embed="rId5"/>
          <a:stretch>
            <a:fillRect/>
          </a:stretch>
        </p:blipFill>
        <p:spPr>
          <a:xfrm>
            <a:off x="5518714" y="1616655"/>
            <a:ext cx="1066949" cy="971686"/>
          </a:xfrm>
          <a:prstGeom prst="rect">
            <a:avLst/>
          </a:prstGeom>
        </p:spPr>
      </p:pic>
      <p:sp>
        <p:nvSpPr>
          <p:cNvPr id="13" name="ZoneTexte 12">
            <a:extLst>
              <a:ext uri="{FF2B5EF4-FFF2-40B4-BE49-F238E27FC236}">
                <a16:creationId xmlns:a16="http://schemas.microsoft.com/office/drawing/2014/main" id="{A0C8D987-AB03-4875-B3E7-8D18DA9408E2}"/>
              </a:ext>
            </a:extLst>
          </p:cNvPr>
          <p:cNvSpPr txBox="1"/>
          <p:nvPr/>
        </p:nvSpPr>
        <p:spPr>
          <a:xfrm>
            <a:off x="6381946" y="3398382"/>
            <a:ext cx="1941921" cy="769441"/>
          </a:xfrm>
          <a:prstGeom prst="rect">
            <a:avLst/>
          </a:prstGeom>
          <a:noFill/>
        </p:spPr>
        <p:txBody>
          <a:bodyPr wrap="square" rtlCol="0">
            <a:spAutoFit/>
          </a:bodyPr>
          <a:lstStyle/>
          <a:p>
            <a:pPr lvl="0" algn="ctr">
              <a:defRPr/>
            </a:pPr>
            <a:r>
              <a:rPr lang="fr-FR" sz="2200" b="1" dirty="0">
                <a:solidFill>
                  <a:srgbClr val="8D6F91"/>
                </a:solidFill>
                <a:latin typeface="Dosis SemiBold" pitchFamily="2" charset="0"/>
              </a:rPr>
              <a:t>C’est  mon  </a:t>
            </a:r>
            <a:r>
              <a:rPr lang="ar-MA" sz="2200" b="1" dirty="0">
                <a:solidFill>
                  <a:srgbClr val="8D6F91"/>
                </a:solidFill>
                <a:latin typeface="Dosis SemiBold" pitchFamily="2" charset="0"/>
              </a:rPr>
              <a:t>ــــــــــــــ</a:t>
            </a:r>
            <a:endParaRPr lang="fr-FR" sz="2200" b="1" dirty="0">
              <a:solidFill>
                <a:srgbClr val="8D6F91"/>
              </a:solidFill>
              <a:latin typeface="Dosis SemiBold" pitchFamily="2" charset="0"/>
            </a:endParaRPr>
          </a:p>
        </p:txBody>
      </p:sp>
      <p:pic>
        <p:nvPicPr>
          <p:cNvPr id="14" name="Image 13">
            <a:extLst>
              <a:ext uri="{FF2B5EF4-FFF2-40B4-BE49-F238E27FC236}">
                <a16:creationId xmlns:a16="http://schemas.microsoft.com/office/drawing/2014/main" id="{3B6CFC50-DAEF-45DB-B5C6-5B4C846B0774}"/>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44688" y="4341621"/>
            <a:ext cx="962832" cy="1020009"/>
          </a:xfrm>
          <a:prstGeom prst="rect">
            <a:avLst/>
          </a:prstGeom>
        </p:spPr>
      </p:pic>
    </p:spTree>
    <p:extLst>
      <p:ext uri="{BB962C8B-B14F-4D97-AF65-F5344CB8AC3E}">
        <p14:creationId xmlns:p14="http://schemas.microsoft.com/office/powerpoint/2010/main" val="26316710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492381"/>
            <a:ext cx="4887827" cy="3258552"/>
          </a:xfrm>
          <a:prstGeom prst="rect">
            <a:avLst/>
          </a:prstGeom>
        </p:spPr>
      </p:pic>
      <p:sp>
        <p:nvSpPr>
          <p:cNvPr id="19" name="Rectangle : coins arrondis 18">
            <a:extLst>
              <a:ext uri="{FF2B5EF4-FFF2-40B4-BE49-F238E27FC236}">
                <a16:creationId xmlns:a16="http://schemas.microsoft.com/office/drawing/2014/main" id="{2EF746C3-C10F-42F0-9106-16F87AB06246}"/>
              </a:ext>
            </a:extLst>
          </p:cNvPr>
          <p:cNvSpPr/>
          <p:nvPr/>
        </p:nvSpPr>
        <p:spPr>
          <a:xfrm>
            <a:off x="6225353"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0">
            <a:extLst>
              <a:ext uri="{FF2B5EF4-FFF2-40B4-BE49-F238E27FC236}">
                <a16:creationId xmlns:a16="http://schemas.microsoft.com/office/drawing/2014/main" id="{B4826E2C-EF92-3FE8-6B9A-1F99438B0089}"/>
              </a:ext>
            </a:extLst>
          </p:cNvPr>
          <p:cNvPicPr>
            <a:picLocks noChangeAspect="1"/>
          </p:cNvPicPr>
          <p:nvPr/>
        </p:nvPicPr>
        <p:blipFill>
          <a:blip r:embed="rId3"/>
          <a:stretch>
            <a:fillRect/>
          </a:stretch>
        </p:blipFill>
        <p:spPr>
          <a:xfrm>
            <a:off x="1858277" y="1606041"/>
            <a:ext cx="1218404" cy="1102789"/>
          </a:xfrm>
          <a:prstGeom prst="rect">
            <a:avLst/>
          </a:prstGeom>
        </p:spPr>
      </p:pic>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4"/>
          <a:srcRect r="1593" b="11327"/>
          <a:stretch>
            <a:fillRect/>
          </a:stretch>
        </p:blipFill>
        <p:spPr>
          <a:xfrm>
            <a:off x="211756" y="648969"/>
            <a:ext cx="1087654" cy="980062"/>
          </a:xfrm>
          <a:prstGeom prst="ellipse">
            <a:avLst/>
          </a:prstGeom>
        </p:spPr>
      </p:pic>
      <p:pic>
        <p:nvPicPr>
          <p:cNvPr id="10" name="Image 9">
            <a:extLst>
              <a:ext uri="{FF2B5EF4-FFF2-40B4-BE49-F238E27FC236}">
                <a16:creationId xmlns:a16="http://schemas.microsoft.com/office/drawing/2014/main" id="{4A59AA3C-B66E-4A6F-96E1-ADCB343A6EFC}"/>
              </a:ext>
            </a:extLst>
          </p:cNvPr>
          <p:cNvPicPr>
            <a:picLocks noChangeAspect="1"/>
          </p:cNvPicPr>
          <p:nvPr/>
        </p:nvPicPr>
        <p:blipFill>
          <a:blip r:embed="rId5"/>
          <a:stretch>
            <a:fillRect/>
          </a:stretch>
        </p:blipFill>
        <p:spPr>
          <a:xfrm>
            <a:off x="5518714" y="1616655"/>
            <a:ext cx="1066949" cy="971686"/>
          </a:xfrm>
          <a:prstGeom prst="rect">
            <a:avLst/>
          </a:prstGeom>
        </p:spPr>
      </p:pic>
      <p:sp>
        <p:nvSpPr>
          <p:cNvPr id="13" name="ZoneTexte 12">
            <a:extLst>
              <a:ext uri="{FF2B5EF4-FFF2-40B4-BE49-F238E27FC236}">
                <a16:creationId xmlns:a16="http://schemas.microsoft.com/office/drawing/2014/main" id="{A0C8D987-AB03-4875-B3E7-8D18DA9408E2}"/>
              </a:ext>
            </a:extLst>
          </p:cNvPr>
          <p:cNvSpPr txBox="1"/>
          <p:nvPr/>
        </p:nvSpPr>
        <p:spPr>
          <a:xfrm>
            <a:off x="6278848" y="3398382"/>
            <a:ext cx="2149855" cy="430887"/>
          </a:xfrm>
          <a:prstGeom prst="rect">
            <a:avLst/>
          </a:prstGeom>
          <a:noFill/>
        </p:spPr>
        <p:txBody>
          <a:bodyPr wrap="square" rtlCol="0">
            <a:spAutoFit/>
          </a:bodyPr>
          <a:lstStyle/>
          <a:p>
            <a:pPr lvl="0" algn="ctr">
              <a:defRPr/>
            </a:pPr>
            <a:r>
              <a:rPr lang="fr-FR" sz="2200" b="1" dirty="0">
                <a:solidFill>
                  <a:srgbClr val="8D6F91"/>
                </a:solidFill>
                <a:latin typeface="Dosis SemiBold" pitchFamily="2" charset="0"/>
              </a:rPr>
              <a:t>C’est  ma _______ .</a:t>
            </a:r>
          </a:p>
        </p:txBody>
      </p:sp>
      <p:pic>
        <p:nvPicPr>
          <p:cNvPr id="14" name="Image 13">
            <a:extLst>
              <a:ext uri="{FF2B5EF4-FFF2-40B4-BE49-F238E27FC236}">
                <a16:creationId xmlns:a16="http://schemas.microsoft.com/office/drawing/2014/main" id="{EF8184FD-A348-4D4A-B9AE-EADBA3631173}"/>
              </a:ext>
            </a:extLst>
          </p:cNvPr>
          <p:cNvPicPr>
            <a:picLocks noChangeAspect="1"/>
          </p:cNvPicPr>
          <p:nvPr/>
        </p:nvPicPr>
        <p:blipFill>
          <a:blip r:embed="rId6">
            <a:clrChange>
              <a:clrFrom>
                <a:srgbClr val="FEFFFE"/>
              </a:clrFrom>
              <a:clrTo>
                <a:srgbClr val="FEFFFE">
                  <a:alpha val="0"/>
                </a:srgbClr>
              </a:clrTo>
            </a:clrChange>
            <a:extLst>
              <a:ext uri="{28A0092B-C50C-407E-A947-70E740481C1C}">
                <a14:useLocalDpi xmlns:a14="http://schemas.microsoft.com/office/drawing/2010/main" val="0"/>
              </a:ext>
            </a:extLst>
          </a:blip>
          <a:stretch>
            <a:fillRect/>
          </a:stretch>
        </p:blipFill>
        <p:spPr>
          <a:xfrm>
            <a:off x="6944688" y="4183898"/>
            <a:ext cx="962832" cy="1020009"/>
          </a:xfrm>
          <a:prstGeom prst="rect">
            <a:avLst/>
          </a:prstGeom>
        </p:spPr>
      </p:pic>
      <p:sp>
        <p:nvSpPr>
          <p:cNvPr id="2" name="ZoneTexte 1">
            <a:extLst>
              <a:ext uri="{FF2B5EF4-FFF2-40B4-BE49-F238E27FC236}">
                <a16:creationId xmlns:a16="http://schemas.microsoft.com/office/drawing/2014/main" id="{8D59BF90-0D58-36D4-9852-C438C869E307}"/>
              </a:ext>
            </a:extLst>
          </p:cNvPr>
          <p:cNvSpPr txBox="1"/>
          <p:nvPr/>
        </p:nvSpPr>
        <p:spPr>
          <a:xfrm>
            <a:off x="419271" y="3352216"/>
            <a:ext cx="248084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SemiBold" pitchFamily="2" charset="0"/>
              </a:rPr>
              <a:t>C’est qui sur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SemiBold" pitchFamily="2" charset="0"/>
              </a:rPr>
              <a:t>la </a:t>
            </a:r>
            <a:r>
              <a:rPr lang="fr-FR" sz="2200" b="1" dirty="0">
                <a:solidFill>
                  <a:srgbClr val="445C80"/>
                </a:solidFill>
                <a:latin typeface="Dosis SemiBold" pitchFamily="2" charset="0"/>
              </a:rPr>
              <a:t>photo ?</a:t>
            </a:r>
          </a:p>
        </p:txBody>
      </p:sp>
    </p:spTree>
    <p:extLst>
      <p:ext uri="{BB962C8B-B14F-4D97-AF65-F5344CB8AC3E}">
        <p14:creationId xmlns:p14="http://schemas.microsoft.com/office/powerpoint/2010/main" val="454514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492381"/>
            <a:ext cx="4887827" cy="3258552"/>
          </a:xfrm>
          <a:prstGeom prst="rect">
            <a:avLst/>
          </a:prstGeom>
        </p:spPr>
      </p:pic>
      <p:sp>
        <p:nvSpPr>
          <p:cNvPr id="19" name="Rectangle : coins arrondis 18">
            <a:extLst>
              <a:ext uri="{FF2B5EF4-FFF2-40B4-BE49-F238E27FC236}">
                <a16:creationId xmlns:a16="http://schemas.microsoft.com/office/drawing/2014/main" id="{2EF746C3-C10F-42F0-9106-16F87AB06246}"/>
              </a:ext>
            </a:extLst>
          </p:cNvPr>
          <p:cNvSpPr/>
          <p:nvPr/>
        </p:nvSpPr>
        <p:spPr>
          <a:xfrm>
            <a:off x="6225353"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0">
            <a:extLst>
              <a:ext uri="{FF2B5EF4-FFF2-40B4-BE49-F238E27FC236}">
                <a16:creationId xmlns:a16="http://schemas.microsoft.com/office/drawing/2014/main" id="{B4826E2C-EF92-3FE8-6B9A-1F99438B0089}"/>
              </a:ext>
            </a:extLst>
          </p:cNvPr>
          <p:cNvPicPr>
            <a:picLocks noChangeAspect="1"/>
          </p:cNvPicPr>
          <p:nvPr/>
        </p:nvPicPr>
        <p:blipFill>
          <a:blip r:embed="rId3"/>
          <a:stretch>
            <a:fillRect/>
          </a:stretch>
        </p:blipFill>
        <p:spPr>
          <a:xfrm>
            <a:off x="1858277" y="1606041"/>
            <a:ext cx="1218404" cy="1102789"/>
          </a:xfrm>
          <a:prstGeom prst="rect">
            <a:avLst/>
          </a:prstGeom>
        </p:spPr>
      </p:pic>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4"/>
          <a:srcRect r="1593" b="11327"/>
          <a:stretch>
            <a:fillRect/>
          </a:stretch>
        </p:blipFill>
        <p:spPr>
          <a:xfrm>
            <a:off x="211756" y="648969"/>
            <a:ext cx="1087654" cy="980062"/>
          </a:xfrm>
          <a:prstGeom prst="ellipse">
            <a:avLst/>
          </a:prstGeom>
        </p:spPr>
      </p:pic>
      <p:pic>
        <p:nvPicPr>
          <p:cNvPr id="10" name="Image 9">
            <a:extLst>
              <a:ext uri="{FF2B5EF4-FFF2-40B4-BE49-F238E27FC236}">
                <a16:creationId xmlns:a16="http://schemas.microsoft.com/office/drawing/2014/main" id="{4A59AA3C-B66E-4A6F-96E1-ADCB343A6EFC}"/>
              </a:ext>
            </a:extLst>
          </p:cNvPr>
          <p:cNvPicPr>
            <a:picLocks noChangeAspect="1"/>
          </p:cNvPicPr>
          <p:nvPr/>
        </p:nvPicPr>
        <p:blipFill>
          <a:blip r:embed="rId5"/>
          <a:stretch>
            <a:fillRect/>
          </a:stretch>
        </p:blipFill>
        <p:spPr>
          <a:xfrm>
            <a:off x="5518714" y="1616655"/>
            <a:ext cx="1066949" cy="971686"/>
          </a:xfrm>
          <a:prstGeom prst="rect">
            <a:avLst/>
          </a:prstGeom>
        </p:spPr>
      </p:pic>
      <p:sp>
        <p:nvSpPr>
          <p:cNvPr id="13" name="ZoneTexte 12">
            <a:extLst>
              <a:ext uri="{FF2B5EF4-FFF2-40B4-BE49-F238E27FC236}">
                <a16:creationId xmlns:a16="http://schemas.microsoft.com/office/drawing/2014/main" id="{A0C8D987-AB03-4875-B3E7-8D18DA9408E2}"/>
              </a:ext>
            </a:extLst>
          </p:cNvPr>
          <p:cNvSpPr txBox="1"/>
          <p:nvPr/>
        </p:nvSpPr>
        <p:spPr>
          <a:xfrm>
            <a:off x="6381946" y="3398382"/>
            <a:ext cx="1941921" cy="769441"/>
          </a:xfrm>
          <a:prstGeom prst="rect">
            <a:avLst/>
          </a:prstGeom>
          <a:noFill/>
        </p:spPr>
        <p:txBody>
          <a:bodyPr wrap="square" rtlCol="0">
            <a:spAutoFit/>
          </a:bodyPr>
          <a:lstStyle/>
          <a:p>
            <a:pPr lvl="0" algn="ctr">
              <a:defRPr/>
            </a:pPr>
            <a:r>
              <a:rPr lang="fr-FR" sz="2200" b="1" dirty="0">
                <a:solidFill>
                  <a:srgbClr val="8D6F91"/>
                </a:solidFill>
                <a:latin typeface="Dosis SemiBold" pitchFamily="2" charset="0"/>
              </a:rPr>
              <a:t>Ce sont mes</a:t>
            </a:r>
          </a:p>
          <a:p>
            <a:pPr lvl="0" algn="ctr">
              <a:defRPr/>
            </a:pPr>
            <a:r>
              <a:rPr lang="fr-FR" sz="2200" b="1" dirty="0">
                <a:solidFill>
                  <a:srgbClr val="8D6F91"/>
                </a:solidFill>
                <a:latin typeface="Dosis SemiBold" pitchFamily="2" charset="0"/>
              </a:rPr>
              <a:t>______________ .</a:t>
            </a:r>
          </a:p>
        </p:txBody>
      </p:sp>
      <p:pic>
        <p:nvPicPr>
          <p:cNvPr id="15" name="Image 14">
            <a:extLst>
              <a:ext uri="{FF2B5EF4-FFF2-40B4-BE49-F238E27FC236}">
                <a16:creationId xmlns:a16="http://schemas.microsoft.com/office/drawing/2014/main" id="{D29450BC-5CD5-4728-8D4F-6CFB8C40AD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55656" y="4323308"/>
            <a:ext cx="1194500" cy="1265435"/>
          </a:xfrm>
          <a:prstGeom prst="rect">
            <a:avLst/>
          </a:prstGeom>
        </p:spPr>
      </p:pic>
      <p:sp>
        <p:nvSpPr>
          <p:cNvPr id="3" name="ZoneTexte 2">
            <a:extLst>
              <a:ext uri="{FF2B5EF4-FFF2-40B4-BE49-F238E27FC236}">
                <a16:creationId xmlns:a16="http://schemas.microsoft.com/office/drawing/2014/main" id="{5EDD481F-9509-AA5C-D674-788B3BB4D0F0}"/>
              </a:ext>
            </a:extLst>
          </p:cNvPr>
          <p:cNvSpPr txBox="1"/>
          <p:nvPr/>
        </p:nvSpPr>
        <p:spPr>
          <a:xfrm>
            <a:off x="419271" y="3352216"/>
            <a:ext cx="248084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SemiBold" pitchFamily="2" charset="0"/>
              </a:rPr>
              <a:t>C’est qui sur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SemiBold" pitchFamily="2" charset="0"/>
              </a:rPr>
              <a:t>la </a:t>
            </a:r>
            <a:r>
              <a:rPr lang="fr-FR" sz="2200" b="1" dirty="0">
                <a:solidFill>
                  <a:srgbClr val="445C80"/>
                </a:solidFill>
                <a:latin typeface="Dosis SemiBold" pitchFamily="2" charset="0"/>
              </a:rPr>
              <a:t>photo ?</a:t>
            </a:r>
          </a:p>
        </p:txBody>
      </p:sp>
    </p:spTree>
    <p:extLst>
      <p:ext uri="{BB962C8B-B14F-4D97-AF65-F5344CB8AC3E}">
        <p14:creationId xmlns:p14="http://schemas.microsoft.com/office/powerpoint/2010/main" val="3978799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joue le dialogue avec son voisin. </a:t>
            </a:r>
          </a:p>
        </p:txBody>
      </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2"/>
          <a:stretch>
            <a:fillRect/>
          </a:stretch>
        </p:blipFill>
        <p:spPr>
          <a:xfrm flipH="1">
            <a:off x="2594008" y="2944633"/>
            <a:ext cx="3955983" cy="2637322"/>
          </a:xfrm>
          <a:prstGeom prst="rect">
            <a:avLst/>
          </a:prstGeom>
        </p:spPr>
      </p:pic>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3"/>
          <a:stretch>
            <a:fillRect/>
          </a:stretch>
        </p:blipFill>
        <p:spPr>
          <a:xfrm>
            <a:off x="1657351" y="2244906"/>
            <a:ext cx="1218404" cy="1102789"/>
          </a:xfrm>
          <a:prstGeom prst="rect">
            <a:avLst/>
          </a:prstGeom>
        </p:spPr>
      </p:pic>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4"/>
          <a:stretch>
            <a:fillRect/>
          </a:stretch>
        </p:blipFill>
        <p:spPr>
          <a:xfrm>
            <a:off x="6095226" y="2252068"/>
            <a:ext cx="1219370" cy="1086002"/>
          </a:xfrm>
          <a:prstGeom prst="rect">
            <a:avLst/>
          </a:prstGeom>
        </p:spPr>
      </p:pic>
      <p:pic>
        <p:nvPicPr>
          <p:cNvPr id="5" name="Image 4">
            <a:extLst>
              <a:ext uri="{FF2B5EF4-FFF2-40B4-BE49-F238E27FC236}">
                <a16:creationId xmlns:a16="http://schemas.microsoft.com/office/drawing/2014/main" id="{871FE475-901F-0B9E-4012-B18987E506C5}"/>
              </a:ext>
            </a:extLst>
          </p:cNvPr>
          <p:cNvPicPr>
            <a:picLocks noChangeAspect="1"/>
          </p:cNvPicPr>
          <p:nvPr/>
        </p:nvPicPr>
        <p:blipFill>
          <a:blip r:embed="rId5"/>
          <a:stretch>
            <a:fillRect/>
          </a:stretch>
        </p:blipFill>
        <p:spPr>
          <a:xfrm>
            <a:off x="6095226" y="2337509"/>
            <a:ext cx="1066949" cy="971686"/>
          </a:xfrm>
          <a:prstGeom prst="rect">
            <a:avLst/>
          </a:prstGeom>
        </p:spPr>
      </p:pic>
      <p:pic>
        <p:nvPicPr>
          <p:cNvPr id="13" name="Image 12">
            <a:extLst>
              <a:ext uri="{FF2B5EF4-FFF2-40B4-BE49-F238E27FC236}">
                <a16:creationId xmlns:a16="http://schemas.microsoft.com/office/drawing/2014/main" id="{5F823A5D-E133-4B43-8110-61A17F185E2A}"/>
              </a:ext>
            </a:extLst>
          </p:cNvPr>
          <p:cNvPicPr>
            <a:picLocks noChangeAspect="1"/>
          </p:cNvPicPr>
          <p:nvPr/>
        </p:nvPicPr>
        <p:blipFill>
          <a:blip r:embed="rId6"/>
          <a:stretch>
            <a:fillRect/>
          </a:stretch>
        </p:blipFill>
        <p:spPr>
          <a:xfrm>
            <a:off x="158202" y="525505"/>
            <a:ext cx="1152244" cy="1072989"/>
          </a:xfrm>
          <a:prstGeom prst="rect">
            <a:avLst/>
          </a:prstGeom>
        </p:spPr>
      </p:pic>
      <p:sp>
        <p:nvSpPr>
          <p:cNvPr id="11" name="ZoneTexte 10">
            <a:extLst>
              <a:ext uri="{FF2B5EF4-FFF2-40B4-BE49-F238E27FC236}">
                <a16:creationId xmlns:a16="http://schemas.microsoft.com/office/drawing/2014/main" id="{8525C774-FE0B-4DF6-99CE-2F0E590D14DE}"/>
              </a:ext>
            </a:extLst>
          </p:cNvPr>
          <p:cNvSpPr txBox="1"/>
          <p:nvPr/>
        </p:nvSpPr>
        <p:spPr>
          <a:xfrm>
            <a:off x="6337593" y="3899560"/>
            <a:ext cx="2079406" cy="430887"/>
          </a:xfrm>
          <a:prstGeom prst="rect">
            <a:avLst/>
          </a:prstGeom>
          <a:noFill/>
        </p:spPr>
        <p:txBody>
          <a:bodyPr wrap="square" rtlCol="0">
            <a:spAutoFit/>
          </a:bodyPr>
          <a:lstStyle/>
          <a:p>
            <a:pPr lvl="0" algn="ctr">
              <a:defRPr/>
            </a:pPr>
            <a:r>
              <a:rPr lang="fr-FR" sz="2200" b="1" dirty="0">
                <a:solidFill>
                  <a:srgbClr val="8D6F91"/>
                </a:solidFill>
                <a:latin typeface="Dosis" pitchFamily="2" charset="0"/>
              </a:rPr>
              <a:t>____________________ .   </a:t>
            </a:r>
          </a:p>
        </p:txBody>
      </p:sp>
      <p:sp>
        <p:nvSpPr>
          <p:cNvPr id="12" name="ZoneTexte 11">
            <a:extLst>
              <a:ext uri="{FF2B5EF4-FFF2-40B4-BE49-F238E27FC236}">
                <a16:creationId xmlns:a16="http://schemas.microsoft.com/office/drawing/2014/main" id="{6B717EBA-28BC-46B4-9856-AA135F236843}"/>
              </a:ext>
            </a:extLst>
          </p:cNvPr>
          <p:cNvSpPr txBox="1"/>
          <p:nvPr/>
        </p:nvSpPr>
        <p:spPr>
          <a:xfrm>
            <a:off x="506662" y="3655539"/>
            <a:ext cx="248084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SemiBold" pitchFamily="2" charset="0"/>
              </a:rPr>
              <a:t>C’est qui sur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SemiBold" pitchFamily="2" charset="0"/>
              </a:rPr>
              <a:t>la </a:t>
            </a:r>
            <a:r>
              <a:rPr lang="fr-FR" sz="2200" b="1" dirty="0">
                <a:solidFill>
                  <a:srgbClr val="445C80"/>
                </a:solidFill>
                <a:latin typeface="Dosis SemiBold" pitchFamily="2" charset="0"/>
              </a:rPr>
              <a:t>photo ?</a:t>
            </a:r>
          </a:p>
        </p:txBody>
      </p:sp>
    </p:spTree>
    <p:extLst>
      <p:ext uri="{BB962C8B-B14F-4D97-AF65-F5344CB8AC3E}">
        <p14:creationId xmlns:p14="http://schemas.microsoft.com/office/powerpoint/2010/main" val="1555991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Répondre à la question : « C’est qui sur la photo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Écriture de syllabes avec la lettre s.</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6" name="Image 5">
            <a:extLst>
              <a:ext uri="{FF2B5EF4-FFF2-40B4-BE49-F238E27FC236}">
                <a16:creationId xmlns:a16="http://schemas.microsoft.com/office/drawing/2014/main" id="{668F620A-E896-6974-DDFE-A4D451AF6BCA}"/>
              </a:ext>
            </a:extLst>
          </p:cNvPr>
          <p:cNvPicPr>
            <a:picLocks noChangeAspect="1"/>
          </p:cNvPicPr>
          <p:nvPr/>
        </p:nvPicPr>
        <p:blipFill>
          <a:blip r:embed="rId3"/>
          <a:stretch>
            <a:fillRect/>
          </a:stretch>
        </p:blipFill>
        <p:spPr>
          <a:xfrm>
            <a:off x="1475017" y="3477125"/>
            <a:ext cx="6254069" cy="1446177"/>
          </a:xfrm>
          <a:prstGeom prst="rect">
            <a:avLst/>
          </a:prstGeo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053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336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de syllabes avec la lettre s.</a:t>
            </a:r>
            <a:endParaRPr lang="fr-FR" sz="1600" dirty="0">
              <a:latin typeface="Colonna MT" panose="04020805060202030203" pitchFamily="82" charset="0"/>
            </a:endParaRP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82884" y="3457727"/>
            <a:ext cx="540000" cy="540000"/>
          </a:xfrm>
          <a:prstGeom prst="rect">
            <a:avLst/>
          </a:prstGeom>
        </p:spPr>
      </p:pic>
      <p:sp>
        <p:nvSpPr>
          <p:cNvPr id="9" name="Titre 8">
            <a:extLst>
              <a:ext uri="{FF2B5EF4-FFF2-40B4-BE49-F238E27FC236}">
                <a16:creationId xmlns:a16="http://schemas.microsoft.com/office/drawing/2014/main" id="{3640BCCD-5F8F-8C53-9438-B85E8E1FE586}"/>
              </a:ext>
            </a:extLst>
          </p:cNvPr>
          <p:cNvSpPr>
            <a:spLocks noGrp="1"/>
          </p:cNvSpPr>
          <p:nvPr>
            <p:ph type="title"/>
          </p:nvPr>
        </p:nvSpPr>
        <p:spPr>
          <a:xfrm>
            <a:off x="522772" y="1254325"/>
            <a:ext cx="7886700" cy="705267"/>
          </a:xfrm>
        </p:spPr>
        <p:txBody>
          <a:bodyPr/>
          <a:lstStyle/>
          <a:p>
            <a:r>
              <a:rPr lang="fr-MA" sz="3200" dirty="0"/>
              <a:t>Plan de la séance 3</a:t>
            </a:r>
          </a:p>
        </p:txBody>
      </p:sp>
      <p:grpSp>
        <p:nvGrpSpPr>
          <p:cNvPr id="10" name="Groupe 9">
            <a:extLst>
              <a:ext uri="{FF2B5EF4-FFF2-40B4-BE49-F238E27FC236}">
                <a16:creationId xmlns:a16="http://schemas.microsoft.com/office/drawing/2014/main" id="{1A2C1CCC-352A-AAE0-C5A5-13D328D3E59C}"/>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8211B303-91C5-FCD8-563C-3237FA715DC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32B2332C-957B-FE64-2A84-2C286A1F8A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2FD8517B-345B-8F45-512B-FB7CB2E002C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Aujourd’hui, nous allons apprendre à lire des syllabes avec le son « s ». </a:t>
            </a:r>
            <a:endParaRPr lang="fr-MA"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D028103C-0D37-433C-BE6D-E34002E63E16}"/>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3" name="Image 2">
            <a:extLst>
              <a:ext uri="{FF2B5EF4-FFF2-40B4-BE49-F238E27FC236}">
                <a16:creationId xmlns:a16="http://schemas.microsoft.com/office/drawing/2014/main" id="{42F6941D-0C6F-A1D5-6CC4-3CB4717054CE}"/>
              </a:ext>
            </a:extLst>
          </p:cNvPr>
          <p:cNvPicPr>
            <a:picLocks noChangeAspect="1"/>
          </p:cNvPicPr>
          <p:nvPr/>
        </p:nvPicPr>
        <p:blipFill>
          <a:blip r:embed="rId3"/>
          <a:stretch>
            <a:fillRect/>
          </a:stretch>
        </p:blipFill>
        <p:spPr>
          <a:xfrm>
            <a:off x="2045970" y="2261937"/>
            <a:ext cx="5052060" cy="3368040"/>
          </a:xfrm>
          <a:prstGeom prst="rect">
            <a:avLst/>
          </a:prstGeom>
        </p:spPr>
      </p:pic>
    </p:spTree>
    <p:extLst>
      <p:ext uri="{BB962C8B-B14F-4D97-AF65-F5344CB8AC3E}">
        <p14:creationId xmlns:p14="http://schemas.microsoft.com/office/powerpoint/2010/main" val="2559130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315895FF-8CE3-CB65-AE8E-73734C49FA48}"/>
              </a:ext>
            </a:extLst>
          </p:cNvPr>
          <p:cNvSpPr txBox="1"/>
          <p:nvPr/>
        </p:nvSpPr>
        <p:spPr>
          <a:xfrm>
            <a:off x="2396283" y="2044725"/>
            <a:ext cx="4351434" cy="3293209"/>
          </a:xfrm>
          <a:prstGeom prst="rect">
            <a:avLst/>
          </a:prstGeom>
          <a:noFill/>
        </p:spPr>
        <p:txBody>
          <a:bodyPr wrap="square" rtlCol="0">
            <a:spAutoFit/>
          </a:bodyPr>
          <a:lstStyle/>
          <a:p>
            <a:pPr lvl="0" algn="ctr">
              <a:defRPr/>
            </a:pPr>
            <a:r>
              <a:rPr lang="pt-BR" sz="20800" dirty="0">
                <a:ln w="0"/>
                <a:solidFill>
                  <a:srgbClr val="44546A"/>
                </a:solidFill>
                <a:latin typeface="Bahnschrift SemiBold SemiConden" panose="020B0502040204020203" pitchFamily="34" charset="0"/>
                <a:ea typeface="Cascadia Mono SemiBold" panose="020B0609020000020004" pitchFamily="49" charset="0"/>
                <a:cs typeface="Cascadia Mono SemiBold" panose="020B0609020000020004" pitchFamily="49" charset="0"/>
              </a:rPr>
              <a:t>S</a:t>
            </a:r>
            <a:endParaRPr kumimoji="0" lang="pt-BR" sz="20800" b="0" i="0" u="none" strike="noStrike" kern="1200" cap="none" spc="0" normalizeH="0" baseline="0" noProof="0" dirty="0">
              <a:ln w="0"/>
              <a:solidFill>
                <a:srgbClr val="44546A"/>
              </a:solidFill>
              <a:effectLst/>
              <a:uLnTx/>
              <a:uFillTx/>
              <a:latin typeface="Dosis Medium" pitchFamily="2" charset="0"/>
              <a:ea typeface="+mn-ea"/>
              <a:cs typeface="Aharoni" panose="02010803020104030203" pitchFamily="2" charset="-79"/>
            </a:endParaRPr>
          </a:p>
        </p:txBody>
      </p:sp>
      <p:pic>
        <p:nvPicPr>
          <p:cNvPr id="6" name="Image 5">
            <a:extLst>
              <a:ext uri="{FF2B5EF4-FFF2-40B4-BE49-F238E27FC236}">
                <a16:creationId xmlns:a16="http://schemas.microsoft.com/office/drawing/2014/main" id="{4F868F13-8D8A-47AF-9099-F829D3F1B516}"/>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5024184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B308-A008-E934-9775-B6FE633FD6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672584-9850-CCA2-CA98-32D16473853B}"/>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A058E71F-9FE9-52B7-99A2-348EC8273CCD}"/>
              </a:ext>
            </a:extLst>
          </p:cNvPr>
          <p:cNvSpPr txBox="1"/>
          <p:nvPr/>
        </p:nvSpPr>
        <p:spPr>
          <a:xfrm>
            <a:off x="2514524" y="1782395"/>
            <a:ext cx="4114951" cy="3293209"/>
          </a:xfrm>
          <a:prstGeom prst="rect">
            <a:avLst/>
          </a:prstGeom>
          <a:noFill/>
        </p:spPr>
        <p:txBody>
          <a:bodyPr wrap="square" rtlCol="0">
            <a:spAutoFit/>
          </a:bodyPr>
          <a:lstStyle/>
          <a:p>
            <a:pPr lvl="0" algn="ctr">
              <a:defRPr/>
            </a:pPr>
            <a:r>
              <a:rPr lang="pt-BR" sz="20800" dirty="0">
                <a:ln w="0"/>
                <a:solidFill>
                  <a:srgbClr val="44546A"/>
                </a:solidFill>
                <a:latin typeface="Bahnschrift SemiBold SemiConden" panose="020B0502040204020203" pitchFamily="34" charset="0"/>
                <a:ea typeface="Cascadia Mono SemiBold" panose="020B0609020000020004" pitchFamily="49" charset="0"/>
                <a:cs typeface="Cascadia Mono SemiBold" panose="020B0609020000020004" pitchFamily="49" charset="0"/>
              </a:rPr>
              <a:t>s</a:t>
            </a:r>
            <a:endParaRPr kumimoji="0" lang="pt-BR" sz="20800" b="0" i="0" u="none" strike="noStrike" kern="1200" cap="none" spc="0" normalizeH="0" baseline="0" noProof="0" dirty="0">
              <a:ln w="0"/>
              <a:solidFill>
                <a:srgbClr val="44546A"/>
              </a:solidFill>
              <a:effectLst/>
              <a:uLnTx/>
              <a:uFillTx/>
              <a:cs typeface="Times New Roman" panose="02020603050405020304" pitchFamily="18" charset="0"/>
            </a:endParaRPr>
          </a:p>
        </p:txBody>
      </p:sp>
      <p:pic>
        <p:nvPicPr>
          <p:cNvPr id="6" name="Image 5">
            <a:extLst>
              <a:ext uri="{FF2B5EF4-FFF2-40B4-BE49-F238E27FC236}">
                <a16:creationId xmlns:a16="http://schemas.microsoft.com/office/drawing/2014/main" id="{D81D9347-96B4-450B-A9E8-3CA6A72FC27E}"/>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911710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4E7DDD-78AD-CD9A-C2BB-D518BCFD27FB}"/>
              </a:ext>
            </a:extLst>
          </p:cNvPr>
          <p:cNvSpPr>
            <a:spLocks noGrp="1"/>
          </p:cNvSpPr>
          <p:nvPr>
            <p:ph type="title"/>
          </p:nvPr>
        </p:nvSpPr>
        <p:spPr/>
        <p:txBody>
          <a:bodyPr>
            <a:normAutofit/>
          </a:bodyPr>
          <a:lstStyle/>
          <a:p>
            <a:r>
              <a:rPr lang="fr-FR" i="1" dirty="0">
                <a:solidFill>
                  <a:schemeClr val="tx1">
                    <a:lumMod val="65000"/>
                    <a:lumOff val="35000"/>
                  </a:schemeClr>
                </a:solidFill>
                <a:latin typeface="Dosis Medium" pitchFamily="2" charset="0"/>
              </a:rPr>
              <a:t>Lecture de la vidéo.</a:t>
            </a:r>
          </a:p>
        </p:txBody>
      </p:sp>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25BF17FD-7605-CDAE-E83A-26CA9F890B8C}"/>
              </a:ext>
            </a:extLst>
          </p:cNvPr>
          <p:cNvPicPr>
            <a:picLocks noChangeAspect="1"/>
          </p:cNvPicPr>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3" name="Image 2" descr="Une image contenant noir, obscurité&#10;&#10;Le contenu généré par l’IA peut être incorrect.">
            <a:extLst>
              <a:ext uri="{FF2B5EF4-FFF2-40B4-BE49-F238E27FC236}">
                <a16:creationId xmlns:a16="http://schemas.microsoft.com/office/drawing/2014/main" id="{9097F3F8-4432-36CD-4790-7E7F9D392D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5" name="FR_N1_P3_W1_S3 (combinaison )">
            <a:hlinkClick r:id="" action="ppaction://media"/>
            <a:extLst>
              <a:ext uri="{FF2B5EF4-FFF2-40B4-BE49-F238E27FC236}">
                <a16:creationId xmlns:a16="http://schemas.microsoft.com/office/drawing/2014/main" id="{7C8CE933-D26E-4CB8-B5B7-D193EA4B602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71792" y="1837227"/>
            <a:ext cx="7600416" cy="4275234"/>
          </a:xfrm>
          <a:prstGeom prst="rect">
            <a:avLst/>
          </a:prstGeom>
        </p:spPr>
      </p:pic>
    </p:spTree>
    <p:extLst>
      <p:ext uri="{BB962C8B-B14F-4D97-AF65-F5344CB8AC3E}">
        <p14:creationId xmlns:p14="http://schemas.microsoft.com/office/powerpoint/2010/main" val="1644084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386" fill="hold"/>
                                        <p:tgtEl>
                                          <p:spTgt spid="5"/>
                                        </p:tgtEl>
                                      </p:cBhvr>
                                    </p:cmd>
                                  </p:childTnLst>
                                </p:cTn>
                              </p:par>
                            </p:childTnLst>
                          </p:cTn>
                        </p:par>
                        <p:par>
                          <p:cTn id="7" fill="hold">
                            <p:stCondLst>
                              <p:cond delay="33386"/>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239107" y="2339892"/>
            <a:ext cx="6665785"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s</a:t>
            </a:r>
            <a:r>
              <a:rPr lang="fr-FR" sz="8800" b="1" dirty="0">
                <a:solidFill>
                  <a:schemeClr val="accent1">
                    <a:lumMod val="50000"/>
                  </a:schemeClr>
                </a:solidFill>
                <a:latin typeface="Dosis SemiBold" pitchFamily="2" charset="0"/>
              </a:rPr>
              <a:t>     a    &gt;     </a:t>
            </a:r>
            <a:r>
              <a:rPr lang="fr-FR" sz="8800" b="1" dirty="0">
                <a:solidFill>
                  <a:srgbClr val="00ACA4"/>
                </a:solidFill>
                <a:latin typeface="Dosis SemiBold" pitchFamily="2" charset="0"/>
              </a:rPr>
              <a:t>s</a:t>
            </a:r>
            <a:r>
              <a:rPr lang="fr-FR" sz="8800" b="1" dirty="0">
                <a:solidFill>
                  <a:schemeClr val="accent1">
                    <a:lumMod val="50000"/>
                  </a:schemeClr>
                </a:solidFill>
                <a:latin typeface="Dosis SemiBold" pitchFamily="2" charset="0"/>
              </a:rPr>
              <a:t>a</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02CFC0E3-A685-4945-B075-05D928F3235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013917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027659" y="2494128"/>
            <a:ext cx="7088682"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s</a:t>
            </a:r>
            <a:r>
              <a:rPr lang="fr-FR" sz="8800" b="1" dirty="0">
                <a:solidFill>
                  <a:schemeClr val="accent1">
                    <a:lumMod val="50000"/>
                  </a:schemeClr>
                </a:solidFill>
                <a:latin typeface="Dosis SemiBold" pitchFamily="2" charset="0"/>
              </a:rPr>
              <a:t>    o    &gt;     </a:t>
            </a:r>
            <a:r>
              <a:rPr lang="fr-FR" sz="8800" b="1" dirty="0" err="1">
                <a:solidFill>
                  <a:srgbClr val="00ACA4"/>
                </a:solidFill>
                <a:latin typeface="Dosis SemiBold" pitchFamily="2" charset="0"/>
              </a:rPr>
              <a:t>s</a:t>
            </a:r>
            <a:r>
              <a:rPr lang="fr-FR" sz="8800" b="1" dirty="0" err="1">
                <a:solidFill>
                  <a:schemeClr val="accent1">
                    <a:lumMod val="50000"/>
                  </a:schemeClr>
                </a:solidFill>
                <a:latin typeface="Dosis SemiBold" pitchFamily="2" charset="0"/>
              </a:rPr>
              <a:t>o</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3C15D212-7EE1-4CF2-B566-A67991E88A55}"/>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4864180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036041" y="2494128"/>
            <a:ext cx="7071917"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s</a:t>
            </a:r>
            <a:r>
              <a:rPr lang="fr-FR" sz="8800" b="1" dirty="0">
                <a:solidFill>
                  <a:schemeClr val="accent1">
                    <a:lumMod val="50000"/>
                  </a:schemeClr>
                </a:solidFill>
                <a:latin typeface="Dosis SemiBold" pitchFamily="2" charset="0"/>
              </a:rPr>
              <a:t>    u    &gt;     </a:t>
            </a:r>
            <a:r>
              <a:rPr lang="fr-FR" sz="8800" b="1" dirty="0">
                <a:solidFill>
                  <a:srgbClr val="00ACA4"/>
                </a:solidFill>
                <a:latin typeface="Dosis SemiBold" pitchFamily="2" charset="0"/>
              </a:rPr>
              <a:t>s</a:t>
            </a:r>
            <a:r>
              <a:rPr lang="fr-FR" sz="8800" b="1" dirty="0">
                <a:solidFill>
                  <a:schemeClr val="accent1">
                    <a:lumMod val="50000"/>
                  </a:schemeClr>
                </a:solidFill>
                <a:latin typeface="Dosis SemiBold" pitchFamily="2" charset="0"/>
              </a:rPr>
              <a:t>u</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A20F0C03-BC1A-4D37-8F07-DB53842A341A}"/>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353863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692000" y="2411502"/>
            <a:ext cx="5803937" cy="1889813"/>
          </a:xfrm>
          <a:prstGeom prst="rect">
            <a:avLst/>
          </a:prstGeom>
        </p:spPr>
        <p:txBody>
          <a:bodyPr wrap="square">
            <a:spAutoFit/>
          </a:bodyPr>
          <a:lstStyle/>
          <a:p>
            <a:pPr>
              <a:lnSpc>
                <a:spcPct val="150000"/>
              </a:lnSpc>
            </a:pPr>
            <a:r>
              <a:rPr lang="fr-FR" sz="8800" b="1" dirty="0">
                <a:solidFill>
                  <a:srgbClr val="00ACA4"/>
                </a:solidFill>
                <a:latin typeface="Dosis SemiBold" pitchFamily="2" charset="0"/>
              </a:rPr>
              <a:t>s</a:t>
            </a:r>
            <a:r>
              <a:rPr lang="fr-FR" sz="8800" b="1" dirty="0">
                <a:solidFill>
                  <a:schemeClr val="accent1">
                    <a:lumMod val="50000"/>
                  </a:schemeClr>
                </a:solidFill>
                <a:latin typeface="Dosis SemiBold" pitchFamily="2" charset="0"/>
              </a:rPr>
              <a:t>     i    &gt;     </a:t>
            </a:r>
            <a:r>
              <a:rPr lang="fr-FR" sz="8800" b="1" dirty="0">
                <a:solidFill>
                  <a:srgbClr val="00ACA4"/>
                </a:solidFill>
                <a:latin typeface="Dosis SemiBold" pitchFamily="2" charset="0"/>
              </a:rPr>
              <a:t>s</a:t>
            </a:r>
            <a:r>
              <a:rPr lang="fr-FR" sz="8800" b="1" dirty="0">
                <a:solidFill>
                  <a:schemeClr val="accent1">
                    <a:lumMod val="50000"/>
                  </a:schemeClr>
                </a:solidFill>
                <a:latin typeface="Dosis SemiBold" pitchFamily="2" charset="0"/>
              </a:rPr>
              <a:t>i</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778415C1-374D-455A-B801-F21FEABFF48D}"/>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7263282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482494" y="2494128"/>
            <a:ext cx="6179012"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s</a:t>
            </a:r>
            <a:r>
              <a:rPr lang="fr-FR" sz="8800" b="1" dirty="0">
                <a:solidFill>
                  <a:schemeClr val="accent1">
                    <a:lumMod val="50000"/>
                  </a:schemeClr>
                </a:solidFill>
                <a:latin typeface="Dosis SemiBold" pitchFamily="2" charset="0"/>
              </a:rPr>
              <a:t>    e    &gt;    </a:t>
            </a:r>
            <a:r>
              <a:rPr lang="fr-FR" sz="8800" b="1" dirty="0">
                <a:solidFill>
                  <a:srgbClr val="00ACA4"/>
                </a:solidFill>
                <a:latin typeface="Dosis SemiBold" pitchFamily="2" charset="0"/>
              </a:rPr>
              <a:t>s</a:t>
            </a:r>
            <a:r>
              <a:rPr lang="fr-FR" sz="8800" b="1" dirty="0">
                <a:solidFill>
                  <a:schemeClr val="accent1">
                    <a:lumMod val="50000"/>
                  </a:schemeClr>
                </a:solidFill>
                <a:latin typeface="Dosis SemiBold" pitchFamily="2" charset="0"/>
              </a:rPr>
              <a:t>e</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234A090B-4034-4260-B533-2C06A7856881}"/>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9814489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487278" y="2484093"/>
            <a:ext cx="6246563" cy="1889813"/>
          </a:xfrm>
          <a:prstGeom prst="rect">
            <a:avLst/>
          </a:prstGeom>
        </p:spPr>
        <p:txBody>
          <a:bodyPr wrap="square">
            <a:spAutoFit/>
          </a:bodyPr>
          <a:lstStyle/>
          <a:p>
            <a:pPr>
              <a:lnSpc>
                <a:spcPct val="150000"/>
              </a:lnSpc>
            </a:pPr>
            <a:r>
              <a:rPr lang="fr-FR" sz="8800" b="1" dirty="0">
                <a:solidFill>
                  <a:srgbClr val="00ACA4"/>
                </a:solidFill>
                <a:latin typeface="Dosis SemiBold" pitchFamily="2" charset="0"/>
              </a:rPr>
              <a:t>s</a:t>
            </a:r>
            <a:r>
              <a:rPr lang="fr-FR" sz="8800" b="1" dirty="0">
                <a:solidFill>
                  <a:schemeClr val="accent1">
                    <a:lumMod val="50000"/>
                  </a:schemeClr>
                </a:solidFill>
                <a:latin typeface="Dosis SemiBold" pitchFamily="2" charset="0"/>
              </a:rPr>
              <a:t>    é     &gt;     </a:t>
            </a:r>
            <a:r>
              <a:rPr lang="fr-FR" sz="8800" b="1" dirty="0" err="1">
                <a:solidFill>
                  <a:srgbClr val="00ACA4"/>
                </a:solidFill>
                <a:latin typeface="Dosis SemiBold" pitchFamily="2" charset="0"/>
              </a:rPr>
              <a:t>s</a:t>
            </a:r>
            <a:r>
              <a:rPr lang="fr-FR" sz="8800" b="1" dirty="0" err="1">
                <a:solidFill>
                  <a:schemeClr val="accent1">
                    <a:lumMod val="50000"/>
                  </a:schemeClr>
                </a:solidFill>
                <a:latin typeface="Dosis SemiBold" pitchFamily="2" charset="0"/>
              </a:rPr>
              <a:t>é</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114966B1-E2C8-49C9-BC83-89315E3786A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3209192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200840" y="2494128"/>
            <a:ext cx="6114360" cy="1889813"/>
          </a:xfrm>
          <a:prstGeom prst="rect">
            <a:avLst/>
          </a:prstGeom>
        </p:spPr>
        <p:txBody>
          <a:bodyPr wrap="square">
            <a:spAutoFit/>
          </a:bodyPr>
          <a:lstStyle/>
          <a:p>
            <a:pPr>
              <a:lnSpc>
                <a:spcPct val="150000"/>
              </a:lnSpc>
            </a:pPr>
            <a:r>
              <a:rPr lang="fr-FR" sz="8800" b="1" dirty="0">
                <a:solidFill>
                  <a:schemeClr val="accent1">
                    <a:lumMod val="50000"/>
                  </a:schemeClr>
                </a:solidFill>
                <a:latin typeface="Dosis SemiBold" pitchFamily="2" charset="0"/>
              </a:rPr>
              <a:t>o     </a:t>
            </a:r>
            <a:r>
              <a:rPr lang="fr-FR" sz="8800" b="1" dirty="0">
                <a:solidFill>
                  <a:srgbClr val="00ACA4"/>
                </a:solidFill>
                <a:latin typeface="Bahnschrift SemiBold SemiConden" panose="020B0502040204020203" pitchFamily="34" charset="0"/>
              </a:rPr>
              <a:t>s   </a:t>
            </a:r>
            <a:r>
              <a:rPr lang="fr-FR" sz="8800" b="1" dirty="0">
                <a:solidFill>
                  <a:schemeClr val="accent1">
                    <a:lumMod val="50000"/>
                  </a:schemeClr>
                </a:solidFill>
                <a:latin typeface="Dosis SemiBold" pitchFamily="2" charset="0"/>
              </a:rPr>
              <a:t> &gt;    o</a:t>
            </a:r>
            <a:r>
              <a:rPr lang="fr-FR" sz="8800" b="1" dirty="0">
                <a:solidFill>
                  <a:srgbClr val="00ACA4"/>
                </a:solidFill>
                <a:latin typeface="Bahnschrift SemiBold SemiConden" panose="020B0502040204020203" pitchFamily="34" charset="0"/>
              </a:rPr>
              <a:t>s</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06FE9077-F31C-4401-8DA7-32BC9A194ED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7667864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Répétons ensemble.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097021" y="1865623"/>
            <a:ext cx="6949957" cy="2948884"/>
          </a:xfrm>
          <a:prstGeom prst="rect">
            <a:avLst/>
          </a:prstGeom>
        </p:spPr>
        <p:txBody>
          <a:bodyPr wrap="square">
            <a:spAutoFit/>
          </a:bodyPr>
          <a:lstStyle/>
          <a:p>
            <a:pPr algn="ctr">
              <a:lnSpc>
                <a:spcPct val="150000"/>
              </a:lnSpc>
            </a:pPr>
            <a:r>
              <a:rPr lang="fr-FR" sz="6600" b="1" dirty="0">
                <a:solidFill>
                  <a:srgbClr val="00ACA4"/>
                </a:solidFill>
                <a:latin typeface="Dosis SemiBold" pitchFamily="2" charset="0"/>
              </a:rPr>
              <a:t>s</a:t>
            </a:r>
            <a:r>
              <a:rPr lang="fr-FR" sz="6600" b="1" dirty="0">
                <a:solidFill>
                  <a:schemeClr val="accent1">
                    <a:lumMod val="50000"/>
                  </a:schemeClr>
                </a:solidFill>
                <a:latin typeface="Dosis SemiBold" pitchFamily="2" charset="0"/>
              </a:rPr>
              <a:t>a         </a:t>
            </a:r>
            <a:r>
              <a:rPr lang="fr-FR" sz="6600" b="1" dirty="0" err="1">
                <a:solidFill>
                  <a:srgbClr val="00ACA4"/>
                </a:solidFill>
                <a:latin typeface="Dosis SemiBold" pitchFamily="2" charset="0"/>
              </a:rPr>
              <a:t>s</a:t>
            </a:r>
            <a:r>
              <a:rPr lang="fr-FR" sz="6600" b="1" dirty="0" err="1">
                <a:solidFill>
                  <a:schemeClr val="accent1">
                    <a:lumMod val="50000"/>
                  </a:schemeClr>
                </a:solidFill>
                <a:latin typeface="Dosis SemiBold" pitchFamily="2" charset="0"/>
              </a:rPr>
              <a:t>o</a:t>
            </a:r>
            <a:r>
              <a:rPr lang="fr-FR" sz="6600" b="1" dirty="0">
                <a:solidFill>
                  <a:schemeClr val="accent1">
                    <a:lumMod val="50000"/>
                  </a:schemeClr>
                </a:solidFill>
                <a:latin typeface="Dosis SemiBold" pitchFamily="2" charset="0"/>
              </a:rPr>
              <a:t>        </a:t>
            </a:r>
            <a:r>
              <a:rPr lang="fr-FR" sz="6600" b="1" dirty="0">
                <a:solidFill>
                  <a:srgbClr val="00ACA4"/>
                </a:solidFill>
                <a:latin typeface="Dosis SemiBold" pitchFamily="2" charset="0"/>
              </a:rPr>
              <a:t>s</a:t>
            </a:r>
            <a:r>
              <a:rPr lang="fr-FR" sz="6600" b="1" dirty="0">
                <a:solidFill>
                  <a:schemeClr val="accent1">
                    <a:lumMod val="50000"/>
                  </a:schemeClr>
                </a:solidFill>
                <a:latin typeface="Dosis SemiBold" pitchFamily="2" charset="0"/>
              </a:rPr>
              <a:t>u                     </a:t>
            </a:r>
            <a:r>
              <a:rPr lang="fr-FR" sz="6600" b="1" dirty="0">
                <a:solidFill>
                  <a:srgbClr val="00ACA4"/>
                </a:solidFill>
                <a:latin typeface="Dosis SemiBold" pitchFamily="2" charset="0"/>
              </a:rPr>
              <a:t>s</a:t>
            </a:r>
            <a:r>
              <a:rPr lang="fr-FR" sz="6600" b="1" dirty="0">
                <a:solidFill>
                  <a:schemeClr val="accent1">
                    <a:lumMod val="50000"/>
                  </a:schemeClr>
                </a:solidFill>
                <a:latin typeface="Dosis SemiBold" pitchFamily="2" charset="0"/>
              </a:rPr>
              <a:t>i      </a:t>
            </a:r>
            <a:r>
              <a:rPr lang="fr-FR" sz="6600" b="1" dirty="0">
                <a:solidFill>
                  <a:srgbClr val="00ACA4"/>
                </a:solidFill>
                <a:latin typeface="Dosis SemiBold" pitchFamily="2" charset="0"/>
              </a:rPr>
              <a:t>s</a:t>
            </a:r>
            <a:r>
              <a:rPr lang="fr-FR" sz="6600" b="1" dirty="0">
                <a:solidFill>
                  <a:schemeClr val="accent1">
                    <a:lumMod val="50000"/>
                  </a:schemeClr>
                </a:solidFill>
                <a:latin typeface="Dosis SemiBold" pitchFamily="2" charset="0"/>
              </a:rPr>
              <a:t>e     </a:t>
            </a:r>
            <a:r>
              <a:rPr lang="fr-FR" sz="6600" b="1" dirty="0" err="1">
                <a:solidFill>
                  <a:srgbClr val="00ACA4"/>
                </a:solidFill>
                <a:latin typeface="Dosis SemiBold" pitchFamily="2" charset="0"/>
              </a:rPr>
              <a:t>s</a:t>
            </a:r>
            <a:r>
              <a:rPr lang="fr-FR" sz="6600" b="1" dirty="0" err="1">
                <a:solidFill>
                  <a:schemeClr val="accent1">
                    <a:lumMod val="50000"/>
                  </a:schemeClr>
                </a:solidFill>
                <a:latin typeface="Dosis SemiBold" pitchFamily="2" charset="0"/>
              </a:rPr>
              <a:t>é</a:t>
            </a:r>
            <a:r>
              <a:rPr lang="fr-FR" sz="6600" b="1" dirty="0">
                <a:solidFill>
                  <a:schemeClr val="accent1">
                    <a:lumMod val="50000"/>
                  </a:schemeClr>
                </a:solidFill>
                <a:latin typeface="Dosis SemiBold" pitchFamily="2" charset="0"/>
              </a:rPr>
              <a:t>     o</a:t>
            </a:r>
            <a:r>
              <a:rPr lang="fr-FR" sz="6600" b="1" dirty="0">
                <a:solidFill>
                  <a:srgbClr val="00ACA4"/>
                </a:solidFill>
                <a:latin typeface="Dosis SemiBold" pitchFamily="2" charset="0"/>
              </a:rPr>
              <a:t>s</a:t>
            </a:r>
            <a:endParaRPr lang="fr-FR" sz="6600" b="1" dirty="0">
              <a:solidFill>
                <a:schemeClr val="tx1">
                  <a:lumMod val="50000"/>
                  <a:lumOff val="50000"/>
                </a:schemeClr>
              </a:solidFill>
              <a:latin typeface="Dosis SemiBold" pitchFamily="2" charset="0"/>
            </a:endParaRPr>
          </a:p>
        </p:txBody>
      </p:sp>
      <p:pic>
        <p:nvPicPr>
          <p:cNvPr id="8" name="Image 7">
            <a:extLst>
              <a:ext uri="{FF2B5EF4-FFF2-40B4-BE49-F238E27FC236}">
                <a16:creationId xmlns:a16="http://schemas.microsoft.com/office/drawing/2014/main" id="{9EE0B382-6458-480D-9750-D657DE5C5353}"/>
              </a:ext>
            </a:extLst>
          </p:cNvPr>
          <p:cNvPicPr>
            <a:picLocks noChangeAspect="1"/>
          </p:cNvPicPr>
          <p:nvPr/>
        </p:nvPicPr>
        <p:blipFill>
          <a:blip r:embed="rId2"/>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7330848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C83C5-4C02-5461-1545-B18C677971F9}"/>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A2E396AE-D924-900E-3056-8C6FD4D8A8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Ouvrez </a:t>
            </a:r>
            <a:r>
              <a:rPr lang="fr-FR">
                <a:solidFill>
                  <a:schemeClr val="tx1">
                    <a:lumMod val="65000"/>
                    <a:lumOff val="35000"/>
                  </a:schemeClr>
                </a:solidFill>
                <a:latin typeface="Dosis Medium" pitchFamily="2" charset="0"/>
              </a:rPr>
              <a:t>le livret </a:t>
            </a:r>
            <a:r>
              <a:rPr lang="fr-FR" dirty="0">
                <a:solidFill>
                  <a:schemeClr val="tx1">
                    <a:lumMod val="65000"/>
                    <a:lumOff val="35000"/>
                  </a:schemeClr>
                </a:solidFill>
                <a:latin typeface="Dosis Medium" pitchFamily="2" charset="0"/>
              </a:rPr>
              <a:t>à la page 60. Avec votre voisin, vous allez faire l’activité 3.</a:t>
            </a:r>
            <a:endParaRPr lang="fr-MA" dirty="0">
              <a:latin typeface="Dosis Medium" pitchFamily="2" charset="0"/>
            </a:endParaRPr>
          </a:p>
        </p:txBody>
      </p:sp>
      <p:pic>
        <p:nvPicPr>
          <p:cNvPr id="3" name="Image 2">
            <a:extLst>
              <a:ext uri="{FF2B5EF4-FFF2-40B4-BE49-F238E27FC236}">
                <a16:creationId xmlns:a16="http://schemas.microsoft.com/office/drawing/2014/main" id="{01E74A22-728C-4F2C-9599-4CE62326DD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2917" y="1838225"/>
            <a:ext cx="3098165" cy="4752157"/>
          </a:xfrm>
          <a:prstGeom prst="rect">
            <a:avLst/>
          </a:prstGeom>
        </p:spPr>
      </p:pic>
      <p:sp>
        <p:nvSpPr>
          <p:cNvPr id="12" name="Rectangle : coins arrondis 11">
            <a:extLst>
              <a:ext uri="{FF2B5EF4-FFF2-40B4-BE49-F238E27FC236}">
                <a16:creationId xmlns:a16="http://schemas.microsoft.com/office/drawing/2014/main" id="{B3A24742-00A0-4A47-911A-65D85A044611}"/>
              </a:ext>
            </a:extLst>
          </p:cNvPr>
          <p:cNvSpPr/>
          <p:nvPr/>
        </p:nvSpPr>
        <p:spPr>
          <a:xfrm>
            <a:off x="3200400" y="3725332"/>
            <a:ext cx="2715491" cy="1082337"/>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pic>
        <p:nvPicPr>
          <p:cNvPr id="10" name="Image 9">
            <a:extLst>
              <a:ext uri="{FF2B5EF4-FFF2-40B4-BE49-F238E27FC236}">
                <a16:creationId xmlns:a16="http://schemas.microsoft.com/office/drawing/2014/main" id="{1E0FC17B-C118-4BB3-8D5C-A722F8345002}"/>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1476476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C83C5-4C02-5461-1545-B18C677971F9}"/>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A2E396AE-D924-900E-3056-8C6FD4D8A8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vous allez lire des syllabes et des mots à votre voisin. À tour de rôle. </a:t>
            </a:r>
            <a:endParaRPr lang="fr-MA" dirty="0">
              <a:latin typeface="Dosis Medium" pitchFamily="2" charset="0"/>
            </a:endParaRPr>
          </a:p>
        </p:txBody>
      </p:sp>
      <p:pic>
        <p:nvPicPr>
          <p:cNvPr id="10" name="Image 9">
            <a:extLst>
              <a:ext uri="{FF2B5EF4-FFF2-40B4-BE49-F238E27FC236}">
                <a16:creationId xmlns:a16="http://schemas.microsoft.com/office/drawing/2014/main" id="{CA5A271B-4903-4F44-83B4-DF3A06B556C9}"/>
              </a:ext>
            </a:extLst>
          </p:cNvPr>
          <p:cNvPicPr>
            <a:picLocks noChangeAspect="1"/>
          </p:cNvPicPr>
          <p:nvPr/>
        </p:nvPicPr>
        <p:blipFill>
          <a:blip r:embed="rId2"/>
          <a:srcRect t="4959"/>
          <a:stretch>
            <a:fillRect/>
          </a:stretch>
        </p:blipFill>
        <p:spPr>
          <a:xfrm>
            <a:off x="5338825" y="2706156"/>
            <a:ext cx="2794359" cy="2142936"/>
          </a:xfrm>
          <a:prstGeom prst="rect">
            <a:avLst/>
          </a:prstGeom>
        </p:spPr>
      </p:pic>
      <p:pic>
        <p:nvPicPr>
          <p:cNvPr id="11" name="Image 10">
            <a:extLst>
              <a:ext uri="{FF2B5EF4-FFF2-40B4-BE49-F238E27FC236}">
                <a16:creationId xmlns:a16="http://schemas.microsoft.com/office/drawing/2014/main" id="{3DFD3DE6-AB25-4C79-8BB0-C4440192FCB7}"/>
              </a:ext>
            </a:extLst>
          </p:cNvPr>
          <p:cNvPicPr>
            <a:picLocks noChangeAspect="1"/>
          </p:cNvPicPr>
          <p:nvPr/>
        </p:nvPicPr>
        <p:blipFill>
          <a:blip r:embed="rId3"/>
          <a:stretch>
            <a:fillRect/>
          </a:stretch>
        </p:blipFill>
        <p:spPr>
          <a:xfrm>
            <a:off x="129325" y="544755"/>
            <a:ext cx="1152244" cy="1072989"/>
          </a:xfrm>
          <a:prstGeom prst="rect">
            <a:avLst/>
          </a:prstGeom>
        </p:spPr>
      </p:pic>
      <p:pic>
        <p:nvPicPr>
          <p:cNvPr id="4" name="Image 3">
            <a:extLst>
              <a:ext uri="{FF2B5EF4-FFF2-40B4-BE49-F238E27FC236}">
                <a16:creationId xmlns:a16="http://schemas.microsoft.com/office/drawing/2014/main" id="{00F50D1F-E6C2-4ECF-A2ED-4379C25A1CF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contrast="40000"/>
                    </a14:imgEffect>
                  </a14:imgLayer>
                </a14:imgProps>
              </a:ext>
            </a:extLst>
          </a:blip>
          <a:stretch>
            <a:fillRect/>
          </a:stretch>
        </p:blipFill>
        <p:spPr>
          <a:xfrm>
            <a:off x="705447" y="2390630"/>
            <a:ext cx="3886742" cy="2076740"/>
          </a:xfrm>
          <a:prstGeom prst="rect">
            <a:avLst/>
          </a:prstGeom>
        </p:spPr>
      </p:pic>
    </p:spTree>
    <p:extLst>
      <p:ext uri="{BB962C8B-B14F-4D97-AF65-F5344CB8AC3E}">
        <p14:creationId xmlns:p14="http://schemas.microsoft.com/office/powerpoint/2010/main" val="1058971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DF529A6-1347-FB72-5BFD-8EC5213074AC}"/>
              </a:ext>
            </a:extLst>
          </p:cNvPr>
          <p:cNvPicPr>
            <a:picLocks noChangeAspect="1"/>
          </p:cNvPicPr>
          <p:nvPr/>
        </p:nvPicPr>
        <p:blipFill>
          <a:blip r:embed="rId2"/>
          <a:stretch>
            <a:fillRect/>
          </a:stretch>
        </p:blipFill>
        <p:spPr>
          <a:xfrm>
            <a:off x="1493090" y="5046063"/>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Lecture de syllabes avec la lettre s.</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dirty="0"/>
              <a:t>Répondre à la question : « C’est qui sur la photo ? »</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Écriture de syllabes avec la lettre s.</a:t>
            </a:r>
            <a:endParaRPr lang="fr-FR" dirty="0"/>
          </a:p>
        </p:txBody>
      </p:sp>
      <p:sp>
        <p:nvSpPr>
          <p:cNvPr id="2" name="Titre 8">
            <a:extLst>
              <a:ext uri="{FF2B5EF4-FFF2-40B4-BE49-F238E27FC236}">
                <a16:creationId xmlns:a16="http://schemas.microsoft.com/office/drawing/2014/main" id="{F233C408-C6D8-5C60-2BD5-2FE2E2352B28}"/>
              </a:ext>
            </a:extLst>
          </p:cNvPr>
          <p:cNvSpPr>
            <a:spLocks noGrp="1"/>
          </p:cNvSpPr>
          <p:nvPr>
            <p:ph type="title"/>
          </p:nvPr>
        </p:nvSpPr>
        <p:spPr>
          <a:xfrm>
            <a:off x="522772" y="1308899"/>
            <a:ext cx="7886700" cy="705267"/>
          </a:xfrm>
        </p:spPr>
        <p:txBody>
          <a:bodyPr/>
          <a:lstStyle/>
          <a:p>
            <a:r>
              <a:rPr lang="fr-MA" sz="3200" dirty="0"/>
              <a:t>Plan de la séance 3</a:t>
            </a:r>
          </a:p>
        </p:txBody>
      </p:sp>
      <p:sp>
        <p:nvSpPr>
          <p:cNvPr id="3" name="Rectangle 2">
            <a:extLst>
              <a:ext uri="{FF2B5EF4-FFF2-40B4-BE49-F238E27FC236}">
                <a16:creationId xmlns:a16="http://schemas.microsoft.com/office/drawing/2014/main" id="{8B238BBA-D138-755B-1A77-2E9D9A23D81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01F26A5-CBE3-A661-8F3C-8CF478B397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A0D9B483-3558-FA52-16BB-E39D33E373B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4932404"/>
            <a:ext cx="540000" cy="540000"/>
          </a:xfrm>
        </p:spPr>
      </p:pic>
      <p:grpSp>
        <p:nvGrpSpPr>
          <p:cNvPr id="8" name="Groupe 7">
            <a:extLst>
              <a:ext uri="{FF2B5EF4-FFF2-40B4-BE49-F238E27FC236}">
                <a16:creationId xmlns:a16="http://schemas.microsoft.com/office/drawing/2014/main" id="{FAA7A477-A2B7-ADC2-7A0A-5E1DF9F5D0CD}"/>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10C76CD-B1C9-606E-1246-9536536016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81F1AC3D-5B94-8695-9183-F6DEDD91D30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4C0022FD-C4D6-219E-0D3F-9BA5ACBA65D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2" name="ZoneTexte 11">
            <a:extLst>
              <a:ext uri="{FF2B5EF4-FFF2-40B4-BE49-F238E27FC236}">
                <a16:creationId xmlns:a16="http://schemas.microsoft.com/office/drawing/2014/main" id="{2CA4F8F1-79CC-39F6-DDC1-62CAEBB8FC57}"/>
              </a:ext>
            </a:extLst>
          </p:cNvPr>
          <p:cNvSpPr txBox="1"/>
          <p:nvPr/>
        </p:nvSpPr>
        <p:spPr>
          <a:xfrm>
            <a:off x="2305735" y="5178813"/>
            <a:ext cx="1399161" cy="338554"/>
          </a:xfrm>
          <a:prstGeom prst="rect">
            <a:avLst/>
          </a:prstGeom>
          <a:noFill/>
        </p:spPr>
        <p:txBody>
          <a:bodyPr wrap="square" rtlCol="0">
            <a:spAutoFit/>
          </a:bodyPr>
          <a:lstStyle/>
          <a:p>
            <a:r>
              <a:rPr lang="fr-MA" sz="1600" dirty="0">
                <a:solidFill>
                  <a:srgbClr val="424D7B"/>
                </a:solidFill>
                <a:latin typeface="Dosis ExtraBold" pitchFamily="2" charset="0"/>
              </a:rPr>
              <a:t>3.  Écriture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Maintenant, nous allons faire de l’écriture.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92F99E8-F572-491E-BD50-32C5ED450964}"/>
                  </a:ext>
                </a:extLst>
              </p:cNvPr>
              <p:cNvPicPr/>
              <p:nvPr/>
            </p:nvPicPr>
            <p:blipFill>
              <a:blip r:embed="rId5"/>
              <a:stretch>
                <a:fillRect/>
              </a:stretch>
            </p:blipFill>
            <p:spPr>
              <a:xfrm>
                <a:off x="2903571" y="10747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0DC126B-EC29-4187-ACD1-8B770D396086}"/>
                  </a:ext>
                </a:extLst>
              </p:cNvPr>
              <p:cNvPicPr/>
              <p:nvPr/>
            </p:nvPicPr>
            <p:blipFill>
              <a:blip r:embed="rId7"/>
              <a:stretch>
                <a:fillRect/>
              </a:stretch>
            </p:blipFill>
            <p:spPr>
              <a:xfrm>
                <a:off x="1593171" y="833545"/>
                <a:ext cx="27360" cy="23400"/>
              </a:xfrm>
              <a:prstGeom prst="rect">
                <a:avLst/>
              </a:prstGeom>
            </p:spPr>
          </p:pic>
        </mc:Fallback>
      </mc:AlternateContent>
      <p:sp>
        <p:nvSpPr>
          <p:cNvPr id="9" name="AutoShape 2" descr="Image générée">
            <a:extLst>
              <a:ext uri="{FF2B5EF4-FFF2-40B4-BE49-F238E27FC236}">
                <a16:creationId xmlns:a16="http://schemas.microsoft.com/office/drawing/2014/main" id="{05B5DE3C-90D7-7064-B314-3869E4D1FD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4" name="Image 13">
            <a:extLst>
              <a:ext uri="{FF2B5EF4-FFF2-40B4-BE49-F238E27FC236}">
                <a16:creationId xmlns:a16="http://schemas.microsoft.com/office/drawing/2014/main" id="{5731A13A-F831-DDB5-A255-292E62BCD400}"/>
              </a:ext>
            </a:extLst>
          </p:cNvPr>
          <p:cNvPicPr>
            <a:picLocks noChangeAspect="1"/>
          </p:cNvPicPr>
          <p:nvPr/>
        </p:nvPicPr>
        <p:blipFill>
          <a:blip r:embed="rId8"/>
          <a:stretch>
            <a:fillRect/>
          </a:stretch>
        </p:blipFill>
        <p:spPr>
          <a:xfrm>
            <a:off x="1994635" y="2184935"/>
            <a:ext cx="4907681" cy="3271787"/>
          </a:xfrm>
          <a:prstGeom prst="rect">
            <a:avLst/>
          </a:prstGeom>
        </p:spPr>
      </p:pic>
      <p:pic>
        <p:nvPicPr>
          <p:cNvPr id="3" name="Image 2">
            <a:extLst>
              <a:ext uri="{FF2B5EF4-FFF2-40B4-BE49-F238E27FC236}">
                <a16:creationId xmlns:a16="http://schemas.microsoft.com/office/drawing/2014/main" id="{F28CF04A-FDC4-34DA-05A3-B72CD610CB1C}"/>
              </a:ext>
            </a:extLst>
          </p:cNvPr>
          <p:cNvPicPr>
            <a:picLocks noChangeAspect="1"/>
          </p:cNvPicPr>
          <p:nvPr/>
        </p:nvPicPr>
        <p:blipFill>
          <a:blip r:embed="rId9"/>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a:xfrm>
            <a:off x="1601267" y="775249"/>
            <a:ext cx="6840000" cy="612000"/>
          </a:xfrm>
        </p:spPr>
        <p:txBody>
          <a:bodyPr/>
          <a:lstStyle/>
          <a:p>
            <a:r>
              <a:rPr lang="fr-FR" dirty="0">
                <a:solidFill>
                  <a:schemeClr val="tx1">
                    <a:lumMod val="65000"/>
                    <a:lumOff val="35000"/>
                  </a:schemeClr>
                </a:solidFill>
                <a:latin typeface="Dosis Medium" pitchFamily="2" charset="0"/>
              </a:rPr>
              <a:t>Je vais écrire la syllabe « sa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CEFDE4C7-B2BC-4EB0-8627-EEEE3294702C}"/>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CC2EEE0D-359E-46AB-8F60-DCBB1FAC6725}"/>
              </a:ext>
            </a:extLst>
          </p:cNvPr>
          <p:cNvPicPr>
            <a:picLocks noChangeAspect="1"/>
          </p:cNvPicPr>
          <p:nvPr/>
        </p:nvPicPr>
        <p:blipFill>
          <a:blip r:embed="rId3"/>
          <a:stretch>
            <a:fillRect/>
          </a:stretch>
        </p:blipFill>
        <p:spPr>
          <a:xfrm>
            <a:off x="4600414" y="2457007"/>
            <a:ext cx="3840853" cy="2109651"/>
          </a:xfrm>
          <a:prstGeom prst="rect">
            <a:avLst/>
          </a:prstGeom>
        </p:spPr>
      </p:pic>
      <p:pic>
        <p:nvPicPr>
          <p:cNvPr id="19" name="Image 18">
            <a:extLst>
              <a:ext uri="{FF2B5EF4-FFF2-40B4-BE49-F238E27FC236}">
                <a16:creationId xmlns:a16="http://schemas.microsoft.com/office/drawing/2014/main" id="{518DC2F7-040E-4F1D-8DA6-0CCE104BF27F}"/>
              </a:ext>
            </a:extLst>
          </p:cNvPr>
          <p:cNvPicPr>
            <a:picLocks noChangeAspect="1"/>
          </p:cNvPicPr>
          <p:nvPr/>
        </p:nvPicPr>
        <p:blipFill>
          <a:blip r:embed="rId4"/>
          <a:stretch>
            <a:fillRect/>
          </a:stretch>
        </p:blipFill>
        <p:spPr>
          <a:xfrm>
            <a:off x="702733" y="1945129"/>
            <a:ext cx="3869267" cy="3869267"/>
          </a:xfrm>
          <a:prstGeom prst="rect">
            <a:avLst/>
          </a:prstGeom>
        </p:spPr>
      </p:pic>
    </p:spTree>
    <p:extLst>
      <p:ext uri="{BB962C8B-B14F-4D97-AF65-F5344CB8AC3E}">
        <p14:creationId xmlns:p14="http://schemas.microsoft.com/office/powerpoint/2010/main" val="21726859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Prenez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8" name="Image 7">
            <a:extLst>
              <a:ext uri="{FF2B5EF4-FFF2-40B4-BE49-F238E27FC236}">
                <a16:creationId xmlns:a16="http://schemas.microsoft.com/office/drawing/2014/main" id="{14DAD2C4-0027-4E9E-921B-5FA0502235F0}"/>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3150787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sa. </a:t>
            </a:r>
          </a:p>
        </p:txBody>
      </p:sp>
      <p:pic>
        <p:nvPicPr>
          <p:cNvPr id="11" name="Espace réservé pour une image  3" descr="Une image contenant capture d’écran, Rectangle, carré&#10;&#10;Le contenu généré par l’IA peut être incorrect.">
            <a:extLst>
              <a:ext uri="{FF2B5EF4-FFF2-40B4-BE49-F238E27FC236}">
                <a16:creationId xmlns:a16="http://schemas.microsoft.com/office/drawing/2014/main" id="{394DC002-8901-3D30-17B2-B7450EA5DF8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5" name="Image 4">
            <a:extLst>
              <a:ext uri="{FF2B5EF4-FFF2-40B4-BE49-F238E27FC236}">
                <a16:creationId xmlns:a16="http://schemas.microsoft.com/office/drawing/2014/main" id="{BB50EDE9-9EFB-40D4-B393-7FA0E895FB6F}"/>
              </a:ext>
            </a:extLst>
          </p:cNvPr>
          <p:cNvPicPr>
            <a:picLocks noChangeAspect="1"/>
          </p:cNvPicPr>
          <p:nvPr/>
        </p:nvPicPr>
        <p:blipFill>
          <a:blip r:embed="rId3"/>
          <a:stretch>
            <a:fillRect/>
          </a:stretch>
        </p:blipFill>
        <p:spPr>
          <a:xfrm>
            <a:off x="2651573" y="2374174"/>
            <a:ext cx="3840853" cy="2109651"/>
          </a:xfrm>
          <a:prstGeom prst="rect">
            <a:avLst/>
          </a:prstGeom>
        </p:spPr>
      </p:pic>
    </p:spTree>
    <p:extLst>
      <p:ext uri="{BB962C8B-B14F-4D97-AF65-F5344CB8AC3E}">
        <p14:creationId xmlns:p14="http://schemas.microsoft.com/office/powerpoint/2010/main" val="997152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4561A-8ABE-64FD-5FF5-533E4ED7FA7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1BDC993-CD21-8787-AA67-7F3EE68A128D}"/>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A3B94D98-195C-4EE4-A21E-0010B6CD3D5B}"/>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9" name="Image 8">
            <a:extLst>
              <a:ext uri="{FF2B5EF4-FFF2-40B4-BE49-F238E27FC236}">
                <a16:creationId xmlns:a16="http://schemas.microsoft.com/office/drawing/2014/main" id="{3DB2A27F-29F0-48EE-B6B3-0FC7CA7FAFAD}"/>
              </a:ext>
            </a:extLst>
          </p:cNvPr>
          <p:cNvPicPr>
            <a:picLocks noChangeAspect="1"/>
          </p:cNvPicPr>
          <p:nvPr/>
        </p:nvPicPr>
        <p:blipFill>
          <a:blip r:embed="rId3"/>
          <a:stretch>
            <a:fillRect/>
          </a:stretch>
        </p:blipFill>
        <p:spPr>
          <a:xfrm>
            <a:off x="2651573" y="2374174"/>
            <a:ext cx="3840853" cy="2109651"/>
          </a:xfrm>
          <a:prstGeom prst="rect">
            <a:avLst/>
          </a:prstGeom>
        </p:spPr>
      </p:pic>
    </p:spTree>
    <p:extLst>
      <p:ext uri="{BB962C8B-B14F-4D97-AF65-F5344CB8AC3E}">
        <p14:creationId xmlns:p14="http://schemas.microsoft.com/office/powerpoint/2010/main" val="14789321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a:xfrm>
            <a:off x="1694819" y="775249"/>
            <a:ext cx="6840000" cy="612000"/>
          </a:xfrm>
        </p:spPr>
        <p:txBody>
          <a:bodyPr/>
          <a:lstStyle/>
          <a:p>
            <a:r>
              <a:rPr lang="fr-FR" dirty="0">
                <a:solidFill>
                  <a:schemeClr val="tx1">
                    <a:lumMod val="65000"/>
                    <a:lumOff val="35000"/>
                  </a:schemeClr>
                </a:solidFill>
                <a:latin typeface="Dosis Medium" pitchFamily="2" charset="0"/>
              </a:rPr>
              <a:t>Maintenant, je vais écrire la syllabe « si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B42259ED-AC5F-4675-BEB1-540F713C17E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287E6884-C9BA-4DC7-9657-B7F64ADEABE7}"/>
              </a:ext>
            </a:extLst>
          </p:cNvPr>
          <p:cNvPicPr>
            <a:picLocks noChangeAspect="1"/>
          </p:cNvPicPr>
          <p:nvPr/>
        </p:nvPicPr>
        <p:blipFill>
          <a:blip r:embed="rId3"/>
          <a:stretch>
            <a:fillRect/>
          </a:stretch>
        </p:blipFill>
        <p:spPr>
          <a:xfrm>
            <a:off x="582287" y="1970835"/>
            <a:ext cx="3869267" cy="3869267"/>
          </a:xfrm>
          <a:prstGeom prst="rect">
            <a:avLst/>
          </a:prstGeom>
        </p:spPr>
      </p:pic>
      <p:pic>
        <p:nvPicPr>
          <p:cNvPr id="3" name="Image 2">
            <a:extLst>
              <a:ext uri="{FF2B5EF4-FFF2-40B4-BE49-F238E27FC236}">
                <a16:creationId xmlns:a16="http://schemas.microsoft.com/office/drawing/2014/main" id="{B6610E18-72B4-4002-83A5-D7D7704CC850}"/>
              </a:ext>
            </a:extLst>
          </p:cNvPr>
          <p:cNvPicPr>
            <a:picLocks noChangeAspect="1"/>
          </p:cNvPicPr>
          <p:nvPr/>
        </p:nvPicPr>
        <p:blipFill>
          <a:blip r:embed="rId4"/>
          <a:stretch>
            <a:fillRect/>
          </a:stretch>
        </p:blipFill>
        <p:spPr>
          <a:xfrm>
            <a:off x="4572000" y="2967315"/>
            <a:ext cx="4084631" cy="1876305"/>
          </a:xfrm>
          <a:prstGeom prst="rect">
            <a:avLst/>
          </a:prstGeom>
        </p:spPr>
      </p:pic>
    </p:spTree>
    <p:extLst>
      <p:ext uri="{BB962C8B-B14F-4D97-AF65-F5344CB8AC3E}">
        <p14:creationId xmlns:p14="http://schemas.microsoft.com/office/powerpoint/2010/main" val="35422673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si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3" name="Image 2">
            <a:extLst>
              <a:ext uri="{FF2B5EF4-FFF2-40B4-BE49-F238E27FC236}">
                <a16:creationId xmlns:a16="http://schemas.microsoft.com/office/drawing/2014/main" id="{1D350390-4D94-479E-8BAB-F57C8271998C}"/>
              </a:ext>
            </a:extLst>
          </p:cNvPr>
          <p:cNvPicPr>
            <a:picLocks noChangeAspect="1"/>
          </p:cNvPicPr>
          <p:nvPr/>
        </p:nvPicPr>
        <p:blipFill>
          <a:blip r:embed="rId3"/>
          <a:stretch>
            <a:fillRect/>
          </a:stretch>
        </p:blipFill>
        <p:spPr>
          <a:xfrm>
            <a:off x="2052286" y="2271551"/>
            <a:ext cx="5039428" cy="2314898"/>
          </a:xfrm>
          <a:prstGeom prst="rect">
            <a:avLst/>
          </a:prstGeom>
        </p:spPr>
      </p:pic>
    </p:spTree>
    <p:extLst>
      <p:ext uri="{BB962C8B-B14F-4D97-AF65-F5344CB8AC3E}">
        <p14:creationId xmlns:p14="http://schemas.microsoft.com/office/powerpoint/2010/main" val="42787527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65A14C92-F8AB-4429-86E4-CC98300030A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3" name="Image 2">
            <a:extLst>
              <a:ext uri="{FF2B5EF4-FFF2-40B4-BE49-F238E27FC236}">
                <a16:creationId xmlns:a16="http://schemas.microsoft.com/office/drawing/2014/main" id="{926048F5-274A-401A-A5CE-9AA62E8E8406}"/>
              </a:ext>
            </a:extLst>
          </p:cNvPr>
          <p:cNvPicPr>
            <a:picLocks noChangeAspect="1"/>
          </p:cNvPicPr>
          <p:nvPr/>
        </p:nvPicPr>
        <p:blipFill>
          <a:blip r:embed="rId3"/>
          <a:stretch>
            <a:fillRect/>
          </a:stretch>
        </p:blipFill>
        <p:spPr>
          <a:xfrm>
            <a:off x="2052286" y="2271551"/>
            <a:ext cx="5039428" cy="2314898"/>
          </a:xfrm>
          <a:prstGeom prst="rect">
            <a:avLst/>
          </a:prstGeom>
        </p:spPr>
      </p:pic>
    </p:spTree>
    <p:extLst>
      <p:ext uri="{BB962C8B-B14F-4D97-AF65-F5344CB8AC3E}">
        <p14:creationId xmlns:p14="http://schemas.microsoft.com/office/powerpoint/2010/main" val="15273484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4B561-B521-A2A5-FC3D-35E07F03845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90E44BC-EA9C-7CD7-EF83-B081DE9FE2CD}"/>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a:t>
            </a:r>
            <a:r>
              <a:rPr lang="fr-FR" dirty="0" err="1">
                <a:solidFill>
                  <a:schemeClr val="tx1">
                    <a:lumMod val="65000"/>
                    <a:lumOff val="35000"/>
                  </a:schemeClr>
                </a:solidFill>
                <a:latin typeface="Dosis Medium" pitchFamily="2" charset="0"/>
              </a:rPr>
              <a:t>so</a:t>
            </a:r>
            <a:r>
              <a:rPr lang="fr-FR" dirty="0">
                <a:solidFill>
                  <a:schemeClr val="tx1">
                    <a:lumMod val="65000"/>
                    <a:lumOff val="35000"/>
                  </a:schemeClr>
                </a:solidFill>
                <a:latin typeface="Dosis Medium" pitchFamily="2" charset="0"/>
              </a:rPr>
              <a:t>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97595F4-8115-4464-B1A3-516D91325F5B}"/>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9BF70BFA-CFF0-4B88-8D6E-60AD55B49EE6}"/>
              </a:ext>
            </a:extLst>
          </p:cNvPr>
          <p:cNvPicPr>
            <a:picLocks noChangeAspect="1"/>
          </p:cNvPicPr>
          <p:nvPr/>
        </p:nvPicPr>
        <p:blipFill>
          <a:blip r:embed="rId3"/>
          <a:stretch>
            <a:fillRect/>
          </a:stretch>
        </p:blipFill>
        <p:spPr>
          <a:xfrm>
            <a:off x="705447" y="1985831"/>
            <a:ext cx="3869267" cy="3869267"/>
          </a:xfrm>
          <a:prstGeom prst="rect">
            <a:avLst/>
          </a:prstGeom>
        </p:spPr>
      </p:pic>
      <p:pic>
        <p:nvPicPr>
          <p:cNvPr id="4" name="Image 3">
            <a:extLst>
              <a:ext uri="{FF2B5EF4-FFF2-40B4-BE49-F238E27FC236}">
                <a16:creationId xmlns:a16="http://schemas.microsoft.com/office/drawing/2014/main" id="{3D6D6492-DB42-4210-9D61-1D27E0739F78}"/>
              </a:ext>
            </a:extLst>
          </p:cNvPr>
          <p:cNvPicPr>
            <a:picLocks noChangeAspect="1"/>
          </p:cNvPicPr>
          <p:nvPr/>
        </p:nvPicPr>
        <p:blipFill>
          <a:blip r:embed="rId4"/>
          <a:stretch>
            <a:fillRect/>
          </a:stretch>
        </p:blipFill>
        <p:spPr>
          <a:xfrm>
            <a:off x="4572000" y="2868706"/>
            <a:ext cx="3869365" cy="1942152"/>
          </a:xfrm>
          <a:prstGeom prst="rect">
            <a:avLst/>
          </a:prstGeom>
        </p:spPr>
      </p:pic>
    </p:spTree>
    <p:extLst>
      <p:ext uri="{BB962C8B-B14F-4D97-AF65-F5344CB8AC3E}">
        <p14:creationId xmlns:p14="http://schemas.microsoft.com/office/powerpoint/2010/main" val="1462292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5923D-FB19-F8BA-0CCA-CDDC9B3A150E}"/>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D78AD557-11DB-8FCD-2FF1-3820EBE20B3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a:t>
            </a:r>
            <a:r>
              <a:rPr lang="fr-MA" dirty="0" err="1">
                <a:solidFill>
                  <a:schemeClr val="tx1">
                    <a:lumMod val="65000"/>
                    <a:lumOff val="35000"/>
                  </a:schemeClr>
                </a:solidFill>
                <a:latin typeface="Dosis Medium" pitchFamily="2" charset="0"/>
              </a:rPr>
              <a:t>so</a:t>
            </a:r>
            <a:r>
              <a:rPr lang="fr-MA" dirty="0">
                <a:solidFill>
                  <a:schemeClr val="tx1">
                    <a:lumMod val="65000"/>
                    <a:lumOff val="35000"/>
                  </a:schemeClr>
                </a:solidFill>
                <a:latin typeface="Dosis Medium" pitchFamily="2" charset="0"/>
              </a:rPr>
              <a:t>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F94045F6-47E3-74EB-6275-252B50DB14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3" name="Image 2">
            <a:extLst>
              <a:ext uri="{FF2B5EF4-FFF2-40B4-BE49-F238E27FC236}">
                <a16:creationId xmlns:a16="http://schemas.microsoft.com/office/drawing/2014/main" id="{FCA7F1D0-9C9A-4452-9751-A39AED98EF28}"/>
              </a:ext>
            </a:extLst>
          </p:cNvPr>
          <p:cNvPicPr>
            <a:picLocks noChangeAspect="1"/>
          </p:cNvPicPr>
          <p:nvPr/>
        </p:nvPicPr>
        <p:blipFill>
          <a:blip r:embed="rId3"/>
          <a:stretch>
            <a:fillRect/>
          </a:stretch>
        </p:blipFill>
        <p:spPr>
          <a:xfrm>
            <a:off x="2104680" y="2190577"/>
            <a:ext cx="4934639" cy="2476846"/>
          </a:xfrm>
          <a:prstGeom prst="rect">
            <a:avLst/>
          </a:prstGeom>
        </p:spPr>
      </p:pic>
    </p:spTree>
    <p:extLst>
      <p:ext uri="{BB962C8B-B14F-4D97-AF65-F5344CB8AC3E}">
        <p14:creationId xmlns:p14="http://schemas.microsoft.com/office/powerpoint/2010/main" val="3233115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EC48F-3A8A-514F-7B51-779E5EB6310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53A6F4B-66AB-3261-C2DC-83959C6D4F81}"/>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77F8697E-44C9-4708-807A-03C78DEC8D99}"/>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3" name="Image 2">
            <a:extLst>
              <a:ext uri="{FF2B5EF4-FFF2-40B4-BE49-F238E27FC236}">
                <a16:creationId xmlns:a16="http://schemas.microsoft.com/office/drawing/2014/main" id="{42998849-14A1-48CD-B136-9CEF7D665B3E}"/>
              </a:ext>
            </a:extLst>
          </p:cNvPr>
          <p:cNvPicPr>
            <a:picLocks noChangeAspect="1"/>
          </p:cNvPicPr>
          <p:nvPr/>
        </p:nvPicPr>
        <p:blipFill>
          <a:blip r:embed="rId3"/>
          <a:stretch>
            <a:fillRect/>
          </a:stretch>
        </p:blipFill>
        <p:spPr>
          <a:xfrm>
            <a:off x="2104680" y="2190577"/>
            <a:ext cx="4934639" cy="2476846"/>
          </a:xfrm>
          <a:prstGeom prst="rect">
            <a:avLst/>
          </a:prstGeom>
        </p:spPr>
      </p:pic>
    </p:spTree>
    <p:extLst>
      <p:ext uri="{BB962C8B-B14F-4D97-AF65-F5344CB8AC3E}">
        <p14:creationId xmlns:p14="http://schemas.microsoft.com/office/powerpoint/2010/main" val="4282982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02D01-27D6-036A-3B26-89AC1662EFD0}"/>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3545B502-4955-F700-FE2C-9FE538AC8161}"/>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su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BE429AA-1D2F-45F1-9D63-49C3C51A088F}"/>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0B542412-B505-492C-97AC-F4A61E4DB1E3}"/>
              </a:ext>
            </a:extLst>
          </p:cNvPr>
          <p:cNvPicPr>
            <a:picLocks noChangeAspect="1"/>
          </p:cNvPicPr>
          <p:nvPr/>
        </p:nvPicPr>
        <p:blipFill>
          <a:blip r:embed="rId3"/>
          <a:stretch>
            <a:fillRect/>
          </a:stretch>
        </p:blipFill>
        <p:spPr>
          <a:xfrm>
            <a:off x="1024466" y="2008670"/>
            <a:ext cx="3869267" cy="3869267"/>
          </a:xfrm>
          <a:prstGeom prst="rect">
            <a:avLst/>
          </a:prstGeom>
        </p:spPr>
      </p:pic>
      <p:pic>
        <p:nvPicPr>
          <p:cNvPr id="6" name="Image 5">
            <a:extLst>
              <a:ext uri="{FF2B5EF4-FFF2-40B4-BE49-F238E27FC236}">
                <a16:creationId xmlns:a16="http://schemas.microsoft.com/office/drawing/2014/main" id="{88A35D49-07A5-4376-B3BE-0C95A0017CCF}"/>
              </a:ext>
            </a:extLst>
          </p:cNvPr>
          <p:cNvPicPr>
            <a:picLocks noChangeAspect="1"/>
          </p:cNvPicPr>
          <p:nvPr/>
        </p:nvPicPr>
        <p:blipFill rotWithShape="1">
          <a:blip r:embed="rId4">
            <a:extLst>
              <a:ext uri="{28A0092B-C50C-407E-A947-70E740481C1C}">
                <a14:useLocalDpi xmlns:a14="http://schemas.microsoft.com/office/drawing/2010/main" val="0"/>
              </a:ext>
            </a:extLst>
          </a:blip>
          <a:srcRect l="2472" t="3470" r="3444" b="15765"/>
          <a:stretch/>
        </p:blipFill>
        <p:spPr>
          <a:xfrm>
            <a:off x="4954804" y="2855259"/>
            <a:ext cx="3550302" cy="2030506"/>
          </a:xfrm>
          <a:prstGeom prst="rect">
            <a:avLst/>
          </a:prstGeom>
        </p:spPr>
      </p:pic>
    </p:spTree>
    <p:extLst>
      <p:ext uri="{BB962C8B-B14F-4D97-AF65-F5344CB8AC3E}">
        <p14:creationId xmlns:p14="http://schemas.microsoft.com/office/powerpoint/2010/main" val="3607611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7BE79-1DEF-4EEC-1136-E72C2E2C58E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D4EF82E-4145-0F98-9E36-55EE2E13B2EE}"/>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su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21E01824-A9F8-3DB2-C1D0-75EFC14000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5" name="Image 4">
            <a:extLst>
              <a:ext uri="{FF2B5EF4-FFF2-40B4-BE49-F238E27FC236}">
                <a16:creationId xmlns:a16="http://schemas.microsoft.com/office/drawing/2014/main" id="{BC94C64E-136E-4DB6-A21F-89812496FDBB}"/>
              </a:ext>
            </a:extLst>
          </p:cNvPr>
          <p:cNvPicPr>
            <a:picLocks noChangeAspect="1"/>
          </p:cNvPicPr>
          <p:nvPr/>
        </p:nvPicPr>
        <p:blipFill rotWithShape="1">
          <a:blip r:embed="rId3">
            <a:extLst>
              <a:ext uri="{28A0092B-C50C-407E-A947-70E740481C1C}">
                <a14:useLocalDpi xmlns:a14="http://schemas.microsoft.com/office/drawing/2010/main" val="0"/>
              </a:ext>
            </a:extLst>
          </a:blip>
          <a:srcRect l="2472" t="3470" r="3444" b="15765"/>
          <a:stretch/>
        </p:blipFill>
        <p:spPr>
          <a:xfrm>
            <a:off x="2796849" y="2413747"/>
            <a:ext cx="3550302" cy="2030506"/>
          </a:xfrm>
          <a:prstGeom prst="rect">
            <a:avLst/>
          </a:prstGeom>
        </p:spPr>
      </p:pic>
    </p:spTree>
    <p:extLst>
      <p:ext uri="{BB962C8B-B14F-4D97-AF65-F5344CB8AC3E}">
        <p14:creationId xmlns:p14="http://schemas.microsoft.com/office/powerpoint/2010/main" val="1980110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31B00-7818-16B2-15B8-651FDA38A52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EF981E52-E98C-0BF1-86CF-FCBF1F92AB3A}"/>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5EF4C445-18A5-47D7-B75A-E6523508B076}"/>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9" name="Image 8">
            <a:extLst>
              <a:ext uri="{FF2B5EF4-FFF2-40B4-BE49-F238E27FC236}">
                <a16:creationId xmlns:a16="http://schemas.microsoft.com/office/drawing/2014/main" id="{5CB3DB5D-2B59-4755-A5A7-17146212D7C9}"/>
              </a:ext>
            </a:extLst>
          </p:cNvPr>
          <p:cNvPicPr>
            <a:picLocks noChangeAspect="1"/>
          </p:cNvPicPr>
          <p:nvPr/>
        </p:nvPicPr>
        <p:blipFill rotWithShape="1">
          <a:blip r:embed="rId3">
            <a:extLst>
              <a:ext uri="{28A0092B-C50C-407E-A947-70E740481C1C}">
                <a14:useLocalDpi xmlns:a14="http://schemas.microsoft.com/office/drawing/2010/main" val="0"/>
              </a:ext>
            </a:extLst>
          </a:blip>
          <a:srcRect l="2472" t="3470" r="3444" b="15765"/>
          <a:stretch/>
        </p:blipFill>
        <p:spPr>
          <a:xfrm>
            <a:off x="2796849" y="2413747"/>
            <a:ext cx="3550302" cy="2030506"/>
          </a:xfrm>
          <a:prstGeom prst="rect">
            <a:avLst/>
          </a:prstGeom>
        </p:spPr>
      </p:pic>
    </p:spTree>
    <p:extLst>
      <p:ext uri="{BB962C8B-B14F-4D97-AF65-F5344CB8AC3E}">
        <p14:creationId xmlns:p14="http://schemas.microsoft.com/office/powerpoint/2010/main" val="4219731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6983-C333-2AE3-57DB-8D814E55431A}"/>
            </a:ext>
          </a:extLst>
        </p:cNvPr>
        <p:cNvGrpSpPr/>
        <p:nvPr/>
      </p:nvGrpSpPr>
      <p:grpSpPr>
        <a:xfrm>
          <a:off x="0" y="0"/>
          <a:ext cx="0" cy="0"/>
          <a:chOff x="0" y="0"/>
          <a:chExt cx="0" cy="0"/>
        </a:xfrm>
      </p:grpSpPr>
      <p:sp>
        <p:nvSpPr>
          <p:cNvPr id="13" name="Titre 5">
            <a:extLst>
              <a:ext uri="{FF2B5EF4-FFF2-40B4-BE49-F238E27FC236}">
                <a16:creationId xmlns:a16="http://schemas.microsoft.com/office/drawing/2014/main" id="{4CDD66ED-4C95-FB1D-57A1-15D932035699}"/>
              </a:ext>
            </a:extLst>
          </p:cNvPr>
          <p:cNvSpPr txBox="1">
            <a:spLocks/>
          </p:cNvSpPr>
          <p:nvPr/>
        </p:nvSpPr>
        <p:spPr>
          <a:xfrm>
            <a:off x="1826471" y="775249"/>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Prenez vos livrets à la page </a:t>
            </a:r>
            <a:r>
              <a:rPr lang="fr-FR" dirty="0">
                <a:solidFill>
                  <a:prstClr val="black">
                    <a:lumMod val="65000"/>
                    <a:lumOff val="35000"/>
                  </a:prstClr>
                </a:solidFill>
                <a:latin typeface="Dosis Medium" pitchFamily="2" charset="0"/>
              </a:rPr>
              <a:t>61</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a:t>
            </a:r>
          </a:p>
        </p:txBody>
      </p:sp>
      <p:pic>
        <p:nvPicPr>
          <p:cNvPr id="3" name="Image 2">
            <a:extLst>
              <a:ext uri="{FF2B5EF4-FFF2-40B4-BE49-F238E27FC236}">
                <a16:creationId xmlns:a16="http://schemas.microsoft.com/office/drawing/2014/main" id="{A42AEB7F-9FA3-4296-803D-FA7D53C049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3747" y="1543340"/>
            <a:ext cx="3276505" cy="5025705"/>
          </a:xfrm>
          <a:prstGeom prst="rect">
            <a:avLst/>
          </a:prstGeom>
        </p:spPr>
      </p:pic>
      <p:sp>
        <p:nvSpPr>
          <p:cNvPr id="14" name="Rectangle : coins arrondis 13">
            <a:extLst>
              <a:ext uri="{FF2B5EF4-FFF2-40B4-BE49-F238E27FC236}">
                <a16:creationId xmlns:a16="http://schemas.microsoft.com/office/drawing/2014/main" id="{D65F208B-6A31-4A3E-B220-70C0CA23AC33}"/>
              </a:ext>
            </a:extLst>
          </p:cNvPr>
          <p:cNvSpPr/>
          <p:nvPr/>
        </p:nvSpPr>
        <p:spPr>
          <a:xfrm>
            <a:off x="3142453" y="3813974"/>
            <a:ext cx="2815287" cy="70146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A6C93478-DCCC-4620-A9E5-03D54A5A4FDE}"/>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809622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7DE10-DC2F-9C28-0FEE-DDB222076BC7}"/>
            </a:ext>
          </a:extLst>
        </p:cNvPr>
        <p:cNvGrpSpPr/>
        <p:nvPr/>
      </p:nvGrpSpPr>
      <p:grpSpPr>
        <a:xfrm>
          <a:off x="0" y="0"/>
          <a:ext cx="0" cy="0"/>
          <a:chOff x="0" y="0"/>
          <a:chExt cx="0" cy="0"/>
        </a:xfrm>
      </p:grpSpPr>
      <p:sp>
        <p:nvSpPr>
          <p:cNvPr id="13" name="Titre 5">
            <a:extLst>
              <a:ext uri="{FF2B5EF4-FFF2-40B4-BE49-F238E27FC236}">
                <a16:creationId xmlns:a16="http://schemas.microsoft.com/office/drawing/2014/main" id="{0E93B0D7-2AE3-8044-B1F2-B19E8E489515}"/>
              </a:ext>
            </a:extLst>
          </p:cNvPr>
          <p:cNvSpPr txBox="1">
            <a:spLocks/>
          </p:cNvSpPr>
          <p:nvPr/>
        </p:nvSpPr>
        <p:spPr>
          <a:xfrm>
            <a:off x="1593388" y="775249"/>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Écrivez les syllabes comme dans les exemples. Je vais circuler entre les rangs pour vous aider. </a:t>
            </a:r>
          </a:p>
        </p:txBody>
      </p:sp>
      <p:pic>
        <p:nvPicPr>
          <p:cNvPr id="3" name="Image 2">
            <a:extLst>
              <a:ext uri="{FF2B5EF4-FFF2-40B4-BE49-F238E27FC236}">
                <a16:creationId xmlns:a16="http://schemas.microsoft.com/office/drawing/2014/main" id="{29843A0B-AA08-4D38-92A3-6E85291E90EA}"/>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8001" t="46211" r="7299" b="42142"/>
          <a:stretch/>
        </p:blipFill>
        <p:spPr>
          <a:xfrm>
            <a:off x="547831" y="3281082"/>
            <a:ext cx="4953232" cy="1201269"/>
          </a:xfrm>
          <a:prstGeom prst="rect">
            <a:avLst/>
          </a:prstGeom>
        </p:spPr>
      </p:pic>
      <p:sp>
        <p:nvSpPr>
          <p:cNvPr id="8" name="Rectangle : coins arrondis 7">
            <a:extLst>
              <a:ext uri="{FF2B5EF4-FFF2-40B4-BE49-F238E27FC236}">
                <a16:creationId xmlns:a16="http://schemas.microsoft.com/office/drawing/2014/main" id="{381A1B7B-BC5F-F1A9-2BC0-1ED738363BEF}"/>
              </a:ext>
            </a:extLst>
          </p:cNvPr>
          <p:cNvSpPr/>
          <p:nvPr/>
        </p:nvSpPr>
        <p:spPr>
          <a:xfrm>
            <a:off x="547831" y="3281082"/>
            <a:ext cx="4949851" cy="120127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E23723B4-E44C-49F9-B923-593100B14272}"/>
              </a:ext>
            </a:extLst>
          </p:cNvPr>
          <p:cNvPicPr>
            <a:picLocks noChangeAspect="1"/>
          </p:cNvPicPr>
          <p:nvPr/>
        </p:nvPicPr>
        <p:blipFill>
          <a:blip r:embed="rId4"/>
          <a:stretch>
            <a:fillRect/>
          </a:stretch>
        </p:blipFill>
        <p:spPr>
          <a:xfrm>
            <a:off x="129325" y="544755"/>
            <a:ext cx="1152244" cy="1072989"/>
          </a:xfrm>
          <a:prstGeom prst="rect">
            <a:avLst/>
          </a:prstGeom>
        </p:spPr>
      </p:pic>
      <p:pic>
        <p:nvPicPr>
          <p:cNvPr id="15" name="Image 14">
            <a:extLst>
              <a:ext uri="{FF2B5EF4-FFF2-40B4-BE49-F238E27FC236}">
                <a16:creationId xmlns:a16="http://schemas.microsoft.com/office/drawing/2014/main" id="{613F7141-0B92-44F4-8947-81FF7E255127}"/>
              </a:ext>
            </a:extLst>
          </p:cNvPr>
          <p:cNvPicPr>
            <a:picLocks noChangeAspect="1"/>
          </p:cNvPicPr>
          <p:nvPr/>
        </p:nvPicPr>
        <p:blipFill>
          <a:blip r:embed="rId5"/>
          <a:stretch>
            <a:fillRect/>
          </a:stretch>
        </p:blipFill>
        <p:spPr>
          <a:xfrm>
            <a:off x="6087035" y="2552949"/>
            <a:ext cx="2346353" cy="2311400"/>
          </a:xfrm>
          <a:prstGeom prst="rect">
            <a:avLst/>
          </a:prstGeom>
        </p:spPr>
      </p:pic>
    </p:spTree>
    <p:extLst>
      <p:ext uri="{BB962C8B-B14F-4D97-AF65-F5344CB8AC3E}">
        <p14:creationId xmlns:p14="http://schemas.microsoft.com/office/powerpoint/2010/main" val="25230184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23EDC69E-538F-BCD4-21AE-19064FEE1A63}"/>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3EDC69E-538F-BCD4-21AE-19064FEE1A63}"/>
                  </a:ext>
                </a:extLst>
              </p:cNvPr>
              <p:cNvPicPr/>
              <p:nvPr/>
            </p:nvPicPr>
            <p:blipFill>
              <a:blip r:embed="rId7"/>
              <a:stretch>
                <a:fillRect/>
              </a:stretch>
            </p:blipFill>
            <p:spPr>
              <a:xfrm>
                <a:off x="2903571" y="1074385"/>
                <a:ext cx="18000" cy="18000"/>
              </a:xfrm>
              <a:prstGeom prst="rect">
                <a:avLst/>
              </a:prstGeom>
            </p:spPr>
          </p:pic>
        </mc:Fallback>
      </mc:AlternateContent>
      <p:sp>
        <p:nvSpPr>
          <p:cNvPr id="3" name="Titre 1">
            <a:extLst>
              <a:ext uri="{FF2B5EF4-FFF2-40B4-BE49-F238E27FC236}">
                <a16:creationId xmlns:a16="http://schemas.microsoft.com/office/drawing/2014/main" id="{D1CE7426-7940-88AA-8163-4CC672C6CAF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À la maison, vous aller </a:t>
            </a:r>
            <a:r>
              <a:rPr lang="fr-FR" b="1" dirty="0">
                <a:solidFill>
                  <a:schemeClr val="tx1">
                    <a:lumMod val="65000"/>
                    <a:lumOff val="35000"/>
                  </a:schemeClr>
                </a:solidFill>
                <a:latin typeface="Dosis Medium" pitchFamily="2" charset="0"/>
              </a:rPr>
              <a:t>recopier les syllabes sur vos cahiers</a:t>
            </a:r>
            <a:r>
              <a:rPr lang="fr-FR" dirty="0">
                <a:solidFill>
                  <a:schemeClr val="tx1">
                    <a:lumMod val="65000"/>
                    <a:lumOff val="35000"/>
                  </a:schemeClr>
                </a:solidFill>
                <a:latin typeface="Dosis Medium" pitchFamily="2" charset="0"/>
              </a:rPr>
              <a:t>. À demain.</a:t>
            </a:r>
            <a:endParaRPr lang="fr-MA" dirty="0">
              <a:solidFill>
                <a:schemeClr val="tx1">
                  <a:lumMod val="65000"/>
                  <a:lumOff val="35000"/>
                </a:schemeClr>
              </a:solidFill>
              <a:latin typeface="Dosis Medium" pitchFamily="2" charset="0"/>
            </a:endParaRPr>
          </a:p>
        </p:txBody>
      </p:sp>
      <p:pic>
        <p:nvPicPr>
          <p:cNvPr id="5" name="majd_wave">
            <a:hlinkClick r:id="" action="ppaction://media"/>
            <a:extLst>
              <a:ext uri="{FF2B5EF4-FFF2-40B4-BE49-F238E27FC236}">
                <a16:creationId xmlns:a16="http://schemas.microsoft.com/office/drawing/2014/main" id="{FDB5D373-26B0-9CFF-E996-A94E4C5F807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281569" y="1945129"/>
            <a:ext cx="2192756" cy="3898900"/>
          </a:xfrm>
          <a:prstGeom prst="rect">
            <a:avLst/>
          </a:prstGeom>
        </p:spPr>
      </p:pic>
      <p:pic>
        <p:nvPicPr>
          <p:cNvPr id="7" name="Image 6">
            <a:extLst>
              <a:ext uri="{FF2B5EF4-FFF2-40B4-BE49-F238E27FC236}">
                <a16:creationId xmlns:a16="http://schemas.microsoft.com/office/drawing/2014/main" id="{9BD911BA-D534-CCCF-AC27-6E86502997E1}"/>
              </a:ext>
            </a:extLst>
          </p:cNvPr>
          <p:cNvPicPr>
            <a:picLocks noChangeAspect="1"/>
          </p:cNvPicPr>
          <p:nvPr/>
        </p:nvPicPr>
        <p:blipFill>
          <a:blip r:embed="rId9"/>
          <a:stretch>
            <a:fillRect/>
          </a:stretch>
        </p:blipFill>
        <p:spPr>
          <a:xfrm>
            <a:off x="129325" y="544755"/>
            <a:ext cx="1152244" cy="1072989"/>
          </a:xfrm>
          <a:prstGeom prst="rect">
            <a:avLst/>
          </a:prstGeom>
        </p:spPr>
      </p:pic>
      <p:pic>
        <p:nvPicPr>
          <p:cNvPr id="4" name="Image 3">
            <a:extLst>
              <a:ext uri="{FF2B5EF4-FFF2-40B4-BE49-F238E27FC236}">
                <a16:creationId xmlns:a16="http://schemas.microsoft.com/office/drawing/2014/main" id="{0C716BEA-916D-4A0C-833B-1C2F1FB7580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19460" y="1539775"/>
            <a:ext cx="3202943" cy="4912871"/>
          </a:xfrm>
          <a:prstGeom prst="rect">
            <a:avLst/>
          </a:prstGeom>
        </p:spPr>
      </p:pic>
      <p:sp>
        <p:nvSpPr>
          <p:cNvPr id="10" name="Rectangle : coins arrondis 9">
            <a:extLst>
              <a:ext uri="{FF2B5EF4-FFF2-40B4-BE49-F238E27FC236}">
                <a16:creationId xmlns:a16="http://schemas.microsoft.com/office/drawing/2014/main" id="{A5FB09E5-B418-4DC0-A9C3-983C8600C521}"/>
              </a:ext>
            </a:extLst>
          </p:cNvPr>
          <p:cNvSpPr/>
          <p:nvPr/>
        </p:nvSpPr>
        <p:spPr>
          <a:xfrm>
            <a:off x="4303060" y="3792070"/>
            <a:ext cx="3035744" cy="69924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044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nalisé 4">
      <a:majorFont>
        <a:latin typeface="Dosis Medium"/>
        <a:ea typeface=""/>
        <a:cs typeface=""/>
      </a:majorFont>
      <a:minorFont>
        <a:latin typeface="Dosis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acte de paro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C761D6D-CB0E-45D5-9D14-6ED3744D8D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D1707BD-CAAC-424F-B598-84EEC8FABFDE}">
  <ds:schemaRefs>
    <ds:schemaRef ds:uri="http://schemas.microsoft.com/sharepoint/v3/contenttype/forms"/>
  </ds:schemaRefs>
</ds:datastoreItem>
</file>

<file path=customXml/itemProps3.xml><?xml version="1.0" encoding="utf-8"?>
<ds:datastoreItem xmlns:ds="http://schemas.openxmlformats.org/officeDocument/2006/customXml" ds:itemID="{6E0AF1BB-9ECC-4A44-8739-891D4A39540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202b3bc9-e036-45c7-aea0-06aec8cd7a40"/>
    <ds:schemaRef ds:uri="f0534ec5-868f-4ce6-85c7-99f0612daa5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8744</TotalTime>
  <Words>851</Words>
  <Application>Microsoft Office PowerPoint</Application>
  <PresentationFormat>Affichage à l'écran (4:3)</PresentationFormat>
  <Paragraphs>121</Paragraphs>
  <Slides>52</Slides>
  <Notes>2</Notes>
  <HiddenSlides>0</HiddenSlides>
  <MMClips>6</MMClips>
  <ScaleCrop>false</ScaleCrop>
  <HeadingPairs>
    <vt:vector size="6" baseType="variant">
      <vt:variant>
        <vt:lpstr>Polices utilisées</vt:lpstr>
      </vt:variant>
      <vt:variant>
        <vt:i4>12</vt:i4>
      </vt:variant>
      <vt:variant>
        <vt:lpstr>Thème</vt:lpstr>
      </vt:variant>
      <vt:variant>
        <vt:i4>8</vt:i4>
      </vt:variant>
      <vt:variant>
        <vt:lpstr>Titres des diapositives</vt:lpstr>
      </vt:variant>
      <vt:variant>
        <vt:i4>52</vt:i4>
      </vt:variant>
    </vt:vector>
  </HeadingPairs>
  <TitlesOfParts>
    <vt:vector size="72" baseType="lpstr">
      <vt:lpstr>Dosis SemiBold</vt:lpstr>
      <vt:lpstr>Dosis</vt:lpstr>
      <vt:lpstr>Colonna MT</vt:lpstr>
      <vt:lpstr>Wingdings</vt:lpstr>
      <vt:lpstr>Arial</vt:lpstr>
      <vt:lpstr>Calibri</vt:lpstr>
      <vt:lpstr>Dosis ExtraBold</vt:lpstr>
      <vt:lpstr>Aptos Display</vt:lpstr>
      <vt:lpstr>Times New Roman</vt:lpstr>
      <vt:lpstr>Aptos</vt:lpstr>
      <vt:lpstr>Dosis Medium</vt:lpstr>
      <vt:lpstr>Bahnschrift SemiBold SemiConden</vt:lpstr>
      <vt:lpstr>2_Conception personnalisée</vt:lpstr>
      <vt:lpstr>00_Env-Enseignant</vt:lpstr>
      <vt:lpstr>Oral</vt:lpstr>
      <vt:lpstr>Lecture</vt:lpstr>
      <vt:lpstr>Ecriture</vt:lpstr>
      <vt:lpstr>acte de parole</vt:lpstr>
      <vt:lpstr>1_Vocab_02- Mémorisation</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3</vt:lpstr>
      <vt:lpstr>Bonjour les enfants ! La leçon de français commence maintenant. Soyez attentifs.</vt:lpstr>
      <vt:lpstr>Avant de commencer, nous allons revoir la scène avec les mots du vocabulaire. Soyez attentifs. </vt:lpstr>
      <vt:lpstr>Lecture de la vidéo.</vt:lpstr>
      <vt:lpstr>Qui veut passer au tableau pour décrire la scène ? </vt:lpstr>
      <vt:lpstr>          À propos du modelage des actes de parole :  Au début de la première année du primaire, le modelage des actes de parole se fait dans une langue comprise par les élèves pour garantir l’accès direct au sens. Le recours exclusif au français intervient immédiatement après la présentation.  </vt:lpstr>
      <vt:lpstr>Aujourd’hui, nous allons apprendre à répondre en français à la question :  « C’est qui sur la photo ? » avec Majd et Nada. Soyez attentifs ! </vt:lpstr>
      <vt:lpstr>Lecture de la vidéo. </vt:lpstr>
      <vt:lpstr>Répétons ensemble. </vt:lpstr>
      <vt:lpstr>Voici d’autres exemples.  </vt:lpstr>
      <vt:lpstr>Présentation PowerPoint</vt:lpstr>
      <vt:lpstr>Présentation PowerPoint</vt:lpstr>
      <vt:lpstr>Présentation PowerPoint</vt:lpstr>
      <vt:lpstr>Chacun joue le dialogue avec son voisin. </vt:lpstr>
      <vt:lpstr>Plan de la séance 3</vt:lpstr>
      <vt:lpstr>Aujourd’hui, nous allons apprendre à lire des syllabes avec le son « s ». </vt:lpstr>
      <vt:lpstr>C’est quelle lettre ? </vt:lpstr>
      <vt:lpstr>C’est quelle lettre ? </vt:lpstr>
      <vt:lpstr>Lecture de la vidéo.</vt:lpstr>
      <vt:lpstr>Qui veut lire ? </vt:lpstr>
      <vt:lpstr>Qui veut lire ? </vt:lpstr>
      <vt:lpstr>Qui veut lire ? </vt:lpstr>
      <vt:lpstr>Qui veut lire ?</vt:lpstr>
      <vt:lpstr>Qui veut lire ? </vt:lpstr>
      <vt:lpstr>Qui veut lire ? </vt:lpstr>
      <vt:lpstr>Qui veut lire ? </vt:lpstr>
      <vt:lpstr>Répétons ensemble. </vt:lpstr>
      <vt:lpstr>Ouvrez le livret à la page 60. Avec votre voisin, vous allez faire l’activité 3.</vt:lpstr>
      <vt:lpstr>Maintenant, vous allez lire des syllabes et des mots à votre voisin. À tour de rôle. </vt:lpstr>
      <vt:lpstr>Plan de la séance 3</vt:lpstr>
      <vt:lpstr>Maintenant, nous allons faire de l’écriture. </vt:lpstr>
      <vt:lpstr>Je vais écrire la syllabe « sa » sur le tableau. Regardez comment je fais.</vt:lpstr>
      <vt:lpstr>Prenez vos ardoises. </vt:lpstr>
      <vt:lpstr>Écrivez sa. </vt:lpstr>
      <vt:lpstr>Levez les ardoises. Je vais vérifier votre écriture. </vt:lpstr>
      <vt:lpstr>Maintenant, je vais écrire la syllabe « si » sur le tableau. Regardez comment je fais.</vt:lpstr>
      <vt:lpstr>Écrivez si sur vos ardoises.  </vt:lpstr>
      <vt:lpstr>Levez les ardoises. Je vais vérifier votre écriture. </vt:lpstr>
      <vt:lpstr>Maintenant, je vais écrire la syllabe « so » sur le tableau. Regardez comment je fais.</vt:lpstr>
      <vt:lpstr>Écrivez so sur vos ardoises.   </vt:lpstr>
      <vt:lpstr>Levez les ardoises. Je vais vérifier votre écriture. </vt:lpstr>
      <vt:lpstr>Maintenant, je vais écrire la syllabe « su » sur le tableau. Regardez comment je fais.</vt:lpstr>
      <vt:lpstr>Écrivez su sur vos ardoises.    </vt:lpstr>
      <vt:lpstr>Levez les ardoises. Je vais vérifier votre écriture. </vt:lpstr>
      <vt:lpstr>Présentation PowerPoint</vt:lpstr>
      <vt:lpstr>Présentation PowerPoint</vt:lpstr>
      <vt:lpstr>La séance d’aujourd’hui est terminée. À la maison, vous aller recopier les syllabes sur vos cahiers. À demain.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LAMIAE</dc:creator>
  <cp:lastModifiedBy>KHALID.RAMNI</cp:lastModifiedBy>
  <cp:revision>71</cp:revision>
  <cp:lastPrinted>2025-08-13T10:11:39Z</cp:lastPrinted>
  <dcterms:created xsi:type="dcterms:W3CDTF">2025-08-01T12:31:49Z</dcterms:created>
  <dcterms:modified xsi:type="dcterms:W3CDTF">2026-01-31T11:00:27Z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