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0.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4.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6.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7.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8" r:id="rId1"/>
    <p:sldMasterId id="2147483912" r:id="rId2"/>
    <p:sldMasterId id="2147483672" r:id="rId3"/>
    <p:sldMasterId id="2147483738" r:id="rId4"/>
    <p:sldMasterId id="2147483689" r:id="rId5"/>
    <p:sldMasterId id="2147483714" r:id="rId6"/>
    <p:sldMasterId id="2147483809" r:id="rId7"/>
    <p:sldMasterId id="2147483753" r:id="rId8"/>
    <p:sldMasterId id="2147483764" r:id="rId9"/>
    <p:sldMasterId id="2147483775" r:id="rId10"/>
    <p:sldMasterId id="2147483786" r:id="rId11"/>
    <p:sldMasterId id="2147483827" r:id="rId12"/>
    <p:sldMasterId id="2147483844" r:id="rId13"/>
    <p:sldMasterId id="2147483861" r:id="rId14"/>
    <p:sldMasterId id="2147483878" r:id="rId15"/>
    <p:sldMasterId id="2147483895" r:id="rId16"/>
    <p:sldMasterId id="2147483741" r:id="rId17"/>
    <p:sldMasterId id="2147483686" r:id="rId18"/>
  </p:sldMasterIdLst>
  <p:notesMasterIdLst>
    <p:notesMasterId r:id="rId72"/>
  </p:notesMasterIdLst>
  <p:handoutMasterIdLst>
    <p:handoutMasterId r:id="rId73"/>
  </p:handoutMasterIdLst>
  <p:sldIdLst>
    <p:sldId id="2147482724" r:id="rId19"/>
    <p:sldId id="2147482483" r:id="rId20"/>
    <p:sldId id="2147482471" r:id="rId21"/>
    <p:sldId id="2147482669" r:id="rId22"/>
    <p:sldId id="2147482616" r:id="rId23"/>
    <p:sldId id="2147482691" r:id="rId24"/>
    <p:sldId id="2147482445" r:id="rId25"/>
    <p:sldId id="2147482705" r:id="rId26"/>
    <p:sldId id="2147482453" r:id="rId27"/>
    <p:sldId id="2147482450" r:id="rId28"/>
    <p:sldId id="2147482702" r:id="rId29"/>
    <p:sldId id="2147482509" r:id="rId30"/>
    <p:sldId id="2147482744" r:id="rId31"/>
    <p:sldId id="2147482745" r:id="rId32"/>
    <p:sldId id="2147482662" r:id="rId33"/>
    <p:sldId id="2147482707" r:id="rId34"/>
    <p:sldId id="2147482466" r:id="rId35"/>
    <p:sldId id="2147482672" r:id="rId36"/>
    <p:sldId id="2147482713" r:id="rId37"/>
    <p:sldId id="2147482715" r:id="rId38"/>
    <p:sldId id="2147482728" r:id="rId39"/>
    <p:sldId id="2147482733" r:id="rId40"/>
    <p:sldId id="2147482734" r:id="rId41"/>
    <p:sldId id="2147482735" r:id="rId42"/>
    <p:sldId id="2147482747" r:id="rId43"/>
    <p:sldId id="2147482725" r:id="rId44"/>
    <p:sldId id="2147482730" r:id="rId45"/>
    <p:sldId id="2147482748" r:id="rId46"/>
    <p:sldId id="2147482752" r:id="rId47"/>
    <p:sldId id="2147482753" r:id="rId48"/>
    <p:sldId id="2147482755" r:id="rId49"/>
    <p:sldId id="2147482737" r:id="rId50"/>
    <p:sldId id="2147482736" r:id="rId51"/>
    <p:sldId id="2147482708" r:id="rId52"/>
    <p:sldId id="2147482720" r:id="rId53"/>
    <p:sldId id="2147482452" r:id="rId54"/>
    <p:sldId id="2147482716" r:id="rId55"/>
    <p:sldId id="2147482717" r:id="rId56"/>
    <p:sldId id="2147482738" r:id="rId57"/>
    <p:sldId id="2147482718" r:id="rId58"/>
    <p:sldId id="2147482758" r:id="rId59"/>
    <p:sldId id="2147482739" r:id="rId60"/>
    <p:sldId id="2147482740" r:id="rId61"/>
    <p:sldId id="2147482756" r:id="rId62"/>
    <p:sldId id="2147482757" r:id="rId63"/>
    <p:sldId id="2147482719" r:id="rId64"/>
    <p:sldId id="2147482722" r:id="rId65"/>
    <p:sldId id="2147482723" r:id="rId66"/>
    <p:sldId id="2147482704" r:id="rId67"/>
    <p:sldId id="2147482690" r:id="rId68"/>
    <p:sldId id="2147482579" r:id="rId69"/>
    <p:sldId id="2147482706" r:id="rId70"/>
    <p:sldId id="2147482701" r:id="rId71"/>
  </p:sldIdLst>
  <p:sldSz cx="9144000" cy="6858000" type="screen4x3"/>
  <p:notesSz cx="6858000" cy="9144000"/>
  <p:embeddedFontLst>
    <p:embeddedFont>
      <p:font typeface="Microsoft Uighur" panose="02000000000000000000" pitchFamily="2" charset="-78"/>
      <p:regular r:id="rId74"/>
      <p:bold r:id="rId75"/>
    </p:embeddedFont>
    <p:embeddedFont>
      <p:font typeface="Sakkal Majalla" panose="02000000000000000000" pitchFamily="2" charset="-78"/>
      <p:regular r:id="rId76"/>
      <p:bold r:id="rId7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49" userDrawn="1">
          <p15:clr>
            <a:srgbClr val="A4A3A4"/>
          </p15:clr>
        </p15:guide>
        <p15:guide id="2" orient="horz" pos="4315" userDrawn="1">
          <p15:clr>
            <a:srgbClr val="A4A3A4"/>
          </p15:clr>
        </p15:guide>
        <p15:guide id="3" orient="horz" pos="70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24D7C"/>
    <a:srgbClr val="56B64A"/>
    <a:srgbClr val="48B2DC"/>
    <a:srgbClr val="B1EDEA"/>
    <a:srgbClr val="565F88"/>
    <a:srgbClr val="CC0000"/>
    <a:srgbClr val="B5EEF2"/>
    <a:srgbClr val="9CA3C0"/>
    <a:srgbClr val="94E4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97" autoAdjust="0"/>
    <p:restoredTop sz="94665"/>
  </p:normalViewPr>
  <p:slideViewPr>
    <p:cSldViewPr snapToGrid="0">
      <p:cViewPr varScale="1">
        <p:scale>
          <a:sx n="71" d="100"/>
          <a:sy n="71" d="100"/>
        </p:scale>
        <p:origin x="1188" y="28"/>
      </p:cViewPr>
      <p:guideLst>
        <p:guide pos="4649"/>
        <p:guide orient="horz" pos="4315"/>
        <p:guide orient="horz" pos="709"/>
      </p:guideLst>
    </p:cSldViewPr>
  </p:slideViewPr>
  <p:notesTextViewPr>
    <p:cViewPr>
      <p:scale>
        <a:sx n="3" d="2"/>
        <a:sy n="3" d="2"/>
      </p:scale>
      <p:origin x="0" y="0"/>
    </p:cViewPr>
  </p:notesTextViewPr>
  <p:notesViewPr>
    <p:cSldViewPr snapToGrid="0">
      <p:cViewPr varScale="1">
        <p:scale>
          <a:sx n="67" d="100"/>
          <a:sy n="67" d="100"/>
        </p:scale>
        <p:origin x="276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font" Target="fonts/font1.fntdata"/><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3.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font" Target="fonts/font4.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notesMaster" Target="notesMasters/notesMaster1.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handoutMaster" Target="handoutMasters/handoutMaster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font" Target="fonts/font3.fntdata"/><Relationship Id="rId7" Type="http://schemas.openxmlformats.org/officeDocument/2006/relationships/slideMaster" Target="slideMasters/slideMaster7.xml"/><Relationship Id="rId71" Type="http://schemas.openxmlformats.org/officeDocument/2006/relationships/slide" Target="slides/slide53.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22/02/2026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22/02/2026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5</a:t>
            </a:fld>
            <a:endParaRPr lang="fr-FR"/>
          </a:p>
        </p:txBody>
      </p:sp>
    </p:spTree>
    <p:extLst>
      <p:ext uri="{BB962C8B-B14F-4D97-AF65-F5344CB8AC3E}">
        <p14:creationId xmlns:p14="http://schemas.microsoft.com/office/powerpoint/2010/main" val="13184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227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318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C3BA3-E18D-46AD-346E-4DB429879C1B}"/>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5F1C82B6-F344-0E94-309F-FA49D33C29D1}"/>
              </a:ext>
            </a:extLst>
          </p:cNvPr>
          <p:cNvSpPr>
            <a:spLocks noGrp="1"/>
          </p:cNvSpPr>
          <p:nvPr>
            <p:ph idx="1"/>
          </p:nvPr>
        </p:nvSpPr>
        <p:spPr>
          <a:xfrm>
            <a:off x="628650" y="1825625"/>
            <a:ext cx="788670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F96482C-54A6-8119-D2EC-131D78C435F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5" name="Espace réservé du pied de page 4">
            <a:extLst>
              <a:ext uri="{FF2B5EF4-FFF2-40B4-BE49-F238E27FC236}">
                <a16:creationId xmlns:a16="http://schemas.microsoft.com/office/drawing/2014/main" id="{8A7C1C46-58BC-964A-4D8C-E1E021F49A7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18898279-C7E5-D0DE-C9CB-76299D61C78D}"/>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3869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E13EA3-17C7-FD14-F5B5-B1630B23F63F}"/>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08E067B6-6C48-C681-6F10-E120E3EDF6DB}"/>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latin typeface="Microsoft Uighur" panose="02000000000000000000" pitchFamily="2" charset="-7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dirty="0"/>
              <a:t>Cliquez pour modifier les styles du texte du masque</a:t>
            </a:r>
          </a:p>
        </p:txBody>
      </p:sp>
      <p:sp>
        <p:nvSpPr>
          <p:cNvPr id="4" name="Espace réservé de la date 3">
            <a:extLst>
              <a:ext uri="{FF2B5EF4-FFF2-40B4-BE49-F238E27FC236}">
                <a16:creationId xmlns:a16="http://schemas.microsoft.com/office/drawing/2014/main" id="{D6307F22-A97A-2BA2-018D-B04B3493412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5" name="Espace réservé du pied de page 4">
            <a:extLst>
              <a:ext uri="{FF2B5EF4-FFF2-40B4-BE49-F238E27FC236}">
                <a16:creationId xmlns:a16="http://schemas.microsoft.com/office/drawing/2014/main" id="{AE064CB3-6690-E182-6590-8D89EA51FD5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45C2BF22-E601-4966-7E66-72556515585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1289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1DB375-2670-669E-D84B-53C114A3B0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BB2D1357-5BE3-51EF-763B-36D1AE04E94D}"/>
              </a:ext>
            </a:extLst>
          </p:cNvPr>
          <p:cNvSpPr>
            <a:spLocks noGrp="1"/>
          </p:cNvSpPr>
          <p:nvPr>
            <p:ph sz="half" idx="1"/>
          </p:nvPr>
        </p:nvSpPr>
        <p:spPr>
          <a:xfrm>
            <a:off x="62865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a:extLst>
              <a:ext uri="{FF2B5EF4-FFF2-40B4-BE49-F238E27FC236}">
                <a16:creationId xmlns:a16="http://schemas.microsoft.com/office/drawing/2014/main" id="{21C28606-956F-BAEF-46E2-FBFD289C1BEE}"/>
              </a:ext>
            </a:extLst>
          </p:cNvPr>
          <p:cNvSpPr>
            <a:spLocks noGrp="1"/>
          </p:cNvSpPr>
          <p:nvPr>
            <p:ph sz="half" idx="2"/>
          </p:nvPr>
        </p:nvSpPr>
        <p:spPr>
          <a:xfrm>
            <a:off x="464820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e la date 4">
            <a:extLst>
              <a:ext uri="{FF2B5EF4-FFF2-40B4-BE49-F238E27FC236}">
                <a16:creationId xmlns:a16="http://schemas.microsoft.com/office/drawing/2014/main" id="{9F1989F5-0EA3-296A-0913-DBF845C92E0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6" name="Espace réservé du pied de page 5">
            <a:extLst>
              <a:ext uri="{FF2B5EF4-FFF2-40B4-BE49-F238E27FC236}">
                <a16:creationId xmlns:a16="http://schemas.microsoft.com/office/drawing/2014/main" id="{19797DD2-A9A2-2F48-E100-F9B051F760DC}"/>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969DF5D6-B551-F60C-BB18-CD27570FDE72}"/>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946703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270517-C4DC-15AC-CCEF-8388F037E6B5}"/>
              </a:ext>
            </a:extLst>
          </p:cNvPr>
          <p:cNvSpPr>
            <a:spLocks noGrp="1"/>
          </p:cNvSpPr>
          <p:nvPr>
            <p:ph type="title"/>
          </p:nvPr>
        </p:nvSpPr>
        <p:spPr>
          <a:xfrm>
            <a:off x="630238" y="365125"/>
            <a:ext cx="7886700" cy="1325563"/>
          </a:xfrm>
          <a:prstGeom prst="rect">
            <a:avLst/>
          </a:prstGeo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8BC4909B-A237-7A04-8879-4134A999E2BA}"/>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a:extLst>
              <a:ext uri="{FF2B5EF4-FFF2-40B4-BE49-F238E27FC236}">
                <a16:creationId xmlns:a16="http://schemas.microsoft.com/office/drawing/2014/main" id="{FE4BD143-4521-B903-FF7E-809DF51EB8BE}"/>
              </a:ext>
            </a:extLst>
          </p:cNvPr>
          <p:cNvSpPr>
            <a:spLocks noGrp="1"/>
          </p:cNvSpPr>
          <p:nvPr>
            <p:ph sz="half" idx="2"/>
          </p:nvPr>
        </p:nvSpPr>
        <p:spPr>
          <a:xfrm>
            <a:off x="630238" y="2505075"/>
            <a:ext cx="3868737"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a:extLst>
              <a:ext uri="{FF2B5EF4-FFF2-40B4-BE49-F238E27FC236}">
                <a16:creationId xmlns:a16="http://schemas.microsoft.com/office/drawing/2014/main" id="{52FD4AEA-FA55-DD76-EECD-2913584DA7A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a:extLst>
              <a:ext uri="{FF2B5EF4-FFF2-40B4-BE49-F238E27FC236}">
                <a16:creationId xmlns:a16="http://schemas.microsoft.com/office/drawing/2014/main" id="{CF1CF778-CA5D-2A28-AE12-3F5C130C1A7F}"/>
              </a:ext>
            </a:extLst>
          </p:cNvPr>
          <p:cNvSpPr>
            <a:spLocks noGrp="1"/>
          </p:cNvSpPr>
          <p:nvPr>
            <p:ph sz="quarter" idx="4"/>
          </p:nvPr>
        </p:nvSpPr>
        <p:spPr>
          <a:xfrm>
            <a:off x="4629150" y="2505075"/>
            <a:ext cx="3887788"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e la date 6">
            <a:extLst>
              <a:ext uri="{FF2B5EF4-FFF2-40B4-BE49-F238E27FC236}">
                <a16:creationId xmlns:a16="http://schemas.microsoft.com/office/drawing/2014/main" id="{2997FF03-5575-3961-0744-22C13345D768}"/>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8" name="Espace réservé du pied de page 7">
            <a:extLst>
              <a:ext uri="{FF2B5EF4-FFF2-40B4-BE49-F238E27FC236}">
                <a16:creationId xmlns:a16="http://schemas.microsoft.com/office/drawing/2014/main" id="{90DCCF52-7D10-D7A6-F4BF-B2854BA739CA}"/>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9" name="Espace réservé du numéro de diapositive 8">
            <a:extLst>
              <a:ext uri="{FF2B5EF4-FFF2-40B4-BE49-F238E27FC236}">
                <a16:creationId xmlns:a16="http://schemas.microsoft.com/office/drawing/2014/main" id="{7B151488-B687-CEE2-414E-8B3F6C1E5813}"/>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999792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A3238-2694-683C-88DB-EC32DA7A0C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32F6A48D-5FCD-4B57-639A-74BCFF8EA08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4" name="Espace réservé du pied de page 3">
            <a:extLst>
              <a:ext uri="{FF2B5EF4-FFF2-40B4-BE49-F238E27FC236}">
                <a16:creationId xmlns:a16="http://schemas.microsoft.com/office/drawing/2014/main" id="{47A9584A-DA76-903B-0EF3-6BBFD294710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5" name="Espace réservé du numéro de diapositive 4">
            <a:extLst>
              <a:ext uri="{FF2B5EF4-FFF2-40B4-BE49-F238E27FC236}">
                <a16:creationId xmlns:a16="http://schemas.microsoft.com/office/drawing/2014/main" id="{F1283726-0B16-DAC4-D909-C5C1AEB47FE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06049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135A02C-0FE4-D31A-11DA-02FD65923357}"/>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3" name="Espace réservé du pied de page 2">
            <a:extLst>
              <a:ext uri="{FF2B5EF4-FFF2-40B4-BE49-F238E27FC236}">
                <a16:creationId xmlns:a16="http://schemas.microsoft.com/office/drawing/2014/main" id="{2C0B5FF9-34FE-F61C-180D-3CCC05C9C8F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4" name="Espace réservé du numéro de diapositive 3">
            <a:extLst>
              <a:ext uri="{FF2B5EF4-FFF2-40B4-BE49-F238E27FC236}">
                <a16:creationId xmlns:a16="http://schemas.microsoft.com/office/drawing/2014/main" id="{B9378FE6-FE61-CC47-0E39-5B72192EC8A4}"/>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451608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96E4-9FBF-9274-FBD8-2095D90B7E8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D3A456DA-96B4-9952-0536-EA715924A9D8}"/>
              </a:ext>
            </a:extLst>
          </p:cNvPr>
          <p:cNvSpPr>
            <a:spLocks noGrp="1"/>
          </p:cNvSpPr>
          <p:nvPr>
            <p:ph idx="1"/>
          </p:nvPr>
        </p:nvSpPr>
        <p:spPr>
          <a:xfrm>
            <a:off x="3887788" y="987425"/>
            <a:ext cx="4629150" cy="4873625"/>
          </a:xfrm>
          <a:prstGeom prst="rect">
            <a:avLst/>
          </a:prstGeom>
        </p:spPr>
        <p:txBody>
          <a:bodyPr/>
          <a:lstStyle>
            <a:lvl1pPr>
              <a:defRPr sz="3200">
                <a:latin typeface="Microsoft Uighur" panose="02000000000000000000" pitchFamily="2" charset="-78"/>
              </a:defRPr>
            </a:lvl1pPr>
            <a:lvl2pPr>
              <a:defRPr sz="2800">
                <a:latin typeface="Microsoft Uighur" panose="02000000000000000000" pitchFamily="2" charset="-78"/>
              </a:defRPr>
            </a:lvl2pPr>
            <a:lvl3pPr>
              <a:defRPr sz="2400">
                <a:latin typeface="Microsoft Uighur" panose="02000000000000000000" pitchFamily="2" charset="-78"/>
              </a:defRPr>
            </a:lvl3pPr>
            <a:lvl4pPr>
              <a:defRPr sz="2000">
                <a:latin typeface="Microsoft Uighur" panose="02000000000000000000" pitchFamily="2" charset="-78"/>
              </a:defRPr>
            </a:lvl4pPr>
            <a:lvl5pPr>
              <a:defRPr sz="2000">
                <a:latin typeface="Microsoft Uighur" panose="02000000000000000000" pitchFamily="2" charset="-78"/>
              </a:defRPr>
            </a:lvl5pPr>
            <a:lvl6pPr>
              <a:defRPr sz="2000"/>
            </a:lvl6pPr>
            <a:lvl7pPr>
              <a:defRPr sz="2000"/>
            </a:lvl7pPr>
            <a:lvl8pPr>
              <a:defRPr sz="2000"/>
            </a:lvl8pPr>
            <a:lvl9pPr>
              <a:defRPr sz="20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texte 3">
            <a:extLst>
              <a:ext uri="{FF2B5EF4-FFF2-40B4-BE49-F238E27FC236}">
                <a16:creationId xmlns:a16="http://schemas.microsoft.com/office/drawing/2014/main" id="{55B4B25C-2352-05AD-C657-BD080F130B8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5EE91711-01F2-9827-9274-515BA04D9143}"/>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6" name="Espace réservé du pied de page 5">
            <a:extLst>
              <a:ext uri="{FF2B5EF4-FFF2-40B4-BE49-F238E27FC236}">
                <a16:creationId xmlns:a16="http://schemas.microsoft.com/office/drawing/2014/main" id="{ACEA7649-4D35-5D82-4294-91110497142B}"/>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4FF3E178-19D2-4466-A4E2-26A1F6AFF389}"/>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69338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6FFC3-45F2-9875-3B35-7CC4D63E77A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DE0E846D-554D-7CFA-9B6D-3B722236DC1F}"/>
              </a:ext>
            </a:extLst>
          </p:cNvPr>
          <p:cNvSpPr>
            <a:spLocks noGrp="1"/>
          </p:cNvSpPr>
          <p:nvPr>
            <p:ph type="pic" idx="1"/>
          </p:nvPr>
        </p:nvSpPr>
        <p:spPr>
          <a:xfrm>
            <a:off x="3887788" y="987425"/>
            <a:ext cx="4629150" cy="4873625"/>
          </a:xfrm>
          <a:prstGeom prst="rect">
            <a:avLst/>
          </a:prstGeom>
        </p:spPr>
        <p:txBody>
          <a:bodyPr/>
          <a:lstStyle>
            <a:lvl1pPr marL="0" indent="0">
              <a:buNone/>
              <a:defRPr sz="3200">
                <a:latin typeface="Microsoft Uighur" panose="020000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4F633025-9640-5A3A-FB95-A5D951B29465}"/>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84D5B479-496A-4C87-87FF-66E295E24690}"/>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6" name="Espace réservé du pied de page 5">
            <a:extLst>
              <a:ext uri="{FF2B5EF4-FFF2-40B4-BE49-F238E27FC236}">
                <a16:creationId xmlns:a16="http://schemas.microsoft.com/office/drawing/2014/main" id="{71A8850C-00A1-67E5-53B4-FDD9823F3E3D}"/>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5EA90FCE-78C1-8402-F919-0388FCE957E8}"/>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43785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82EFEA-9350-5214-F111-F23ECA46F8D3}"/>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981AA329-4B45-5F97-1F13-4E9A36C7E62F}"/>
              </a:ext>
            </a:extLst>
          </p:cNvPr>
          <p:cNvSpPr>
            <a:spLocks noGrp="1"/>
          </p:cNvSpPr>
          <p:nvPr>
            <p:ph type="body" orient="vert" idx="1"/>
          </p:nvPr>
        </p:nvSpPr>
        <p:spPr>
          <a:xfrm>
            <a:off x="628650" y="1825625"/>
            <a:ext cx="7886700" cy="43513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23D978B-B9E2-E8E2-48F2-1F5169C2373B}"/>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5" name="Espace réservé du pied de page 4">
            <a:extLst>
              <a:ext uri="{FF2B5EF4-FFF2-40B4-BE49-F238E27FC236}">
                <a16:creationId xmlns:a16="http://schemas.microsoft.com/office/drawing/2014/main" id="{536FE140-8525-E215-2407-FAFC76032BA1}"/>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56CCD182-EA5D-0E0A-DC21-91018692FA0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449415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CC14EC7-6C23-8B32-2904-7A04243297E3}"/>
              </a:ext>
            </a:extLst>
          </p:cNvPr>
          <p:cNvSpPr>
            <a:spLocks noGrp="1"/>
          </p:cNvSpPr>
          <p:nvPr>
            <p:ph type="title" orient="vert"/>
          </p:nvPr>
        </p:nvSpPr>
        <p:spPr>
          <a:xfrm>
            <a:off x="6543675" y="365125"/>
            <a:ext cx="1971675" cy="5811838"/>
          </a:xfrm>
          <a:prstGeom prst="rect">
            <a:avLst/>
          </a:prstGeo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6E361EFE-EDAD-9284-0392-773BE86929AF}"/>
              </a:ext>
            </a:extLst>
          </p:cNvPr>
          <p:cNvSpPr>
            <a:spLocks noGrp="1"/>
          </p:cNvSpPr>
          <p:nvPr>
            <p:ph type="body" orient="vert" idx="1"/>
          </p:nvPr>
        </p:nvSpPr>
        <p:spPr>
          <a:xfrm>
            <a:off x="628650" y="365125"/>
            <a:ext cx="5762625" cy="58118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3C55A2C2-FB4B-33DE-0AC8-F1CC9C8CD46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22/02/2026</a:t>
            </a:fld>
            <a:endParaRPr lang="fr-FR" dirty="0"/>
          </a:p>
        </p:txBody>
      </p:sp>
      <p:sp>
        <p:nvSpPr>
          <p:cNvPr id="5" name="Espace réservé du pied de page 4">
            <a:extLst>
              <a:ext uri="{FF2B5EF4-FFF2-40B4-BE49-F238E27FC236}">
                <a16:creationId xmlns:a16="http://schemas.microsoft.com/office/drawing/2014/main" id="{17BF964D-9D7B-DFEE-7254-157A3A017F44}"/>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611D1EDE-9733-630D-BDE0-5E05EA011F7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535408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قــــــــــراءة ح2</a:t>
            </a:r>
          </a:p>
        </p:txBody>
      </p:sp>
    </p:spTree>
    <p:extLst>
      <p:ext uri="{BB962C8B-B14F-4D97-AF65-F5344CB8AC3E}">
        <p14:creationId xmlns:p14="http://schemas.microsoft.com/office/powerpoint/2010/main" val="201984424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47860976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58607224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26375883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301305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27776720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8CA778-D99C-8210-BCF4-0A1BD455F5A5}"/>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217241444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B791720-1869-EB27-6C75-B132DB5C0733}"/>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1D6C6F6-88C7-3F9E-B0F4-F10467E4949E}"/>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85AC3704-71B8-5B1C-E9F7-AA237E9F6074}"/>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AF46FF9-4FE5-1FB9-FDF3-6A5A05A6B153}"/>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24D5BB90-C40B-0AC7-8501-5D7DBA3329BB}"/>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C1FF2FFF-260B-39E6-AB35-8419F071D505}"/>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24DE4728-5D56-950C-2EEB-4AE4FA1F6C9F}"/>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4ACD93E7-B7DF-3592-3C1A-3FDD575ADC0E}"/>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9EFBBB41-B931-BE11-7D9B-E8B49B91BAFE}"/>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270DA592-BE64-6A8E-A382-84973B395985}"/>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9B0095C4-5303-9B12-05BF-2F74A16A22FF}"/>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14F90B0E-6801-886D-6ED3-2ECE3AD6CDE9}"/>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95701766-6A2B-B5AD-5B11-00AEC1A02B28}"/>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13B283DD-17D5-6B1B-1E29-481B395C820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9C79F2E-BA59-1ED3-E9C5-436914E194E3}"/>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1DD2B11-6352-2785-FC72-68635B0A96E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2741598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07258127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468405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7518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3034241"/>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578712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064996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672050"/>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163045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65704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306471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632866"/>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61576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775707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95984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7826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299703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800152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08005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879185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9522176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5864059"/>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560026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608513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83685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91386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40362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8467630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545438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801207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6983242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773413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325118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98103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581868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514101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5185272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072347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44703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842759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72718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480195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510951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527440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69398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180055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9353413"/>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852376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685914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946887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537619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49524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86637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907501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414032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820026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133293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704278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0631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630300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8828607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67610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51224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793443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678874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048555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382816"/>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776748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6436233"/>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88927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59163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15521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12820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890143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70523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897618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595417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383020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471043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856885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478020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45707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034453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687330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6453768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8280244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image" Target="../media/image3.jp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4.xml"/><Relationship Id="rId7" Type="http://schemas.openxmlformats.org/officeDocument/2006/relationships/image" Target="../media/image9.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6.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5.xml"/><Relationship Id="rId11" Type="http://schemas.openxmlformats.org/officeDocument/2006/relationships/image" Target="../media/image10.png"/><Relationship Id="rId5" Type="http://schemas.openxmlformats.org/officeDocument/2006/relationships/slideLayout" Target="../slideLayouts/slideLayout48.xml"/><Relationship Id="rId10" Type="http://schemas.openxmlformats.org/officeDocument/2006/relationships/image" Target="../media/image9.png"/><Relationship Id="rId4" Type="http://schemas.openxmlformats.org/officeDocument/2006/relationships/slideLayout" Target="../slideLayouts/slideLayout47.xml"/><Relationship Id="rId9"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9.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8.png"/><Relationship Id="rId2" Type="http://schemas.openxmlformats.org/officeDocument/2006/relationships/slideLayout" Target="../slideLayouts/slideLayout50.xml"/><Relationship Id="rId16" Type="http://schemas.openxmlformats.org/officeDocument/2006/relationships/image" Target="../media/image1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6.jpg"/><Relationship Id="rId5" Type="http://schemas.openxmlformats.org/officeDocument/2006/relationships/slideLayout" Target="../slideLayouts/slideLayout53.xml"/><Relationship Id="rId15" Type="http://schemas.openxmlformats.org/officeDocument/2006/relationships/image" Target="../media/image7.png"/><Relationship Id="rId10" Type="http://schemas.openxmlformats.org/officeDocument/2006/relationships/theme" Target="../theme/theme6.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9.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8.png"/><Relationship Id="rId2" Type="http://schemas.openxmlformats.org/officeDocument/2006/relationships/slideLayout" Target="../slideLayouts/slideLayout59.xml"/><Relationship Id="rId16" Type="http://schemas.openxmlformats.org/officeDocument/2006/relationships/image" Target="../media/image7.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6.jpg"/><Relationship Id="rId5" Type="http://schemas.openxmlformats.org/officeDocument/2006/relationships/slideLayout" Target="../slideLayouts/slideLayout62.xml"/><Relationship Id="rId15" Type="http://schemas.openxmlformats.org/officeDocument/2006/relationships/image" Target="../media/image11.png"/><Relationship Id="rId10" Type="http://schemas.openxmlformats.org/officeDocument/2006/relationships/theme" Target="../theme/theme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9.png"/><Relationship Id="rId2" Type="http://schemas.openxmlformats.org/officeDocument/2006/relationships/slideLayout" Target="../slideLayouts/slideLayout68.xml"/><Relationship Id="rId16"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6.jpg"/><Relationship Id="rId5" Type="http://schemas.openxmlformats.org/officeDocument/2006/relationships/slideLayout" Target="../slideLayouts/slideLayout71.xml"/><Relationship Id="rId15" Type="http://schemas.openxmlformats.org/officeDocument/2006/relationships/image" Target="../media/image11.png"/><Relationship Id="rId10" Type="http://schemas.openxmlformats.org/officeDocument/2006/relationships/theme" Target="../theme/theme8.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png"/><Relationship Id="rId2" Type="http://schemas.openxmlformats.org/officeDocument/2006/relationships/slideLayout" Target="../slideLayouts/slideLayout77.xml"/><Relationship Id="rId16" Type="http://schemas.openxmlformats.org/officeDocument/2006/relationships/image" Target="../media/image7.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image" Target="../media/image6.jpg"/><Relationship Id="rId5" Type="http://schemas.openxmlformats.org/officeDocument/2006/relationships/slideLayout" Target="../slideLayouts/slideLayout80.xml"/><Relationship Id="rId15" Type="http://schemas.openxmlformats.org/officeDocument/2006/relationships/image" Target="../media/image11.png"/><Relationship Id="rId10" Type="http://schemas.openxmlformats.org/officeDocument/2006/relationships/theme" Target="../theme/theme9.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6" Type="http://schemas.openxmlformats.org/officeDocument/2006/relationships/image" Target="../media/image7.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6.jpg"/><Relationship Id="rId5" Type="http://schemas.openxmlformats.org/officeDocument/2006/relationships/slideLayout" Target="../slideLayouts/slideLayout89.xml"/><Relationship Id="rId15" Type="http://schemas.openxmlformats.org/officeDocument/2006/relationships/image" Target="../media/image11.png"/><Relationship Id="rId10" Type="http://schemas.openxmlformats.org/officeDocument/2006/relationships/theme" Target="../theme/theme10.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6" Type="http://schemas.openxmlformats.org/officeDocument/2006/relationships/image" Target="../media/image11.png"/><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6.jpg"/><Relationship Id="rId5" Type="http://schemas.openxmlformats.org/officeDocument/2006/relationships/slideLayout" Target="../slideLayouts/slideLayout98.xml"/><Relationship Id="rId15" Type="http://schemas.openxmlformats.org/officeDocument/2006/relationships/image" Target="../media/image7.png"/><Relationship Id="rId10" Type="http://schemas.openxmlformats.org/officeDocument/2006/relationships/theme" Target="../theme/theme11.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image" Target="../media/image12.bin"/><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theme" Target="../theme/theme12.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image" Target="../media/image12.bin"/><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theme" Target="../theme/theme13.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image" Target="../media/image12.bin"/><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theme" Target="../theme/theme14.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image" Target="../media/image12.bin"/><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theme" Target="../theme/theme15.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image" Target="../media/image12.bin"/><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theme" Target="../theme/theme16.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0.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theme" Target="../theme/theme17.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96.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image" Target="../media/image6.jpg"/><Relationship Id="rId5" Type="http://schemas.openxmlformats.org/officeDocument/2006/relationships/theme" Target="../theme/theme18.xml"/><Relationship Id="rId4" Type="http://schemas.openxmlformats.org/officeDocument/2006/relationships/slideLayout" Target="../slideLayouts/slideLayout1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841284"/>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71039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1">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821" r:id="rId8"/>
    <p:sldLayoutId id="2147483736" r:id="rId9"/>
    <p:sldLayoutId id="2147483820" r:id="rId10"/>
    <p:sldLayoutId id="2147483737" r:id="rId11"/>
    <p:sldLayoutId id="2147483826" r:id="rId12"/>
    <p:sldLayoutId id="2147483685" r:id="rId13"/>
    <p:sldLayoutId id="2147483684" r:id="rId14"/>
    <p:sldLayoutId id="2147483679" r:id="rId15"/>
    <p:sldLayoutId id="2147483823" r:id="rId16"/>
    <p:sldLayoutId id="2147483731" r:id="rId17"/>
    <p:sldLayoutId id="2147483730" r:id="rId18"/>
    <p:sldLayoutId id="2147483680" r:id="rId19"/>
    <p:sldLayoutId id="2147483732" r:id="rId20"/>
    <p:sldLayoutId id="2147483733" r:id="rId21"/>
    <p:sldLayoutId id="2147483825" r:id="rId22"/>
    <p:sldLayoutId id="2147483675" r:id="rId23"/>
    <p:sldLayoutId id="2147483676" r:id="rId24"/>
    <p:sldLayoutId id="2147483677" r:id="rId25"/>
    <p:sldLayoutId id="2147483924" r:id="rId26"/>
    <p:sldLayoutId id="2147483925" r:id="rId27"/>
    <p:sldLayoutId id="2147483927" r:id="rId28"/>
    <p:sldLayoutId id="2147483926" r:id="rId2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2112356444"/>
      </p:ext>
    </p:extLst>
  </p:cSld>
  <p:clrMap bg1="lt1" tx1="dk1" bg2="lt2" tx2="dk2" accent1="accent1" accent2="accent2" accent3="accent3" accent4="accent4" accent5="accent5" accent6="accent6" hlink="hlink" folHlink="folHlink"/>
  <p:sldLayoutIdLst>
    <p:sldLayoutId id="2147483739" r:id="rId1"/>
    <p:sldLayoutId id="2147483740"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إملاء</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91529"/>
            <a:ext cx="1260000" cy="282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ea typeface="+mn-ea"/>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27AE1FF8-5740-329D-AD52-54FE4D877264}"/>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776722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96513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02213674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8590073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92841319"/>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22/02/2026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928" r:id="rId3"/>
    <p:sldLayoutId id="2147483929" r:id="rId4"/>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9.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gif"/><Relationship Id="rId2"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3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38.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2.jp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3.png"/><Relationship Id="rId12"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11" Type="http://schemas.openxmlformats.org/officeDocument/2006/relationships/image" Target="../media/image37.png"/><Relationship Id="rId5" Type="http://schemas.openxmlformats.org/officeDocument/2006/relationships/image" Target="../media/image30.png"/><Relationship Id="rId10" Type="http://schemas.openxmlformats.org/officeDocument/2006/relationships/image" Target="../media/image36.png"/><Relationship Id="rId4" Type="http://schemas.openxmlformats.org/officeDocument/2006/relationships/image" Target="../media/image29.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04.xml"/><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38.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3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33.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39.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9.png"/><Relationship Id="rId7"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50.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image" Target="../media/image31.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5.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4.gif"/><Relationship Id="rId2" Type="http://schemas.openxmlformats.org/officeDocument/2006/relationships/image" Target="../media/image27.png"/><Relationship Id="rId1" Type="http://schemas.openxmlformats.org/officeDocument/2006/relationships/slideLayout" Target="../slideLayouts/slideLayout19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5.png"/><Relationship Id="rId2" Type="http://schemas.openxmlformats.org/officeDocument/2006/relationships/image" Target="../media/image27.png"/><Relationship Id="rId1" Type="http://schemas.openxmlformats.org/officeDocument/2006/relationships/slideLayout" Target="../slideLayouts/slideLayout197.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9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19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2.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7.jp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8.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9.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4.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9.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0.png"/><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4.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1.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38.xml"/><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82.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39.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5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52.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79A66E5B-85A0-DE83-A66E-1947540F6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761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 name="Espace réservé pour une image  1">
            <a:extLst>
              <a:ext uri="{FF2B5EF4-FFF2-40B4-BE49-F238E27FC236}">
                <a16:creationId xmlns:a16="http://schemas.microsoft.com/office/drawing/2014/main" id="{E56FABBA-AC59-A8B4-1B2B-163E6D08C9F8}"/>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r>
              <a:rPr lang="ar-SA" dirty="0"/>
              <a:t>.</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49652" y="4240476"/>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2 - </a:t>
              </a:r>
              <a:endParaRPr lang="ar-MA" sz="2400" b="1" dirty="0">
                <a:solidFill>
                  <a:srgbClr val="757575"/>
                </a:solidFill>
                <a:latin typeface="Microsoft Uighur" panose="02000000000000000000" pitchFamily="2" charset="-78"/>
                <a:cs typeface="Microsoft Uighur" panose="02000000000000000000" pitchFamily="2" charset="-78"/>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ـــــ الحصة</a:t>
            </a:r>
            <a:r>
              <a:rPr lang="ar-MA" sz="1400" dirty="0">
                <a:latin typeface="Microsoft Uighur" panose="02000000000000000000" pitchFamily="2" charset="-78"/>
                <a:cs typeface="Microsoft Uighur" panose="02000000000000000000" pitchFamily="2" charset="-78"/>
              </a:rPr>
              <a:t>3</a:t>
            </a:r>
            <a:r>
              <a:rPr lang="ar-SA" sz="1400" dirty="0">
                <a:latin typeface="Microsoft Uighur" panose="02000000000000000000" pitchFamily="2" charset="-78"/>
                <a:cs typeface="Microsoft Uighur" panose="02000000000000000000" pitchFamily="2" charset="-78"/>
              </a:rPr>
              <a:t>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(10)– الحصة</a:t>
            </a:r>
            <a:r>
              <a:rPr lang="ar-MA" sz="1400" dirty="0">
                <a:latin typeface="Microsoft Uighur" panose="02000000000000000000" pitchFamily="2" charset="-78"/>
                <a:cs typeface="Microsoft Uighur" panose="02000000000000000000" pitchFamily="2" charset="-78"/>
              </a:rPr>
              <a:t>4.</a:t>
            </a:r>
            <a:r>
              <a:rPr lang="ar-SA" sz="1400" dirty="0">
                <a:latin typeface="Microsoft Uighur" panose="02000000000000000000" pitchFamily="2" charset="-78"/>
                <a:cs typeface="Microsoft Uighur" panose="02000000000000000000" pitchFamily="2" charset="-78"/>
              </a:rPr>
              <a:t>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أساليب. </a:t>
            </a:r>
            <a:endParaRPr lang="ar-SA" sz="1400" dirty="0">
              <a:latin typeface="Microsoft Uighur" panose="02000000000000000000" pitchFamily="2" charset="-78"/>
              <a:cs typeface="Microsoft Uighur" panose="02000000000000000000" pitchFamily="2" charset="-78"/>
            </a:endParaRP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استماع وتحدث</a:t>
            </a:r>
            <a:r>
              <a:rPr lang="ar-SA" sz="1400" dirty="0">
                <a:latin typeface="Microsoft Uighur" panose="02000000000000000000" pitchFamily="2" charset="-78"/>
                <a:cs typeface="Microsoft Uighur" panose="02000000000000000000" pitchFamily="2" charset="-78"/>
              </a:rPr>
              <a:t>. </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 -1-.</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الحصة-2- .</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مراجعة توليف (شكل وفهم) + دعم  (50)د</a:t>
            </a:r>
          </a:p>
          <a:p>
            <a:pPr marL="266700" indent="-266700">
              <a:lnSpc>
                <a:spcPct val="100000"/>
              </a:lnSpc>
              <a:spcBef>
                <a:spcPts val="300"/>
              </a:spcBef>
              <a:buFont typeface="Wingdings" panose="05000000000000000000" pitchFamily="2" charset="2"/>
              <a:buChar char="m"/>
            </a:pPr>
            <a:r>
              <a:rPr lang="ar-SA" sz="1400">
                <a:latin typeface="Microsoft Uighur" panose="02000000000000000000" pitchFamily="2" charset="-78"/>
                <a:cs typeface="Microsoft Uighur" panose="02000000000000000000" pitchFamily="2" charset="-78"/>
              </a:rPr>
              <a:t>قراءة  إثرائية –(20)د.</a:t>
            </a:r>
            <a:endParaRPr lang="ar-SA" sz="1400" dirty="0">
              <a:latin typeface="Microsoft Uighur" panose="02000000000000000000" pitchFamily="2" charset="-78"/>
              <a:cs typeface="Microsoft Uighur" panose="02000000000000000000" pitchFamily="2" charset="-78"/>
            </a:endParaRP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الحصة-3-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تراكيب</a:t>
            </a:r>
            <a:r>
              <a:rPr lang="ar-SA" sz="1400" dirty="0">
                <a:latin typeface="Microsoft Uighur" panose="02000000000000000000" pitchFamily="2" charset="-78"/>
                <a:cs typeface="Microsoft Uighur" panose="02000000000000000000" pitchFamily="2" charset="-78"/>
              </a:rPr>
              <a:t>. </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افتتاح الحصة.</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قراءة : الحصة -4- .</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إنتاج كتابي الحصة 5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5 - </a:t>
            </a:r>
            <a:endParaRPr lang="ar-MA" sz="2400" b="1" dirty="0">
              <a:solidFill>
                <a:srgbClr val="757575"/>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8" name="Image 7" descr="Une image contenant noir, obscurité&#10;&#10;Le contenu généré par l’IA peut être incorrect.">
            <a:extLst>
              <a:ext uri="{FF2B5EF4-FFF2-40B4-BE49-F238E27FC236}">
                <a16:creationId xmlns:a16="http://schemas.microsoft.com/office/drawing/2014/main" id="{1ACF81FC-EC1A-6C99-27F0-ADD0BB2A8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698381"/>
            <a:ext cx="5488778" cy="1654363"/>
          </a:xfrm>
          <a:prstGeom prst="rect">
            <a:avLst/>
          </a:prstGeom>
        </p:spPr>
      </p:pic>
      <p:sp>
        <p:nvSpPr>
          <p:cNvPr id="9" name="Espace réservé du texte 5">
            <a:extLst>
              <a:ext uri="{FF2B5EF4-FFF2-40B4-BE49-F238E27FC236}">
                <a16:creationId xmlns:a16="http://schemas.microsoft.com/office/drawing/2014/main" id="{458F38D2-48CA-A439-36C3-792455C39CA8}"/>
              </a:ext>
            </a:extLst>
          </p:cNvPr>
          <p:cNvSpPr txBox="1">
            <a:spLocks/>
          </p:cNvSpPr>
          <p:nvPr/>
        </p:nvSpPr>
        <p:spPr>
          <a:xfrm>
            <a:off x="2364135" y="2544218"/>
            <a:ext cx="4296464" cy="3385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r>
              <a:rPr lang="ar-MA" sz="1600" b="1" dirty="0">
                <a:cs typeface="Microsoft Uighur" panose="02000000000000000000" pitchFamily="2" charset="-78"/>
              </a:rPr>
              <a:t>ترحيب ؛</a:t>
            </a:r>
          </a:p>
          <a:p>
            <a:pPr algn="r" rtl="1">
              <a:buClr>
                <a:srgbClr val="424D7B"/>
              </a:buClr>
              <a:defRPr/>
            </a:pPr>
            <a:r>
              <a:rPr lang="ar-MA" sz="1600" b="1" dirty="0">
                <a:cs typeface="Microsoft Uighur" panose="02000000000000000000" pitchFamily="2" charset="-78"/>
              </a:rPr>
              <a:t>تدبير السلوك؛</a:t>
            </a:r>
          </a:p>
          <a:p>
            <a:pPr algn="r" rtl="1">
              <a:buClr>
                <a:srgbClr val="424D7B"/>
              </a:buClr>
              <a:defRPr/>
            </a:pPr>
            <a:r>
              <a:rPr lang="ar-MA" sz="1600" b="1" dirty="0">
                <a:cs typeface="Microsoft Uighur" panose="02000000000000000000" pitchFamily="2" charset="-78"/>
              </a:rPr>
              <a:t>افتتاح الحصة. </a:t>
            </a:r>
          </a:p>
        </p:txBody>
      </p:sp>
      <p:sp>
        <p:nvSpPr>
          <p:cNvPr id="10" name="ZoneTexte 9">
            <a:extLst>
              <a:ext uri="{FF2B5EF4-FFF2-40B4-BE49-F238E27FC236}">
                <a16:creationId xmlns:a16="http://schemas.microsoft.com/office/drawing/2014/main" id="{214FA1BD-DFB3-ACEC-54D7-878393150187}"/>
              </a:ext>
            </a:extLst>
          </p:cNvPr>
          <p:cNvSpPr txBox="1"/>
          <p:nvPr/>
        </p:nvSpPr>
        <p:spPr>
          <a:xfrm>
            <a:off x="5090529" y="1814658"/>
            <a:ext cx="1638590"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Image 10">
            <a:extLst>
              <a:ext uri="{FF2B5EF4-FFF2-40B4-BE49-F238E27FC236}">
                <a16:creationId xmlns:a16="http://schemas.microsoft.com/office/drawing/2014/main" id="{A35CB5E2-221B-66A1-AC1B-E53BA6FCB8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9119" y="1911250"/>
            <a:ext cx="544953" cy="540000"/>
          </a:xfrm>
          <a:prstGeom prst="rect">
            <a:avLst/>
          </a:prstGeom>
        </p:spPr>
      </p:pic>
      <p:pic>
        <p:nvPicPr>
          <p:cNvPr id="12" name="Espace réservé pour une image  20">
            <a:extLst>
              <a:ext uri="{FF2B5EF4-FFF2-40B4-BE49-F238E27FC236}">
                <a16:creationId xmlns:a16="http://schemas.microsoft.com/office/drawing/2014/main" id="{7376C49E-BF1C-0AFD-A327-2703332CF063}"/>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38472" y="1698381"/>
            <a:ext cx="468000" cy="468000"/>
          </a:xfrm>
          <a:prstGeom prst="rect">
            <a:avLst/>
          </a:prstGeom>
        </p:spPr>
      </p:pic>
      <p:pic>
        <p:nvPicPr>
          <p:cNvPr id="13" name="Image 12" descr="Une image contenant noir, obscurité&#10;&#10;Le contenu généré par l’IA peut être incorrect.">
            <a:extLst>
              <a:ext uri="{FF2B5EF4-FFF2-40B4-BE49-F238E27FC236}">
                <a16:creationId xmlns:a16="http://schemas.microsoft.com/office/drawing/2014/main" id="{C24423DE-F5C6-2E4C-F834-CDF37B9BB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003" y="3234611"/>
            <a:ext cx="5472000" cy="1405870"/>
          </a:xfrm>
          <a:prstGeom prst="rect">
            <a:avLst/>
          </a:prstGeom>
        </p:spPr>
      </p:pic>
      <p:sp>
        <p:nvSpPr>
          <p:cNvPr id="14" name="Espace réservé du texte 5">
            <a:extLst>
              <a:ext uri="{FF2B5EF4-FFF2-40B4-BE49-F238E27FC236}">
                <a16:creationId xmlns:a16="http://schemas.microsoft.com/office/drawing/2014/main" id="{850C8146-14B1-D514-CFFA-7DEEDFA16D15}"/>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استثمار النص.</a:t>
            </a:r>
          </a:p>
        </p:txBody>
      </p:sp>
      <p:sp>
        <p:nvSpPr>
          <p:cNvPr id="15" name="ZoneTexte 14">
            <a:extLst>
              <a:ext uri="{FF2B5EF4-FFF2-40B4-BE49-F238E27FC236}">
                <a16:creationId xmlns:a16="http://schemas.microsoft.com/office/drawing/2014/main" id="{CFA286A1-D4A5-82CA-6A9F-C0EBEAA07BFC}"/>
              </a:ext>
            </a:extLst>
          </p:cNvPr>
          <p:cNvSpPr txBox="1"/>
          <p:nvPr/>
        </p:nvSpPr>
        <p:spPr>
          <a:xfrm>
            <a:off x="4077997" y="3380220"/>
            <a:ext cx="2529860" cy="461665"/>
          </a:xfrm>
          <a:prstGeom prst="rect">
            <a:avLst/>
          </a:prstGeom>
          <a:noFill/>
        </p:spPr>
        <p:txBody>
          <a:bodyPr wrap="none" rtlCol="0">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2- قراءة : المشاعر أحوال(ح4).</a:t>
            </a:r>
          </a:p>
        </p:txBody>
      </p:sp>
      <p:pic>
        <p:nvPicPr>
          <p:cNvPr id="17" name="Image 16">
            <a:extLst>
              <a:ext uri="{FF2B5EF4-FFF2-40B4-BE49-F238E27FC236}">
                <a16:creationId xmlns:a16="http://schemas.microsoft.com/office/drawing/2014/main" id="{9723EE71-188C-1D1C-8293-1FAC9751C1B2}"/>
              </a:ext>
            </a:extLst>
          </p:cNvPr>
          <p:cNvPicPr>
            <a:picLocks noChangeAspect="1"/>
          </p:cNvPicPr>
          <p:nvPr/>
        </p:nvPicPr>
        <p:blipFill>
          <a:blip r:embed="rId5"/>
          <a:srcRect/>
          <a:stretch/>
        </p:blipFill>
        <p:spPr>
          <a:xfrm>
            <a:off x="6737733" y="3430505"/>
            <a:ext cx="536339" cy="540000"/>
          </a:xfrm>
          <a:prstGeom prst="rect">
            <a:avLst/>
          </a:prstGeom>
        </p:spPr>
      </p:pic>
      <p:pic>
        <p:nvPicPr>
          <p:cNvPr id="18" name="Image 17" descr="Une image contenant noir, obscurité&#10;&#10;Le contenu généré par l’IA peut être incorrect.">
            <a:extLst>
              <a:ext uri="{FF2B5EF4-FFF2-40B4-BE49-F238E27FC236}">
                <a16:creationId xmlns:a16="http://schemas.microsoft.com/office/drawing/2014/main" id="{5122B2CB-2F13-1254-5812-873959BA6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9" name="Espace réservé du texte 5">
            <a:extLst>
              <a:ext uri="{FF2B5EF4-FFF2-40B4-BE49-F238E27FC236}">
                <a16:creationId xmlns:a16="http://schemas.microsoft.com/office/drawing/2014/main" id="{413F80F0-575B-8346-0563-828649DC21B3}"/>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كتابة مشتركة لنص وصفي.</a:t>
            </a:r>
          </a:p>
        </p:txBody>
      </p:sp>
      <p:sp>
        <p:nvSpPr>
          <p:cNvPr id="20" name="ZoneTexte 19">
            <a:extLst>
              <a:ext uri="{FF2B5EF4-FFF2-40B4-BE49-F238E27FC236}">
                <a16:creationId xmlns:a16="http://schemas.microsoft.com/office/drawing/2014/main" id="{37244DAA-70BD-0EB9-0E2A-8FF0D6F68D31}"/>
              </a:ext>
            </a:extLst>
          </p:cNvPr>
          <p:cNvSpPr txBox="1"/>
          <p:nvPr/>
        </p:nvSpPr>
        <p:spPr>
          <a:xfrm>
            <a:off x="4470400" y="4692778"/>
            <a:ext cx="2132384" cy="461665"/>
          </a:xfrm>
          <a:prstGeom prst="rect">
            <a:avLst/>
          </a:prstGeom>
          <a:noFill/>
        </p:spPr>
        <p:txBody>
          <a:bodyPr wrap="square" rtlCol="0">
            <a:spAutoFit/>
          </a:bodyPr>
          <a:lstStyle/>
          <a:p>
            <a:pPr algn="r" rtl="1">
              <a:defRPr/>
            </a:pPr>
            <a:r>
              <a:rPr lang="fr-MA" sz="2400" b="1" dirty="0">
                <a:solidFill>
                  <a:srgbClr val="424D7B"/>
                </a:solidFill>
                <a:latin typeface="Microsoft Uighur" panose="02000000000000000000" pitchFamily="2" charset="-78"/>
                <a:cs typeface="Microsoft Uighur" panose="02000000000000000000" pitchFamily="2" charset="-78"/>
              </a:rPr>
              <a:t> - 03</a:t>
            </a:r>
            <a:r>
              <a:rPr lang="ar-MA" sz="2400" b="1" dirty="0">
                <a:solidFill>
                  <a:srgbClr val="424D7B"/>
                </a:solidFill>
                <a:latin typeface="Microsoft Uighur" panose="02000000000000000000" pitchFamily="2" charset="-78"/>
                <a:cs typeface="Microsoft Uighur" panose="02000000000000000000" pitchFamily="2" charset="-78"/>
              </a:rPr>
              <a:t>إنتاج كتابي (ح5)</a:t>
            </a:r>
          </a:p>
        </p:txBody>
      </p:sp>
      <p:pic>
        <p:nvPicPr>
          <p:cNvPr id="25" name="Espace réservé pour une image  20">
            <a:extLst>
              <a:ext uri="{FF2B5EF4-FFF2-40B4-BE49-F238E27FC236}">
                <a16:creationId xmlns:a16="http://schemas.microsoft.com/office/drawing/2014/main" id="{FCEDADDC-C8B3-2262-2D1E-64034BFF7A43}"/>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26" name="Espace réservé pour une image  20">
            <a:extLst>
              <a:ext uri="{FF2B5EF4-FFF2-40B4-BE49-F238E27FC236}">
                <a16:creationId xmlns:a16="http://schemas.microsoft.com/office/drawing/2014/main" id="{25ED225A-DBE3-A7C4-0E10-BF45DC72DA8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40303" y="3241324"/>
            <a:ext cx="468000" cy="468000"/>
          </a:xfrm>
          <a:prstGeom prst="rect">
            <a:avLst/>
          </a:prstGeom>
        </p:spPr>
      </p:pic>
      <p:sp>
        <p:nvSpPr>
          <p:cNvPr id="27" name="Titre 1">
            <a:extLst>
              <a:ext uri="{FF2B5EF4-FFF2-40B4-BE49-F238E27FC236}">
                <a16:creationId xmlns:a16="http://schemas.microsoft.com/office/drawing/2014/main" id="{8117BE18-4D07-E6D0-80C6-67538DF18C2B}"/>
              </a:ext>
            </a:extLst>
          </p:cNvPr>
          <p:cNvSpPr>
            <a:spLocks noGrp="1"/>
          </p:cNvSpPr>
          <p:nvPr>
            <p:ph type="title"/>
          </p:nvPr>
        </p:nvSpPr>
        <p:spPr/>
        <p:txBody>
          <a:bodyPr/>
          <a:lstStyle/>
          <a:p>
            <a:pPr rtl="1"/>
            <a:r>
              <a:rPr lang="ar-MA" dirty="0">
                <a:cs typeface="Microsoft Uighur" panose="02000000000000000000" pitchFamily="2" charset="-78"/>
              </a:rPr>
              <a:t>هيكلة حصة اليوم</a:t>
            </a:r>
            <a:endParaRPr lang="fr-MA" dirty="0">
              <a:cs typeface="+mn-cs"/>
            </a:endParaRPr>
          </a:p>
        </p:txBody>
      </p:sp>
      <p:pic>
        <p:nvPicPr>
          <p:cNvPr id="2" name="Image 1">
            <a:extLst>
              <a:ext uri="{FF2B5EF4-FFF2-40B4-BE49-F238E27FC236}">
                <a16:creationId xmlns:a16="http://schemas.microsoft.com/office/drawing/2014/main" id="{2925332B-9292-B41E-9DDC-08A1B25B5FFE}"/>
              </a:ext>
            </a:extLst>
          </p:cNvPr>
          <p:cNvPicPr>
            <a:picLocks noChangeAspect="1"/>
          </p:cNvPicPr>
          <p:nvPr/>
        </p:nvPicPr>
        <p:blipFill>
          <a:blip r:embed="rId5"/>
          <a:srcRect/>
          <a:stretch/>
        </p:blipFill>
        <p:spPr>
          <a:xfrm>
            <a:off x="6835053" y="4724105"/>
            <a:ext cx="536339" cy="540000"/>
          </a:xfrm>
          <a:prstGeom prst="rect">
            <a:avLst/>
          </a:prstGeom>
        </p:spPr>
      </p:pic>
    </p:spTree>
    <p:extLst>
      <p:ext uri="{BB962C8B-B14F-4D97-AF65-F5344CB8AC3E}">
        <p14:creationId xmlns:p14="http://schemas.microsoft.com/office/powerpoint/2010/main" val="21256087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2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14"/>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250"/>
                                        <p:tgtEl>
                                          <p:spTgt spid="15"/>
                                        </p:tgtEl>
                                      </p:cBhvr>
                                    </p:animEffect>
                                  </p:childTnLst>
                                </p:cTn>
                              </p:par>
                              <p:par>
                                <p:cTn id="22" presetID="10" presetClass="entr" presetSubtype="0" fill="hold" nodeType="withEffect">
                                  <p:stCondLst>
                                    <p:cond delay="12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9"/>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250"/>
                                        <p:tgtEl>
                                          <p:spTgt spid="20"/>
                                        </p:tgtEl>
                                      </p:cBhvr>
                                    </p:animEffect>
                                  </p:childTnLst>
                                </p:cTn>
                              </p:par>
                              <p:par>
                                <p:cTn id="31" presetID="10" presetClass="entr" presetSubtype="0" fill="hold" nodeType="withEffect">
                                  <p:stCondLst>
                                    <p:cond delay="12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28474C2-95CD-8397-D01D-B3E298C554A1}"/>
              </a:ext>
            </a:extLst>
          </p:cNvPr>
          <p:cNvGrpSpPr/>
          <p:nvPr/>
        </p:nvGrpSpPr>
        <p:grpSpPr>
          <a:xfrm>
            <a:off x="497840" y="2983609"/>
            <a:ext cx="7375439"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543743" y="3134373"/>
              <a:ext cx="5025090"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إنتاج فقرة انطلاقا من مفردات معجم الأسبوع.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497840" y="3839548"/>
            <a:ext cx="7375439"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634050" y="3169215"/>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فهم قصيدة "المشاعر أحوال" واستثمار مضامينها.</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497839" y="4730329"/>
            <a:ext cx="7375439" cy="890781"/>
            <a:chOff x="1331544"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3"/>
            <a:stretch>
              <a:fillRect/>
            </a:stretch>
          </p:blipFill>
          <p:spPr>
            <a:xfrm>
              <a:off x="1331544"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634051" y="3134373"/>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كتابة  مقال إخباري. </a:t>
              </a:r>
            </a:p>
          </p:txBody>
        </p:sp>
      </p:grpSp>
      <p:sp>
        <p:nvSpPr>
          <p:cNvPr id="8" name="Titre 1">
            <a:extLst>
              <a:ext uri="{FF2B5EF4-FFF2-40B4-BE49-F238E27FC236}">
                <a16:creationId xmlns:a16="http://schemas.microsoft.com/office/drawing/2014/main" id="{AED09EC7-68C0-AD0C-91C0-0AF145052C15}"/>
              </a:ext>
            </a:extLst>
          </p:cNvPr>
          <p:cNvSpPr>
            <a:spLocks noGrp="1"/>
          </p:cNvSpPr>
          <p:nvPr>
            <p:ph type="title"/>
          </p:nvPr>
        </p:nvSpPr>
        <p:spPr>
          <a:xfrm>
            <a:off x="628650" y="1219195"/>
            <a:ext cx="7886700" cy="720000"/>
          </a:xfrm>
        </p:spPr>
        <p:txBody>
          <a:bodyPr/>
          <a:lstStyle/>
          <a:p>
            <a:r>
              <a:rPr lang="ar-MA" sz="5400" dirty="0">
                <a:solidFill>
                  <a:srgbClr val="424D7B"/>
                </a:solidFill>
                <a:latin typeface="Microsoft Uighur" panose="02000000000000000000" pitchFamily="2" charset="-78"/>
                <a:cs typeface="Microsoft Uighur" panose="02000000000000000000" pitchFamily="2" charset="-78"/>
              </a:rPr>
              <a:t>عند نهاية الحصة</a:t>
            </a:r>
            <a:endParaRPr lang="fr-MA" sz="5400" dirty="0">
              <a:solidFill>
                <a:srgbClr val="424D7B"/>
              </a:solidFill>
              <a:latin typeface="Microsoft Uighur" panose="02000000000000000000" pitchFamily="2" charset="-78"/>
              <a:cs typeface="Microsoft Uighur" panose="02000000000000000000" pitchFamily="2" charset="-78"/>
            </a:endParaRPr>
          </a:p>
        </p:txBody>
      </p:sp>
      <p:sp>
        <p:nvSpPr>
          <p:cNvPr id="9" name="TextBox 9">
            <a:extLst>
              <a:ext uri="{FF2B5EF4-FFF2-40B4-BE49-F238E27FC236}">
                <a16:creationId xmlns:a16="http://schemas.microsoft.com/office/drawing/2014/main" id="{B81D4016-644A-3144-B6AC-89B858386521}"/>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SA" sz="3200" b="1" kern="0" dirty="0">
                <a:solidFill>
                  <a:srgbClr val="C00000"/>
                </a:solidFill>
                <a:latin typeface="Microsoft Uighur" panose="02000000000000000000" pitchFamily="2" charset="-78"/>
                <a:cs typeface="Microsoft Uighur" panose="02000000000000000000" pitchFamily="2" charset="-78"/>
              </a:rPr>
              <a:t> </a:t>
            </a:r>
            <a:r>
              <a:rPr lang="fr-FR" sz="3200" b="1" kern="0" dirty="0">
                <a:solidFill>
                  <a:srgbClr val="C00000"/>
                </a:solidFill>
                <a:latin typeface="Microsoft Uighur" panose="02000000000000000000" pitchFamily="2" charset="-78"/>
                <a:cs typeface="Microsoft Uighur" panose="02000000000000000000" pitchFamily="2" charset="-78"/>
              </a:rPr>
              <a:t>%</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AE" sz="4000" dirty="0">
                <a:latin typeface="Microsoft Uighur" panose="02000000000000000000" pitchFamily="2" charset="-78"/>
                <a:cs typeface="Microsoft Uighur" panose="02000000000000000000" pitchFamily="2" charset="-78"/>
              </a:rPr>
              <a:t> </a:t>
            </a:r>
            <a:r>
              <a:rPr lang="ar-MA" sz="4000" dirty="0">
                <a:latin typeface="Microsoft Uighur" panose="02000000000000000000" pitchFamily="2" charset="-78"/>
                <a:cs typeface="Microsoft Uighur" panose="02000000000000000000" pitchFamily="2" charset="-78"/>
              </a:rPr>
              <a:t>افتتاح الحصة</a:t>
            </a:r>
            <a:endParaRPr lang="fr-MA" sz="4400" dirty="0">
              <a:latin typeface="Microsoft Uighur" panose="02000000000000000000" pitchFamily="2" charset="-78"/>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70872" y="1054536"/>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77740" y="2690694"/>
            <a:ext cx="4500000" cy="129258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 ؛</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افتتاح الحصة. </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70872" y="176908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889033"/>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5911" y="1752077"/>
            <a:ext cx="576000" cy="576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D14D-010C-AAA2-2664-C1A77E12526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970CAAC-CF29-D020-CBCF-FCB0C6E3D42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سنبدأ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CDD09D1E-BAB1-7053-E918-C366FA79F1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 name="Rectangle 1">
            <a:extLst>
              <a:ext uri="{FF2B5EF4-FFF2-40B4-BE49-F238E27FC236}">
                <a16:creationId xmlns:a16="http://schemas.microsoft.com/office/drawing/2014/main" id="{0381C862-4459-1441-E73B-7922C5E3843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4" name="Rectangle 3">
            <a:extLst>
              <a:ext uri="{FF2B5EF4-FFF2-40B4-BE49-F238E27FC236}">
                <a16:creationId xmlns:a16="http://schemas.microsoft.com/office/drawing/2014/main" id="{C94DDC52-DF50-35CE-313B-CE4B912126FA}"/>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5" name="Rectangle 4">
            <a:extLst>
              <a:ext uri="{FF2B5EF4-FFF2-40B4-BE49-F238E27FC236}">
                <a16:creationId xmlns:a16="http://schemas.microsoft.com/office/drawing/2014/main" id="{EDEAC476-51B5-5D04-1204-3561E512EDC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A06CBF4A-49E3-9DC5-0F9D-93E9B81D979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8" name="Image 7">
            <a:extLst>
              <a:ext uri="{FF2B5EF4-FFF2-40B4-BE49-F238E27FC236}">
                <a16:creationId xmlns:a16="http://schemas.microsoft.com/office/drawing/2014/main" id="{BDDA2EFF-08F2-E7AB-9E29-C23F1BE294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B46F467D-E198-077F-CFA4-C3636D8547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2FF5DE06-A3FA-0B3C-0365-D7624BCD74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CF28592C-09FF-06FB-DAD6-CA9661AF68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Espace réservé pour une image  13">
            <a:extLst>
              <a:ext uri="{FF2B5EF4-FFF2-40B4-BE49-F238E27FC236}">
                <a16:creationId xmlns:a16="http://schemas.microsoft.com/office/drawing/2014/main" id="{14923E76-ABF3-E45F-DFFC-FD1D05CE5677}"/>
              </a:ext>
            </a:extLst>
          </p:cNvPr>
          <p:cNvPicPr>
            <a:picLocks noChangeAspect="1"/>
          </p:cNvPicPr>
          <p:nvPr/>
        </p:nvPicPr>
        <p:blipFill rotWithShape="1">
          <a:blip r:embed="rId7">
            <a:extLst>
              <a:ext uri="{28A0092B-C50C-407E-A947-70E740481C1C}">
                <a14:useLocalDpi xmlns:a14="http://schemas.microsoft.com/office/drawing/2010/main" val="0"/>
              </a:ext>
            </a:extLst>
          </a:blip>
          <a:srcRect l="-17383" r="-17383"/>
          <a:stretch>
            <a:fillRect/>
          </a:stretch>
        </p:blipFill>
        <p:spPr>
          <a:xfrm>
            <a:off x="122463" y="1850008"/>
            <a:ext cx="8194990" cy="4505212"/>
          </a:xfrm>
          <a:prstGeom prst="roundRect">
            <a:avLst/>
          </a:prstGeom>
        </p:spPr>
      </p:pic>
    </p:spTree>
    <p:extLst>
      <p:ext uri="{BB962C8B-B14F-4D97-AF65-F5344CB8AC3E}">
        <p14:creationId xmlns:p14="http://schemas.microsoft.com/office/powerpoint/2010/main" val="82256097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C425-6212-F97D-7780-92261FAD712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BACD15-AE95-D457-E3EC-6D33751C385D}"/>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بهذه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a:t>
            </a:r>
            <a:r>
              <a:rPr lang="ar-MA" sz="2400" b="1" dirty="0">
                <a:solidFill>
                  <a:schemeClr val="bg1">
                    <a:lumMod val="50000"/>
                  </a:schemeClr>
                </a:solidFill>
                <a:ea typeface="Calibri" panose="020F0502020204030204" pitchFamily="34" charset="0"/>
                <a:cs typeface="Microsoft Uighur" panose="02000000000000000000" pitchFamily="2" charset="-78"/>
              </a:rPr>
              <a:t>بها؟</a:t>
            </a:r>
            <a:endParaRPr lang="fr-FR"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242B67BF-E9F5-FB66-1E89-3F4534CD99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F68439D6-4B65-6125-AA06-FE11FF56C78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4" name="Rectangle 3">
            <a:extLst>
              <a:ext uri="{FF2B5EF4-FFF2-40B4-BE49-F238E27FC236}">
                <a16:creationId xmlns:a16="http://schemas.microsoft.com/office/drawing/2014/main" id="{FEC7F37C-B8B6-5797-1BCD-38388544668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 ح5</a:t>
            </a:r>
          </a:p>
        </p:txBody>
      </p:sp>
      <p:sp>
        <p:nvSpPr>
          <p:cNvPr id="5" name="Rectangle 4">
            <a:extLst>
              <a:ext uri="{FF2B5EF4-FFF2-40B4-BE49-F238E27FC236}">
                <a16:creationId xmlns:a16="http://schemas.microsoft.com/office/drawing/2014/main" id="{B0E5ED07-6F8D-E910-74B2-C6BB566A2217}"/>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1000"/>
                  </a:srgbClr>
                </a:solidFill>
                <a:latin typeface="Arial" panose="020B0604020202020204" pitchFamily="34" charset="0"/>
              </a:rPr>
              <a:t>قـــــراءة ح4</a:t>
            </a:r>
          </a:p>
        </p:txBody>
      </p:sp>
      <p:sp>
        <p:nvSpPr>
          <p:cNvPr id="7" name="Rectangle 6">
            <a:extLst>
              <a:ext uri="{FF2B5EF4-FFF2-40B4-BE49-F238E27FC236}">
                <a16:creationId xmlns:a16="http://schemas.microsoft.com/office/drawing/2014/main" id="{D68BB142-606D-1985-F6A5-3A7B8294CB82}"/>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8" name="Image 7">
            <a:extLst>
              <a:ext uri="{FF2B5EF4-FFF2-40B4-BE49-F238E27FC236}">
                <a16:creationId xmlns:a16="http://schemas.microsoft.com/office/drawing/2014/main" id="{FA303382-B8C5-2BEB-5E80-85815B60D0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89ADBAD5-1860-7370-6946-9F7CC3EE7E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EDA62ACC-72D3-3A5E-CA99-BDC00BCFE6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AC818ED0-EFE9-5927-A3CF-76C437B8C3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2" name="Espace réservé du texte 2">
            <a:extLst>
              <a:ext uri="{FF2B5EF4-FFF2-40B4-BE49-F238E27FC236}">
                <a16:creationId xmlns:a16="http://schemas.microsoft.com/office/drawing/2014/main" id="{3900F66F-C35C-F46D-6668-E74A99A25830}"/>
              </a:ext>
            </a:extLst>
          </p:cNvPr>
          <p:cNvSpPr txBox="1">
            <a:spLocks/>
          </p:cNvSpPr>
          <p:nvPr/>
        </p:nvSpPr>
        <p:spPr>
          <a:xfrm>
            <a:off x="1623331" y="3450782"/>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3200" b="1" dirty="0">
                <a:solidFill>
                  <a:srgbClr val="424D7B"/>
                </a:solidFill>
                <a:latin typeface="Microsoft Uighur" panose="02000000000000000000" pitchFamily="2" charset="-78"/>
                <a:ea typeface="+mn-ea"/>
                <a:cs typeface="Microsoft Uighur" panose="02000000000000000000" pitchFamily="2" charset="-78"/>
              </a:rPr>
              <a:t>أُصَحِّحُ أَخْطائي عَلى كُرّاسَتي وَدَفْتَري.</a:t>
            </a:r>
            <a:endParaRPr lang="ar-MA" sz="3200" b="1" dirty="0">
              <a:solidFill>
                <a:srgbClr val="424D7B"/>
              </a:solidFill>
            </a:endParaRPr>
          </a:p>
        </p:txBody>
      </p:sp>
      <p:pic>
        <p:nvPicPr>
          <p:cNvPr id="17" name="Image 16" descr="Une image contenant dessin humoristique, Animation, Dessin animé, clipart&#10;&#10;Le contenu généré par l’IA peut être incorrect.">
            <a:extLst>
              <a:ext uri="{FF2B5EF4-FFF2-40B4-BE49-F238E27FC236}">
                <a16:creationId xmlns:a16="http://schemas.microsoft.com/office/drawing/2014/main" id="{9201F126-8458-C349-11E0-1F5B605C1F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3520" y="2098144"/>
            <a:ext cx="1047241"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Image 17" descr="Une image contenant Animation, dessin humoristique, Dessin animé, illustration&#10;&#10;Le contenu généré par l’IA peut être incorrect.">
            <a:extLst>
              <a:ext uri="{FF2B5EF4-FFF2-40B4-BE49-F238E27FC236}">
                <a16:creationId xmlns:a16="http://schemas.microsoft.com/office/drawing/2014/main" id="{123545DC-795C-9B7C-4255-2E8590CE1A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6427" y="3222814"/>
            <a:ext cx="955347" cy="955347"/>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Espace réservé du texte 2">
            <a:extLst>
              <a:ext uri="{FF2B5EF4-FFF2-40B4-BE49-F238E27FC236}">
                <a16:creationId xmlns:a16="http://schemas.microsoft.com/office/drawing/2014/main" id="{89EBC36E-5FB2-23A1-B1AC-D67E474EBCED}"/>
              </a:ext>
            </a:extLst>
          </p:cNvPr>
          <p:cNvSpPr txBox="1">
            <a:spLocks/>
          </p:cNvSpPr>
          <p:nvPr/>
        </p:nvSpPr>
        <p:spPr>
          <a:xfrm>
            <a:off x="1623331" y="4481392"/>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RPr lang="en-US"/>
            </a:defPPr>
            <a:lvl1pPr marR="0" lvl="0" algn="r" rtl="1">
              <a:lnSpc>
                <a:spcPct val="100000"/>
              </a:lnSpc>
              <a:spcBef>
                <a:spcPts val="0"/>
              </a:spcBef>
              <a:spcAft>
                <a:spcPts val="0"/>
              </a:spcAft>
              <a:buClr>
                <a:srgbClr val="000000"/>
              </a:buClr>
              <a:buFont typeface="Arial"/>
              <a:defRPr sz="3200" b="1" i="0" u="none" strike="noStrike" cap="none">
                <a:solidFill>
                  <a:srgbClr val="424D7B"/>
                </a:solidFill>
                <a:latin typeface="Microsoft Uighur" panose="02000000000000000000" pitchFamily="2" charset="-78"/>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MA" dirty="0"/>
              <a:t>أَتَحَدَّثُ بِلُغَةٍ عَرَبِيَّةٍ سَليمَةٍ مِنَ ٱلأَخْطاءِ.</a:t>
            </a:r>
          </a:p>
        </p:txBody>
      </p:sp>
      <p:sp>
        <p:nvSpPr>
          <p:cNvPr id="20" name="Ellipse 19">
            <a:extLst>
              <a:ext uri="{FF2B5EF4-FFF2-40B4-BE49-F238E27FC236}">
                <a16:creationId xmlns:a16="http://schemas.microsoft.com/office/drawing/2014/main" id="{0B1F76E4-91F6-95EC-247A-71CAC3AB6624}"/>
              </a:ext>
            </a:extLst>
          </p:cNvPr>
          <p:cNvSpPr/>
          <p:nvPr/>
        </p:nvSpPr>
        <p:spPr>
          <a:xfrm>
            <a:off x="6795840" y="2090387"/>
            <a:ext cx="958027" cy="955347"/>
          </a:xfrm>
          <a:prstGeom prst="ellipse">
            <a:avLst/>
          </a:prstGeom>
          <a:blipFill>
            <a:blip r:embed="rId9"/>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23" name="Image 22" descr="Une image contenant dessin humoristique, jouet, Animation, Dessin animé&#10;&#10;Le contenu généré par l’IA peut être incorrect.">
            <a:extLst>
              <a:ext uri="{FF2B5EF4-FFF2-40B4-BE49-F238E27FC236}">
                <a16:creationId xmlns:a16="http://schemas.microsoft.com/office/drawing/2014/main" id="{8D3D5649-AA33-6CD2-FD49-A2306742E9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38805" y="2153494"/>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Image 23">
            <a:extLst>
              <a:ext uri="{FF2B5EF4-FFF2-40B4-BE49-F238E27FC236}">
                <a16:creationId xmlns:a16="http://schemas.microsoft.com/office/drawing/2014/main" id="{34CF2B15-1DB8-CD98-8134-944F6DA815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3164" y="2195629"/>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Image 24" descr="Une image contenant dessin humoristique, Dessin animé, Animation, clipart&#10;&#10;Le contenu généré par l’IA peut être incorrect.">
            <a:extLst>
              <a:ext uri="{FF2B5EF4-FFF2-40B4-BE49-F238E27FC236}">
                <a16:creationId xmlns:a16="http://schemas.microsoft.com/office/drawing/2014/main" id="{AEB14D02-9218-DEB0-93F0-21BF0718BB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40548" y="2110525"/>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5690372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8121-6896-00B9-00CE-D40E7CF3057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E11599-09A6-449B-2E99-51A7FE5F1E9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الكراسة والدفتر واللوحة في القمطر.</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Class AR_NV_06_1 (1)">
            <a:hlinkClick r:id="" action="ppaction://media"/>
            <a:extLst>
              <a:ext uri="{FF2B5EF4-FFF2-40B4-BE49-F238E27FC236}">
                <a16:creationId xmlns:a16="http://schemas.microsoft.com/office/drawing/2014/main" id="{C568DA23-2903-C83A-1C0C-E654613EEA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2" y="1794891"/>
            <a:ext cx="7038975" cy="3959225"/>
          </a:xfrm>
          <a:prstGeom prst="rect">
            <a:avLst/>
          </a:prstGeom>
          <a:ln>
            <a:noFill/>
          </a:ln>
          <a:effectLst>
            <a:softEdge rad="112500"/>
          </a:effectLst>
        </p:spPr>
      </p:pic>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D2ACF57-37B7-77CE-3564-4641A784296E}"/>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F6A6F858-FF41-2A0F-E1BF-BF01BD02A8A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22" name="Rectangle 21">
            <a:extLst>
              <a:ext uri="{FF2B5EF4-FFF2-40B4-BE49-F238E27FC236}">
                <a16:creationId xmlns:a16="http://schemas.microsoft.com/office/drawing/2014/main" id="{AD776600-D1B1-A1EC-E441-53D945ECA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56C09742-813D-F83A-1C94-F548218FC6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D7E56E79-BFDD-2B67-5180-090BF429BC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AE33F787-C1A3-FCF9-D699-5DF302D6FC7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C6E78D26-6984-6017-CCD0-B84B1F30BD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85CF4FD0-248F-7045-B9D5-89F08F82A85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1D20BF1C-8868-FFD1-4EF4-ED3C1261BE6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9" name="Image 28" descr="Une image contenant noir, obscurité&#10;&#10;Le contenu généré par l’IA peut être incorrect.">
            <a:extLst>
              <a:ext uri="{FF2B5EF4-FFF2-40B4-BE49-F238E27FC236}">
                <a16:creationId xmlns:a16="http://schemas.microsoft.com/office/drawing/2014/main" id="{D19CD8BD-4A82-D41A-7C91-597B46D193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782512" y="6181007"/>
            <a:ext cx="540000" cy="540000"/>
          </a:xfrm>
          <a:prstGeom prst="rect">
            <a:avLst/>
          </a:prstGeom>
        </p:spPr>
      </p:pic>
    </p:spTree>
    <p:extLst>
      <p:ext uri="{BB962C8B-B14F-4D97-AF65-F5344CB8AC3E}">
        <p14:creationId xmlns:p14="http://schemas.microsoft.com/office/powerpoint/2010/main" val="2111333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2"/>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3A13C9-B9C6-1682-208C-A5E4066354C0}"/>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ستوظفون أهم المفردات التي تعلمتموها خلال الأسبوع الجاري لإنتاج فقرة. </a:t>
            </a: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92824370-8087-A6E2-6460-8054B8E5687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F89034D4-0A72-DDBC-93E8-6C9D9966669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6" name="Rectangle 5">
            <a:extLst>
              <a:ext uri="{FF2B5EF4-FFF2-40B4-BE49-F238E27FC236}">
                <a16:creationId xmlns:a16="http://schemas.microsoft.com/office/drawing/2014/main" id="{48A4B03F-9704-C3E4-B741-E1F95095FB3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72891629-1D6F-F544-775C-A3562373E8A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C3D79841-A72C-7F20-6FBA-161975F47533}"/>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8DDF7F59-4C21-17A1-A019-B44B8FDBBD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DEBFB8D5-E1E0-3A83-012B-77AFFE6E8E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87BA24E3-36CC-1CE5-C2FB-EF52562C05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17F93882-9068-99B4-11B5-02A0C549BA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4" name="ZoneTexte 13">
            <a:extLst>
              <a:ext uri="{FF2B5EF4-FFF2-40B4-BE49-F238E27FC236}">
                <a16:creationId xmlns:a16="http://schemas.microsoft.com/office/drawing/2014/main" id="{D778E519-8A1D-A095-C0BF-2EF830F2E935}"/>
              </a:ext>
            </a:extLst>
          </p:cNvPr>
          <p:cNvSpPr txBox="1"/>
          <p:nvPr/>
        </p:nvSpPr>
        <p:spPr>
          <a:xfrm>
            <a:off x="1501486" y="3218880"/>
            <a:ext cx="6141028" cy="883228"/>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4400" b="1" dirty="0">
                <a:solidFill>
                  <a:srgbClr val="424D7B"/>
                </a:solidFill>
                <a:latin typeface="Microsoft Uighur" panose="02000000000000000000" pitchFamily="2" charset="-78"/>
                <a:cs typeface="Microsoft Uighur" panose="02000000000000000000" pitchFamily="2" charset="-78"/>
              </a:rPr>
              <a:t>أُوَظِّفُ مُعْجَمَ ٱلْأُسْبوعِ في إِنْتاجِ فِقْرَةٍ.</a:t>
            </a:r>
            <a:endParaRPr lang="fr-FR" sz="4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5137701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C58D8-5D68-153A-E34C-1E31EB7BDA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F13C82-AB5F-3D72-1453-9070E476D94A}"/>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البداية، من يذكرنا بالمفردات الجديدة التي تعلمتموها في هذا الأسبوع . </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CC4B5880-95B8-008E-F2C4-1BF1414440D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C4D02296-1B06-568C-7CA4-957DF496A65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5" name="Rectangle 4">
            <a:extLst>
              <a:ext uri="{FF2B5EF4-FFF2-40B4-BE49-F238E27FC236}">
                <a16:creationId xmlns:a16="http://schemas.microsoft.com/office/drawing/2014/main" id="{091475E3-D059-CD52-8847-3E8B332526B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DBD35F02-C18F-0E5C-30EC-9784C83C2A98}"/>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B800B73B-6577-48D8-A723-53A812319AF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2885E83E-FB73-4D62-D6B6-5ED6952005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1226395A-C343-B17B-AE95-B5BDE85B21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6F574D4F-EF3F-E616-D0F3-5D8C2752CC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414A440E-0BE3-1360-43F4-49153EBF13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3" name="ZoneTexte 12">
            <a:extLst>
              <a:ext uri="{FF2B5EF4-FFF2-40B4-BE49-F238E27FC236}">
                <a16:creationId xmlns:a16="http://schemas.microsoft.com/office/drawing/2014/main" id="{5BA3B0A9-0A07-96A4-6CA8-2C29AFCBA946}"/>
              </a:ext>
            </a:extLst>
          </p:cNvPr>
          <p:cNvSpPr txBox="1"/>
          <p:nvPr/>
        </p:nvSpPr>
        <p:spPr>
          <a:xfrm>
            <a:off x="1506681" y="2987386"/>
            <a:ext cx="6141028" cy="1600438"/>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4400" b="1" dirty="0">
                <a:solidFill>
                  <a:srgbClr val="424D7B"/>
                </a:solidFill>
                <a:latin typeface="Microsoft Uighur" panose="02000000000000000000" pitchFamily="2" charset="-78"/>
                <a:cs typeface="Microsoft Uighur" panose="02000000000000000000" pitchFamily="2" charset="-78"/>
              </a:rPr>
              <a:t>ما ٱلْمُفْرَداتُ ٱلْجَديدةُ ٱلَّتي تَعَلَّمْتُموها خَلالَ هذا ٱلْأُسْبوعِ؟</a:t>
            </a:r>
            <a:endParaRPr lang="fr-FR" sz="4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5755482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F2DAC-24B9-84B4-5719-BBC8ECEE25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1D6402-A406-2130-4C41-590FB79106D2}"/>
              </a:ext>
            </a:extLst>
          </p:cNvPr>
          <p:cNvSpPr>
            <a:spLocks noGrp="1"/>
          </p:cNvSpPr>
          <p:nvPr>
            <p:ph type="title"/>
          </p:nvPr>
        </p:nvSpPr>
        <p:spPr>
          <a:xfrm>
            <a:off x="623416" y="755908"/>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بعضها. من يقرأ؟</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B4E129A2-B180-94C3-B255-5711BBB7BA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6" name="Rectangle 5">
            <a:extLst>
              <a:ext uri="{FF2B5EF4-FFF2-40B4-BE49-F238E27FC236}">
                <a16:creationId xmlns:a16="http://schemas.microsoft.com/office/drawing/2014/main" id="{61D77C25-A673-9D51-6052-89869F1F6B4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2" name="Rectangle 11">
            <a:extLst>
              <a:ext uri="{FF2B5EF4-FFF2-40B4-BE49-F238E27FC236}">
                <a16:creationId xmlns:a16="http://schemas.microsoft.com/office/drawing/2014/main" id="{04E46EA7-3C95-4A0A-06F1-B12C44E7AB7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076434F6-D25D-FAA6-AAF2-5AECF55BEB6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1" name="Rectangle 20">
            <a:extLst>
              <a:ext uri="{FF2B5EF4-FFF2-40B4-BE49-F238E27FC236}">
                <a16:creationId xmlns:a16="http://schemas.microsoft.com/office/drawing/2014/main" id="{A0D4019B-6D06-6BC8-446B-CDC11F7C50C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DFA8C273-F446-06D5-42C9-3F87CB6CF3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DFF44B03-C0F6-D74D-B128-391553F753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7B103AEC-0732-40B2-1C18-70904FFC80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B08CF466-BDC4-5CB9-AF56-7EC14C6CE3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29" name="ZoneTexte 28">
            <a:extLst>
              <a:ext uri="{FF2B5EF4-FFF2-40B4-BE49-F238E27FC236}">
                <a16:creationId xmlns:a16="http://schemas.microsoft.com/office/drawing/2014/main" id="{C8F2A1CE-FA61-A7FB-225B-4440BCC69AE1}"/>
              </a:ext>
            </a:extLst>
          </p:cNvPr>
          <p:cNvSpPr txBox="1"/>
          <p:nvPr/>
        </p:nvSpPr>
        <p:spPr>
          <a:xfrm>
            <a:off x="3276989" y="3048528"/>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اَلطَّبيعَةُ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0" name="ZoneTexte 29">
            <a:extLst>
              <a:ext uri="{FF2B5EF4-FFF2-40B4-BE49-F238E27FC236}">
                <a16:creationId xmlns:a16="http://schemas.microsoft.com/office/drawing/2014/main" id="{5A1FEEEC-193D-B575-CA7B-0A10AB35CF02}"/>
              </a:ext>
            </a:extLst>
          </p:cNvPr>
          <p:cNvSpPr txBox="1"/>
          <p:nvPr/>
        </p:nvSpPr>
        <p:spPr>
          <a:xfrm>
            <a:off x="644325" y="1926025"/>
            <a:ext cx="2286412"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اَلْقَسَماتُ</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1" name="ZoneTexte 30">
            <a:extLst>
              <a:ext uri="{FF2B5EF4-FFF2-40B4-BE49-F238E27FC236}">
                <a16:creationId xmlns:a16="http://schemas.microsoft.com/office/drawing/2014/main" id="{6499DBDD-249D-66E9-4F96-E923CA47AC27}"/>
              </a:ext>
            </a:extLst>
          </p:cNvPr>
          <p:cNvSpPr txBox="1"/>
          <p:nvPr/>
        </p:nvSpPr>
        <p:spPr>
          <a:xfrm>
            <a:off x="3266317" y="1940416"/>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اَلْأَحْوالُ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2" name="Google Shape;452;p158">
            <a:extLst>
              <a:ext uri="{FF2B5EF4-FFF2-40B4-BE49-F238E27FC236}">
                <a16:creationId xmlns:a16="http://schemas.microsoft.com/office/drawing/2014/main" id="{1002D6E2-D555-2268-9B8A-FDB49B3B93C3}"/>
              </a:ext>
            </a:extLst>
          </p:cNvPr>
          <p:cNvSpPr txBox="1"/>
          <p:nvPr/>
        </p:nvSpPr>
        <p:spPr>
          <a:xfrm>
            <a:off x="623415" y="3032228"/>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اَلتُّراثُ </a:t>
            </a:r>
            <a:r>
              <a:rPr lang="ar-MA" b="1" dirty="0" err="1">
                <a:solidFill>
                  <a:srgbClr val="424D7C"/>
                </a:solidFill>
                <a:sym typeface="Sakkal Majalla"/>
              </a:rPr>
              <a:t>ٱلْفَنِّيُّ</a:t>
            </a:r>
            <a:endParaRPr b="1" dirty="0">
              <a:solidFill>
                <a:srgbClr val="424D7C"/>
              </a:solidFill>
              <a:sym typeface="Calibri"/>
            </a:endParaRPr>
          </a:p>
        </p:txBody>
      </p:sp>
      <p:sp>
        <p:nvSpPr>
          <p:cNvPr id="33" name="Google Shape;452;p158">
            <a:extLst>
              <a:ext uri="{FF2B5EF4-FFF2-40B4-BE49-F238E27FC236}">
                <a16:creationId xmlns:a16="http://schemas.microsoft.com/office/drawing/2014/main" id="{20CD8CBF-A717-8BA9-DCC4-054820346558}"/>
              </a:ext>
            </a:extLst>
          </p:cNvPr>
          <p:cNvSpPr txBox="1"/>
          <p:nvPr/>
        </p:nvSpPr>
        <p:spPr>
          <a:xfrm>
            <a:off x="3208232" y="4048638"/>
            <a:ext cx="2505709"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اَلنَّقْشُ </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34" name="Google Shape;452;p158">
            <a:extLst>
              <a:ext uri="{FF2B5EF4-FFF2-40B4-BE49-F238E27FC236}">
                <a16:creationId xmlns:a16="http://schemas.microsoft.com/office/drawing/2014/main" id="{5CF57CB0-B06A-C20C-6BE7-B3A2777B5983}"/>
              </a:ext>
            </a:extLst>
          </p:cNvPr>
          <p:cNvSpPr txBox="1"/>
          <p:nvPr/>
        </p:nvSpPr>
        <p:spPr>
          <a:xfrm>
            <a:off x="6006081" y="5069038"/>
            <a:ext cx="265119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اَلتُّحَفُ </a:t>
            </a:r>
            <a:r>
              <a:rPr lang="ar-MA" b="1" dirty="0" err="1">
                <a:solidFill>
                  <a:srgbClr val="424D7C"/>
                </a:solidFill>
                <a:sym typeface="Sakkal Majalla"/>
              </a:rPr>
              <a:t>ٱلْفَنِّيَّةُ</a:t>
            </a:r>
            <a:endParaRPr lang="ar-MA" b="1" dirty="0">
              <a:solidFill>
                <a:srgbClr val="424D7C"/>
              </a:solidFill>
              <a:sym typeface="Sakkal Majalla"/>
            </a:endParaRPr>
          </a:p>
        </p:txBody>
      </p:sp>
      <p:sp>
        <p:nvSpPr>
          <p:cNvPr id="38" name="Google Shape;452;p158">
            <a:extLst>
              <a:ext uri="{FF2B5EF4-FFF2-40B4-BE49-F238E27FC236}">
                <a16:creationId xmlns:a16="http://schemas.microsoft.com/office/drawing/2014/main" id="{037E2890-BFD8-CEEB-738D-2E9873E266A6}"/>
              </a:ext>
            </a:extLst>
          </p:cNvPr>
          <p:cNvSpPr txBox="1"/>
          <p:nvPr/>
        </p:nvSpPr>
        <p:spPr>
          <a:xfrm>
            <a:off x="644325" y="4086121"/>
            <a:ext cx="2365732"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اَلنَّحْتُ</a:t>
            </a:r>
          </a:p>
        </p:txBody>
      </p:sp>
      <p:sp>
        <p:nvSpPr>
          <p:cNvPr id="39" name="Google Shape;452;p158">
            <a:extLst>
              <a:ext uri="{FF2B5EF4-FFF2-40B4-BE49-F238E27FC236}">
                <a16:creationId xmlns:a16="http://schemas.microsoft.com/office/drawing/2014/main" id="{0A892B92-87F7-FDD6-26CD-DDCC32EF2B76}"/>
              </a:ext>
            </a:extLst>
          </p:cNvPr>
          <p:cNvSpPr txBox="1"/>
          <p:nvPr/>
        </p:nvSpPr>
        <p:spPr>
          <a:xfrm>
            <a:off x="6049720" y="1926025"/>
            <a:ext cx="256391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اَلْمَشاعِرُ </a:t>
            </a:r>
          </a:p>
        </p:txBody>
      </p:sp>
      <p:sp>
        <p:nvSpPr>
          <p:cNvPr id="40" name="Google Shape;452;p158">
            <a:extLst>
              <a:ext uri="{FF2B5EF4-FFF2-40B4-BE49-F238E27FC236}">
                <a16:creationId xmlns:a16="http://schemas.microsoft.com/office/drawing/2014/main" id="{5DD33692-1241-6E99-C3B0-4EDECF943796}"/>
              </a:ext>
            </a:extLst>
          </p:cNvPr>
          <p:cNvSpPr txBox="1"/>
          <p:nvPr/>
        </p:nvSpPr>
        <p:spPr>
          <a:xfrm>
            <a:off x="3234803" y="5129411"/>
            <a:ext cx="2510651"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اَلتَّشابُهُ</a:t>
            </a:r>
            <a:endParaRPr b="1" dirty="0">
              <a:solidFill>
                <a:srgbClr val="424D7C"/>
              </a:solidFill>
              <a:sym typeface="Calibri"/>
            </a:endParaRPr>
          </a:p>
        </p:txBody>
      </p:sp>
      <p:sp>
        <p:nvSpPr>
          <p:cNvPr id="41" name="Google Shape;452;p158">
            <a:extLst>
              <a:ext uri="{FF2B5EF4-FFF2-40B4-BE49-F238E27FC236}">
                <a16:creationId xmlns:a16="http://schemas.microsoft.com/office/drawing/2014/main" id="{8F2D9AE8-E8F0-6615-2515-C8600583184E}"/>
              </a:ext>
            </a:extLst>
          </p:cNvPr>
          <p:cNvSpPr txBox="1"/>
          <p:nvPr/>
        </p:nvSpPr>
        <p:spPr>
          <a:xfrm>
            <a:off x="623415" y="5129411"/>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Calibri"/>
              </a:rPr>
              <a:t>اَلِاخْتِلافُ</a:t>
            </a:r>
            <a:endParaRPr b="1" dirty="0">
              <a:solidFill>
                <a:srgbClr val="424D7C"/>
              </a:solidFill>
              <a:sym typeface="Calibri"/>
            </a:endParaRPr>
          </a:p>
        </p:txBody>
      </p:sp>
      <p:sp>
        <p:nvSpPr>
          <p:cNvPr id="42" name="Google Shape;452;p158">
            <a:extLst>
              <a:ext uri="{FF2B5EF4-FFF2-40B4-BE49-F238E27FC236}">
                <a16:creationId xmlns:a16="http://schemas.microsoft.com/office/drawing/2014/main" id="{83CB1F83-0FD5-7BE6-7058-4DD232CC2301}"/>
              </a:ext>
            </a:extLst>
          </p:cNvPr>
          <p:cNvSpPr txBox="1"/>
          <p:nvPr/>
        </p:nvSpPr>
        <p:spPr>
          <a:xfrm>
            <a:off x="6006081" y="4071559"/>
            <a:ext cx="2607558" cy="851252"/>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sz="4400" b="1" dirty="0">
                <a:solidFill>
                  <a:srgbClr val="424D7C"/>
                </a:solidFill>
                <a:sym typeface="Sakkal Majalla"/>
              </a:rPr>
              <a:t>اَلْحِرَفُ </a:t>
            </a:r>
            <a:r>
              <a:rPr lang="ar-MA" sz="4400" b="1" dirty="0" err="1">
                <a:solidFill>
                  <a:srgbClr val="424D7C"/>
                </a:solidFill>
                <a:sym typeface="Sakkal Majalla"/>
              </a:rPr>
              <a:t>ٱلتَّقْليدِيَّةُ</a:t>
            </a:r>
            <a:endParaRPr sz="4400" b="1" dirty="0">
              <a:solidFill>
                <a:srgbClr val="424D7C"/>
              </a:solidFill>
              <a:sym typeface="Calibri"/>
            </a:endParaRPr>
          </a:p>
        </p:txBody>
      </p:sp>
      <p:sp>
        <p:nvSpPr>
          <p:cNvPr id="43" name="Google Shape;452;p158">
            <a:extLst>
              <a:ext uri="{FF2B5EF4-FFF2-40B4-BE49-F238E27FC236}">
                <a16:creationId xmlns:a16="http://schemas.microsoft.com/office/drawing/2014/main" id="{F5339CA9-608A-1E7A-6F97-893A7518DD0C}"/>
              </a:ext>
            </a:extLst>
          </p:cNvPr>
          <p:cNvSpPr txBox="1"/>
          <p:nvPr/>
        </p:nvSpPr>
        <p:spPr>
          <a:xfrm>
            <a:off x="6006081" y="3007927"/>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اَلْأَهْوالُ</a:t>
            </a:r>
            <a:endParaRPr b="1" dirty="0">
              <a:solidFill>
                <a:srgbClr val="424D7C"/>
              </a:solidFill>
              <a:sym typeface="Calibri"/>
            </a:endParaRPr>
          </a:p>
        </p:txBody>
      </p:sp>
    </p:spTree>
    <p:extLst>
      <p:ext uri="{BB962C8B-B14F-4D97-AF65-F5344CB8AC3E}">
        <p14:creationId xmlns:p14="http://schemas.microsoft.com/office/powerpoint/2010/main" val="36217370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1D4A7-1DE9-095F-B01A-C1E5B1462E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6F6B3E-2192-5B5D-8589-261C19ADBD66}"/>
              </a:ext>
            </a:extLst>
          </p:cNvPr>
          <p:cNvSpPr>
            <a:spLocks noGrp="1"/>
          </p:cNvSpPr>
          <p:nvPr>
            <p:ph type="title"/>
          </p:nvPr>
        </p:nvSpPr>
        <p:spPr>
          <a:xfrm>
            <a:off x="623416" y="755908"/>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يختار مفردة ويشرحها باستعمال المرادف أو الضد أو بتركيبها في جملة مفيدة؟</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41EA638F-60DF-9E8A-874C-D540CD06632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6" name="Rectangle 5">
            <a:extLst>
              <a:ext uri="{FF2B5EF4-FFF2-40B4-BE49-F238E27FC236}">
                <a16:creationId xmlns:a16="http://schemas.microsoft.com/office/drawing/2014/main" id="{1384E587-9BFF-B1B6-0BAE-845F8CAE9BC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2" name="Rectangle 11">
            <a:extLst>
              <a:ext uri="{FF2B5EF4-FFF2-40B4-BE49-F238E27FC236}">
                <a16:creationId xmlns:a16="http://schemas.microsoft.com/office/drawing/2014/main" id="{097F2D27-EBAD-2538-3E32-05BC4B71934B}"/>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877AC79F-2029-2BB2-A7BB-A73CA2B7CA88}"/>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1" name="Rectangle 20">
            <a:extLst>
              <a:ext uri="{FF2B5EF4-FFF2-40B4-BE49-F238E27FC236}">
                <a16:creationId xmlns:a16="http://schemas.microsoft.com/office/drawing/2014/main" id="{6DB24E98-00EE-F496-88F8-F3A74CBCB910}"/>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57259D49-0FAF-0FC7-BC16-9E70A57E5F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F72C14A3-3DB7-3230-C273-BC75A80D85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C25FCC5F-CB62-1395-1C51-D8CBDC9EF3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C991FA8F-2F26-58D3-FDC6-BADB39874BD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29" name="ZoneTexte 28">
            <a:extLst>
              <a:ext uri="{FF2B5EF4-FFF2-40B4-BE49-F238E27FC236}">
                <a16:creationId xmlns:a16="http://schemas.microsoft.com/office/drawing/2014/main" id="{022ACEE8-7B99-39D7-82CB-664A4DE20569}"/>
              </a:ext>
            </a:extLst>
          </p:cNvPr>
          <p:cNvSpPr txBox="1"/>
          <p:nvPr/>
        </p:nvSpPr>
        <p:spPr>
          <a:xfrm>
            <a:off x="3276989" y="3048528"/>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اَلطَّبيعَةُ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0" name="ZoneTexte 29">
            <a:extLst>
              <a:ext uri="{FF2B5EF4-FFF2-40B4-BE49-F238E27FC236}">
                <a16:creationId xmlns:a16="http://schemas.microsoft.com/office/drawing/2014/main" id="{BED46A8F-9408-14B3-8F1F-2CC9D629C43E}"/>
              </a:ext>
            </a:extLst>
          </p:cNvPr>
          <p:cNvSpPr txBox="1"/>
          <p:nvPr/>
        </p:nvSpPr>
        <p:spPr>
          <a:xfrm>
            <a:off x="644325" y="1926025"/>
            <a:ext cx="2286412"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اَلْقَسَماتُ</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1" name="ZoneTexte 30">
            <a:extLst>
              <a:ext uri="{FF2B5EF4-FFF2-40B4-BE49-F238E27FC236}">
                <a16:creationId xmlns:a16="http://schemas.microsoft.com/office/drawing/2014/main" id="{D8D039E9-9748-7D41-B1F8-4C58CADD2AC5}"/>
              </a:ext>
            </a:extLst>
          </p:cNvPr>
          <p:cNvSpPr txBox="1"/>
          <p:nvPr/>
        </p:nvSpPr>
        <p:spPr>
          <a:xfrm>
            <a:off x="3266317" y="1940416"/>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اَلْأَحْوالُ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2" name="Google Shape;452;p158">
            <a:extLst>
              <a:ext uri="{FF2B5EF4-FFF2-40B4-BE49-F238E27FC236}">
                <a16:creationId xmlns:a16="http://schemas.microsoft.com/office/drawing/2014/main" id="{726FDB10-2ACA-0B99-1939-6027E276EEB8}"/>
              </a:ext>
            </a:extLst>
          </p:cNvPr>
          <p:cNvSpPr txBox="1"/>
          <p:nvPr/>
        </p:nvSpPr>
        <p:spPr>
          <a:xfrm>
            <a:off x="623415" y="3032228"/>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اَلتُّراثُ </a:t>
            </a:r>
            <a:r>
              <a:rPr lang="ar-MA" b="1" dirty="0" err="1">
                <a:solidFill>
                  <a:srgbClr val="424D7C"/>
                </a:solidFill>
                <a:sym typeface="Sakkal Majalla"/>
              </a:rPr>
              <a:t>ٱلْفَنِّيُّ</a:t>
            </a:r>
            <a:endParaRPr b="1" dirty="0">
              <a:solidFill>
                <a:srgbClr val="424D7C"/>
              </a:solidFill>
              <a:sym typeface="Calibri"/>
            </a:endParaRPr>
          </a:p>
        </p:txBody>
      </p:sp>
      <p:sp>
        <p:nvSpPr>
          <p:cNvPr id="33" name="Google Shape;452;p158">
            <a:extLst>
              <a:ext uri="{FF2B5EF4-FFF2-40B4-BE49-F238E27FC236}">
                <a16:creationId xmlns:a16="http://schemas.microsoft.com/office/drawing/2014/main" id="{4E0EABFA-7C6C-837B-564C-A12A8EF22A15}"/>
              </a:ext>
            </a:extLst>
          </p:cNvPr>
          <p:cNvSpPr txBox="1"/>
          <p:nvPr/>
        </p:nvSpPr>
        <p:spPr>
          <a:xfrm>
            <a:off x="3208232" y="4048638"/>
            <a:ext cx="2505709"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اَلنَّقْشُ </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34" name="Google Shape;452;p158">
            <a:extLst>
              <a:ext uri="{FF2B5EF4-FFF2-40B4-BE49-F238E27FC236}">
                <a16:creationId xmlns:a16="http://schemas.microsoft.com/office/drawing/2014/main" id="{76CB9AF7-06E1-DCCF-A929-3FE234DCF187}"/>
              </a:ext>
            </a:extLst>
          </p:cNvPr>
          <p:cNvSpPr txBox="1"/>
          <p:nvPr/>
        </p:nvSpPr>
        <p:spPr>
          <a:xfrm>
            <a:off x="6006081" y="5069038"/>
            <a:ext cx="265119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اَلتُّحَفُ </a:t>
            </a:r>
            <a:r>
              <a:rPr lang="ar-MA" b="1" dirty="0" err="1">
                <a:solidFill>
                  <a:srgbClr val="424D7C"/>
                </a:solidFill>
                <a:sym typeface="Sakkal Majalla"/>
              </a:rPr>
              <a:t>ٱلْفَنِّيَّةُ</a:t>
            </a:r>
            <a:endParaRPr lang="ar-MA" b="1" dirty="0">
              <a:solidFill>
                <a:srgbClr val="424D7C"/>
              </a:solidFill>
              <a:sym typeface="Sakkal Majalla"/>
            </a:endParaRPr>
          </a:p>
        </p:txBody>
      </p:sp>
      <p:sp>
        <p:nvSpPr>
          <p:cNvPr id="38" name="Google Shape;452;p158">
            <a:extLst>
              <a:ext uri="{FF2B5EF4-FFF2-40B4-BE49-F238E27FC236}">
                <a16:creationId xmlns:a16="http://schemas.microsoft.com/office/drawing/2014/main" id="{3C3D1AE2-FC9E-6EE4-B19A-9AE3BDC264BE}"/>
              </a:ext>
            </a:extLst>
          </p:cNvPr>
          <p:cNvSpPr txBox="1"/>
          <p:nvPr/>
        </p:nvSpPr>
        <p:spPr>
          <a:xfrm>
            <a:off x="644325" y="4086121"/>
            <a:ext cx="2365732"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اَلنَّحْتُ</a:t>
            </a:r>
          </a:p>
        </p:txBody>
      </p:sp>
      <p:sp>
        <p:nvSpPr>
          <p:cNvPr id="39" name="Google Shape;452;p158">
            <a:extLst>
              <a:ext uri="{FF2B5EF4-FFF2-40B4-BE49-F238E27FC236}">
                <a16:creationId xmlns:a16="http://schemas.microsoft.com/office/drawing/2014/main" id="{8D48AD5A-7C6F-F70B-C4A5-5B19F35314E5}"/>
              </a:ext>
            </a:extLst>
          </p:cNvPr>
          <p:cNvSpPr txBox="1"/>
          <p:nvPr/>
        </p:nvSpPr>
        <p:spPr>
          <a:xfrm>
            <a:off x="6049720" y="1926025"/>
            <a:ext cx="256391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اَلْمَشاعِرُ </a:t>
            </a:r>
          </a:p>
        </p:txBody>
      </p:sp>
      <p:sp>
        <p:nvSpPr>
          <p:cNvPr id="40" name="Google Shape;452;p158">
            <a:extLst>
              <a:ext uri="{FF2B5EF4-FFF2-40B4-BE49-F238E27FC236}">
                <a16:creationId xmlns:a16="http://schemas.microsoft.com/office/drawing/2014/main" id="{D7E21272-0331-EEA5-4A04-0197BB5B34E3}"/>
              </a:ext>
            </a:extLst>
          </p:cNvPr>
          <p:cNvSpPr txBox="1"/>
          <p:nvPr/>
        </p:nvSpPr>
        <p:spPr>
          <a:xfrm>
            <a:off x="3234803" y="5129411"/>
            <a:ext cx="2510651"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اَلتَّشابُهُ</a:t>
            </a:r>
            <a:endParaRPr b="1" dirty="0">
              <a:solidFill>
                <a:srgbClr val="424D7C"/>
              </a:solidFill>
              <a:sym typeface="Calibri"/>
            </a:endParaRPr>
          </a:p>
        </p:txBody>
      </p:sp>
      <p:sp>
        <p:nvSpPr>
          <p:cNvPr id="41" name="Google Shape;452;p158">
            <a:extLst>
              <a:ext uri="{FF2B5EF4-FFF2-40B4-BE49-F238E27FC236}">
                <a16:creationId xmlns:a16="http://schemas.microsoft.com/office/drawing/2014/main" id="{0B963AB4-074F-1BC7-9860-4A6D1C259AA6}"/>
              </a:ext>
            </a:extLst>
          </p:cNvPr>
          <p:cNvSpPr txBox="1"/>
          <p:nvPr/>
        </p:nvSpPr>
        <p:spPr>
          <a:xfrm>
            <a:off x="623415" y="5129411"/>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Calibri"/>
              </a:rPr>
              <a:t>اَلِاخْتِلافُ</a:t>
            </a:r>
            <a:endParaRPr b="1" dirty="0">
              <a:solidFill>
                <a:srgbClr val="424D7C"/>
              </a:solidFill>
              <a:sym typeface="Calibri"/>
            </a:endParaRPr>
          </a:p>
        </p:txBody>
      </p:sp>
      <p:sp>
        <p:nvSpPr>
          <p:cNvPr id="42" name="Google Shape;452;p158">
            <a:extLst>
              <a:ext uri="{FF2B5EF4-FFF2-40B4-BE49-F238E27FC236}">
                <a16:creationId xmlns:a16="http://schemas.microsoft.com/office/drawing/2014/main" id="{F3697CA0-66CC-BE08-8267-EEFD3916523F}"/>
              </a:ext>
            </a:extLst>
          </p:cNvPr>
          <p:cNvSpPr txBox="1"/>
          <p:nvPr/>
        </p:nvSpPr>
        <p:spPr>
          <a:xfrm>
            <a:off x="6006081" y="4071559"/>
            <a:ext cx="2607558" cy="851252"/>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sz="4400" b="1" dirty="0">
                <a:solidFill>
                  <a:srgbClr val="424D7C"/>
                </a:solidFill>
                <a:sym typeface="Sakkal Majalla"/>
              </a:rPr>
              <a:t>اَلْحِرَفُ </a:t>
            </a:r>
            <a:r>
              <a:rPr lang="ar-MA" sz="4400" b="1" dirty="0" err="1">
                <a:solidFill>
                  <a:srgbClr val="424D7C"/>
                </a:solidFill>
                <a:sym typeface="Sakkal Majalla"/>
              </a:rPr>
              <a:t>ٱلتَّقْليدِيَّةُ</a:t>
            </a:r>
            <a:endParaRPr sz="4400" b="1" dirty="0">
              <a:solidFill>
                <a:srgbClr val="424D7C"/>
              </a:solidFill>
              <a:sym typeface="Calibri"/>
            </a:endParaRPr>
          </a:p>
        </p:txBody>
      </p:sp>
      <p:sp>
        <p:nvSpPr>
          <p:cNvPr id="43" name="Google Shape;452;p158">
            <a:extLst>
              <a:ext uri="{FF2B5EF4-FFF2-40B4-BE49-F238E27FC236}">
                <a16:creationId xmlns:a16="http://schemas.microsoft.com/office/drawing/2014/main" id="{D879788B-896E-6641-EA5B-4D429108DFE9}"/>
              </a:ext>
            </a:extLst>
          </p:cNvPr>
          <p:cNvSpPr txBox="1"/>
          <p:nvPr/>
        </p:nvSpPr>
        <p:spPr>
          <a:xfrm>
            <a:off x="6006081" y="3007927"/>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اَلْأَهْوالُ</a:t>
            </a:r>
            <a:endParaRPr b="1" dirty="0">
              <a:solidFill>
                <a:srgbClr val="424D7C"/>
              </a:solidFill>
              <a:sym typeface="Calibri"/>
            </a:endParaRPr>
          </a:p>
        </p:txBody>
      </p:sp>
    </p:spTree>
    <p:extLst>
      <p:ext uri="{BB962C8B-B14F-4D97-AF65-F5344CB8AC3E}">
        <p14:creationId xmlns:p14="http://schemas.microsoft.com/office/powerpoint/2010/main" val="288504467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CBFA6-9248-EC36-3878-978D1B0C4A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74D2B0-950B-85B1-42EE-5D8B2599DDDF}"/>
              </a:ext>
            </a:extLst>
          </p:cNvPr>
          <p:cNvSpPr>
            <a:spLocks noGrp="1"/>
          </p:cNvSpPr>
          <p:nvPr>
            <p:ph type="title"/>
          </p:nvPr>
        </p:nvSpPr>
        <p:spPr>
          <a:xfrm>
            <a:off x="623416" y="755908"/>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البحث. اكتبوا فقرة. الفائز من استطاع توظيف أكبر عدد من المفردات.</a:t>
            </a:r>
          </a:p>
        </p:txBody>
      </p:sp>
      <p:pic>
        <p:nvPicPr>
          <p:cNvPr id="13" name="Espace réservé pour une image  12" descr="Une image contenant habits, sourire, dessin humoristique, clipart&#10;&#10;Le contenu généré par l’IA peut être incorrect.">
            <a:extLst>
              <a:ext uri="{FF2B5EF4-FFF2-40B4-BE49-F238E27FC236}">
                <a16:creationId xmlns:a16="http://schemas.microsoft.com/office/drawing/2014/main" id="{95F4B32B-0ED6-2812-C901-8547CED98E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6" name="Rectangle 5">
            <a:extLst>
              <a:ext uri="{FF2B5EF4-FFF2-40B4-BE49-F238E27FC236}">
                <a16:creationId xmlns:a16="http://schemas.microsoft.com/office/drawing/2014/main" id="{F574942D-376F-7E23-6898-359B254CA4EF}"/>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12" name="Rectangle 11">
            <a:extLst>
              <a:ext uri="{FF2B5EF4-FFF2-40B4-BE49-F238E27FC236}">
                <a16:creationId xmlns:a16="http://schemas.microsoft.com/office/drawing/2014/main" id="{49619CDA-DF15-1848-49A7-A9CD033F3D5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14" name="Rectangle 13">
            <a:extLst>
              <a:ext uri="{FF2B5EF4-FFF2-40B4-BE49-F238E27FC236}">
                <a16:creationId xmlns:a16="http://schemas.microsoft.com/office/drawing/2014/main" id="{AAC28A8D-4B7B-BF4D-2090-ECE2257E4F77}"/>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1" name="Rectangle 20">
            <a:extLst>
              <a:ext uri="{FF2B5EF4-FFF2-40B4-BE49-F238E27FC236}">
                <a16:creationId xmlns:a16="http://schemas.microsoft.com/office/drawing/2014/main" id="{E7556AA9-A64F-6867-E2D5-BDA961B09AE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E346394A-763E-4236-F84A-5214B022012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3C187BF1-7FC1-2D06-740B-1EF1D58654E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532C1CBB-95A4-9C20-A200-CA9E4571AA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23B7C809-B5EE-BF40-9FEB-94293DAFC0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29" name="ZoneTexte 28">
            <a:extLst>
              <a:ext uri="{FF2B5EF4-FFF2-40B4-BE49-F238E27FC236}">
                <a16:creationId xmlns:a16="http://schemas.microsoft.com/office/drawing/2014/main" id="{768B6628-7662-2CE1-7160-A2789FD8E1FB}"/>
              </a:ext>
            </a:extLst>
          </p:cNvPr>
          <p:cNvSpPr txBox="1"/>
          <p:nvPr/>
        </p:nvSpPr>
        <p:spPr>
          <a:xfrm>
            <a:off x="3276989" y="3048528"/>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اَلطَّبيعَةُ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0" name="ZoneTexte 29">
            <a:extLst>
              <a:ext uri="{FF2B5EF4-FFF2-40B4-BE49-F238E27FC236}">
                <a16:creationId xmlns:a16="http://schemas.microsoft.com/office/drawing/2014/main" id="{FBE4FDCA-41DF-23AE-6D97-7D3B79268637}"/>
              </a:ext>
            </a:extLst>
          </p:cNvPr>
          <p:cNvSpPr txBox="1"/>
          <p:nvPr/>
        </p:nvSpPr>
        <p:spPr>
          <a:xfrm>
            <a:off x="644325" y="1926025"/>
            <a:ext cx="2286412"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اَلْقَسَماتُ</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1" name="ZoneTexte 30">
            <a:extLst>
              <a:ext uri="{FF2B5EF4-FFF2-40B4-BE49-F238E27FC236}">
                <a16:creationId xmlns:a16="http://schemas.microsoft.com/office/drawing/2014/main" id="{2C8E3DEF-19EA-F124-5B0E-F678D752CB09}"/>
              </a:ext>
            </a:extLst>
          </p:cNvPr>
          <p:cNvSpPr txBox="1"/>
          <p:nvPr/>
        </p:nvSpPr>
        <p:spPr>
          <a:xfrm>
            <a:off x="3266317" y="1940416"/>
            <a:ext cx="2447624" cy="919401"/>
          </a:xfrm>
          <a:prstGeom prst="roundRect">
            <a:avLst/>
          </a:prstGeom>
          <a:solidFill>
            <a:schemeClr val="accent5">
              <a:lumMod val="20000"/>
              <a:lumOff val="80000"/>
            </a:schemeClr>
          </a:solidFill>
          <a:ln>
            <a:solidFill>
              <a:schemeClr val="bg1"/>
            </a:solidFill>
          </a:ln>
        </p:spPr>
        <p:txBody>
          <a:bodyPr wrap="square" rtlCol="0">
            <a:spAutoFit/>
          </a:bodyPr>
          <a:lstStyle/>
          <a:p>
            <a:pPr lvl="0" algn="ctr" rtl="1" fontAlgn="auto">
              <a:buClrTx/>
              <a:buSzTx/>
              <a:tabLst/>
              <a:defRPr/>
            </a:pPr>
            <a:r>
              <a:rPr lang="ar-MA" sz="4800" b="1" dirty="0">
                <a:solidFill>
                  <a:srgbClr val="424D7C"/>
                </a:solidFill>
                <a:latin typeface="Microsoft Uighur" panose="02000000000000000000" pitchFamily="2" charset="-78"/>
                <a:ea typeface="Calibri"/>
                <a:cs typeface="Microsoft Uighur" panose="02000000000000000000" pitchFamily="2" charset="-78"/>
              </a:rPr>
              <a:t>اَلْأَحْوالُ </a:t>
            </a:r>
            <a:endParaRPr lang="fr-FR" sz="48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32" name="Google Shape;452;p158">
            <a:extLst>
              <a:ext uri="{FF2B5EF4-FFF2-40B4-BE49-F238E27FC236}">
                <a16:creationId xmlns:a16="http://schemas.microsoft.com/office/drawing/2014/main" id="{761F948D-684F-E762-386A-692034FC6200}"/>
              </a:ext>
            </a:extLst>
          </p:cNvPr>
          <p:cNvSpPr txBox="1"/>
          <p:nvPr/>
        </p:nvSpPr>
        <p:spPr>
          <a:xfrm>
            <a:off x="623415" y="3032228"/>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اَلتُّراثُ </a:t>
            </a:r>
            <a:r>
              <a:rPr lang="ar-MA" b="1" dirty="0" err="1">
                <a:solidFill>
                  <a:srgbClr val="424D7C"/>
                </a:solidFill>
                <a:sym typeface="Sakkal Majalla"/>
              </a:rPr>
              <a:t>ٱلْفَنِّيُّ</a:t>
            </a:r>
            <a:endParaRPr b="1" dirty="0">
              <a:solidFill>
                <a:srgbClr val="424D7C"/>
              </a:solidFill>
              <a:sym typeface="Calibri"/>
            </a:endParaRPr>
          </a:p>
        </p:txBody>
      </p:sp>
      <p:sp>
        <p:nvSpPr>
          <p:cNvPr id="33" name="Google Shape;452;p158">
            <a:extLst>
              <a:ext uri="{FF2B5EF4-FFF2-40B4-BE49-F238E27FC236}">
                <a16:creationId xmlns:a16="http://schemas.microsoft.com/office/drawing/2014/main" id="{F7BBB0AD-2FE0-8525-98FA-38D8E7D9C2F5}"/>
              </a:ext>
            </a:extLst>
          </p:cNvPr>
          <p:cNvSpPr txBox="1"/>
          <p:nvPr/>
        </p:nvSpPr>
        <p:spPr>
          <a:xfrm>
            <a:off x="3208232" y="4048638"/>
            <a:ext cx="2505709"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rtl="1">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اَلنَّقْشُ </a:t>
            </a:r>
            <a:endParaRPr sz="4800" b="1" dirty="0">
              <a:solidFill>
                <a:srgbClr val="424D7C"/>
              </a:solidFill>
              <a:latin typeface="Microsoft Uighur" panose="02000000000000000000" pitchFamily="2" charset="-78"/>
              <a:ea typeface="Calibri"/>
              <a:cs typeface="Microsoft Uighur" panose="02000000000000000000" pitchFamily="2" charset="-78"/>
              <a:sym typeface="Calibri"/>
            </a:endParaRPr>
          </a:p>
        </p:txBody>
      </p:sp>
      <p:sp>
        <p:nvSpPr>
          <p:cNvPr id="34" name="Google Shape;452;p158">
            <a:extLst>
              <a:ext uri="{FF2B5EF4-FFF2-40B4-BE49-F238E27FC236}">
                <a16:creationId xmlns:a16="http://schemas.microsoft.com/office/drawing/2014/main" id="{E77A4695-DB59-8B1B-73E3-343CDC7550A6}"/>
              </a:ext>
            </a:extLst>
          </p:cNvPr>
          <p:cNvSpPr txBox="1"/>
          <p:nvPr/>
        </p:nvSpPr>
        <p:spPr>
          <a:xfrm>
            <a:off x="6006081" y="5069038"/>
            <a:ext cx="265119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اَلتُّحَفُ </a:t>
            </a:r>
            <a:r>
              <a:rPr lang="ar-MA" b="1" dirty="0" err="1">
                <a:solidFill>
                  <a:srgbClr val="424D7C"/>
                </a:solidFill>
                <a:sym typeface="Sakkal Majalla"/>
              </a:rPr>
              <a:t>ٱلْفَنِّيَّةُ</a:t>
            </a:r>
            <a:endParaRPr lang="ar-MA" b="1" dirty="0">
              <a:solidFill>
                <a:srgbClr val="424D7C"/>
              </a:solidFill>
              <a:sym typeface="Sakkal Majalla"/>
            </a:endParaRPr>
          </a:p>
        </p:txBody>
      </p:sp>
      <p:sp>
        <p:nvSpPr>
          <p:cNvPr id="38" name="Google Shape;452;p158">
            <a:extLst>
              <a:ext uri="{FF2B5EF4-FFF2-40B4-BE49-F238E27FC236}">
                <a16:creationId xmlns:a16="http://schemas.microsoft.com/office/drawing/2014/main" id="{58981C30-8EEF-7678-D8F2-48E370CCA16A}"/>
              </a:ext>
            </a:extLst>
          </p:cNvPr>
          <p:cNvSpPr txBox="1"/>
          <p:nvPr/>
        </p:nvSpPr>
        <p:spPr>
          <a:xfrm>
            <a:off x="644325" y="4086121"/>
            <a:ext cx="2365732"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اَلنَّحْتُ</a:t>
            </a:r>
          </a:p>
        </p:txBody>
      </p:sp>
      <p:sp>
        <p:nvSpPr>
          <p:cNvPr id="39" name="Google Shape;452;p158">
            <a:extLst>
              <a:ext uri="{FF2B5EF4-FFF2-40B4-BE49-F238E27FC236}">
                <a16:creationId xmlns:a16="http://schemas.microsoft.com/office/drawing/2014/main" id="{ED7AF218-06FA-327E-4842-B61161B9AA54}"/>
              </a:ext>
            </a:extLst>
          </p:cNvPr>
          <p:cNvSpPr txBox="1"/>
          <p:nvPr/>
        </p:nvSpPr>
        <p:spPr>
          <a:xfrm>
            <a:off x="6049720" y="1926025"/>
            <a:ext cx="256391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اَلْمَشاعِرُ </a:t>
            </a:r>
          </a:p>
        </p:txBody>
      </p:sp>
      <p:sp>
        <p:nvSpPr>
          <p:cNvPr id="40" name="Google Shape;452;p158">
            <a:extLst>
              <a:ext uri="{FF2B5EF4-FFF2-40B4-BE49-F238E27FC236}">
                <a16:creationId xmlns:a16="http://schemas.microsoft.com/office/drawing/2014/main" id="{3168AB29-E73D-E7C3-2A09-4F2F117A1014}"/>
              </a:ext>
            </a:extLst>
          </p:cNvPr>
          <p:cNvSpPr txBox="1"/>
          <p:nvPr/>
        </p:nvSpPr>
        <p:spPr>
          <a:xfrm>
            <a:off x="3234803" y="5129411"/>
            <a:ext cx="2510651"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اَلتَّشابُهُ</a:t>
            </a:r>
            <a:endParaRPr b="1" dirty="0">
              <a:solidFill>
                <a:srgbClr val="424D7C"/>
              </a:solidFill>
              <a:sym typeface="Calibri"/>
            </a:endParaRPr>
          </a:p>
        </p:txBody>
      </p:sp>
      <p:sp>
        <p:nvSpPr>
          <p:cNvPr id="41" name="Google Shape;452;p158">
            <a:extLst>
              <a:ext uri="{FF2B5EF4-FFF2-40B4-BE49-F238E27FC236}">
                <a16:creationId xmlns:a16="http://schemas.microsoft.com/office/drawing/2014/main" id="{395067BB-D73D-E27B-859A-ED4C741BF1D5}"/>
              </a:ext>
            </a:extLst>
          </p:cNvPr>
          <p:cNvSpPr txBox="1"/>
          <p:nvPr/>
        </p:nvSpPr>
        <p:spPr>
          <a:xfrm>
            <a:off x="623415" y="5129411"/>
            <a:ext cx="2372107"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Calibri"/>
              </a:rPr>
              <a:t>اَلِاخْتِلافُ</a:t>
            </a:r>
            <a:endParaRPr b="1" dirty="0">
              <a:solidFill>
                <a:srgbClr val="424D7C"/>
              </a:solidFill>
              <a:sym typeface="Calibri"/>
            </a:endParaRPr>
          </a:p>
        </p:txBody>
      </p:sp>
      <p:sp>
        <p:nvSpPr>
          <p:cNvPr id="42" name="Google Shape;452;p158">
            <a:extLst>
              <a:ext uri="{FF2B5EF4-FFF2-40B4-BE49-F238E27FC236}">
                <a16:creationId xmlns:a16="http://schemas.microsoft.com/office/drawing/2014/main" id="{E58F9175-B96E-88BC-5214-4409EA5451A3}"/>
              </a:ext>
            </a:extLst>
          </p:cNvPr>
          <p:cNvSpPr txBox="1"/>
          <p:nvPr/>
        </p:nvSpPr>
        <p:spPr>
          <a:xfrm>
            <a:off x="6006081" y="4071559"/>
            <a:ext cx="2607558" cy="851252"/>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sz="4400" b="1" dirty="0">
                <a:solidFill>
                  <a:srgbClr val="424D7C"/>
                </a:solidFill>
                <a:sym typeface="Sakkal Majalla"/>
              </a:rPr>
              <a:t>اَلْحِرَفُ </a:t>
            </a:r>
            <a:r>
              <a:rPr lang="ar-MA" sz="4400" b="1" dirty="0" err="1">
                <a:solidFill>
                  <a:srgbClr val="424D7C"/>
                </a:solidFill>
                <a:sym typeface="Sakkal Majalla"/>
              </a:rPr>
              <a:t>ٱلتَّقْليدِيَّةُ</a:t>
            </a:r>
            <a:endParaRPr sz="4400" b="1" dirty="0">
              <a:solidFill>
                <a:srgbClr val="424D7C"/>
              </a:solidFill>
              <a:sym typeface="Calibri"/>
            </a:endParaRPr>
          </a:p>
        </p:txBody>
      </p:sp>
      <p:sp>
        <p:nvSpPr>
          <p:cNvPr id="43" name="Google Shape;452;p158">
            <a:extLst>
              <a:ext uri="{FF2B5EF4-FFF2-40B4-BE49-F238E27FC236}">
                <a16:creationId xmlns:a16="http://schemas.microsoft.com/office/drawing/2014/main" id="{1C753C5D-D5B7-9855-1B59-4CEEB20D05A0}"/>
              </a:ext>
            </a:extLst>
          </p:cNvPr>
          <p:cNvSpPr txBox="1"/>
          <p:nvPr/>
        </p:nvSpPr>
        <p:spPr>
          <a:xfrm>
            <a:off x="6006081" y="3007927"/>
            <a:ext cx="2607558" cy="919356"/>
          </a:xfrm>
          <a:prstGeom prst="roundRect">
            <a:avLst/>
          </a:prstGeom>
          <a:solidFill>
            <a:schemeClr val="accent5">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r>
              <a:rPr lang="ar-MA" b="1" dirty="0">
                <a:solidFill>
                  <a:srgbClr val="424D7C"/>
                </a:solidFill>
                <a:sym typeface="Sakkal Majalla"/>
              </a:rPr>
              <a:t>اَلْأَهْوالُ</a:t>
            </a:r>
            <a:endParaRPr b="1" dirty="0">
              <a:solidFill>
                <a:srgbClr val="424D7C"/>
              </a:solidFill>
              <a:sym typeface="Calibri"/>
            </a:endParaRPr>
          </a:p>
        </p:txBody>
      </p:sp>
    </p:spTree>
    <p:extLst>
      <p:ext uri="{BB962C8B-B14F-4D97-AF65-F5344CB8AC3E}">
        <p14:creationId xmlns:p14="http://schemas.microsoft.com/office/powerpoint/2010/main" val="404629073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9CB6-048F-C244-7BCF-34DF5B1012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365AC3-C384-DAE2-F9A4-952A6C15A29C}"/>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الفائز في هذه المسابقة؟ </a:t>
            </a:r>
          </a:p>
        </p:txBody>
      </p:sp>
      <p:pic>
        <p:nvPicPr>
          <p:cNvPr id="3" name="Joyful_Prize_Celebration_Animation">
            <a:hlinkClick r:id="" action="ppaction://media"/>
            <a:extLst>
              <a:ext uri="{FF2B5EF4-FFF2-40B4-BE49-F238E27FC236}">
                <a16:creationId xmlns:a16="http://schemas.microsoft.com/office/drawing/2014/main" id="{9EC44A6F-E8B6-3F8B-29CD-C0241227C790}"/>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686319" y="2234031"/>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3278592A-0D1A-05F1-2FF1-DA3EECE96255}"/>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6477E5AE-730E-BC3A-8027-7EAD7375410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5" name="Rectangle 4">
            <a:extLst>
              <a:ext uri="{FF2B5EF4-FFF2-40B4-BE49-F238E27FC236}">
                <a16:creationId xmlns:a16="http://schemas.microsoft.com/office/drawing/2014/main" id="{3D8DF466-C6FB-EC78-C270-5B069D49383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F9DAA050-56D9-E749-9533-75DDAA7279D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3D0E91D2-1C94-D990-8C2A-DE4500578DF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D0271611-9A7C-8B52-1FC2-4432E64DBB3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E548311E-FA01-D703-9609-753BB55C4ED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FA5D50F4-7F7A-541D-43B2-83F4621E400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EC254B52-54AA-CA9D-E570-29D34FB2B95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4A9AF05B-7278-60F3-FC28-78C8D2254F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588954" y="5962543"/>
            <a:ext cx="1467365" cy="746348"/>
          </a:xfrm>
          <a:prstGeom prst="rect">
            <a:avLst/>
          </a:prstGeom>
        </p:spPr>
      </p:pic>
    </p:spTree>
    <p:extLst>
      <p:ext uri="{BB962C8B-B14F-4D97-AF65-F5344CB8AC3E}">
        <p14:creationId xmlns:p14="http://schemas.microsoft.com/office/powerpoint/2010/main" val="1197408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790694"/>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900501" y="861591"/>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قراءة</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2762911" y="3238137"/>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استثمار النص.</a:t>
            </a:r>
          </a:p>
        </p:txBody>
      </p:sp>
      <p:sp>
        <p:nvSpPr>
          <p:cNvPr id="33" name="ZoneTexte 32">
            <a:extLst>
              <a:ext uri="{FF2B5EF4-FFF2-40B4-BE49-F238E27FC236}">
                <a16:creationId xmlns:a16="http://schemas.microsoft.com/office/drawing/2014/main" id="{F0B5FEFE-70F2-7405-13AA-80939378AA6D}"/>
              </a:ext>
            </a:extLst>
          </p:cNvPr>
          <p:cNvSpPr txBox="1"/>
          <p:nvPr/>
        </p:nvSpPr>
        <p:spPr>
          <a:xfrm>
            <a:off x="2934269" y="1771950"/>
            <a:ext cx="4164619" cy="646331"/>
          </a:xfrm>
          <a:prstGeom prst="rect">
            <a:avLst/>
          </a:prstGeom>
          <a:noFill/>
        </p:spPr>
        <p:txBody>
          <a:bodyPr wrap="square">
            <a:spAutoFit/>
          </a:bodyPr>
          <a:lstStyle/>
          <a:p>
            <a:pPr algn="r" rtl="1">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المشاعر أحوال ( ح</a:t>
            </a:r>
            <a:r>
              <a:rPr lang="fr-FR" sz="3600" b="1" dirty="0">
                <a:solidFill>
                  <a:srgbClr val="424D7B"/>
                </a:solidFill>
                <a:latin typeface="Microsoft Uighur" panose="02000000000000000000" pitchFamily="2" charset="-78"/>
                <a:cs typeface="Microsoft Uighur" panose="02000000000000000000" pitchFamily="2" charset="-78"/>
              </a:rPr>
              <a:t>4</a:t>
            </a:r>
            <a:r>
              <a:rPr lang="ar-MA" sz="3600" b="1" dirty="0">
                <a:solidFill>
                  <a:srgbClr val="424D7B"/>
                </a:solidFill>
                <a:latin typeface="Microsoft Uighur" panose="02000000000000000000" pitchFamily="2" charset="-78"/>
                <a:cs typeface="Microsoft Uighur" panose="02000000000000000000" pitchFamily="2" charset="-78"/>
              </a:rPr>
              <a:t>).</a:t>
            </a:r>
          </a:p>
        </p:txBody>
      </p:sp>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7" y="1674307"/>
            <a:ext cx="646263" cy="743974"/>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8">
            <a:extLst>
              <a:ext uri="{FF2B5EF4-FFF2-40B4-BE49-F238E27FC236}">
                <a16:creationId xmlns:a16="http://schemas.microsoft.com/office/drawing/2014/main" id="{60ECD07F-3F16-BA5D-FD99-E9EC1FBE59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03412" y="1041591"/>
            <a:ext cx="360000" cy="360000"/>
          </a:xfrm>
          <a:prstGeom prst="rect">
            <a:avLst/>
          </a:prstGeom>
          <a:ln>
            <a:noFill/>
          </a:ln>
        </p:spPr>
      </p:pic>
    </p:spTree>
    <p:extLst>
      <p:ext uri="{BB962C8B-B14F-4D97-AF65-F5344CB8AC3E}">
        <p14:creationId xmlns:p14="http://schemas.microsoft.com/office/powerpoint/2010/main" val="1219018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FFE0-0A16-D2F7-F1E0-101628ADD6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CBB223-EB0E-5E27-31BC-9EC218BC52AB}"/>
              </a:ext>
            </a:extLst>
          </p:cNvPr>
          <p:cNvSpPr>
            <a:spLocks noGrp="1"/>
          </p:cNvSpPr>
          <p:nvPr>
            <p:ph type="title"/>
          </p:nvPr>
        </p:nvSpPr>
        <p:spPr>
          <a:xfrm>
            <a:off x="544010" y="756000"/>
            <a:ext cx="7015030" cy="612000"/>
          </a:xfrm>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هذه الحصة. ستقومون باستثمار قصيدة </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المشاعر أحوال». خذوا كراساتكم الصفحة -54-</a:t>
            </a:r>
            <a:r>
              <a:rPr lang="ar-MA"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7D43F12-DA77-D206-D854-ECFC84FA71E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2" name="Rectangle 21">
            <a:extLst>
              <a:ext uri="{FF2B5EF4-FFF2-40B4-BE49-F238E27FC236}">
                <a16:creationId xmlns:a16="http://schemas.microsoft.com/office/drawing/2014/main" id="{834B7F30-3367-078D-267E-39F663FFBF1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227CC4F-6F0B-BD6E-993F-CE02AA1B1D1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894952FC-EA19-E34D-92D0-8AAF8432BE0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07E5C1F1-AC36-22C8-D7B8-6C6241F9B689}"/>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6A5FB330-1224-8507-14F1-9AF9A7BA3B2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CD963E9A-96B4-2B0F-8F68-F9357AF586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14A3611B-0384-24C5-A9B3-6937A31AE8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DD26C90A-B8A2-A373-B549-CD36AECCCD5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5" name="Image 4" descr="Une image contenant texte, habits, Visage humain, personne&#10;&#10;Le contenu généré par l’IA peut être incorrect.">
            <a:extLst>
              <a:ext uri="{FF2B5EF4-FFF2-40B4-BE49-F238E27FC236}">
                <a16:creationId xmlns:a16="http://schemas.microsoft.com/office/drawing/2014/main" id="{5A302A7C-E8B1-7044-A957-17B331CE7D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64953" y="1584000"/>
            <a:ext cx="3414094" cy="5236748"/>
          </a:xfrm>
          <a:prstGeom prst="rect">
            <a:avLst/>
          </a:prstGeom>
        </p:spPr>
      </p:pic>
    </p:spTree>
    <p:extLst>
      <p:ext uri="{BB962C8B-B14F-4D97-AF65-F5344CB8AC3E}">
        <p14:creationId xmlns:p14="http://schemas.microsoft.com/office/powerpoint/2010/main" val="54596139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2DBBE-1DA3-735C-7C2C-0A5E2748DE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B53EA1-D40F-6743-9417-AE9BE2DEA1B3}"/>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يستظهر القصيدة بشكل معبر؟ (في حدود 5 محاولات).</a:t>
            </a:r>
          </a:p>
        </p:txBody>
      </p:sp>
      <p:sp>
        <p:nvSpPr>
          <p:cNvPr id="22" name="Rectangle 21">
            <a:extLst>
              <a:ext uri="{FF2B5EF4-FFF2-40B4-BE49-F238E27FC236}">
                <a16:creationId xmlns:a16="http://schemas.microsoft.com/office/drawing/2014/main" id="{6DC7BF84-45AF-03F5-C791-38C6C45A694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3CBDA38-FF08-2247-6475-290FC4CC05A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586011CA-93A0-36B7-AC3B-9E4F63E54A2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17F28265-9BFB-37B2-8D24-4DDB99AFD03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0133FA48-1274-906E-2ED8-BD297199035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936730C4-6C20-75DA-92BC-8155F2855B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EE43666-9726-DF5A-E855-795108C8C63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19CE421D-5182-8DE4-C92E-435BF54E1A8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0" name="Espace réservé pour une image  9" descr="Une image contenant habits, sourire, dessin humoristique, clipart&#10;&#10;Le contenu généré par l’IA peut être incorrect.">
            <a:extLst>
              <a:ext uri="{FF2B5EF4-FFF2-40B4-BE49-F238E27FC236}">
                <a16:creationId xmlns:a16="http://schemas.microsoft.com/office/drawing/2014/main" id="{4DA340E3-0EBC-A01F-B856-F9C20603BB4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descr="Une image contenant texte, habits, Visage humain, personne&#10;&#10;Le contenu généré par l’IA peut être incorrect.">
            <a:extLst>
              <a:ext uri="{FF2B5EF4-FFF2-40B4-BE49-F238E27FC236}">
                <a16:creationId xmlns:a16="http://schemas.microsoft.com/office/drawing/2014/main" id="{C5E71437-E668-6060-724B-3682D5FDB8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64953" y="1584000"/>
            <a:ext cx="3414094" cy="5236748"/>
          </a:xfrm>
          <a:prstGeom prst="rect">
            <a:avLst/>
          </a:prstGeom>
        </p:spPr>
      </p:pic>
      <p:pic>
        <p:nvPicPr>
          <p:cNvPr id="6" name="Image 5">
            <a:extLst>
              <a:ext uri="{FF2B5EF4-FFF2-40B4-BE49-F238E27FC236}">
                <a16:creationId xmlns:a16="http://schemas.microsoft.com/office/drawing/2014/main" id="{EE598FC4-9EE6-02A8-5B32-01C530CD43E5}"/>
              </a:ext>
            </a:extLst>
          </p:cNvPr>
          <p:cNvPicPr>
            <a:picLocks noChangeAspect="1"/>
          </p:cNvPicPr>
          <p:nvPr/>
        </p:nvPicPr>
        <p:blipFill>
          <a:blip r:embed="rId8"/>
          <a:stretch>
            <a:fillRect/>
          </a:stretch>
        </p:blipFill>
        <p:spPr>
          <a:xfrm>
            <a:off x="3447535" y="3323006"/>
            <a:ext cx="2356349" cy="2880086"/>
          </a:xfrm>
          <a:prstGeom prst="rect">
            <a:avLst/>
          </a:prstGeom>
        </p:spPr>
      </p:pic>
    </p:spTree>
    <p:extLst>
      <p:ext uri="{BB962C8B-B14F-4D97-AF65-F5344CB8AC3E}">
        <p14:creationId xmlns:p14="http://schemas.microsoft.com/office/powerpoint/2010/main" val="6449543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9C4A2-127E-BF6A-991E-9BEE1D5A94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E4CF7F-B650-AF98-C9B1-804D088031E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أعيدوا قراءة القصيدة قراءة صامتة في حدود دقيقتين. </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D9FFF75-BB29-A293-4E72-6F310AB6A92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4" name="Image 13" descr="Une image contenant horloge, Horloge murale, cercle&#10;&#10;Le contenu généré par l’IA peut être incorrect.">
            <a:extLst>
              <a:ext uri="{FF2B5EF4-FFF2-40B4-BE49-F238E27FC236}">
                <a16:creationId xmlns:a16="http://schemas.microsoft.com/office/drawing/2014/main" id="{4C2CE28B-0272-1171-1A10-713A20939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20" y="1510999"/>
            <a:ext cx="782030" cy="900000"/>
          </a:xfrm>
          <a:prstGeom prst="rect">
            <a:avLst/>
          </a:prstGeom>
        </p:spPr>
      </p:pic>
      <p:sp>
        <p:nvSpPr>
          <p:cNvPr id="23" name="Rectangle 22">
            <a:extLst>
              <a:ext uri="{FF2B5EF4-FFF2-40B4-BE49-F238E27FC236}">
                <a16:creationId xmlns:a16="http://schemas.microsoft.com/office/drawing/2014/main" id="{DAC4A229-2769-3D09-67BC-38212C8DAC0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1A5C371A-3046-7B64-12A5-64456444017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5" name="Rectangle 24">
            <a:extLst>
              <a:ext uri="{FF2B5EF4-FFF2-40B4-BE49-F238E27FC236}">
                <a16:creationId xmlns:a16="http://schemas.microsoft.com/office/drawing/2014/main" id="{FD997014-C35E-EF84-B9AF-4B53A4D708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6" name="Rectangle 25">
            <a:extLst>
              <a:ext uri="{FF2B5EF4-FFF2-40B4-BE49-F238E27FC236}">
                <a16:creationId xmlns:a16="http://schemas.microsoft.com/office/drawing/2014/main" id="{BB0950F2-C23F-67A5-691F-37DBC361905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7" name="Image 26">
            <a:extLst>
              <a:ext uri="{FF2B5EF4-FFF2-40B4-BE49-F238E27FC236}">
                <a16:creationId xmlns:a16="http://schemas.microsoft.com/office/drawing/2014/main" id="{45771520-06AD-861C-6F98-54BB54682C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8" name="Image 27">
            <a:extLst>
              <a:ext uri="{FF2B5EF4-FFF2-40B4-BE49-F238E27FC236}">
                <a16:creationId xmlns:a16="http://schemas.microsoft.com/office/drawing/2014/main" id="{55AD8FDC-81B2-74E6-A487-99D55421F6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9" name="Image 28">
            <a:extLst>
              <a:ext uri="{FF2B5EF4-FFF2-40B4-BE49-F238E27FC236}">
                <a16:creationId xmlns:a16="http://schemas.microsoft.com/office/drawing/2014/main" id="{EE62A9D0-7B49-CC60-75A6-277332F27FB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0" name="Image 29">
            <a:extLst>
              <a:ext uri="{FF2B5EF4-FFF2-40B4-BE49-F238E27FC236}">
                <a16:creationId xmlns:a16="http://schemas.microsoft.com/office/drawing/2014/main" id="{53D37DCE-6770-3345-9950-2E450EBC793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Image 5" descr="Une image contenant texte, habits, Visage humain, personne&#10;&#10;Le contenu généré par l’IA peut être incorrect.">
            <a:extLst>
              <a:ext uri="{FF2B5EF4-FFF2-40B4-BE49-F238E27FC236}">
                <a16:creationId xmlns:a16="http://schemas.microsoft.com/office/drawing/2014/main" id="{469B25C2-E3DB-A17E-5B7D-DF938986C5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4953" y="1584000"/>
            <a:ext cx="3414094" cy="5236748"/>
          </a:xfrm>
          <a:prstGeom prst="rect">
            <a:avLst/>
          </a:prstGeom>
        </p:spPr>
      </p:pic>
      <p:pic>
        <p:nvPicPr>
          <p:cNvPr id="7" name="Image 6">
            <a:extLst>
              <a:ext uri="{FF2B5EF4-FFF2-40B4-BE49-F238E27FC236}">
                <a16:creationId xmlns:a16="http://schemas.microsoft.com/office/drawing/2014/main" id="{9BBD7708-EB17-1166-215C-59E394165D74}"/>
              </a:ext>
            </a:extLst>
          </p:cNvPr>
          <p:cNvPicPr>
            <a:picLocks noChangeAspect="1"/>
          </p:cNvPicPr>
          <p:nvPr/>
        </p:nvPicPr>
        <p:blipFill>
          <a:blip r:embed="rId9"/>
          <a:stretch>
            <a:fillRect/>
          </a:stretch>
        </p:blipFill>
        <p:spPr>
          <a:xfrm>
            <a:off x="3447535" y="3323006"/>
            <a:ext cx="2356349" cy="2880086"/>
          </a:xfrm>
          <a:prstGeom prst="rect">
            <a:avLst/>
          </a:prstGeom>
        </p:spPr>
      </p:pic>
    </p:spTree>
    <p:extLst>
      <p:ext uri="{BB962C8B-B14F-4D97-AF65-F5344CB8AC3E}">
        <p14:creationId xmlns:p14="http://schemas.microsoft.com/office/powerpoint/2010/main" val="421843568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92E48-F2F8-1051-A4A1-C4F627347E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8304AD-6BE1-0D32-BBFF-6F2558ED514B}"/>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جماعة مضامين القصيدة. من يجيب عن السؤال التالي؟</a:t>
            </a:r>
          </a:p>
        </p:txBody>
      </p:sp>
      <p:sp>
        <p:nvSpPr>
          <p:cNvPr id="22" name="Rectangle 21">
            <a:extLst>
              <a:ext uri="{FF2B5EF4-FFF2-40B4-BE49-F238E27FC236}">
                <a16:creationId xmlns:a16="http://schemas.microsoft.com/office/drawing/2014/main" id="{A4DDA7EA-B6BE-E927-1587-AF0D9DF41EC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7BB851D-62BD-D47D-6B0D-BE2FEA8D0E6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3437DDB0-B6D5-15B0-36E4-D76A9F13B9B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B1B4A3AF-FD08-410C-2CAA-39A542E7A38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B4C570AA-0553-DB09-8FB3-C21C1AFFEDC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55A362C5-7730-2BCC-65DE-CB4EDEAF63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9A61BC0-FA80-73A4-707E-550D414D43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27EF0E55-7099-268B-2F9D-21CAD0CCE97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782AA106-2D23-A511-D654-690BC9EABB20}"/>
              </a:ext>
            </a:extLst>
          </p:cNvPr>
          <p:cNvSpPr txBox="1"/>
          <p:nvPr/>
        </p:nvSpPr>
        <p:spPr>
          <a:xfrm>
            <a:off x="1027824" y="3106445"/>
            <a:ext cx="7088351"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r>
              <a:rPr lang="ar-MA" dirty="0"/>
              <a:t>عَلامَ يَدُلُّ عُنْوانُ ٱلْقَصيدَةِ «اَلْمَشاعِرُ أَحْوالٌ»؟</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DB79F7B4-12C8-99B8-D6DC-BB947F34E2D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05577030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2AAAE-EA90-771B-75E7-F947CC597B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C85051-8491-E6D7-BC10-44BDA2EF20DA}"/>
              </a:ext>
            </a:extLst>
          </p:cNvPr>
          <p:cNvSpPr>
            <a:spLocks noGrp="1"/>
          </p:cNvSpPr>
          <p:nvPr>
            <p:ph type="title"/>
          </p:nvPr>
        </p:nvSpPr>
        <p:spPr/>
        <p:txBody>
          <a:bodyPr/>
          <a:lstStyle/>
          <a:p>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Rectangle 21">
            <a:extLst>
              <a:ext uri="{FF2B5EF4-FFF2-40B4-BE49-F238E27FC236}">
                <a16:creationId xmlns:a16="http://schemas.microsoft.com/office/drawing/2014/main" id="{75E22508-5FDB-BFE4-46FE-CB40E906DABE}"/>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A264A53B-C339-7060-B470-4B2E7B78FB2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B4880521-8399-9D50-F293-93A5E7D7035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60CEA9C1-77DF-A005-4D8E-33CB58C4F197}"/>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9D3FB4D9-68B4-8559-E5AB-189FB38DE08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18E58B92-61BE-9FF6-EB26-50C20DB67F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841CBF20-9A47-65F0-BB62-FFEA0D3D6A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A78F5FA1-74FE-D3F6-EB40-5CA197190A9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B97AA3B1-E0C1-D987-03C0-63791B6382D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4" name="Google Shape;452;p158">
            <a:extLst>
              <a:ext uri="{FF2B5EF4-FFF2-40B4-BE49-F238E27FC236}">
                <a16:creationId xmlns:a16="http://schemas.microsoft.com/office/drawing/2014/main" id="{5C3699BE-E4E1-7E40-0957-133C18F5A3C4}"/>
              </a:ext>
            </a:extLst>
          </p:cNvPr>
          <p:cNvSpPr txBox="1"/>
          <p:nvPr/>
        </p:nvSpPr>
        <p:spPr>
          <a:xfrm>
            <a:off x="716108" y="3195284"/>
            <a:ext cx="7578089" cy="1090041"/>
          </a:xfrm>
          <a:prstGeom prst="roundRect">
            <a:avLst/>
          </a:prstGeom>
          <a:noFill/>
          <a:ln w="28575">
            <a:solidFill>
              <a:srgbClr val="00B0F0"/>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defTabSz="914400" rtl="1" fontAlgn="auto">
              <a:lnSpc>
                <a:spcPct val="107000"/>
              </a:lnSpc>
              <a:spcBef>
                <a:spcPts val="0"/>
              </a:spcBef>
              <a:spcAft>
                <a:spcPts val="800"/>
              </a:spcAft>
              <a:buClrTx/>
              <a:buSzTx/>
              <a:buFontTx/>
              <a:buNone/>
              <a:tabLst/>
              <a:defRPr sz="4800" b="1" kern="0">
                <a:solidFill>
                  <a:srgbClr val="424D7B"/>
                </a:solidFill>
                <a:latin typeface="Microsoft Uighur" panose="02000000000000000000" pitchFamily="2" charset="-78"/>
                <a:ea typeface="Calibri"/>
                <a:cs typeface="Microsoft Uighur" panose="02000000000000000000" pitchFamily="2" charset="-78"/>
              </a:defRPr>
            </a:lvl1pPr>
          </a:lstStyle>
          <a:p>
            <a:r>
              <a:rPr lang="ar-MA" dirty="0"/>
              <a:t>بِمَ شَبَّهَ </a:t>
            </a:r>
            <a:r>
              <a:rPr lang="ar-MA" dirty="0" err="1"/>
              <a:t>ٱلشّاعِرُ</a:t>
            </a:r>
            <a:r>
              <a:rPr lang="ar-MA" dirty="0"/>
              <a:t> مَشاعِرَ </a:t>
            </a:r>
            <a:r>
              <a:rPr lang="ar-MA" dirty="0" err="1"/>
              <a:t>ٱلْإِنْسانِ</a:t>
            </a:r>
            <a:r>
              <a:rPr lang="ar-MA" dirty="0"/>
              <a:t> في ٱلْقَصيدَةِ؟</a:t>
            </a:r>
          </a:p>
        </p:txBody>
      </p:sp>
    </p:spTree>
    <p:extLst>
      <p:ext uri="{BB962C8B-B14F-4D97-AF65-F5344CB8AC3E}">
        <p14:creationId xmlns:p14="http://schemas.microsoft.com/office/powerpoint/2010/main" val="320550887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CFE8-50EF-F0EC-1034-4D4764A543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339B5E-5909-EFD2-FE63-089EFC4E0044}"/>
              </a:ext>
            </a:extLst>
          </p:cNvPr>
          <p:cNvSpPr>
            <a:spLocks noGrp="1"/>
          </p:cNvSpPr>
          <p:nvPr>
            <p:ph type="title"/>
          </p:nvPr>
        </p:nvSpPr>
        <p:spPr/>
        <p:txBody>
          <a:bodyPr/>
          <a:lstStyle/>
          <a:p>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Rectangle 21">
            <a:extLst>
              <a:ext uri="{FF2B5EF4-FFF2-40B4-BE49-F238E27FC236}">
                <a16:creationId xmlns:a16="http://schemas.microsoft.com/office/drawing/2014/main" id="{753D497F-FDB6-EC76-9826-29426CEE95C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8E6911D-F260-08F9-4449-3E6B09C89C5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1C920100-19AE-E5C6-5801-AA247359DD76}"/>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3534FE25-D23E-986D-E3DA-795595CCC88E}"/>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CBC98F45-888B-068F-A34B-1C07EE433D7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D4178E98-BA92-66BD-6F68-8DC1F3352E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90045F41-FD6B-3CA7-E704-C2E3D91971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8EC5983B-02CC-468A-4CB1-3DCE58DF818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Rectangle : coins arrondis 3">
            <a:extLst>
              <a:ext uri="{FF2B5EF4-FFF2-40B4-BE49-F238E27FC236}">
                <a16:creationId xmlns:a16="http://schemas.microsoft.com/office/drawing/2014/main" id="{B7413BAD-7D62-8B75-B726-B1CD3BA8878D}"/>
              </a:ext>
            </a:extLst>
          </p:cNvPr>
          <p:cNvSpPr/>
          <p:nvPr/>
        </p:nvSpPr>
        <p:spPr>
          <a:xfrm>
            <a:off x="706098" y="3281508"/>
            <a:ext cx="7645902" cy="1964465"/>
          </a:xfrm>
          <a:prstGeom prst="roundRect">
            <a:avLst/>
          </a:prstGeom>
          <a:noFill/>
          <a:ln w="28575">
            <a:solidFill>
              <a:srgbClr val="00B0F0"/>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algn="ctr" defTabSz="914400" rtl="1">
              <a:lnSpc>
                <a:spcPct val="107000"/>
              </a:lnSpc>
              <a:spcAft>
                <a:spcPts val="800"/>
              </a:spcAft>
            </a:pPr>
            <a:r>
              <a:rPr lang="ar-MA" sz="4800" b="1" kern="0" dirty="0">
                <a:solidFill>
                  <a:srgbClr val="424D7B"/>
                </a:solidFill>
                <a:latin typeface="Microsoft Uighur" panose="02000000000000000000" pitchFamily="2" charset="-78"/>
                <a:ea typeface="Calibri"/>
                <a:cs typeface="Microsoft Uighur" panose="02000000000000000000" pitchFamily="2" charset="-78"/>
              </a:rPr>
              <a:t>حَسَبَ </a:t>
            </a:r>
            <a:r>
              <a:rPr lang="ar-MA" sz="4800" b="1" kern="0" dirty="0" err="1">
                <a:solidFill>
                  <a:srgbClr val="424D7B"/>
                </a:solidFill>
                <a:latin typeface="Microsoft Uighur" panose="02000000000000000000" pitchFamily="2" charset="-78"/>
                <a:ea typeface="Calibri"/>
                <a:cs typeface="Microsoft Uighur" panose="02000000000000000000" pitchFamily="2" charset="-78"/>
              </a:rPr>
              <a:t>ٱلشّاعِرِ</a:t>
            </a:r>
            <a:r>
              <a:rPr lang="ar-MA" sz="4800" b="1" kern="0" dirty="0">
                <a:solidFill>
                  <a:srgbClr val="424D7B"/>
                </a:solidFill>
                <a:latin typeface="Microsoft Uighur" panose="02000000000000000000" pitchFamily="2" charset="-78"/>
                <a:ea typeface="Calibri"/>
                <a:cs typeface="Microsoft Uighur" panose="02000000000000000000" pitchFamily="2" charset="-78"/>
              </a:rPr>
              <a:t>، ما أَوْجُهُ </a:t>
            </a:r>
            <a:r>
              <a:rPr lang="ar-MA" sz="4800" b="1" kern="0" dirty="0" err="1">
                <a:solidFill>
                  <a:srgbClr val="424D7B"/>
                </a:solidFill>
                <a:latin typeface="Microsoft Uighur" panose="02000000000000000000" pitchFamily="2" charset="-78"/>
                <a:ea typeface="Calibri"/>
                <a:cs typeface="Microsoft Uighur" panose="02000000000000000000" pitchFamily="2" charset="-78"/>
              </a:rPr>
              <a:t>ٱلتَّشابُهِ</a:t>
            </a:r>
            <a:r>
              <a:rPr lang="ar-MA" sz="4800" b="1" kern="0" dirty="0">
                <a:solidFill>
                  <a:srgbClr val="424D7B"/>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B"/>
                </a:solidFill>
                <a:latin typeface="Microsoft Uighur" panose="02000000000000000000" pitchFamily="2" charset="-78"/>
                <a:ea typeface="Calibri"/>
                <a:cs typeface="Microsoft Uighur" panose="02000000000000000000" pitchFamily="2" charset="-78"/>
              </a:rPr>
              <a:t>وَٱلِاخْتِلافِ</a:t>
            </a:r>
            <a:r>
              <a:rPr lang="ar-MA" sz="4800" b="1" kern="0" dirty="0">
                <a:solidFill>
                  <a:srgbClr val="424D7B"/>
                </a:solidFill>
                <a:latin typeface="Microsoft Uighur" panose="02000000000000000000" pitchFamily="2" charset="-78"/>
                <a:ea typeface="Calibri"/>
                <a:cs typeface="Microsoft Uighur" panose="02000000000000000000" pitchFamily="2" charset="-78"/>
              </a:rPr>
              <a:t> بَيْنَ مَشاعِرِ </a:t>
            </a:r>
            <a:r>
              <a:rPr lang="ar-MA" sz="4800" b="1" kern="0" dirty="0" err="1">
                <a:solidFill>
                  <a:srgbClr val="424D7B"/>
                </a:solidFill>
                <a:latin typeface="Microsoft Uighur" panose="02000000000000000000" pitchFamily="2" charset="-78"/>
                <a:ea typeface="Calibri"/>
                <a:cs typeface="Microsoft Uighur" panose="02000000000000000000" pitchFamily="2" charset="-78"/>
              </a:rPr>
              <a:t>ٱلْإِنْسانِ</a:t>
            </a:r>
            <a:r>
              <a:rPr lang="ar-MA" sz="4800" b="1" kern="0" dirty="0">
                <a:solidFill>
                  <a:srgbClr val="424D7B"/>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B"/>
                </a:solidFill>
                <a:latin typeface="Microsoft Uighur" panose="02000000000000000000" pitchFamily="2" charset="-78"/>
                <a:ea typeface="Calibri"/>
                <a:cs typeface="Microsoft Uighur" panose="02000000000000000000" pitchFamily="2" charset="-78"/>
              </a:rPr>
              <a:t>وَٱلطَّبيعَةِ</a:t>
            </a:r>
            <a:r>
              <a:rPr lang="ar-MA" sz="4800" b="1" kern="0" dirty="0">
                <a:solidFill>
                  <a:srgbClr val="424D7B"/>
                </a:solidFill>
                <a:latin typeface="Microsoft Uighur" panose="02000000000000000000" pitchFamily="2" charset="-78"/>
                <a:ea typeface="Calibri"/>
                <a:cs typeface="Microsoft Uighur" panose="02000000000000000000" pitchFamily="2" charset="-78"/>
              </a:rPr>
              <a:t>؟</a:t>
            </a:r>
            <a:endParaRPr lang="ar-AE" sz="4800" b="1" kern="0" dirty="0">
              <a:solidFill>
                <a:srgbClr val="424D7B"/>
              </a:solidFill>
              <a:latin typeface="Microsoft Uighur" panose="02000000000000000000" pitchFamily="2" charset="-78"/>
              <a:ea typeface="Calibri"/>
              <a:cs typeface="Microsoft Uighur" panose="02000000000000000000" pitchFamily="2" charset="-78"/>
            </a:endParaRP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C1F2D423-9B64-4D73-AC46-37205FFA854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33485558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02250-B2A7-E79F-6096-652A2C58EC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90D4F-2B19-7397-1FD5-23E2374CE33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الفكرة التي عبر عنها الشاعر من خلال القصيدة؟</a:t>
            </a:r>
          </a:p>
        </p:txBody>
      </p:sp>
      <p:sp>
        <p:nvSpPr>
          <p:cNvPr id="22" name="Rectangle 21">
            <a:extLst>
              <a:ext uri="{FF2B5EF4-FFF2-40B4-BE49-F238E27FC236}">
                <a16:creationId xmlns:a16="http://schemas.microsoft.com/office/drawing/2014/main" id="{7BB4F367-731A-FBF3-A0DE-F54CF2DF42AE}"/>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0F62334-B013-C472-6A5C-533155EE9261}"/>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697B63C5-538D-FCC2-BB9C-FBA09412ED4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C16DC63E-148F-3155-E4A9-808F7C176AA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52DC6B9D-F5CC-8C45-F15A-EF67DCE80E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70E81B59-AB48-D166-FBDB-542782DBE3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941E7B32-69D6-981B-1630-CE661E4DF1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E96A556C-C1C7-2D59-1800-4DB1A626AD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219F126A-E17C-C3AA-BAF9-A99FBDF6B3F4}"/>
              </a:ext>
            </a:extLst>
          </p:cNvPr>
          <p:cNvSpPr txBox="1"/>
          <p:nvPr/>
        </p:nvSpPr>
        <p:spPr>
          <a:xfrm>
            <a:off x="1256172" y="2865128"/>
            <a:ext cx="6840000" cy="1736646"/>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r>
              <a:rPr lang="ar-MA" dirty="0"/>
              <a:t>ما ٱلْفِكْرَةُ ٱلَّتي عَبَّرَ عَنْها </a:t>
            </a:r>
            <a:r>
              <a:rPr lang="ar-MA" dirty="0" err="1"/>
              <a:t>ٱلشَاعِرُ</a:t>
            </a:r>
            <a:r>
              <a:rPr lang="ar-MA" dirty="0"/>
              <a:t> مِنْ خِلالِ ٱلْقَصيدَةِ؟</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68028F-7205-5692-A113-F91BB91F42F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92268894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38EFB-11F7-7625-9C95-FBF305B56C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8F7BE2-CCD2-E498-DBF4-DFE508C2FF73}"/>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هذا مقترح آخر. من يقرأ؟ </a:t>
            </a:r>
          </a:p>
        </p:txBody>
      </p:sp>
      <p:sp>
        <p:nvSpPr>
          <p:cNvPr id="22" name="Rectangle 21">
            <a:extLst>
              <a:ext uri="{FF2B5EF4-FFF2-40B4-BE49-F238E27FC236}">
                <a16:creationId xmlns:a16="http://schemas.microsoft.com/office/drawing/2014/main" id="{576F19A2-BD4C-5986-8E8D-A87AE73D4A9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DC87F0D-6D62-5DBC-B77C-957B17DCF64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70E88F57-6A75-205A-603F-FAEBEA12607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E0B0F521-98D2-5EA0-2CA2-FDDDB766F78E}"/>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8C8388BE-E8A3-45EC-C8EA-9C8949BAD24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84AAB410-8775-9ADC-F7C6-EA79DA6D44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6D6456B8-AAF9-AECC-1724-DB3DD68435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CDBB73ED-9880-9BDD-360E-4885B134D4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E8601814-E27B-0FCB-1308-8820D15A2000}"/>
              </a:ext>
            </a:extLst>
          </p:cNvPr>
          <p:cNvSpPr txBox="1"/>
          <p:nvPr/>
        </p:nvSpPr>
        <p:spPr>
          <a:xfrm>
            <a:off x="1152000" y="2828346"/>
            <a:ext cx="6840000" cy="1736646"/>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r>
              <a:rPr lang="ar-MA" dirty="0"/>
              <a:t>تَنَوُّعُ ٱلْمَشاعِرِ </a:t>
            </a:r>
            <a:r>
              <a:rPr lang="ar-MA" dirty="0" err="1"/>
              <a:t>ٱلْإِنْسانِيَّةِ</a:t>
            </a:r>
            <a:r>
              <a:rPr lang="ar-MA" dirty="0"/>
              <a:t> وَتَقَلُّبُها كَتَقَلُّبِ ٱلطَّبيعَةِ وَتَعاقُبِ فُصولِها.</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3B37CF59-87C2-F580-9805-EC8C369D36F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80631868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A6247-1E35-2AD4-035A-0B951033D3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A26315-0C6D-7DF9-AE95-236C46512630}"/>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استخرجوا من القصيدة  4 كلمات تنتمي إلى شبكة كلمة "المشاعر". </a:t>
            </a:r>
          </a:p>
        </p:txBody>
      </p:sp>
      <p:sp>
        <p:nvSpPr>
          <p:cNvPr id="3" name="Rectangle 2">
            <a:extLst>
              <a:ext uri="{FF2B5EF4-FFF2-40B4-BE49-F238E27FC236}">
                <a16:creationId xmlns:a16="http://schemas.microsoft.com/office/drawing/2014/main" id="{A5350A4F-2431-5F72-849F-62DA2B84299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812A6401-4157-DBB2-26A5-5AA6CA8EBFC1}"/>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934F653A-3639-0165-84DE-0C838818F9D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45BB40FE-7FCE-9B93-13C2-EA9A01CAF1A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6C43B1C6-5A42-0B0D-508B-84EEBC140E9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7995CBD8-D58C-3068-30B5-B3BC7C3DD9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CA9CBB7D-8A05-6A20-E51A-755F8E3A8BD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51818404-83B5-609F-FF9A-664931BB34A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dessin humoristique, clipart, illustration, Dessin animé&#10;&#10;Le contenu généré par l’IA peut être incorrect.">
            <a:extLst>
              <a:ext uri="{FF2B5EF4-FFF2-40B4-BE49-F238E27FC236}">
                <a16:creationId xmlns:a16="http://schemas.microsoft.com/office/drawing/2014/main" id="{13F37987-95AC-C457-17CA-3CBB169F1F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18" name="Espace réservé du texte 13">
            <a:extLst>
              <a:ext uri="{FF2B5EF4-FFF2-40B4-BE49-F238E27FC236}">
                <a16:creationId xmlns:a16="http://schemas.microsoft.com/office/drawing/2014/main" id="{4F9AED62-D072-7713-6B02-2A2EE487A1DE}"/>
              </a:ext>
            </a:extLst>
          </p:cNvPr>
          <p:cNvSpPr txBox="1">
            <a:spLocks/>
          </p:cNvSpPr>
          <p:nvPr/>
        </p:nvSpPr>
        <p:spPr>
          <a:xfrm>
            <a:off x="2401192" y="3429000"/>
            <a:ext cx="468032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6000" dirty="0">
                <a:cs typeface="Microsoft Uighur" panose="02000000000000000000" pitchFamily="2" charset="-78"/>
              </a:rPr>
              <a:t>شَبَكَةُ كَلِمَةِ "اَلْمَشاعِرُ"</a:t>
            </a:r>
            <a:endParaRPr lang="fr-FR" sz="6000" dirty="0"/>
          </a:p>
        </p:txBody>
      </p:sp>
      <p:pic>
        <p:nvPicPr>
          <p:cNvPr id="19" name="Espace réservé pour une image  21" descr="Une image contenant dessin humoristique, Animation, Dessin animé, clipart&#10;&#10;Le contenu généré par l’IA peut être incorrect.">
            <a:extLst>
              <a:ext uri="{FF2B5EF4-FFF2-40B4-BE49-F238E27FC236}">
                <a16:creationId xmlns:a16="http://schemas.microsoft.com/office/drawing/2014/main" id="{E2480070-2D42-13B3-54AD-356F3A2105DE}"/>
              </a:ext>
            </a:extLst>
          </p:cNvPr>
          <p:cNvPicPr>
            <a:picLocks noChangeAspect="1"/>
          </p:cNvPicPr>
          <p:nvPr/>
        </p:nvPicPr>
        <p:blipFill>
          <a:blip r:embed="rId7">
            <a:extLst>
              <a:ext uri="{28A0092B-C50C-407E-A947-70E740481C1C}">
                <a14:useLocalDpi xmlns:a14="http://schemas.microsoft.com/office/drawing/2010/main" val="0"/>
              </a:ext>
            </a:extLst>
          </a:blip>
          <a:srcRect t="27" b="27"/>
          <a:stretch>
            <a:fillRect/>
          </a:stretch>
        </p:blipFill>
        <p:spPr>
          <a:xfrm>
            <a:off x="212771" y="1283724"/>
            <a:ext cx="1374049" cy="1374049"/>
          </a:xfrm>
          <a:prstGeom prst="roundRect">
            <a:avLst/>
          </a:prstGeom>
          <a:ln>
            <a:noFill/>
          </a:ln>
        </p:spPr>
      </p:pic>
    </p:spTree>
    <p:extLst>
      <p:ext uri="{BB962C8B-B14F-4D97-AF65-F5344CB8AC3E}">
        <p14:creationId xmlns:p14="http://schemas.microsoft.com/office/powerpoint/2010/main" val="84599400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DE286-DD30-2E42-CC2C-C16EE38363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F9FB13-2E69-8CC8-C7BB-41C5756AFA07}"/>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 مناقشة الأجوبة المقترحة.)</a:t>
            </a:r>
          </a:p>
        </p:txBody>
      </p:sp>
      <p:sp>
        <p:nvSpPr>
          <p:cNvPr id="3" name="Rectangle 2">
            <a:extLst>
              <a:ext uri="{FF2B5EF4-FFF2-40B4-BE49-F238E27FC236}">
                <a16:creationId xmlns:a16="http://schemas.microsoft.com/office/drawing/2014/main" id="{0BB4BD94-8AEB-7D26-6885-37CDC03B37AF}"/>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BD0C140A-D0FE-A72F-DA4C-6311F1E1C2D6}"/>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2F214F99-57F0-D6A4-E131-3105983B271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9D0FF633-A1EF-BECC-D80A-D87F8B9EA23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7F8882DE-F431-C449-C069-1825232C755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6D27CE78-AECA-1E55-47D8-8F31C5D637D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B09ED955-4437-1931-9355-B7C35FF9F05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F970D3BC-9482-97FE-EE97-C184F67BA02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7A928910-8FDD-73E7-95D0-5F3958A9ADE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A69E41D9-A851-98C7-2CFE-AFC75D444A73}"/>
              </a:ext>
            </a:extLst>
          </p:cNvPr>
          <p:cNvPicPr>
            <a:picLocks noChangeAspect="1"/>
          </p:cNvPicPr>
          <p:nvPr/>
        </p:nvPicPr>
        <p:blipFill>
          <a:blip r:embed="rId7"/>
          <a:stretch>
            <a:fillRect/>
          </a:stretch>
        </p:blipFill>
        <p:spPr>
          <a:xfrm>
            <a:off x="2167882" y="1875597"/>
            <a:ext cx="4935340" cy="3536661"/>
          </a:xfrm>
          <a:prstGeom prst="rect">
            <a:avLst/>
          </a:prstGeom>
        </p:spPr>
      </p:pic>
    </p:spTree>
    <p:extLst>
      <p:ext uri="{BB962C8B-B14F-4D97-AF65-F5344CB8AC3E}">
        <p14:creationId xmlns:p14="http://schemas.microsoft.com/office/powerpoint/2010/main" val="2444370944"/>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B3ECE-B5C5-4D1B-E07D-EE90C0E4D7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7012C9-7B55-60AB-3836-00D7333E3D89}"/>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هذه مقترحات أخرى. من يقرأ؟ </a:t>
            </a:r>
          </a:p>
        </p:txBody>
      </p:sp>
      <p:sp>
        <p:nvSpPr>
          <p:cNvPr id="3" name="Rectangle 2">
            <a:extLst>
              <a:ext uri="{FF2B5EF4-FFF2-40B4-BE49-F238E27FC236}">
                <a16:creationId xmlns:a16="http://schemas.microsoft.com/office/drawing/2014/main" id="{422264BB-6D11-E33D-F5FA-41A6AB64339B}"/>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9318794F-FB2B-68AE-AA2C-116A9CCC8BAE}"/>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BA0521FF-BC5A-E76E-92E1-EF9B8E2E6A51}"/>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CFF85852-1E05-39E4-FB20-0BCE205C9D9E}"/>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F449E153-4903-9D41-8D17-B3DCA07F0C6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302D8F57-ECED-295A-7DC8-3172E55CC35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990BD843-FEB0-C559-A8AB-2017E379AC1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0A2A9C7D-D7CF-F088-AED2-EB99DBEFB9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BF0492AD-9700-F733-6C7E-E5882CB2CA3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Espace réservé du texte 13">
            <a:extLst>
              <a:ext uri="{FF2B5EF4-FFF2-40B4-BE49-F238E27FC236}">
                <a16:creationId xmlns:a16="http://schemas.microsoft.com/office/drawing/2014/main" id="{542F729C-5508-1B87-4929-72035EEE66A7}"/>
              </a:ext>
            </a:extLst>
          </p:cNvPr>
          <p:cNvSpPr txBox="1">
            <a:spLocks/>
          </p:cNvSpPr>
          <p:nvPr/>
        </p:nvSpPr>
        <p:spPr>
          <a:xfrm>
            <a:off x="477520" y="2275840"/>
            <a:ext cx="8069589" cy="2773680"/>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lgn="just"/>
            <a:r>
              <a:rPr lang="ar-MA" sz="60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اِبْتَهَجَتْ - أَفْراحٌ - أَهْوالٌ- بَسْمَةٌ - حُزْنٌ -أَسًى – كَدَرٌ- اِسْتَشْعَرَتْ....</a:t>
            </a:r>
            <a:endParaRPr lang="fr-FR" sz="60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77227464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68E2A-5A21-F391-0DD0-CCFD87EA58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314F31-4A3C-756B-BE42-3C240627B56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ابحثوا في القصيدة عن كلمات توافق الأوزان التالية وسجلوها على ألواحكم.</a:t>
            </a:r>
          </a:p>
        </p:txBody>
      </p:sp>
      <p:sp>
        <p:nvSpPr>
          <p:cNvPr id="3" name="Rectangle 2">
            <a:extLst>
              <a:ext uri="{FF2B5EF4-FFF2-40B4-BE49-F238E27FC236}">
                <a16:creationId xmlns:a16="http://schemas.microsoft.com/office/drawing/2014/main" id="{B0F0EDA0-1704-6753-64FA-596B8933FDAA}"/>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74D2A0AF-4B79-DE88-533D-E6281FE8E1F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1C1FD03C-6914-B637-27E5-46D8D9ECB26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3E1591F0-FE9E-AFA2-E261-FBB7A207E202}"/>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F71E886C-ED11-3FD2-0AAA-51A2D9FAB00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AAFFA854-A9EE-B87F-AABE-1CFE902A6F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CA36929B-012F-9C7C-20FD-6EDB381458C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C28563EA-92FD-95FD-0C27-2B4760B5E66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5" name="Espace réservé pour une image  14" descr="Une image contenant habits, sourire, dessin humoristique, clipart&#10;&#10;Le contenu généré par l’IA peut être incorrect.">
            <a:extLst>
              <a:ext uri="{FF2B5EF4-FFF2-40B4-BE49-F238E27FC236}">
                <a16:creationId xmlns:a16="http://schemas.microsoft.com/office/drawing/2014/main" id="{EA9810CC-0D3E-965D-4281-A0574D944F9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Espace réservé du texte 13">
            <a:extLst>
              <a:ext uri="{FF2B5EF4-FFF2-40B4-BE49-F238E27FC236}">
                <a16:creationId xmlns:a16="http://schemas.microsoft.com/office/drawing/2014/main" id="{31EADD56-FEF6-EFF8-B3E8-B67DEE976E4B}"/>
              </a:ext>
            </a:extLst>
          </p:cNvPr>
          <p:cNvSpPr txBox="1">
            <a:spLocks/>
          </p:cNvSpPr>
          <p:nvPr/>
        </p:nvSpPr>
        <p:spPr>
          <a:xfrm>
            <a:off x="6525464" y="3310938"/>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مَفاعِلُ </a:t>
            </a:r>
            <a:endParaRPr lang="fr-FR" sz="7200" dirty="0"/>
          </a:p>
        </p:txBody>
      </p:sp>
      <p:sp>
        <p:nvSpPr>
          <p:cNvPr id="6" name="Espace réservé du texte 13">
            <a:extLst>
              <a:ext uri="{FF2B5EF4-FFF2-40B4-BE49-F238E27FC236}">
                <a16:creationId xmlns:a16="http://schemas.microsoft.com/office/drawing/2014/main" id="{57A6E851-91DB-60B5-9BDC-57749DF43A1D}"/>
              </a:ext>
            </a:extLst>
          </p:cNvPr>
          <p:cNvSpPr txBox="1">
            <a:spLocks/>
          </p:cNvSpPr>
          <p:nvPr/>
        </p:nvSpPr>
        <p:spPr>
          <a:xfrm>
            <a:off x="3654839" y="3310937"/>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أَفْعالٌ </a:t>
            </a:r>
            <a:endParaRPr lang="fr-FR" sz="7200" dirty="0"/>
          </a:p>
        </p:txBody>
      </p:sp>
      <p:pic>
        <p:nvPicPr>
          <p:cNvPr id="13" name="Espace réservé pour une image  21" descr="Une image contenant dessin humoristique, Animation, Dessin animé, clipart&#10;&#10;Le contenu généré par l’IA peut être incorrect.">
            <a:extLst>
              <a:ext uri="{FF2B5EF4-FFF2-40B4-BE49-F238E27FC236}">
                <a16:creationId xmlns:a16="http://schemas.microsoft.com/office/drawing/2014/main" id="{784DA993-7386-D74F-B02C-F65ECC018307}"/>
              </a:ext>
            </a:extLst>
          </p:cNvPr>
          <p:cNvPicPr>
            <a:picLocks noChangeAspect="1"/>
          </p:cNvPicPr>
          <p:nvPr/>
        </p:nvPicPr>
        <p:blipFill>
          <a:blip r:embed="rId7">
            <a:extLst>
              <a:ext uri="{28A0092B-C50C-407E-A947-70E740481C1C}">
                <a14:useLocalDpi xmlns:a14="http://schemas.microsoft.com/office/drawing/2010/main" val="0"/>
              </a:ext>
            </a:extLst>
          </a:blip>
          <a:srcRect t="27" b="27"/>
          <a:stretch>
            <a:fillRect/>
          </a:stretch>
        </p:blipFill>
        <p:spPr>
          <a:xfrm>
            <a:off x="212771" y="1456444"/>
            <a:ext cx="1374049" cy="1374049"/>
          </a:xfrm>
          <a:prstGeom prst="roundRect">
            <a:avLst/>
          </a:prstGeom>
          <a:ln>
            <a:noFill/>
          </a:ln>
        </p:spPr>
      </p:pic>
      <p:sp>
        <p:nvSpPr>
          <p:cNvPr id="14" name="Espace réservé du texte 13">
            <a:extLst>
              <a:ext uri="{FF2B5EF4-FFF2-40B4-BE49-F238E27FC236}">
                <a16:creationId xmlns:a16="http://schemas.microsoft.com/office/drawing/2014/main" id="{4AB6C5F1-3EDC-EA05-F3FA-F594F8B2139C}"/>
              </a:ext>
            </a:extLst>
          </p:cNvPr>
          <p:cNvSpPr txBox="1">
            <a:spLocks/>
          </p:cNvSpPr>
          <p:nvPr/>
        </p:nvSpPr>
        <p:spPr>
          <a:xfrm>
            <a:off x="550175" y="3255057"/>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اِفْتَعَلَتْ </a:t>
            </a:r>
            <a:endParaRPr lang="fr-FR" sz="7200" dirty="0"/>
          </a:p>
        </p:txBody>
      </p:sp>
    </p:spTree>
    <p:extLst>
      <p:ext uri="{BB962C8B-B14F-4D97-AF65-F5344CB8AC3E}">
        <p14:creationId xmlns:p14="http://schemas.microsoft.com/office/powerpoint/2010/main" val="240986847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DBFFA-8FE6-1C89-99A4-92097089A6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BFBEBB-755F-68F4-D0AC-76A5D54E2E21}"/>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 مناقشة الأجوبة المقترحة.)</a:t>
            </a:r>
          </a:p>
        </p:txBody>
      </p:sp>
      <p:sp>
        <p:nvSpPr>
          <p:cNvPr id="3" name="Rectangle 2">
            <a:extLst>
              <a:ext uri="{FF2B5EF4-FFF2-40B4-BE49-F238E27FC236}">
                <a16:creationId xmlns:a16="http://schemas.microsoft.com/office/drawing/2014/main" id="{50FB423F-7F8F-4BBA-F873-6134B8166AC2}"/>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50B39352-6A0E-C439-A165-A1E64389101E}"/>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359A89CC-EA52-C188-72FE-43E44A644E3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CED615B4-7AB2-706D-31BE-E8CE472B368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F30FDDE3-3E80-7AE5-F8BA-EC46A7CF02D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F88E2900-A19C-C404-5444-74D50A7E0A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C5B4509E-E499-0542-EA82-B9F6B7BFB1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9F804DCA-A79F-44C5-B6C8-A8DBE2DF15D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16F8EEC8-4F06-6819-E616-EC2075C79D6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5" name="Image 4">
            <a:extLst>
              <a:ext uri="{FF2B5EF4-FFF2-40B4-BE49-F238E27FC236}">
                <a16:creationId xmlns:a16="http://schemas.microsoft.com/office/drawing/2014/main" id="{8F70F9D0-7982-E705-581F-42868D530D42}"/>
              </a:ext>
            </a:extLst>
          </p:cNvPr>
          <p:cNvPicPr>
            <a:picLocks noChangeAspect="1"/>
          </p:cNvPicPr>
          <p:nvPr/>
        </p:nvPicPr>
        <p:blipFill>
          <a:blip r:embed="rId7"/>
          <a:stretch>
            <a:fillRect/>
          </a:stretch>
        </p:blipFill>
        <p:spPr>
          <a:xfrm>
            <a:off x="1683123" y="1994075"/>
            <a:ext cx="5015228" cy="3573006"/>
          </a:xfrm>
          <a:prstGeom prst="rect">
            <a:avLst/>
          </a:prstGeom>
        </p:spPr>
      </p:pic>
    </p:spTree>
    <p:extLst>
      <p:ext uri="{BB962C8B-B14F-4D97-AF65-F5344CB8AC3E}">
        <p14:creationId xmlns:p14="http://schemas.microsoft.com/office/powerpoint/2010/main" val="248048888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FDE6F-00EF-6112-F5F3-60CAABE5A8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AB573B-7C02-036D-C6EE-A5B1433AE7D0}"/>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a:t>
            </a:r>
          </a:p>
        </p:txBody>
      </p:sp>
      <p:sp>
        <p:nvSpPr>
          <p:cNvPr id="3" name="Rectangle 2">
            <a:extLst>
              <a:ext uri="{FF2B5EF4-FFF2-40B4-BE49-F238E27FC236}">
                <a16:creationId xmlns:a16="http://schemas.microsoft.com/office/drawing/2014/main" id="{CD6D691E-5F04-E64B-D860-E82A7DB6BEC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09DF0FE1-F801-584B-E8A7-0665C025586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7" name="Rectangle 6">
            <a:extLst>
              <a:ext uri="{FF2B5EF4-FFF2-40B4-BE49-F238E27FC236}">
                <a16:creationId xmlns:a16="http://schemas.microsoft.com/office/drawing/2014/main" id="{44FDB83E-2ECE-A4C9-33A1-AB04E0313E4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8" name="Rectangle 7">
            <a:extLst>
              <a:ext uri="{FF2B5EF4-FFF2-40B4-BE49-F238E27FC236}">
                <a16:creationId xmlns:a16="http://schemas.microsoft.com/office/drawing/2014/main" id="{6DE3E85A-A79F-C68C-D39C-605FF07F9240}"/>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9" name="Image 8">
            <a:extLst>
              <a:ext uri="{FF2B5EF4-FFF2-40B4-BE49-F238E27FC236}">
                <a16:creationId xmlns:a16="http://schemas.microsoft.com/office/drawing/2014/main" id="{75D2E5FC-BD15-C5DC-1CA0-08ECF495CD2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2BE66AE4-1A95-6264-3397-B97BC0E582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B8B2423B-664F-8958-620B-34F03DFFC7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3A3A86DC-23E8-1A3C-F10D-1ADF1E93AC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4" name="Espace réservé pour une image  23" descr="Une image contenant habits, sourire, dessin humoristique, clipart&#10;&#10;Le contenu généré par l’IA peut être incorrect.">
            <a:extLst>
              <a:ext uri="{FF2B5EF4-FFF2-40B4-BE49-F238E27FC236}">
                <a16:creationId xmlns:a16="http://schemas.microsoft.com/office/drawing/2014/main" id="{757F7F5C-E591-67BA-0113-5CC2201C25B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8" name="Image 17" descr="Une image contenant symbole, Graphique, conception&#10;&#10;Le contenu généré par l’IA peut être incorrect.">
            <a:extLst>
              <a:ext uri="{FF2B5EF4-FFF2-40B4-BE49-F238E27FC236}">
                <a16:creationId xmlns:a16="http://schemas.microsoft.com/office/drawing/2014/main" id="{D88F6BC8-CD32-E137-62FE-41697463B7DE}"/>
              </a:ext>
            </a:extLst>
          </p:cNvPr>
          <p:cNvPicPr>
            <a:picLocks noChangeAspect="1"/>
          </p:cNvPicPr>
          <p:nvPr/>
        </p:nvPicPr>
        <p:blipFill>
          <a:blip r:embed="rId7">
            <a:duotone>
              <a:prstClr val="black"/>
              <a:srgbClr val="424D7B">
                <a:tint val="45000"/>
                <a:satMod val="400000"/>
              </a:srgbClr>
            </a:duotone>
          </a:blip>
          <a:stretch>
            <a:fillRect/>
          </a:stretch>
        </p:blipFill>
        <p:spPr>
          <a:xfrm rot="5400000">
            <a:off x="6773845" y="3289441"/>
            <a:ext cx="925916" cy="789529"/>
          </a:xfrm>
          <a:prstGeom prst="roundRect">
            <a:avLst/>
          </a:prstGeom>
          <a:noFill/>
        </p:spPr>
      </p:pic>
      <p:pic>
        <p:nvPicPr>
          <p:cNvPr id="19" name="Image 18" descr="Une image contenant symbole, Graphique, conception&#10;&#10;Le contenu généré par l’IA peut être incorrect.">
            <a:extLst>
              <a:ext uri="{FF2B5EF4-FFF2-40B4-BE49-F238E27FC236}">
                <a16:creationId xmlns:a16="http://schemas.microsoft.com/office/drawing/2014/main" id="{F0CAB1E3-5B94-0C3F-7968-296A33D81521}"/>
              </a:ext>
            </a:extLst>
          </p:cNvPr>
          <p:cNvPicPr>
            <a:picLocks noChangeAspect="1"/>
          </p:cNvPicPr>
          <p:nvPr/>
        </p:nvPicPr>
        <p:blipFill>
          <a:blip r:embed="rId7">
            <a:duotone>
              <a:prstClr val="black"/>
              <a:srgbClr val="424D7B">
                <a:tint val="45000"/>
                <a:satMod val="400000"/>
              </a:srgbClr>
            </a:duotone>
          </a:blip>
          <a:stretch>
            <a:fillRect/>
          </a:stretch>
        </p:blipFill>
        <p:spPr>
          <a:xfrm rot="5400000">
            <a:off x="4109041" y="3321435"/>
            <a:ext cx="925916" cy="789529"/>
          </a:xfrm>
          <a:prstGeom prst="roundRect">
            <a:avLst/>
          </a:prstGeom>
          <a:noFill/>
        </p:spPr>
      </p:pic>
      <p:pic>
        <p:nvPicPr>
          <p:cNvPr id="20" name="Image 19" descr="Une image contenant symbole, Graphique, conception&#10;&#10;Le contenu généré par l’IA peut être incorrect.">
            <a:extLst>
              <a:ext uri="{FF2B5EF4-FFF2-40B4-BE49-F238E27FC236}">
                <a16:creationId xmlns:a16="http://schemas.microsoft.com/office/drawing/2014/main" id="{56BA6FEC-3F5C-5F98-8B50-B79D1DC36E8C}"/>
              </a:ext>
            </a:extLst>
          </p:cNvPr>
          <p:cNvPicPr>
            <a:picLocks noChangeAspect="1"/>
          </p:cNvPicPr>
          <p:nvPr/>
        </p:nvPicPr>
        <p:blipFill>
          <a:blip r:embed="rId7">
            <a:duotone>
              <a:prstClr val="black"/>
              <a:srgbClr val="424D7B">
                <a:tint val="45000"/>
                <a:satMod val="400000"/>
              </a:srgbClr>
            </a:duotone>
          </a:blip>
          <a:stretch>
            <a:fillRect/>
          </a:stretch>
        </p:blipFill>
        <p:spPr>
          <a:xfrm rot="5400000">
            <a:off x="1049473" y="3361373"/>
            <a:ext cx="925916" cy="789529"/>
          </a:xfrm>
          <a:prstGeom prst="roundRect">
            <a:avLst/>
          </a:prstGeom>
          <a:noFill/>
        </p:spPr>
      </p:pic>
      <p:sp>
        <p:nvSpPr>
          <p:cNvPr id="21" name="Espace réservé du texte 13">
            <a:extLst>
              <a:ext uri="{FF2B5EF4-FFF2-40B4-BE49-F238E27FC236}">
                <a16:creationId xmlns:a16="http://schemas.microsoft.com/office/drawing/2014/main" id="{5B1D703F-98D9-3338-6A39-EDB0A1F68AD5}"/>
              </a:ext>
            </a:extLst>
          </p:cNvPr>
          <p:cNvSpPr txBox="1">
            <a:spLocks/>
          </p:cNvSpPr>
          <p:nvPr/>
        </p:nvSpPr>
        <p:spPr>
          <a:xfrm>
            <a:off x="6135910" y="4354738"/>
            <a:ext cx="2212207" cy="2153638"/>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447675" indent="-447675">
              <a:buFont typeface="Arial" panose="020B0604020202020204" pitchFamily="34" charset="0"/>
              <a:buChar char="•"/>
            </a:pPr>
            <a:r>
              <a:rPr lang="ar-MA" sz="4800" dirty="0">
                <a:solidFill>
                  <a:srgbClr val="FF0000"/>
                </a:solidFill>
                <a:cs typeface="Microsoft Uighur" panose="02000000000000000000" pitchFamily="2" charset="-78"/>
              </a:rPr>
              <a:t>مَشاعِرُ</a:t>
            </a:r>
          </a:p>
          <a:p>
            <a:pPr marL="447675" indent="-447675">
              <a:buFont typeface="Arial" panose="020B0604020202020204" pitchFamily="34" charset="0"/>
              <a:buChar char="•"/>
            </a:pPr>
            <a:r>
              <a:rPr lang="ar-MA" sz="4800" dirty="0">
                <a:solidFill>
                  <a:srgbClr val="FF0000"/>
                </a:solidFill>
                <a:cs typeface="Microsoft Uighur" panose="02000000000000000000" pitchFamily="2" charset="-78"/>
              </a:rPr>
              <a:t>مَواسِمُ</a:t>
            </a:r>
          </a:p>
        </p:txBody>
      </p:sp>
      <p:sp>
        <p:nvSpPr>
          <p:cNvPr id="22" name="Espace réservé du texte 13">
            <a:extLst>
              <a:ext uri="{FF2B5EF4-FFF2-40B4-BE49-F238E27FC236}">
                <a16:creationId xmlns:a16="http://schemas.microsoft.com/office/drawing/2014/main" id="{6CA40475-FA1F-CFEF-CE4F-F53ECB4F0F39}"/>
              </a:ext>
            </a:extLst>
          </p:cNvPr>
          <p:cNvSpPr txBox="1">
            <a:spLocks/>
          </p:cNvSpPr>
          <p:nvPr/>
        </p:nvSpPr>
        <p:spPr>
          <a:xfrm>
            <a:off x="3286278" y="4291027"/>
            <a:ext cx="2212207" cy="2153638"/>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55600" indent="-355600">
              <a:buFont typeface="Arial" panose="020B0604020202020204" pitchFamily="34" charset="0"/>
              <a:buChar char="•"/>
              <a:tabLst>
                <a:tab pos="355600" algn="l"/>
              </a:tabLst>
            </a:pPr>
            <a:r>
              <a:rPr lang="ar-MA" sz="4800" dirty="0">
                <a:solidFill>
                  <a:srgbClr val="FF0000"/>
                </a:solidFill>
                <a:cs typeface="Microsoft Uighur" panose="02000000000000000000" pitchFamily="2" charset="-78"/>
              </a:rPr>
              <a:t>أَفْراحٌ</a:t>
            </a:r>
          </a:p>
          <a:p>
            <a:pPr marL="355600" indent="-355600">
              <a:buFont typeface="Arial" panose="020B0604020202020204" pitchFamily="34" charset="0"/>
              <a:buChar char="•"/>
              <a:tabLst>
                <a:tab pos="355600" algn="l"/>
              </a:tabLst>
            </a:pPr>
            <a:r>
              <a:rPr lang="ar-MA" sz="4800" dirty="0">
                <a:solidFill>
                  <a:srgbClr val="FF0000"/>
                </a:solidFill>
                <a:cs typeface="Microsoft Uighur" panose="02000000000000000000" pitchFamily="2" charset="-78"/>
              </a:rPr>
              <a:t>أَهْوالٌ</a:t>
            </a:r>
          </a:p>
          <a:p>
            <a:pPr marL="355600" indent="-355600">
              <a:buFont typeface="Arial" panose="020B0604020202020204" pitchFamily="34" charset="0"/>
              <a:buChar char="•"/>
              <a:tabLst>
                <a:tab pos="355600" algn="l"/>
              </a:tabLst>
            </a:pPr>
            <a:r>
              <a:rPr lang="ar-MA" sz="4800" dirty="0">
                <a:solidFill>
                  <a:srgbClr val="FF0000"/>
                </a:solidFill>
                <a:cs typeface="Microsoft Uighur" panose="02000000000000000000" pitchFamily="2" charset="-78"/>
              </a:rPr>
              <a:t>أَحْلامٌ</a:t>
            </a:r>
            <a:endParaRPr lang="fr-FR" sz="4800" dirty="0">
              <a:solidFill>
                <a:srgbClr val="FF0000"/>
              </a:solidFill>
            </a:endParaRPr>
          </a:p>
        </p:txBody>
      </p:sp>
      <p:sp>
        <p:nvSpPr>
          <p:cNvPr id="23" name="Espace réservé du texte 13">
            <a:extLst>
              <a:ext uri="{FF2B5EF4-FFF2-40B4-BE49-F238E27FC236}">
                <a16:creationId xmlns:a16="http://schemas.microsoft.com/office/drawing/2014/main" id="{54A15EDE-1748-0486-3DA6-59770E45B866}"/>
              </a:ext>
            </a:extLst>
          </p:cNvPr>
          <p:cNvSpPr txBox="1">
            <a:spLocks/>
          </p:cNvSpPr>
          <p:nvPr/>
        </p:nvSpPr>
        <p:spPr>
          <a:xfrm>
            <a:off x="406327" y="4219096"/>
            <a:ext cx="2495090" cy="2153638"/>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55600" indent="-355600">
              <a:buFont typeface="Arial" panose="020B0604020202020204" pitchFamily="34" charset="0"/>
              <a:buChar char="•"/>
              <a:tabLst>
                <a:tab pos="447675" algn="l"/>
              </a:tabLst>
            </a:pPr>
            <a:r>
              <a:rPr lang="ar-MA" sz="4800" dirty="0">
                <a:solidFill>
                  <a:srgbClr val="FF0000"/>
                </a:solidFill>
                <a:cs typeface="Microsoft Uighur" panose="02000000000000000000" pitchFamily="2" charset="-78"/>
              </a:rPr>
              <a:t>اِبْتَهَجَتْ </a:t>
            </a:r>
            <a:endParaRPr lang="fr-FR" sz="4800" dirty="0">
              <a:solidFill>
                <a:srgbClr val="FF0000"/>
              </a:solidFill>
            </a:endParaRPr>
          </a:p>
        </p:txBody>
      </p:sp>
      <p:sp>
        <p:nvSpPr>
          <p:cNvPr id="5" name="Espace réservé du texte 13">
            <a:extLst>
              <a:ext uri="{FF2B5EF4-FFF2-40B4-BE49-F238E27FC236}">
                <a16:creationId xmlns:a16="http://schemas.microsoft.com/office/drawing/2014/main" id="{3DE5E3F6-A185-3A3A-21CD-3AC17E11E3B1}"/>
              </a:ext>
            </a:extLst>
          </p:cNvPr>
          <p:cNvSpPr txBox="1">
            <a:spLocks/>
          </p:cNvSpPr>
          <p:nvPr/>
        </p:nvSpPr>
        <p:spPr>
          <a:xfrm>
            <a:off x="6162042" y="1888458"/>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مَفاعِلُ </a:t>
            </a:r>
            <a:endParaRPr lang="fr-FR" sz="7200" dirty="0"/>
          </a:p>
        </p:txBody>
      </p:sp>
      <p:sp>
        <p:nvSpPr>
          <p:cNvPr id="6" name="Espace réservé du texte 13">
            <a:extLst>
              <a:ext uri="{FF2B5EF4-FFF2-40B4-BE49-F238E27FC236}">
                <a16:creationId xmlns:a16="http://schemas.microsoft.com/office/drawing/2014/main" id="{58A5A9FB-6371-26EB-B9E3-F434E8C27C56}"/>
              </a:ext>
            </a:extLst>
          </p:cNvPr>
          <p:cNvSpPr txBox="1">
            <a:spLocks/>
          </p:cNvSpPr>
          <p:nvPr/>
        </p:nvSpPr>
        <p:spPr>
          <a:xfrm>
            <a:off x="3384025" y="1969036"/>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أَفْعالٌ </a:t>
            </a:r>
            <a:endParaRPr lang="fr-FR" sz="7200" dirty="0"/>
          </a:p>
        </p:txBody>
      </p:sp>
      <p:sp>
        <p:nvSpPr>
          <p:cNvPr id="13" name="Espace réservé du texte 13">
            <a:extLst>
              <a:ext uri="{FF2B5EF4-FFF2-40B4-BE49-F238E27FC236}">
                <a16:creationId xmlns:a16="http://schemas.microsoft.com/office/drawing/2014/main" id="{97C664C7-0187-AEC9-0658-3CE2A60EEE25}"/>
              </a:ext>
            </a:extLst>
          </p:cNvPr>
          <p:cNvSpPr txBox="1">
            <a:spLocks/>
          </p:cNvSpPr>
          <p:nvPr/>
        </p:nvSpPr>
        <p:spPr>
          <a:xfrm>
            <a:off x="433403" y="1902890"/>
            <a:ext cx="2212207" cy="1318357"/>
          </a:xfrm>
          <a:prstGeom prst="roundRect">
            <a:avLst/>
          </a:prstGeom>
          <a:ln w="38100">
            <a:solidFill>
              <a:srgbClr val="48B2DC"/>
            </a:solidFill>
          </a:ln>
        </p:spPr>
        <p:txBody>
          <a:bodyPr anchor="ctr"/>
          <a:lstStyle>
            <a:lvl1pPr marL="0" indent="0" algn="ctr" defTabSz="514337" rtl="1" eaLnBrk="1" latinLnBrk="0" hangingPunct="1">
              <a:lnSpc>
                <a:spcPct val="90000"/>
              </a:lnSpc>
              <a:spcBef>
                <a:spcPts val="563"/>
              </a:spcBef>
              <a:buFont typeface="Arial" panose="020B0604020202020204" pitchFamily="34" charset="0"/>
              <a:buNone/>
              <a:defRPr lang="fr-MA" sz="4400" b="1" kern="1200" cap="none" spc="0" dirty="0">
                <a:ln w="0"/>
                <a:solidFill>
                  <a:srgbClr val="565F88"/>
                </a:solidFill>
                <a:effectLst/>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ar-MA" sz="7200" dirty="0">
                <a:cs typeface="Microsoft Uighur" panose="02000000000000000000" pitchFamily="2" charset="-78"/>
              </a:rPr>
              <a:t>اِفْتَعَلَتْ </a:t>
            </a:r>
            <a:endParaRPr lang="fr-FR" sz="7200" dirty="0"/>
          </a:p>
        </p:txBody>
      </p:sp>
    </p:spTree>
    <p:extLst>
      <p:ext uri="{BB962C8B-B14F-4D97-AF65-F5344CB8AC3E}">
        <p14:creationId xmlns:p14="http://schemas.microsoft.com/office/powerpoint/2010/main" val="66656650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8A094-A631-6EF8-7EA1-C85466BBBD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D0780C-B294-74C4-567A-B2F558ED22FD}"/>
              </a:ext>
            </a:extLst>
          </p:cNvPr>
          <p:cNvSpPr>
            <a:spLocks noGrp="1"/>
          </p:cNvSpPr>
          <p:nvPr>
            <p:ph type="title"/>
          </p:nvPr>
        </p:nvSpPr>
        <p:spPr>
          <a:xfrm>
            <a:off x="467360" y="756000"/>
            <a:ext cx="7079426"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يطرح سؤالا آخر حول مضمون القصيدة؟ </a:t>
            </a:r>
          </a:p>
        </p:txBody>
      </p:sp>
      <p:sp>
        <p:nvSpPr>
          <p:cNvPr id="3" name="Rectangle 2">
            <a:extLst>
              <a:ext uri="{FF2B5EF4-FFF2-40B4-BE49-F238E27FC236}">
                <a16:creationId xmlns:a16="http://schemas.microsoft.com/office/drawing/2014/main" id="{C01962AD-3540-4CF7-C414-4F464C09625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Arial" panose="020B0604020202020204" pitchFamily="34" charset="0"/>
                <a:cs typeface="+mn-cs"/>
              </a:rPr>
              <a:t>افتتاح الحصة</a:t>
            </a:r>
          </a:p>
        </p:txBody>
      </p:sp>
      <p:sp>
        <p:nvSpPr>
          <p:cNvPr id="4" name="Rectangle 3">
            <a:extLst>
              <a:ext uri="{FF2B5EF4-FFF2-40B4-BE49-F238E27FC236}">
                <a16:creationId xmlns:a16="http://schemas.microsoft.com/office/drawing/2014/main" id="{68574EA5-4076-A999-0597-2C795B3BABD0}"/>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a:t>
            </a:r>
          </a:p>
        </p:txBody>
      </p:sp>
      <p:sp>
        <p:nvSpPr>
          <p:cNvPr id="5" name="Rectangle 4">
            <a:extLst>
              <a:ext uri="{FF2B5EF4-FFF2-40B4-BE49-F238E27FC236}">
                <a16:creationId xmlns:a16="http://schemas.microsoft.com/office/drawing/2014/main" id="{BC186F9B-7A96-67E9-BC4F-8B2A02202C0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latin typeface="Arial" panose="020B0604020202020204" pitchFamily="34" charset="0"/>
              </a:rPr>
              <a:t>قـــــراءة ح4</a:t>
            </a:r>
          </a:p>
        </p:txBody>
      </p:sp>
      <p:sp>
        <p:nvSpPr>
          <p:cNvPr id="6" name="Rectangle 5">
            <a:extLst>
              <a:ext uri="{FF2B5EF4-FFF2-40B4-BE49-F238E27FC236}">
                <a16:creationId xmlns:a16="http://schemas.microsoft.com/office/drawing/2014/main" id="{C6784D5B-9F91-2190-2E7D-20725207874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7" name="Image 6">
            <a:extLst>
              <a:ext uri="{FF2B5EF4-FFF2-40B4-BE49-F238E27FC236}">
                <a16:creationId xmlns:a16="http://schemas.microsoft.com/office/drawing/2014/main" id="{73B7B0AC-0B74-0838-7203-6E6B9881FE3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8" name="Image 7">
            <a:extLst>
              <a:ext uri="{FF2B5EF4-FFF2-40B4-BE49-F238E27FC236}">
                <a16:creationId xmlns:a16="http://schemas.microsoft.com/office/drawing/2014/main" id="{AD3D2742-6EDB-F575-B9A0-8CD0896752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32ADA16C-AD7C-7F74-69E3-453B7178F7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3" name="Image 12">
            <a:extLst>
              <a:ext uri="{FF2B5EF4-FFF2-40B4-BE49-F238E27FC236}">
                <a16:creationId xmlns:a16="http://schemas.microsoft.com/office/drawing/2014/main" id="{B074135B-7265-6215-C334-A858CA43CC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2" name="ZoneTexte 11">
            <a:extLst>
              <a:ext uri="{FF2B5EF4-FFF2-40B4-BE49-F238E27FC236}">
                <a16:creationId xmlns:a16="http://schemas.microsoft.com/office/drawing/2014/main" id="{463DF556-9DAB-5C9B-075C-437A05E04427}"/>
              </a:ext>
            </a:extLst>
          </p:cNvPr>
          <p:cNvSpPr txBox="1"/>
          <p:nvPr/>
        </p:nvSpPr>
        <p:spPr>
          <a:xfrm>
            <a:off x="1024847" y="4799260"/>
            <a:ext cx="6331779" cy="851297"/>
          </a:xfrm>
          <a:prstGeom prst="roundRect">
            <a:avLst/>
          </a:prstGeom>
          <a:noFill/>
          <a:ln w="28575">
            <a:solidFill>
              <a:srgbClr val="48B2DC"/>
            </a:solidFill>
          </a:ln>
        </p:spPr>
        <p:txBody>
          <a:bodyPr wrap="square" rtlCol="0">
            <a:spAutoFit/>
          </a:bodyPr>
          <a:lstStyle/>
          <a:p>
            <a:pPr algn="ctr" rtl="1"/>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كَيْفَ عَبَّرَ  </a:t>
            </a:r>
            <a:r>
              <a:rPr lang="ar-MA" sz="4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ٱلشّاعِرُ</a:t>
            </a:r>
            <a:r>
              <a:rPr lang="ar-MA"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عَنْ مَشاعِرَ ٱلْفَرَحِ؟</a:t>
            </a:r>
            <a:endParaRPr lang="fr-FR" sz="4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18" name="Connecteur droit 17">
            <a:extLst>
              <a:ext uri="{FF2B5EF4-FFF2-40B4-BE49-F238E27FC236}">
                <a16:creationId xmlns:a16="http://schemas.microsoft.com/office/drawing/2014/main" id="{8D60E035-0805-FA88-CA0E-7209A7F77651}"/>
              </a:ext>
            </a:extLst>
          </p:cNvPr>
          <p:cNvCxnSpPr>
            <a:cxnSpLocks/>
          </p:cNvCxnSpPr>
          <p:nvPr/>
        </p:nvCxnSpPr>
        <p:spPr>
          <a:xfrm>
            <a:off x="5120129" y="2641600"/>
            <a:ext cx="3058671" cy="20320"/>
          </a:xfrm>
          <a:prstGeom prst="line">
            <a:avLst/>
          </a:prstGeom>
          <a:ln w="38100">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20" name="Connecteur droit 19">
            <a:extLst>
              <a:ext uri="{FF2B5EF4-FFF2-40B4-BE49-F238E27FC236}">
                <a16:creationId xmlns:a16="http://schemas.microsoft.com/office/drawing/2014/main" id="{C501B0A7-6D03-89B4-3087-E781CF9E4DE4}"/>
              </a:ext>
            </a:extLst>
          </p:cNvPr>
          <p:cNvCxnSpPr>
            <a:cxnSpLocks/>
          </p:cNvCxnSpPr>
          <p:nvPr/>
        </p:nvCxnSpPr>
        <p:spPr>
          <a:xfrm>
            <a:off x="8178800" y="2641600"/>
            <a:ext cx="0" cy="2660181"/>
          </a:xfrm>
          <a:prstGeom prst="line">
            <a:avLst/>
          </a:prstGeom>
          <a:ln w="38100">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26" name="Connecteur droit avec flèche 25">
            <a:extLst>
              <a:ext uri="{FF2B5EF4-FFF2-40B4-BE49-F238E27FC236}">
                <a16:creationId xmlns:a16="http://schemas.microsoft.com/office/drawing/2014/main" id="{8FC1340E-D48F-9EAC-F7D6-8DB5D2681ABA}"/>
              </a:ext>
            </a:extLst>
          </p:cNvPr>
          <p:cNvCxnSpPr/>
          <p:nvPr/>
        </p:nvCxnSpPr>
        <p:spPr>
          <a:xfrm flipH="1">
            <a:off x="7427511" y="5301781"/>
            <a:ext cx="75128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7" name="Espace réservé pour une image  16" descr="Une image contenant habits, sourire, dessin humoristique, clipart&#10;&#10;Le contenu généré par l’IA peut être incorrect.">
            <a:extLst>
              <a:ext uri="{FF2B5EF4-FFF2-40B4-BE49-F238E27FC236}">
                <a16:creationId xmlns:a16="http://schemas.microsoft.com/office/drawing/2014/main" id="{454E9981-F79C-5E08-6F9F-5EEF1B72D56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14" name="Image 13" descr="Une image contenant texte, écriture manuscrite, dessin humoristique&#10;&#10;Le contenu généré par l’IA peut être incorrect.">
            <a:extLst>
              <a:ext uri="{FF2B5EF4-FFF2-40B4-BE49-F238E27FC236}">
                <a16:creationId xmlns:a16="http://schemas.microsoft.com/office/drawing/2014/main" id="{FBD284ED-C7A8-0F76-F426-A9ED102C03C1}"/>
              </a:ext>
            </a:extLst>
          </p:cNvPr>
          <p:cNvPicPr>
            <a:picLocks noChangeAspect="1"/>
          </p:cNvPicPr>
          <p:nvPr/>
        </p:nvPicPr>
        <p:blipFill>
          <a:blip r:embed="rId7"/>
          <a:stretch>
            <a:fillRect/>
          </a:stretch>
        </p:blipFill>
        <p:spPr>
          <a:xfrm>
            <a:off x="2219503" y="1432632"/>
            <a:ext cx="2900626" cy="2895527"/>
          </a:xfrm>
          <a:prstGeom prst="rect">
            <a:avLst/>
          </a:prstGeom>
        </p:spPr>
      </p:pic>
    </p:spTree>
    <p:extLst>
      <p:ext uri="{BB962C8B-B14F-4D97-AF65-F5344CB8AC3E}">
        <p14:creationId xmlns:p14="http://schemas.microsoft.com/office/powerpoint/2010/main" val="185463411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C6108-7F99-0B13-B38A-AB8762C425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90C7EB-3D6F-EDBD-15B5-460701A77A2B}"/>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كل منكم يحدد البيت الشعري الذي أعجبه في القصيدة ويوضح لزملائه لم اختاره.</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9A6FE5FD-A1E5-F677-C7B2-06CDFE101B4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22" name="Rectangle 21">
            <a:extLst>
              <a:ext uri="{FF2B5EF4-FFF2-40B4-BE49-F238E27FC236}">
                <a16:creationId xmlns:a16="http://schemas.microsoft.com/office/drawing/2014/main" id="{9C8E6618-6961-2E58-43C5-DA33D5A9959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0571C22-D338-FD12-0F92-E1367FACFC0E}"/>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E20FD776-48C9-7FC2-8D24-481A97712B4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78C4AF69-E448-3B51-7ED0-9517333BD81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40B8CCB4-E80D-F885-AE3E-5BD63F815F4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94DF0D7D-7F74-0DE8-CA03-3D82D8B2BD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B9055C0B-D8EF-9C7C-F804-4696846CDF3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A6776047-9E89-4B1C-EDF0-138243C7B15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687DB528-1C09-2326-D749-3EDE9D80141B}"/>
              </a:ext>
            </a:extLst>
          </p:cNvPr>
          <p:cNvSpPr txBox="1"/>
          <p:nvPr/>
        </p:nvSpPr>
        <p:spPr>
          <a:xfrm>
            <a:off x="1152000" y="3429000"/>
            <a:ext cx="6840000"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r>
              <a:rPr lang="ar-MA" dirty="0"/>
              <a:t>أَخْتارُ بَيْتاً شِعْرِيّاً ثُمَّ أُوَضِّحُ سَبَبَ إِعْجابي بِه.</a:t>
            </a:r>
          </a:p>
        </p:txBody>
      </p:sp>
    </p:spTree>
    <p:extLst>
      <p:ext uri="{BB962C8B-B14F-4D97-AF65-F5344CB8AC3E}">
        <p14:creationId xmlns:p14="http://schemas.microsoft.com/office/powerpoint/2010/main" val="152957317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542F5-F602-C12C-FDC4-FA4D6AD1E2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0AD353-329F-5DFE-72AC-349FD32D4023}"/>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الأوراق البيضاء. حاولوا رسم مشهد لفصل من فصول السنة وشخص </a:t>
            </a:r>
            <a:r>
              <a:rPr lang="ar-MA" sz="2400" b="1" dirty="0">
                <a:solidFill>
                  <a:schemeClr val="bg1">
                    <a:lumMod val="50000"/>
                  </a:schemeClr>
                </a:solidFill>
                <a:ea typeface="Calibri" panose="020F0502020204030204" pitchFamily="34" charset="0"/>
                <a:cs typeface="Microsoft Uighur" panose="02000000000000000000" pitchFamily="2" charset="-78"/>
              </a:rPr>
              <a:t>توافق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ملامح وجهه الشعور المناسب للفصل حسب ما جاء في القصيدة.</a:t>
            </a:r>
          </a:p>
        </p:txBody>
      </p:sp>
      <p:pic>
        <p:nvPicPr>
          <p:cNvPr id="20"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C51D3E-A219-13F0-9190-7AF3501183D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22" name="Rectangle 21">
            <a:extLst>
              <a:ext uri="{FF2B5EF4-FFF2-40B4-BE49-F238E27FC236}">
                <a16:creationId xmlns:a16="http://schemas.microsoft.com/office/drawing/2014/main" id="{B12D951B-A278-BC3C-55F9-E0521C9397DB}"/>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31F545D-8DC4-E55F-03B9-C471BF99BC1B}"/>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68E2D4C5-C171-08B8-CBC8-8C912035882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F0DA8EF7-1F6D-7F10-8209-A25B158D29D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A72AC0B1-65EE-EBEF-8818-E979C96E9DD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98370E61-3253-8AC9-17A5-1BC2B52640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B30BB45B-337D-1C84-E0B9-30C534134D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4578C469-DA3C-8F08-F992-6DF5E51003D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2" name="Image 11" descr="Une image contenant fournitures de bureau, crayon, outil d’écriture, papeterie&#10;&#10;Le contenu généré par l’IA peut être incorrect.">
            <a:extLst>
              <a:ext uri="{FF2B5EF4-FFF2-40B4-BE49-F238E27FC236}">
                <a16:creationId xmlns:a16="http://schemas.microsoft.com/office/drawing/2014/main" id="{ADE758A9-60C3-FE80-40B3-8C8E404753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3348" y="1646481"/>
            <a:ext cx="3651362" cy="4734000"/>
          </a:xfrm>
          <a:prstGeom prst="rect">
            <a:avLst/>
          </a:prstGeom>
          <a:ln w="19050">
            <a:solidFill>
              <a:schemeClr val="tx1">
                <a:lumMod val="50000"/>
                <a:lumOff val="50000"/>
              </a:schemeClr>
            </a:solidFill>
          </a:ln>
        </p:spPr>
      </p:pic>
    </p:spTree>
    <p:extLst>
      <p:ext uri="{BB962C8B-B14F-4D97-AF65-F5344CB8AC3E}">
        <p14:creationId xmlns:p14="http://schemas.microsoft.com/office/powerpoint/2010/main" val="75970040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fr-FR" dirty="0">
                <a:solidFill>
                  <a:srgbClr val="424D7B"/>
                </a:solidFill>
              </a:rPr>
              <a:t>     </a:t>
            </a:r>
            <a:r>
              <a:rPr lang="ar-MA" dirty="0">
                <a:solidFill>
                  <a:srgbClr val="424D7B"/>
                </a:solidFill>
              </a:rPr>
              <a:t>إنتاج كتابي (ح5).</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1389025" y="3159000"/>
            <a:ext cx="5775327"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كتابة مشتركة لمقال إخباري.</a:t>
            </a:r>
          </a:p>
        </p:txBody>
      </p:sp>
      <p:pic>
        <p:nvPicPr>
          <p:cNvPr id="34" name="Image 9">
            <a:extLst>
              <a:ext uri="{FF2B5EF4-FFF2-40B4-BE49-F238E27FC236}">
                <a16:creationId xmlns:a16="http://schemas.microsoft.com/office/drawing/2014/main" id="{D927428A-C755-08D4-004B-B9C4FFAFE9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81536" y="992399"/>
            <a:ext cx="360000" cy="360000"/>
          </a:xfrm>
          <a:prstGeom prst="rect">
            <a:avLst/>
          </a:prstGeom>
          <a:ln>
            <a:noFill/>
          </a:ln>
        </p:spPr>
      </p:pic>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47" y="1790694"/>
            <a:ext cx="469078" cy="540000"/>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449495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87A4-0A9B-08A0-2AEF-E847A1100B6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80AF61F6-3BED-6518-1E45-1047A550BFD2}"/>
              </a:ext>
            </a:extLst>
          </p:cNvPr>
          <p:cNvSpPr txBox="1">
            <a:spLocks/>
          </p:cNvSpPr>
          <p:nvPr/>
        </p:nvSpPr>
        <p:spPr>
          <a:xfrm>
            <a:off x="787368" y="1754598"/>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400" dirty="0">
                <a:solidFill>
                  <a:srgbClr val="C00000"/>
                </a:solidFill>
              </a:rPr>
              <a:t>تـــوجيه</a:t>
            </a:r>
          </a:p>
        </p:txBody>
      </p:sp>
      <p:sp>
        <p:nvSpPr>
          <p:cNvPr id="3" name="ZoneTexte 2">
            <a:extLst>
              <a:ext uri="{FF2B5EF4-FFF2-40B4-BE49-F238E27FC236}">
                <a16:creationId xmlns:a16="http://schemas.microsoft.com/office/drawing/2014/main" id="{60F492D7-F349-5281-AFC3-9F8B6D2C9469}"/>
              </a:ext>
            </a:extLst>
          </p:cNvPr>
          <p:cNvSpPr txBox="1"/>
          <p:nvPr/>
        </p:nvSpPr>
        <p:spPr>
          <a:xfrm>
            <a:off x="994306" y="2474598"/>
            <a:ext cx="7112001" cy="3592473"/>
          </a:xfrm>
          <a:prstGeom prst="roundRect">
            <a:avLst/>
          </a:prstGeom>
          <a:noFill/>
          <a:ln w="38100">
            <a:noFill/>
          </a:ln>
        </p:spPr>
        <p:txBody>
          <a:bodyPr wrap="square">
            <a:spAutoFit/>
          </a:bodyPr>
          <a:lstStyle/>
          <a:p>
            <a:pPr marL="0" marR="0" lvl="0" indent="0" algn="just" defTabSz="457200" rtl="1" eaLnBrk="1" fontAlgn="auto" latinLnBrk="0" hangingPunct="1">
              <a:lnSpc>
                <a:spcPct val="100000"/>
              </a:lnSpc>
              <a:spcBef>
                <a:spcPts val="0"/>
              </a:spcBef>
              <a:spcAft>
                <a:spcPts val="60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بعد نهاية الحصة، يشرع الأستاذ(ة) في تصحيح إنتاجات التلاميذ وتقديم تغذية راجعة مكتوبة حول الأخطاء المرتكبة، سواء اللغوية منها أو تلك المرتبطة بتصميم النص الوصفي، استعدادا للأسبوع الخامس المخصص للدعم والتوليف. </a:t>
            </a:r>
          </a:p>
          <a:p>
            <a:pPr marL="0" marR="0" lvl="0" indent="0" algn="just" defTabSz="457200" rtl="1" eaLnBrk="1" fontAlgn="auto" latinLnBrk="0" hangingPunct="1">
              <a:lnSpc>
                <a:spcPct val="100000"/>
              </a:lnSpc>
              <a:spcBef>
                <a:spcPts val="0"/>
              </a:spcBef>
              <a:spcAft>
                <a:spcPts val="600"/>
              </a:spcAft>
              <a:buClrTx/>
              <a:buSzTx/>
              <a:buFontTx/>
              <a:buNone/>
              <a:tabLst/>
              <a:defRPr/>
            </a:pPr>
            <a:endParaRPr kumimoji="0" lang="ar-MA" sz="20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89303363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FB220-1A2D-EDCF-C94F-84AB3EABE4B2}"/>
              </a:ext>
            </a:extLst>
          </p:cNvPr>
          <p:cNvSpPr>
            <a:spLocks noGrp="1"/>
          </p:cNvSpPr>
          <p:nvPr>
            <p:ph type="title"/>
          </p:nvPr>
        </p:nvSpPr>
        <p:spPr>
          <a:xfrm>
            <a:off x="607321" y="756000"/>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مناقشة إنتاجاتكم الكتابية. خذوا دفاتر القسم.</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92AE35DD-623A-1316-475D-81E5FFA60B4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84F0E3D6-4D1F-24C3-E9A1-E94EF1498A0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BF9DC520-E449-0568-C375-71EC48FD8E7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31D4CBFA-C351-80F2-31CE-B5B29451E8AB}"/>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E62A0904-8044-D749-0F3A-6AEF59A7F1C1}"/>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5FACED49-D03C-274A-B3B4-38AF53D01F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07D17ED6-F947-E410-9C20-85A5B55B40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27C3D1A2-FC30-59AB-7940-389848CCD3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DB3667FD-1078-8ACE-5B29-93443ECE10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4" name="Image 3" descr="Une image contenant texte, capture d’écran, ordinateur, Ordinateur tablette&#10;&#10;Description générée automatiquement">
            <a:extLst>
              <a:ext uri="{FF2B5EF4-FFF2-40B4-BE49-F238E27FC236}">
                <a16:creationId xmlns:a16="http://schemas.microsoft.com/office/drawing/2014/main" id="{F32D884B-DA42-135B-B747-CA8C11056B79}"/>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2930737" y="2403566"/>
            <a:ext cx="3600000" cy="3066943"/>
          </a:xfrm>
          <a:prstGeom prst="rect">
            <a:avLst/>
          </a:prstGeom>
        </p:spPr>
      </p:pic>
    </p:spTree>
    <p:extLst>
      <p:ext uri="{BB962C8B-B14F-4D97-AF65-F5344CB8AC3E}">
        <p14:creationId xmlns:p14="http://schemas.microsoft.com/office/powerpoint/2010/main" val="250560380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1726F-8D76-7072-84D0-592B8BE240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0C38FC-1485-C5CC-D898-EE804671D208}"/>
              </a:ext>
            </a:extLst>
          </p:cNvPr>
          <p:cNvSpPr>
            <a:spLocks noGrp="1"/>
          </p:cNvSpPr>
          <p:nvPr>
            <p:ph type="title"/>
          </p:nvPr>
        </p:nvSpPr>
        <p:spPr>
          <a:xfrm>
            <a:off x="548640" y="756000"/>
            <a:ext cx="693987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آخرين ليقرؤوا إنتاجاتهم  من أجل مناقشتها جماعة.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توجيه التلاميذ إلى تعبئة بطاقة التصحيح الذاتي-ص58- بعد المناقشة.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A2FDFDE2-EF2F-A9A6-5B2C-90880FC3431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865BCD4F-C907-4565-ADEB-9330AEA05DB6}"/>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03CBCCF7-D01B-04D4-AD93-E487CBA1227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9C3544AC-031D-3BB4-FE36-87244BA6D62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E8806E43-BDE8-51FD-8DBA-239B0C041C7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878DA86A-615A-442D-2415-89F60C0B85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F10C5661-A60A-194B-C564-27F134A2F3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53A06DB8-5E0C-4B78-4DEE-6778330369B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8753334F-9378-376C-B337-DCE649E23B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4" name="Image 3">
            <a:extLst>
              <a:ext uri="{FF2B5EF4-FFF2-40B4-BE49-F238E27FC236}">
                <a16:creationId xmlns:a16="http://schemas.microsoft.com/office/drawing/2014/main" id="{84EAF433-2BFD-A621-3187-B4D8DCA7CA4B}"/>
              </a:ext>
            </a:extLst>
          </p:cNvPr>
          <p:cNvPicPr>
            <a:picLocks noChangeAspect="1"/>
          </p:cNvPicPr>
          <p:nvPr/>
        </p:nvPicPr>
        <p:blipFill>
          <a:blip r:embed="rId7"/>
          <a:stretch>
            <a:fillRect/>
          </a:stretch>
        </p:blipFill>
        <p:spPr>
          <a:xfrm>
            <a:off x="551049" y="2198196"/>
            <a:ext cx="7823200" cy="3560629"/>
          </a:xfrm>
          <a:prstGeom prst="rect">
            <a:avLst/>
          </a:prstGeom>
        </p:spPr>
      </p:pic>
    </p:spTree>
    <p:extLst>
      <p:ext uri="{BB962C8B-B14F-4D97-AF65-F5344CB8AC3E}">
        <p14:creationId xmlns:p14="http://schemas.microsoft.com/office/powerpoint/2010/main" val="292447491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2ED8-CCB0-F8F0-90AB-5F77A1C01B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EC4678-F93F-2C2F-C697-739B2D138FC0}"/>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الصفحة </a:t>
            </a:r>
            <a:r>
              <a:rPr lang="ar-MA" sz="2400" b="1" dirty="0">
                <a:solidFill>
                  <a:schemeClr val="bg1">
                    <a:lumMod val="50000"/>
                  </a:schemeClr>
                </a:solidFill>
                <a:ea typeface="Calibri" panose="020F0502020204030204" pitchFamily="34" charset="0"/>
                <a:cs typeface="Microsoft Uighur" panose="02000000000000000000" pitchFamily="2" charset="-78"/>
              </a:rPr>
              <a:t>57.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سنكتب جماعة المقال الإخباري الخاص بالوضعية الأولى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يمكن الاشتغال على  الوضعية الثانية).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1E8B32D-0EB6-8C70-E18D-57D4D5F667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0" name="Rectangle 29">
            <a:extLst>
              <a:ext uri="{FF2B5EF4-FFF2-40B4-BE49-F238E27FC236}">
                <a16:creationId xmlns:a16="http://schemas.microsoft.com/office/drawing/2014/main" id="{E01F4B04-D9A8-8252-C4C8-780761BEBF9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8FF93DFF-193B-53F5-F587-D536EC725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32" name="Rectangle 31">
            <a:extLst>
              <a:ext uri="{FF2B5EF4-FFF2-40B4-BE49-F238E27FC236}">
                <a16:creationId xmlns:a16="http://schemas.microsoft.com/office/drawing/2014/main" id="{41AA76E7-8F85-490B-0BD0-281CAAEC347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33" name="Rectangle 32">
            <a:extLst>
              <a:ext uri="{FF2B5EF4-FFF2-40B4-BE49-F238E27FC236}">
                <a16:creationId xmlns:a16="http://schemas.microsoft.com/office/drawing/2014/main" id="{7575A5A7-6EFE-4259-001A-DD9F84CAFD7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34" name="Image 33">
            <a:extLst>
              <a:ext uri="{FF2B5EF4-FFF2-40B4-BE49-F238E27FC236}">
                <a16:creationId xmlns:a16="http://schemas.microsoft.com/office/drawing/2014/main" id="{5ADEBD72-E192-89CB-9194-9D6C295D5C8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35" name="Image 34">
            <a:extLst>
              <a:ext uri="{FF2B5EF4-FFF2-40B4-BE49-F238E27FC236}">
                <a16:creationId xmlns:a16="http://schemas.microsoft.com/office/drawing/2014/main" id="{D9F00A19-21D1-D32F-A8BD-C358EDA4061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36" name="Image 35">
            <a:extLst>
              <a:ext uri="{FF2B5EF4-FFF2-40B4-BE49-F238E27FC236}">
                <a16:creationId xmlns:a16="http://schemas.microsoft.com/office/drawing/2014/main" id="{80AF30EE-5C88-32E2-1730-EED2B194B7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7" name="Image 36">
            <a:extLst>
              <a:ext uri="{FF2B5EF4-FFF2-40B4-BE49-F238E27FC236}">
                <a16:creationId xmlns:a16="http://schemas.microsoft.com/office/drawing/2014/main" id="{914568E5-0798-EE39-1194-0E95849664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descr="Une image contenant texte, Appareils électroniques, capture d’écran, Système d’exploitation&#10;&#10;Le contenu généré par l’IA peut être incorrect.">
            <a:extLst>
              <a:ext uri="{FF2B5EF4-FFF2-40B4-BE49-F238E27FC236}">
                <a16:creationId xmlns:a16="http://schemas.microsoft.com/office/drawing/2014/main" id="{5E1DA9E2-A878-7F3E-3017-6C8A7D59B7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1102" y="1443920"/>
            <a:ext cx="3440559" cy="5277342"/>
          </a:xfrm>
          <a:prstGeom prst="rect">
            <a:avLst/>
          </a:prstGeom>
        </p:spPr>
      </p:pic>
      <p:sp>
        <p:nvSpPr>
          <p:cNvPr id="4" name="Rectangle : coins arrondis 3">
            <a:extLst>
              <a:ext uri="{FF2B5EF4-FFF2-40B4-BE49-F238E27FC236}">
                <a16:creationId xmlns:a16="http://schemas.microsoft.com/office/drawing/2014/main" id="{DA7A1437-CD2F-9735-890A-505800461001}"/>
              </a:ext>
            </a:extLst>
          </p:cNvPr>
          <p:cNvSpPr/>
          <p:nvPr/>
        </p:nvSpPr>
        <p:spPr>
          <a:xfrm>
            <a:off x="2521102" y="3332480"/>
            <a:ext cx="3440559" cy="2773358"/>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fr-MA"/>
          </a:p>
        </p:txBody>
      </p:sp>
    </p:spTree>
    <p:extLst>
      <p:ext uri="{BB962C8B-B14F-4D97-AF65-F5344CB8AC3E}">
        <p14:creationId xmlns:p14="http://schemas.microsoft.com/office/powerpoint/2010/main" val="270795925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1DA1-F2A5-B1B9-F6F0-5D30A4864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AFBC5B-CA9C-3EFC-8B84-B9379E6906E9}"/>
              </a:ext>
            </a:extLst>
          </p:cNvPr>
          <p:cNvSpPr>
            <a:spLocks noGrp="1"/>
          </p:cNvSpPr>
          <p:nvPr>
            <p:ph type="title"/>
          </p:nvPr>
        </p:nvSpPr>
        <p:spPr>
          <a:xfrm>
            <a:off x="694313" y="782581"/>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جماعة عناصر تصميم المقال الإخباري. من يقرأ؟</a:t>
            </a:r>
          </a:p>
        </p:txBody>
      </p:sp>
      <p:sp>
        <p:nvSpPr>
          <p:cNvPr id="17" name="Rectangle 16">
            <a:extLst>
              <a:ext uri="{FF2B5EF4-FFF2-40B4-BE49-F238E27FC236}">
                <a16:creationId xmlns:a16="http://schemas.microsoft.com/office/drawing/2014/main" id="{C9EF5175-27F0-12B9-4A0D-C3B9A6FE6FA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BB6440D-2306-071C-313E-6C86E85F5B6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9C017A6F-D07F-49F6-FA80-503623594F5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FD766006-0C8E-296A-A1D1-F0FCFFC71D8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6A6381C9-B7DD-CF6C-E8FA-09368FA071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2996FEB3-A2BA-8CD8-C956-D122783158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8BAD6C37-E4B3-830B-05DB-CA9F0209958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540E7915-C60B-4793-58CB-5861804941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6603352E-D4C8-9392-0E2C-58BBAC5A48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6" name="Zone de texte 25">
            <a:extLst>
              <a:ext uri="{FF2B5EF4-FFF2-40B4-BE49-F238E27FC236}">
                <a16:creationId xmlns:a16="http://schemas.microsoft.com/office/drawing/2014/main" id="{EB5D082C-4C4B-5948-0172-064E4F82782A}"/>
              </a:ext>
            </a:extLst>
          </p:cNvPr>
          <p:cNvSpPr txBox="1"/>
          <p:nvPr/>
        </p:nvSpPr>
        <p:spPr>
          <a:xfrm>
            <a:off x="354199" y="1902891"/>
            <a:ext cx="6022523" cy="1282943"/>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just" rtl="1">
              <a:lnSpc>
                <a:spcPct val="115000"/>
              </a:lnSpc>
              <a:spcAft>
                <a:spcPts val="800"/>
              </a:spcAft>
              <a:buNone/>
              <a:tabLst>
                <a:tab pos="6544945" algn="r"/>
              </a:tabLst>
            </a:pPr>
            <a:r>
              <a:rPr lang="ar-MA" sz="2800" kern="1200" dirty="0">
                <a:effectLst/>
                <a:latin typeface="Calibri" panose="020F0502020204030204" pitchFamily="34" charset="0"/>
                <a:ea typeface="Viga"/>
                <a:cs typeface="Calibri" panose="020F0502020204030204" pitchFamily="34" charset="0"/>
              </a:rPr>
              <a:t>فِقْرَةٌ لِتَقْديمِ </a:t>
            </a:r>
            <a:r>
              <a:rPr lang="ar-MA" sz="2800" kern="1200" dirty="0" err="1">
                <a:effectLst/>
                <a:latin typeface="Calibri" panose="020F0502020204030204" pitchFamily="34" charset="0"/>
                <a:ea typeface="Viga"/>
                <a:cs typeface="Calibri" panose="020F0502020204030204" pitchFamily="34" charset="0"/>
              </a:rPr>
              <a:t>ٱلْخَبَرِ</a:t>
            </a:r>
            <a:r>
              <a:rPr lang="ar-MA" sz="2800" kern="1200" dirty="0">
                <a:effectLst/>
                <a:latin typeface="Calibri" panose="020F0502020204030204" pitchFamily="34" charset="0"/>
                <a:ea typeface="Viga"/>
                <a:cs typeface="Calibri" panose="020F0502020204030204" pitchFamily="34" charset="0"/>
              </a:rPr>
              <a:t>. (اَلْحَدَثُ </a:t>
            </a:r>
            <a:r>
              <a:rPr lang="ar-MA" sz="2800" kern="1200" dirty="0" err="1">
                <a:effectLst/>
                <a:latin typeface="Calibri" panose="020F0502020204030204" pitchFamily="34" charset="0"/>
                <a:ea typeface="Viga"/>
                <a:cs typeface="Calibri" panose="020F0502020204030204" pitchFamily="34" charset="0"/>
              </a:rPr>
              <a:t>ٱلرَّئيسُ</a:t>
            </a:r>
            <a:r>
              <a:rPr lang="ar-MA" sz="2800" kern="1200" dirty="0">
                <a:effectLst/>
                <a:latin typeface="Calibri" panose="020F0502020204030204" pitchFamily="34" charset="0"/>
                <a:ea typeface="Viga"/>
                <a:cs typeface="Calibri" panose="020F0502020204030204" pitchFamily="34" charset="0"/>
              </a:rPr>
              <a:t>.) </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Zone de texte 25">
            <a:extLst>
              <a:ext uri="{FF2B5EF4-FFF2-40B4-BE49-F238E27FC236}">
                <a16:creationId xmlns:a16="http://schemas.microsoft.com/office/drawing/2014/main" id="{81F51F65-F0F1-3345-9E3E-E75D2A2CC221}"/>
              </a:ext>
            </a:extLst>
          </p:cNvPr>
          <p:cNvSpPr txBox="1"/>
          <p:nvPr/>
        </p:nvSpPr>
        <p:spPr>
          <a:xfrm>
            <a:off x="354199" y="3570721"/>
            <a:ext cx="6022523" cy="1332162"/>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r>
              <a:rPr lang="ar-MA" dirty="0"/>
              <a:t>تَفاصيلُ </a:t>
            </a:r>
            <a:r>
              <a:rPr lang="ar-MA" dirty="0" err="1"/>
              <a:t>ٱلْخَبَرِ</a:t>
            </a:r>
            <a:r>
              <a:rPr lang="ar-MA" dirty="0"/>
              <a:t>. (عَرْضُ </a:t>
            </a:r>
            <a:r>
              <a:rPr lang="ar-MA" dirty="0" err="1"/>
              <a:t>ٱلْأَحْداثِ</a:t>
            </a:r>
            <a:r>
              <a:rPr lang="ar-MA" dirty="0"/>
              <a:t> </a:t>
            </a:r>
            <a:r>
              <a:rPr lang="ar-MA" dirty="0" err="1"/>
              <a:t>ٱلْفَرْعِيَّةِ</a:t>
            </a:r>
            <a:r>
              <a:rPr lang="ar-MA" dirty="0"/>
              <a:t> لِلْحَدَثِ وَوَصْفُها.). </a:t>
            </a:r>
            <a:endParaRPr lang="fr-FR" dirty="0"/>
          </a:p>
        </p:txBody>
      </p:sp>
      <p:sp>
        <p:nvSpPr>
          <p:cNvPr id="14" name="Zone de texte 25">
            <a:extLst>
              <a:ext uri="{FF2B5EF4-FFF2-40B4-BE49-F238E27FC236}">
                <a16:creationId xmlns:a16="http://schemas.microsoft.com/office/drawing/2014/main" id="{C5C84FBB-2185-E3B2-E47C-DCEAB7C4DBE0}"/>
              </a:ext>
            </a:extLst>
          </p:cNvPr>
          <p:cNvSpPr txBox="1"/>
          <p:nvPr/>
        </p:nvSpPr>
        <p:spPr>
          <a:xfrm>
            <a:off x="354200" y="5287770"/>
            <a:ext cx="6022522" cy="1073217"/>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r>
              <a:rPr lang="ar-MA" dirty="0"/>
              <a:t>خُلاصَةُ </a:t>
            </a:r>
            <a:r>
              <a:rPr lang="ar-MA" dirty="0" err="1"/>
              <a:t>ٱلْخَبَرِ</a:t>
            </a:r>
            <a:r>
              <a:rPr lang="ar-MA" dirty="0"/>
              <a:t>.(شُعورُ </a:t>
            </a:r>
            <a:r>
              <a:rPr lang="ar-MA" dirty="0" err="1"/>
              <a:t>ٱلْحاضِرينَ</a:t>
            </a:r>
            <a:r>
              <a:rPr lang="ar-MA" dirty="0"/>
              <a:t>- اِسْتِنْتاجاتٌ- تَوْصِياتٌ...). </a:t>
            </a:r>
            <a:endParaRPr lang="fr-FR" dirty="0"/>
          </a:p>
        </p:txBody>
      </p:sp>
      <p:sp>
        <p:nvSpPr>
          <p:cNvPr id="15" name="Rectangle : coins arrondis 14">
            <a:extLst>
              <a:ext uri="{FF2B5EF4-FFF2-40B4-BE49-F238E27FC236}">
                <a16:creationId xmlns:a16="http://schemas.microsoft.com/office/drawing/2014/main" id="{00B0B9D0-0E95-5747-DE00-D0249640E268}"/>
              </a:ext>
            </a:extLst>
          </p:cNvPr>
          <p:cNvSpPr/>
          <p:nvPr/>
        </p:nvSpPr>
        <p:spPr>
          <a:xfrm>
            <a:off x="7158110" y="2063418"/>
            <a:ext cx="1545335"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مُقَدِّمَةٌ </a:t>
            </a:r>
            <a:endParaRPr lang="fr-FR" sz="2800" kern="100" dirty="0">
              <a:effectLst/>
              <a:ea typeface="Calibri" panose="020F0502020204030204" pitchFamily="34" charset="0"/>
              <a:cs typeface="Arial" panose="020B0604020202020204" pitchFamily="34" charset="0"/>
            </a:endParaRPr>
          </a:p>
        </p:txBody>
      </p:sp>
      <p:sp>
        <p:nvSpPr>
          <p:cNvPr id="25" name="Rectangle : coins arrondis 24">
            <a:extLst>
              <a:ext uri="{FF2B5EF4-FFF2-40B4-BE49-F238E27FC236}">
                <a16:creationId xmlns:a16="http://schemas.microsoft.com/office/drawing/2014/main" id="{3885C821-6332-E450-7351-BC8B7832601D}"/>
              </a:ext>
            </a:extLst>
          </p:cNvPr>
          <p:cNvSpPr/>
          <p:nvPr/>
        </p:nvSpPr>
        <p:spPr>
          <a:xfrm>
            <a:off x="7048589" y="3895115"/>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عَرْضٌ</a:t>
            </a:r>
            <a:endParaRPr lang="fr-FR" sz="2800" kern="100" dirty="0">
              <a:effectLst/>
              <a:ea typeface="Calibri" panose="020F0502020204030204" pitchFamily="34" charset="0"/>
              <a:cs typeface="Arial" panose="020B0604020202020204" pitchFamily="34" charset="0"/>
            </a:endParaRPr>
          </a:p>
        </p:txBody>
      </p:sp>
      <p:sp>
        <p:nvSpPr>
          <p:cNvPr id="26" name="Rectangle : coins arrondis 25">
            <a:extLst>
              <a:ext uri="{FF2B5EF4-FFF2-40B4-BE49-F238E27FC236}">
                <a16:creationId xmlns:a16="http://schemas.microsoft.com/office/drawing/2014/main" id="{7A885D70-2979-ACFA-8748-6DCE6869F588}"/>
              </a:ext>
            </a:extLst>
          </p:cNvPr>
          <p:cNvSpPr/>
          <p:nvPr/>
        </p:nvSpPr>
        <p:spPr>
          <a:xfrm>
            <a:off x="7039545" y="5451616"/>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خاتِمَةٌ </a:t>
            </a:r>
            <a:endParaRPr lang="fr-FR" sz="2800" kern="100" dirty="0">
              <a:effectLst/>
              <a:ea typeface="Calibri" panose="020F0502020204030204" pitchFamily="34" charset="0"/>
              <a:cs typeface="Arial" panose="020B0604020202020204" pitchFamily="34" charset="0"/>
            </a:endParaRPr>
          </a:p>
        </p:txBody>
      </p:sp>
      <p:pic>
        <p:nvPicPr>
          <p:cNvPr id="27" name="Image 26" descr="Une image contenant symbole, Graphique, conception&#10;&#10;Le contenu généré par l’IA peut être incorrect.">
            <a:extLst>
              <a:ext uri="{FF2B5EF4-FFF2-40B4-BE49-F238E27FC236}">
                <a16:creationId xmlns:a16="http://schemas.microsoft.com/office/drawing/2014/main" id="{F1E84651-7259-3D0D-BF20-2BEDBA62891E}"/>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399872" y="2084238"/>
            <a:ext cx="735087" cy="789529"/>
          </a:xfrm>
          <a:prstGeom prst="roundRect">
            <a:avLst/>
          </a:prstGeom>
          <a:noFill/>
        </p:spPr>
      </p:pic>
      <p:pic>
        <p:nvPicPr>
          <p:cNvPr id="28" name="Image 27" descr="Une image contenant symbole, Graphique, conception&#10;&#10;Le contenu généré par l’IA peut être incorrect.">
            <a:extLst>
              <a:ext uri="{FF2B5EF4-FFF2-40B4-BE49-F238E27FC236}">
                <a16:creationId xmlns:a16="http://schemas.microsoft.com/office/drawing/2014/main" id="{6BD3AD84-08FF-93AD-25E1-B2259940B504}"/>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287393" y="3897056"/>
            <a:ext cx="735087" cy="789529"/>
          </a:xfrm>
          <a:prstGeom prst="roundRect">
            <a:avLst/>
          </a:prstGeom>
          <a:noFill/>
        </p:spPr>
      </p:pic>
      <p:pic>
        <p:nvPicPr>
          <p:cNvPr id="29" name="Image 28" descr="Une image contenant symbole, Graphique, conception&#10;&#10;Le contenu généré par l’IA peut être incorrect.">
            <a:extLst>
              <a:ext uri="{FF2B5EF4-FFF2-40B4-BE49-F238E27FC236}">
                <a16:creationId xmlns:a16="http://schemas.microsoft.com/office/drawing/2014/main" id="{70AEEC9F-170E-E3E3-9248-CBEA552BE346}"/>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376722" y="5511537"/>
            <a:ext cx="735087" cy="789529"/>
          </a:xfrm>
          <a:prstGeom prst="roundRect">
            <a:avLst/>
          </a:prstGeom>
          <a:noFill/>
        </p:spPr>
      </p:pic>
    </p:spTree>
    <p:extLst>
      <p:ext uri="{BB962C8B-B14F-4D97-AF65-F5344CB8AC3E}">
        <p14:creationId xmlns:p14="http://schemas.microsoft.com/office/powerpoint/2010/main" val="412264742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6AD77-EDCF-5DCE-3E31-947D7DD41F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7A8485-E5C9-3A50-3AEB-3A5E4EA7C773}"/>
              </a:ext>
            </a:extLst>
          </p:cNvPr>
          <p:cNvSpPr>
            <a:spLocks noGrp="1"/>
          </p:cNvSpPr>
          <p:nvPr>
            <p:ph type="title"/>
          </p:nvPr>
        </p:nvSpPr>
        <p:spPr>
          <a:xfrm>
            <a:off x="392400" y="782581"/>
            <a:ext cx="7141913"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يحدد عناصر  الحدث الرئيس من خلال المخطط التالي؟ </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1BFCD71A-A740-6761-3156-9EA5F6A1CF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7" name="Rectangle 16">
            <a:extLst>
              <a:ext uri="{FF2B5EF4-FFF2-40B4-BE49-F238E27FC236}">
                <a16:creationId xmlns:a16="http://schemas.microsoft.com/office/drawing/2014/main" id="{122A291A-F16B-C6BD-1911-74234E39EEDC}"/>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A5E3ED5-C9F6-1E2D-770A-88B011C8713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7243A8DE-7940-3722-6317-1B758545ACC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5D12F7B5-2892-CC30-9B15-8972DC07D9A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E08EEE39-EA6C-D2A4-57F7-97CBD54159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422F1859-E5FE-1527-F710-C2D4AE9C14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9D2B46F9-0CAF-D4DF-7A28-47CF6B751BC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BF26100E-56F9-75E6-41EA-FC46F38F4E9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Ellipse 2">
            <a:extLst>
              <a:ext uri="{FF2B5EF4-FFF2-40B4-BE49-F238E27FC236}">
                <a16:creationId xmlns:a16="http://schemas.microsoft.com/office/drawing/2014/main" id="{F37809FB-4A76-6715-1810-83C60AEAE758}"/>
              </a:ext>
            </a:extLst>
          </p:cNvPr>
          <p:cNvSpPr/>
          <p:nvPr/>
        </p:nvSpPr>
        <p:spPr>
          <a:xfrm>
            <a:off x="3693947" y="2869163"/>
            <a:ext cx="1306285" cy="1119673"/>
          </a:xfrm>
          <a:prstGeom prst="ellipse">
            <a:avLst/>
          </a:prstGeom>
          <a:solidFill>
            <a:schemeClr val="accent3">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عَناصِرُ </a:t>
            </a:r>
            <a:r>
              <a:rPr lang="ar-MA" sz="3200" b="1" dirty="0" err="1">
                <a:solidFill>
                  <a:schemeClr val="accent5">
                    <a:lumMod val="75000"/>
                  </a:schemeClr>
                </a:solidFill>
                <a:latin typeface="Microsoft Uighur" panose="02000000000000000000" pitchFamily="2" charset="-78"/>
                <a:cs typeface="Microsoft Uighur" panose="02000000000000000000" pitchFamily="2" charset="-78"/>
              </a:rPr>
              <a:t>ٱلْحَدَثِ</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4" name="Connecteur : en arc 3">
            <a:extLst>
              <a:ext uri="{FF2B5EF4-FFF2-40B4-BE49-F238E27FC236}">
                <a16:creationId xmlns:a16="http://schemas.microsoft.com/office/drawing/2014/main" id="{D3809D22-0131-2886-FF04-E2DE715462A8}"/>
              </a:ext>
            </a:extLst>
          </p:cNvPr>
          <p:cNvCxnSpPr>
            <a:cxnSpLocks/>
          </p:cNvCxnSpPr>
          <p:nvPr/>
        </p:nvCxnSpPr>
        <p:spPr>
          <a:xfrm flipV="1">
            <a:off x="4704017" y="2321296"/>
            <a:ext cx="810269" cy="686510"/>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Ellipse 4">
            <a:extLst>
              <a:ext uri="{FF2B5EF4-FFF2-40B4-BE49-F238E27FC236}">
                <a16:creationId xmlns:a16="http://schemas.microsoft.com/office/drawing/2014/main" id="{0601C08C-B887-A4B7-9C46-9748D6590235}"/>
              </a:ext>
            </a:extLst>
          </p:cNvPr>
          <p:cNvSpPr/>
          <p:nvPr/>
        </p:nvSpPr>
        <p:spPr>
          <a:xfrm>
            <a:off x="2276612" y="1580150"/>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solidFill>
                  <a:schemeClr val="accent5">
                    <a:lumMod val="75000"/>
                  </a:schemeClr>
                </a:solidFill>
                <a:latin typeface="Microsoft Uighur" panose="02000000000000000000" pitchFamily="2" charset="-78"/>
                <a:cs typeface="Microsoft Uighur" panose="02000000000000000000" pitchFamily="2" charset="-78"/>
              </a:rPr>
              <a:t>ماذا؟</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6" name="Ellipse 5">
            <a:extLst>
              <a:ext uri="{FF2B5EF4-FFF2-40B4-BE49-F238E27FC236}">
                <a16:creationId xmlns:a16="http://schemas.microsoft.com/office/drawing/2014/main" id="{CC48748D-717E-3D5A-BE14-DF2FC7AFB0EE}"/>
              </a:ext>
            </a:extLst>
          </p:cNvPr>
          <p:cNvSpPr/>
          <p:nvPr/>
        </p:nvSpPr>
        <p:spPr>
          <a:xfrm>
            <a:off x="5543273" y="2056981"/>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مَنْ؟</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7" name="Connecteur : en arc 6">
            <a:extLst>
              <a:ext uri="{FF2B5EF4-FFF2-40B4-BE49-F238E27FC236}">
                <a16:creationId xmlns:a16="http://schemas.microsoft.com/office/drawing/2014/main" id="{008805ED-BB10-1B1D-EC72-7DA550831868}"/>
              </a:ext>
            </a:extLst>
          </p:cNvPr>
          <p:cNvCxnSpPr>
            <a:cxnSpLocks/>
          </p:cNvCxnSpPr>
          <p:nvPr/>
        </p:nvCxnSpPr>
        <p:spPr>
          <a:xfrm>
            <a:off x="4961954" y="3587329"/>
            <a:ext cx="1134065" cy="190986"/>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Connecteur : en arc 7">
            <a:extLst>
              <a:ext uri="{FF2B5EF4-FFF2-40B4-BE49-F238E27FC236}">
                <a16:creationId xmlns:a16="http://schemas.microsoft.com/office/drawing/2014/main" id="{75A413E8-CA15-5767-FC3C-09A0FECDA00A}"/>
              </a:ext>
            </a:extLst>
          </p:cNvPr>
          <p:cNvCxnSpPr>
            <a:cxnSpLocks/>
          </p:cNvCxnSpPr>
          <p:nvPr/>
        </p:nvCxnSpPr>
        <p:spPr>
          <a:xfrm rot="10800000" flipV="1">
            <a:off x="3171433" y="3840781"/>
            <a:ext cx="843930" cy="814275"/>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4B89B1E5-5F52-E471-2729-521AB23FA8E1}"/>
              </a:ext>
            </a:extLst>
          </p:cNvPr>
          <p:cNvSpPr/>
          <p:nvPr/>
        </p:nvSpPr>
        <p:spPr>
          <a:xfrm>
            <a:off x="2387662" y="4655057"/>
            <a:ext cx="1306285"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مَتى؟</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12" name="Connecteur : en arc 11">
            <a:extLst>
              <a:ext uri="{FF2B5EF4-FFF2-40B4-BE49-F238E27FC236}">
                <a16:creationId xmlns:a16="http://schemas.microsoft.com/office/drawing/2014/main" id="{9B9600BE-85BF-FDF6-92AA-52EB8DEFAA18}"/>
              </a:ext>
            </a:extLst>
          </p:cNvPr>
          <p:cNvCxnSpPr>
            <a:cxnSpLocks/>
            <a:stCxn id="3" idx="1"/>
            <a:endCxn id="5" idx="5"/>
          </p:cNvCxnSpPr>
          <p:nvPr/>
        </p:nvCxnSpPr>
        <p:spPr>
          <a:xfrm rot="16200000" flipV="1">
            <a:off x="3027455" y="2175341"/>
            <a:ext cx="1001772" cy="713815"/>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Bulle narrative : rectangle à coins arrondis 14">
            <a:extLst>
              <a:ext uri="{FF2B5EF4-FFF2-40B4-BE49-F238E27FC236}">
                <a16:creationId xmlns:a16="http://schemas.microsoft.com/office/drawing/2014/main" id="{E6F588FC-DC1B-AC46-9087-678EBC561013}"/>
              </a:ext>
            </a:extLst>
          </p:cNvPr>
          <p:cNvSpPr/>
          <p:nvPr/>
        </p:nvSpPr>
        <p:spPr>
          <a:xfrm>
            <a:off x="622942" y="2241623"/>
            <a:ext cx="2480395" cy="701923"/>
          </a:xfrm>
          <a:prstGeom prst="wedgeRoundRectCallout">
            <a:avLst>
              <a:gd name="adj1" fmla="val 31436"/>
              <a:gd name="adj2" fmla="val -65294"/>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اَلْمَوْضوعُ </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16" name="Bulle narrative : rectangle à coins arrondis 15">
            <a:extLst>
              <a:ext uri="{FF2B5EF4-FFF2-40B4-BE49-F238E27FC236}">
                <a16:creationId xmlns:a16="http://schemas.microsoft.com/office/drawing/2014/main" id="{C6D85829-5833-A9FD-A094-929AF8970320}"/>
              </a:ext>
            </a:extLst>
          </p:cNvPr>
          <p:cNvSpPr/>
          <p:nvPr/>
        </p:nvSpPr>
        <p:spPr>
          <a:xfrm>
            <a:off x="5898250" y="2623767"/>
            <a:ext cx="2848692" cy="900001"/>
          </a:xfrm>
          <a:prstGeom prst="wedgeRoundRectCallout">
            <a:avLst>
              <a:gd name="adj1" fmla="val -27136"/>
              <a:gd name="adj2" fmla="val -74857"/>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اَلشَّخْصِيّاتُ</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5" name="Bulle narrative : rectangle à coins arrondis 24">
            <a:extLst>
              <a:ext uri="{FF2B5EF4-FFF2-40B4-BE49-F238E27FC236}">
                <a16:creationId xmlns:a16="http://schemas.microsoft.com/office/drawing/2014/main" id="{7BA36B79-5092-2354-6DA3-5873D180B0EB}"/>
              </a:ext>
            </a:extLst>
          </p:cNvPr>
          <p:cNvSpPr/>
          <p:nvPr/>
        </p:nvSpPr>
        <p:spPr>
          <a:xfrm>
            <a:off x="5582550" y="4481763"/>
            <a:ext cx="2480395" cy="701923"/>
          </a:xfrm>
          <a:prstGeom prst="wedgeRoundRectCallout">
            <a:avLst>
              <a:gd name="adj1" fmla="val -12220"/>
              <a:gd name="adj2" fmla="val -89291"/>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اَلْمَكانُ </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6" name="Bulle narrative : rectangle à coins arrondis 25">
            <a:extLst>
              <a:ext uri="{FF2B5EF4-FFF2-40B4-BE49-F238E27FC236}">
                <a16:creationId xmlns:a16="http://schemas.microsoft.com/office/drawing/2014/main" id="{9C21B85A-5EFB-DC39-E208-25CBE624C1C8}"/>
              </a:ext>
            </a:extLst>
          </p:cNvPr>
          <p:cNvSpPr/>
          <p:nvPr/>
        </p:nvSpPr>
        <p:spPr>
          <a:xfrm>
            <a:off x="1104151" y="5277848"/>
            <a:ext cx="2480395" cy="701923"/>
          </a:xfrm>
          <a:prstGeom prst="wedgeRoundRectCallout">
            <a:avLst>
              <a:gd name="adj1" fmla="val 9726"/>
              <a:gd name="adj2" fmla="val -70215"/>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اَلْزَّمانُ</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8" name="Ellipse 27">
            <a:extLst>
              <a:ext uri="{FF2B5EF4-FFF2-40B4-BE49-F238E27FC236}">
                <a16:creationId xmlns:a16="http://schemas.microsoft.com/office/drawing/2014/main" id="{6D59BDD3-A340-71F4-143F-0998AE8C7470}"/>
              </a:ext>
            </a:extLst>
          </p:cNvPr>
          <p:cNvSpPr/>
          <p:nvPr/>
        </p:nvSpPr>
        <p:spPr>
          <a:xfrm>
            <a:off x="6055255" y="3622429"/>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أَيْنَ؟</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5048290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A7B01-6BAC-4166-632D-3A3B6D7AC6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2E6341-797F-0B1E-9868-F83045A690B2}"/>
              </a:ext>
            </a:extLst>
          </p:cNvPr>
          <p:cNvSpPr>
            <a:spLocks noGrp="1"/>
          </p:cNvSpPr>
          <p:nvPr>
            <p:ph type="title"/>
          </p:nvPr>
        </p:nvSpPr>
        <p:spPr>
          <a:xfrm>
            <a:off x="392400" y="782581"/>
            <a:ext cx="7141913"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يحاول صياغة عناصر  الحدث في فقرة المقدمة؟  سأسجل الفقرة الجيدة على السبورة.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ADBEBE81-5181-1DE4-87C1-A0D70CB577F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7" name="Rectangle 16">
            <a:extLst>
              <a:ext uri="{FF2B5EF4-FFF2-40B4-BE49-F238E27FC236}">
                <a16:creationId xmlns:a16="http://schemas.microsoft.com/office/drawing/2014/main" id="{BCB0BE92-6A92-0E50-BBFE-AE27BC8FE70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B1AE96A-F5B0-95E5-E335-D82E567E277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DACD54BC-E4B2-F61D-0CF7-FBF0711ADB15}"/>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B5CA9F96-A05E-C99D-66DD-A20C3CDDFB41}"/>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9891EB17-5B6F-A132-71E8-36528B8BFE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0AFE8F8F-7668-EFA8-499A-3B8D6E87F71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3E686DFE-FECD-A037-FD42-F6AC4A54DD9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4051A95F-2D39-111C-0829-640F053921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Ellipse 2">
            <a:extLst>
              <a:ext uri="{FF2B5EF4-FFF2-40B4-BE49-F238E27FC236}">
                <a16:creationId xmlns:a16="http://schemas.microsoft.com/office/drawing/2014/main" id="{4A733C67-FB0E-8C21-7D43-718F1945F549}"/>
              </a:ext>
            </a:extLst>
          </p:cNvPr>
          <p:cNvSpPr/>
          <p:nvPr/>
        </p:nvSpPr>
        <p:spPr>
          <a:xfrm>
            <a:off x="3693947" y="2869163"/>
            <a:ext cx="1306285" cy="1119673"/>
          </a:xfrm>
          <a:prstGeom prst="ellipse">
            <a:avLst/>
          </a:prstGeom>
          <a:solidFill>
            <a:schemeClr val="accent3">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عَناصِرُ </a:t>
            </a:r>
            <a:r>
              <a:rPr lang="ar-MA" sz="3200" b="1" dirty="0" err="1">
                <a:solidFill>
                  <a:schemeClr val="accent5">
                    <a:lumMod val="75000"/>
                  </a:schemeClr>
                </a:solidFill>
                <a:latin typeface="Microsoft Uighur" panose="02000000000000000000" pitchFamily="2" charset="-78"/>
                <a:cs typeface="Microsoft Uighur" panose="02000000000000000000" pitchFamily="2" charset="-78"/>
              </a:rPr>
              <a:t>ٱلْحَدَثِ</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4" name="Connecteur : en arc 3">
            <a:extLst>
              <a:ext uri="{FF2B5EF4-FFF2-40B4-BE49-F238E27FC236}">
                <a16:creationId xmlns:a16="http://schemas.microsoft.com/office/drawing/2014/main" id="{BB3E9DC3-F744-6C92-5076-7E3E1A736A34}"/>
              </a:ext>
            </a:extLst>
          </p:cNvPr>
          <p:cNvCxnSpPr>
            <a:cxnSpLocks/>
          </p:cNvCxnSpPr>
          <p:nvPr/>
        </p:nvCxnSpPr>
        <p:spPr>
          <a:xfrm flipV="1">
            <a:off x="4704017" y="2321296"/>
            <a:ext cx="810269" cy="686510"/>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Ellipse 4">
            <a:extLst>
              <a:ext uri="{FF2B5EF4-FFF2-40B4-BE49-F238E27FC236}">
                <a16:creationId xmlns:a16="http://schemas.microsoft.com/office/drawing/2014/main" id="{94A693B0-9E85-4424-0678-0C2344D18156}"/>
              </a:ext>
            </a:extLst>
          </p:cNvPr>
          <p:cNvSpPr/>
          <p:nvPr/>
        </p:nvSpPr>
        <p:spPr>
          <a:xfrm>
            <a:off x="2276612" y="1580150"/>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solidFill>
                  <a:schemeClr val="accent5">
                    <a:lumMod val="75000"/>
                  </a:schemeClr>
                </a:solidFill>
                <a:latin typeface="Microsoft Uighur" panose="02000000000000000000" pitchFamily="2" charset="-78"/>
                <a:cs typeface="Microsoft Uighur" panose="02000000000000000000" pitchFamily="2" charset="-78"/>
              </a:rPr>
              <a:t>ماذا؟</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6" name="Ellipse 5">
            <a:extLst>
              <a:ext uri="{FF2B5EF4-FFF2-40B4-BE49-F238E27FC236}">
                <a16:creationId xmlns:a16="http://schemas.microsoft.com/office/drawing/2014/main" id="{D81FE47E-8372-7CF2-97E3-C07A2140C776}"/>
              </a:ext>
            </a:extLst>
          </p:cNvPr>
          <p:cNvSpPr/>
          <p:nvPr/>
        </p:nvSpPr>
        <p:spPr>
          <a:xfrm>
            <a:off x="5543273" y="2056981"/>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مَنْ؟</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7" name="Connecteur : en arc 6">
            <a:extLst>
              <a:ext uri="{FF2B5EF4-FFF2-40B4-BE49-F238E27FC236}">
                <a16:creationId xmlns:a16="http://schemas.microsoft.com/office/drawing/2014/main" id="{83A01FE5-9617-4D3B-B923-5D4DF4B069C1}"/>
              </a:ext>
            </a:extLst>
          </p:cNvPr>
          <p:cNvCxnSpPr>
            <a:cxnSpLocks/>
          </p:cNvCxnSpPr>
          <p:nvPr/>
        </p:nvCxnSpPr>
        <p:spPr>
          <a:xfrm>
            <a:off x="4961954" y="3587329"/>
            <a:ext cx="1134065" cy="190986"/>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Connecteur : en arc 7">
            <a:extLst>
              <a:ext uri="{FF2B5EF4-FFF2-40B4-BE49-F238E27FC236}">
                <a16:creationId xmlns:a16="http://schemas.microsoft.com/office/drawing/2014/main" id="{047CE93D-056F-19EF-75F1-7F2ABF4DADAC}"/>
              </a:ext>
            </a:extLst>
          </p:cNvPr>
          <p:cNvCxnSpPr>
            <a:cxnSpLocks/>
          </p:cNvCxnSpPr>
          <p:nvPr/>
        </p:nvCxnSpPr>
        <p:spPr>
          <a:xfrm rot="10800000" flipV="1">
            <a:off x="3171433" y="3840781"/>
            <a:ext cx="843930" cy="814275"/>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CA4760E1-5F45-BF62-5868-E354FDCDD86F}"/>
              </a:ext>
            </a:extLst>
          </p:cNvPr>
          <p:cNvSpPr/>
          <p:nvPr/>
        </p:nvSpPr>
        <p:spPr>
          <a:xfrm>
            <a:off x="2387662" y="4655057"/>
            <a:ext cx="1306285"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مَتى؟</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cxnSp>
        <p:nvCxnSpPr>
          <p:cNvPr id="12" name="Connecteur : en arc 11">
            <a:extLst>
              <a:ext uri="{FF2B5EF4-FFF2-40B4-BE49-F238E27FC236}">
                <a16:creationId xmlns:a16="http://schemas.microsoft.com/office/drawing/2014/main" id="{1DF5C2FA-108C-BAAD-159F-1C48FE9052F9}"/>
              </a:ext>
            </a:extLst>
          </p:cNvPr>
          <p:cNvCxnSpPr>
            <a:cxnSpLocks/>
            <a:stCxn id="3" idx="1"/>
            <a:endCxn id="5" idx="5"/>
          </p:cNvCxnSpPr>
          <p:nvPr/>
        </p:nvCxnSpPr>
        <p:spPr>
          <a:xfrm rot="16200000" flipV="1">
            <a:off x="3027455" y="2175341"/>
            <a:ext cx="1001772" cy="713815"/>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Bulle narrative : rectangle à coins arrondis 14">
            <a:extLst>
              <a:ext uri="{FF2B5EF4-FFF2-40B4-BE49-F238E27FC236}">
                <a16:creationId xmlns:a16="http://schemas.microsoft.com/office/drawing/2014/main" id="{E4B3AA26-9745-6DED-0C0A-BFE0E651ED89}"/>
              </a:ext>
            </a:extLst>
          </p:cNvPr>
          <p:cNvSpPr/>
          <p:nvPr/>
        </p:nvSpPr>
        <p:spPr>
          <a:xfrm>
            <a:off x="622942" y="2241623"/>
            <a:ext cx="2480395" cy="701923"/>
          </a:xfrm>
          <a:prstGeom prst="wedgeRoundRectCallout">
            <a:avLst>
              <a:gd name="adj1" fmla="val 31436"/>
              <a:gd name="adj2" fmla="val -65294"/>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اَلْمَوْضوعُ </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16" name="Bulle narrative : rectangle à coins arrondis 15">
            <a:extLst>
              <a:ext uri="{FF2B5EF4-FFF2-40B4-BE49-F238E27FC236}">
                <a16:creationId xmlns:a16="http://schemas.microsoft.com/office/drawing/2014/main" id="{B8DD92C6-DF41-E3A6-2941-E3E5A6C71056}"/>
              </a:ext>
            </a:extLst>
          </p:cNvPr>
          <p:cNvSpPr/>
          <p:nvPr/>
        </p:nvSpPr>
        <p:spPr>
          <a:xfrm>
            <a:off x="5898250" y="2623767"/>
            <a:ext cx="2848692" cy="900001"/>
          </a:xfrm>
          <a:prstGeom prst="wedgeRoundRectCallout">
            <a:avLst>
              <a:gd name="adj1" fmla="val -27136"/>
              <a:gd name="adj2" fmla="val -74857"/>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اَلشَّخْصِيّاتُ</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5" name="Bulle narrative : rectangle à coins arrondis 24">
            <a:extLst>
              <a:ext uri="{FF2B5EF4-FFF2-40B4-BE49-F238E27FC236}">
                <a16:creationId xmlns:a16="http://schemas.microsoft.com/office/drawing/2014/main" id="{71BE4974-5E44-7092-A3FE-E31CFAD3772F}"/>
              </a:ext>
            </a:extLst>
          </p:cNvPr>
          <p:cNvSpPr/>
          <p:nvPr/>
        </p:nvSpPr>
        <p:spPr>
          <a:xfrm>
            <a:off x="5582550" y="4481763"/>
            <a:ext cx="2480395" cy="701923"/>
          </a:xfrm>
          <a:prstGeom prst="wedgeRoundRectCallout">
            <a:avLst>
              <a:gd name="adj1" fmla="val -12220"/>
              <a:gd name="adj2" fmla="val -89291"/>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اَلْمَكانُ </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6" name="Bulle narrative : rectangle à coins arrondis 25">
            <a:extLst>
              <a:ext uri="{FF2B5EF4-FFF2-40B4-BE49-F238E27FC236}">
                <a16:creationId xmlns:a16="http://schemas.microsoft.com/office/drawing/2014/main" id="{7A2BE49A-8F72-4A95-A536-4DC82B639159}"/>
              </a:ext>
            </a:extLst>
          </p:cNvPr>
          <p:cNvSpPr/>
          <p:nvPr/>
        </p:nvSpPr>
        <p:spPr>
          <a:xfrm>
            <a:off x="1104151" y="5277848"/>
            <a:ext cx="2480395" cy="701923"/>
          </a:xfrm>
          <a:prstGeom prst="wedgeRoundRectCallout">
            <a:avLst>
              <a:gd name="adj1" fmla="val 9726"/>
              <a:gd name="adj2" fmla="val -70215"/>
              <a:gd name="adj3" fmla="val 16667"/>
            </a:avLst>
          </a:prstGeom>
          <a:ln>
            <a:solidFill>
              <a:srgbClr val="0AD0FE"/>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600" b="1" dirty="0">
                <a:solidFill>
                  <a:schemeClr val="accent5">
                    <a:lumMod val="75000"/>
                  </a:schemeClr>
                </a:solidFill>
                <a:latin typeface="Microsoft Uighur" panose="02000000000000000000" pitchFamily="2" charset="-78"/>
                <a:cs typeface="Microsoft Uighur" panose="02000000000000000000" pitchFamily="2" charset="-78"/>
              </a:rPr>
              <a:t>اَلْزَّمانُ</a:t>
            </a:r>
            <a:endParaRPr lang="fr-FR" sz="3600" b="1" dirty="0">
              <a:solidFill>
                <a:schemeClr val="accent5">
                  <a:lumMod val="75000"/>
                </a:schemeClr>
              </a:solidFill>
              <a:latin typeface="Microsoft Uighur" panose="02000000000000000000" pitchFamily="2" charset="-78"/>
              <a:cs typeface="Microsoft Uighur" panose="02000000000000000000" pitchFamily="2" charset="-78"/>
            </a:endParaRPr>
          </a:p>
        </p:txBody>
      </p:sp>
      <p:sp>
        <p:nvSpPr>
          <p:cNvPr id="28" name="Ellipse 27">
            <a:extLst>
              <a:ext uri="{FF2B5EF4-FFF2-40B4-BE49-F238E27FC236}">
                <a16:creationId xmlns:a16="http://schemas.microsoft.com/office/drawing/2014/main" id="{D7B775C2-00D4-EE53-85FC-5512D33FCE7A}"/>
              </a:ext>
            </a:extLst>
          </p:cNvPr>
          <p:cNvSpPr/>
          <p:nvPr/>
        </p:nvSpPr>
        <p:spPr>
          <a:xfrm>
            <a:off x="6055255" y="3622429"/>
            <a:ext cx="1048348" cy="528629"/>
          </a:xfrm>
          <a:prstGeom prst="ellipse">
            <a:avLst/>
          </a:prstGeom>
          <a:solidFill>
            <a:schemeClr val="accent4">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3200" b="1" dirty="0">
                <a:solidFill>
                  <a:schemeClr val="accent5">
                    <a:lumMod val="75000"/>
                  </a:schemeClr>
                </a:solidFill>
                <a:latin typeface="Microsoft Uighur" panose="02000000000000000000" pitchFamily="2" charset="-78"/>
                <a:cs typeface="Microsoft Uighur" panose="02000000000000000000" pitchFamily="2" charset="-78"/>
              </a:rPr>
              <a:t>أَيْنَ؟</a:t>
            </a:r>
            <a:endParaRPr lang="fr-FR" sz="3200" b="1" dirty="0">
              <a:solidFill>
                <a:schemeClr val="accent5">
                  <a:lumMod val="75000"/>
                </a:scheme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2442254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5665-A22E-F752-E7E7-92B88ABD47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9BD443-B753-85A8-4905-81BFA2AD2F84}"/>
              </a:ext>
            </a:extLst>
          </p:cNvPr>
          <p:cNvSpPr>
            <a:spLocks noGrp="1"/>
          </p:cNvSpPr>
          <p:nvPr>
            <p:ph type="title"/>
          </p:nvPr>
        </p:nvSpPr>
        <p:spPr>
          <a:xfrm>
            <a:off x="280505" y="782581"/>
            <a:ext cx="7351063"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ننتقل إلى العرض.  من يذكرنا بالأحداث الفرعية المذكورة على الكراسة؟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42FF11AB-6D5E-21D2-3094-AE19BE9C237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7" name="Rectangle 16">
            <a:extLst>
              <a:ext uri="{FF2B5EF4-FFF2-40B4-BE49-F238E27FC236}">
                <a16:creationId xmlns:a16="http://schemas.microsoft.com/office/drawing/2014/main" id="{0FC9BCED-DAAA-4620-19B8-F5E873714E9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896AD6E5-4BBF-4728-90E0-CFBE93E6B6E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043E541C-3C2D-FB21-0915-48FD175E7FA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B5AF059E-0D13-CB84-1907-FF99C155CCF7}"/>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99C12121-B32C-9869-0F82-9191E156DDB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2B87E24F-9243-F109-91E2-828EA5185BF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099921C7-62BF-9170-8217-1F6209250D9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9DFD615E-173C-28CC-AE76-569F325B38C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descr="Une image contenant texte, Appareils électroniques, capture d’écran, Système d’exploitation&#10;&#10;Le contenu généré par l’IA peut être incorrect.">
            <a:extLst>
              <a:ext uri="{FF2B5EF4-FFF2-40B4-BE49-F238E27FC236}">
                <a16:creationId xmlns:a16="http://schemas.microsoft.com/office/drawing/2014/main" id="{20FA9A0E-1CD8-AE6E-A85B-BE8B7C88D2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1102" y="1443920"/>
            <a:ext cx="3440559" cy="5277342"/>
          </a:xfrm>
          <a:prstGeom prst="rect">
            <a:avLst/>
          </a:prstGeom>
        </p:spPr>
      </p:pic>
      <p:sp>
        <p:nvSpPr>
          <p:cNvPr id="6" name="Rectangle : coins arrondis 5">
            <a:extLst>
              <a:ext uri="{FF2B5EF4-FFF2-40B4-BE49-F238E27FC236}">
                <a16:creationId xmlns:a16="http://schemas.microsoft.com/office/drawing/2014/main" id="{46A91074-06C6-FA41-EC98-5EDEF6CA3A9B}"/>
              </a:ext>
            </a:extLst>
          </p:cNvPr>
          <p:cNvSpPr/>
          <p:nvPr/>
        </p:nvSpPr>
        <p:spPr>
          <a:xfrm>
            <a:off x="2521102" y="3332480"/>
            <a:ext cx="3440559" cy="2773358"/>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fr-MA"/>
          </a:p>
        </p:txBody>
      </p:sp>
    </p:spTree>
    <p:extLst>
      <p:ext uri="{BB962C8B-B14F-4D97-AF65-F5344CB8AC3E}">
        <p14:creationId xmlns:p14="http://schemas.microsoft.com/office/powerpoint/2010/main" val="31458386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BC356-54F2-A2CA-C2D3-07473D83F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A134AC-FE55-F63F-3D75-943FD5219799}"/>
              </a:ext>
            </a:extLst>
          </p:cNvPr>
          <p:cNvSpPr>
            <a:spLocks noGrp="1"/>
          </p:cNvSpPr>
          <p:nvPr>
            <p:ph type="title"/>
          </p:nvPr>
        </p:nvSpPr>
        <p:spPr>
          <a:xfrm>
            <a:off x="319751" y="782581"/>
            <a:ext cx="7311817"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يحاول إعادة صياغة الحدث الأول وإضافة معلومات أخرى ؟ ( الانتقال إلى الحدث الموالي بعد تسجيل الخلاصة على السبورة.)</a:t>
            </a:r>
          </a:p>
        </p:txBody>
      </p:sp>
      <p:sp>
        <p:nvSpPr>
          <p:cNvPr id="17" name="Rectangle 16">
            <a:extLst>
              <a:ext uri="{FF2B5EF4-FFF2-40B4-BE49-F238E27FC236}">
                <a16:creationId xmlns:a16="http://schemas.microsoft.com/office/drawing/2014/main" id="{C8F95B23-111D-FD85-541B-87B818C4E14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53D5498-D032-97A1-5862-87D9D858938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ADC5AA5F-471C-AB73-33DD-6B58E4BA20F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693B0DEB-74F6-6467-2F03-1F87002D3C16}"/>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1AFDD493-6D6F-F12E-E824-35D9CCAAF02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FA0A7187-0486-3419-BCA8-2ADEA169DE3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128C627A-0E78-ADB7-7B28-0B7362853E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9813AD28-CCBA-5AFE-2E2E-F8B80B79F37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B7A27A82-0B64-126F-388C-D5A29FBD0BD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7" name="Image 6" descr="Une image contenant texte, Police, écriture manuscrite, blanc&#10;&#10;Le contenu généré par l’IA peut être incorrect.">
            <a:extLst>
              <a:ext uri="{FF2B5EF4-FFF2-40B4-BE49-F238E27FC236}">
                <a16:creationId xmlns:a16="http://schemas.microsoft.com/office/drawing/2014/main" id="{E42F5535-7D19-1787-2BCE-FEE5DFC8CB65}"/>
              </a:ext>
            </a:extLst>
          </p:cNvPr>
          <p:cNvPicPr>
            <a:picLocks noChangeAspect="1"/>
          </p:cNvPicPr>
          <p:nvPr/>
        </p:nvPicPr>
        <p:blipFill>
          <a:blip r:embed="rId7"/>
          <a:stretch>
            <a:fillRect/>
          </a:stretch>
        </p:blipFill>
        <p:spPr>
          <a:xfrm>
            <a:off x="990875" y="2462839"/>
            <a:ext cx="7162249" cy="31921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707905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CACCA-70B6-61E6-9B05-6033B96426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27D483-4E93-7172-B825-7CD4B75A38B2}"/>
              </a:ext>
            </a:extLst>
          </p:cNvPr>
          <p:cNvSpPr>
            <a:spLocks noGrp="1"/>
          </p:cNvSpPr>
          <p:nvPr>
            <p:ph type="title"/>
          </p:nvPr>
        </p:nvSpPr>
        <p:spPr>
          <a:xfrm>
            <a:off x="319751" y="782581"/>
            <a:ext cx="7311817"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فقرات العرض المسجلة  على السبورة؟ </a:t>
            </a:r>
          </a:p>
        </p:txBody>
      </p:sp>
      <p:sp>
        <p:nvSpPr>
          <p:cNvPr id="17" name="Rectangle 16">
            <a:extLst>
              <a:ext uri="{FF2B5EF4-FFF2-40B4-BE49-F238E27FC236}">
                <a16:creationId xmlns:a16="http://schemas.microsoft.com/office/drawing/2014/main" id="{5F8628FE-F350-9B0F-308D-F4EFC590CA81}"/>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FE783D1-3F6A-0D1E-B215-2B160DC2B43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5DDC899F-9AF5-7598-C132-3AD3AD982A56}"/>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32192B63-7FD5-F6C1-9DF7-9EC39A187C24}"/>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8220ACDB-D961-C532-3543-70064209D0C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DC61E2D4-BA03-4267-CD01-7F6BE7468E1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09A1B9C8-0831-D340-2068-7BFA544696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C3165E90-1689-4E6E-3FB2-BDE7C9F43C2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9A75B809-F364-CCAF-549B-AABB9A31B11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23B633FE-A1E1-9A91-97CF-43E553DA2E65}"/>
              </a:ext>
            </a:extLst>
          </p:cNvPr>
          <p:cNvSpPr txBox="1"/>
          <p:nvPr/>
        </p:nvSpPr>
        <p:spPr>
          <a:xfrm>
            <a:off x="972382" y="3195730"/>
            <a:ext cx="6840000" cy="2145268"/>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6000" dirty="0">
                <a:solidFill>
                  <a:srgbClr val="424D7C"/>
                </a:solidFill>
              </a:rPr>
              <a:t>أَقْرَأُ فِقْراتِ ٱلْعَرْضِ </a:t>
            </a:r>
            <a:r>
              <a:rPr lang="ar-MA" sz="6000" dirty="0" err="1">
                <a:solidFill>
                  <a:srgbClr val="424D7C"/>
                </a:solidFill>
              </a:rPr>
              <a:t>ٱلْمُسَجَّلَةَ</a:t>
            </a:r>
            <a:r>
              <a:rPr lang="ar-MA" sz="6000" dirty="0">
                <a:solidFill>
                  <a:srgbClr val="424D7C"/>
                </a:solidFill>
              </a:rPr>
              <a:t> عَلى </a:t>
            </a:r>
            <a:r>
              <a:rPr lang="ar-MA" sz="6000" dirty="0" err="1">
                <a:solidFill>
                  <a:srgbClr val="424D7C"/>
                </a:solidFill>
              </a:rPr>
              <a:t>ٱلسَّبّورَةِ</a:t>
            </a:r>
            <a:r>
              <a:rPr lang="ar-MA" sz="6000" dirty="0">
                <a:solidFill>
                  <a:srgbClr val="424D7C"/>
                </a:solidFill>
              </a:rPr>
              <a:t>.</a:t>
            </a:r>
            <a:endParaRPr lang="fr-FR" sz="6000" dirty="0">
              <a:solidFill>
                <a:srgbClr val="424D7C"/>
              </a:solidFill>
            </a:endParaRPr>
          </a:p>
        </p:txBody>
      </p:sp>
    </p:spTree>
    <p:extLst>
      <p:ext uri="{BB962C8B-B14F-4D97-AF65-F5344CB8AC3E}">
        <p14:creationId xmlns:p14="http://schemas.microsoft.com/office/powerpoint/2010/main" val="66684466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F8035-E90B-D647-1041-B1B1DE0959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44733D-BB1C-6094-6365-E06E53A3D0B8}"/>
              </a:ext>
            </a:extLst>
          </p:cNvPr>
          <p:cNvSpPr>
            <a:spLocks noGrp="1"/>
          </p:cNvSpPr>
          <p:nvPr>
            <p:ph type="title"/>
          </p:nvPr>
        </p:nvSpPr>
        <p:spPr>
          <a:xfrm>
            <a:off x="319751" y="782581"/>
            <a:ext cx="7311817"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يحاول الربط بين هذه الفقرات باستعمال أساليب مناسبة لبناء عرض المقال مع الحرص على انسجام فقراته؟</a:t>
            </a:r>
          </a:p>
        </p:txBody>
      </p:sp>
      <p:sp>
        <p:nvSpPr>
          <p:cNvPr id="17" name="Rectangle 16">
            <a:extLst>
              <a:ext uri="{FF2B5EF4-FFF2-40B4-BE49-F238E27FC236}">
                <a16:creationId xmlns:a16="http://schemas.microsoft.com/office/drawing/2014/main" id="{286A082F-BE74-DB7C-D7F1-4583C11DA62B}"/>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DCADD8A-4CFA-7A98-5C0C-B1B1989C94B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DF1A66D5-6F1A-949B-4CE4-9BB848532D8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DCFCD5A7-EC25-67A7-25D8-6D4590A377B6}"/>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395BD436-EB71-B3F4-B4C5-720A561885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FB40F149-3CAA-601C-5765-490C592249F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F098D483-B5DD-7897-9019-D6DD27D461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7498DE54-B2E4-C948-0D2C-DBE0690031D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8E58BF94-5757-B648-8860-CA674172833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341B9C22-6192-CD45-F55F-2BFC69E8777D}"/>
              </a:ext>
            </a:extLst>
          </p:cNvPr>
          <p:cNvSpPr txBox="1"/>
          <p:nvPr/>
        </p:nvSpPr>
        <p:spPr>
          <a:xfrm>
            <a:off x="1152000" y="2636930"/>
            <a:ext cx="6840000" cy="2145268"/>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rtl="1"/>
            <a:r>
              <a:rPr lang="ar-MA" sz="6000" dirty="0">
                <a:solidFill>
                  <a:srgbClr val="424D7C"/>
                </a:solidFill>
              </a:rPr>
              <a:t>أَرْبِطُ بَيْنَ </a:t>
            </a:r>
            <a:r>
              <a:rPr lang="ar-MA" sz="6000" dirty="0" err="1">
                <a:solidFill>
                  <a:srgbClr val="424D7C"/>
                </a:solidFill>
              </a:rPr>
              <a:t>ٱلْفِقْراتِ</a:t>
            </a:r>
            <a:r>
              <a:rPr lang="ar-MA" sz="6000" dirty="0">
                <a:solidFill>
                  <a:srgbClr val="424D7C"/>
                </a:solidFill>
              </a:rPr>
              <a:t> لِتَكْوينِ عَرْضِ </a:t>
            </a:r>
            <a:r>
              <a:rPr lang="ar-MA" sz="6000" dirty="0" err="1">
                <a:solidFill>
                  <a:srgbClr val="424D7C"/>
                </a:solidFill>
              </a:rPr>
              <a:t>ٱلْمَقالِ</a:t>
            </a:r>
            <a:r>
              <a:rPr lang="ar-MA" sz="6000" dirty="0">
                <a:solidFill>
                  <a:srgbClr val="424D7C"/>
                </a:solidFill>
              </a:rPr>
              <a:t> </a:t>
            </a:r>
            <a:r>
              <a:rPr lang="ar-MA" sz="6000" dirty="0" err="1">
                <a:solidFill>
                  <a:srgbClr val="424D7C"/>
                </a:solidFill>
              </a:rPr>
              <a:t>ٱلْإِخْبارِيِّ</a:t>
            </a:r>
            <a:r>
              <a:rPr lang="ar-MA" sz="6000" dirty="0">
                <a:solidFill>
                  <a:srgbClr val="424D7C"/>
                </a:solidFill>
              </a:rPr>
              <a:t>.</a:t>
            </a:r>
            <a:endParaRPr lang="fr-FR" sz="6000" dirty="0">
              <a:solidFill>
                <a:srgbClr val="424D7C"/>
              </a:solidFill>
            </a:endParaRPr>
          </a:p>
        </p:txBody>
      </p:sp>
    </p:spTree>
    <p:extLst>
      <p:ext uri="{BB962C8B-B14F-4D97-AF65-F5344CB8AC3E}">
        <p14:creationId xmlns:p14="http://schemas.microsoft.com/office/powerpoint/2010/main" val="344100505"/>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53194-1394-8384-9B41-F093CA5E57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6AD40A-CC9C-C206-45A9-633D5DFA795F}"/>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يقدم خاتمة المقال على شكل خلاصة للأحداث أو توصية ... (يتم تسجيلها على السبورة )</a:t>
            </a:r>
          </a:p>
        </p:txBody>
      </p:sp>
      <p:sp>
        <p:nvSpPr>
          <p:cNvPr id="17" name="Rectangle 16">
            <a:extLst>
              <a:ext uri="{FF2B5EF4-FFF2-40B4-BE49-F238E27FC236}">
                <a16:creationId xmlns:a16="http://schemas.microsoft.com/office/drawing/2014/main" id="{0857648D-5EE3-82D3-BAA7-44443430C7A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F929FD65-1833-AC85-D179-FF73BA7A673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7643937D-4B48-1F55-A566-50A5BAB1433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950B83A1-5FAA-8BCF-E1A8-AF2CE66D695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99B4FEE8-A079-318D-8E03-3965D3855DC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987221E9-6F71-2FC1-37B9-D7B0E7FF120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12855B2B-E50C-5DA3-6910-542E147549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44B243E9-41A0-F1CC-708A-D3BEA7CA23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0" name="Espace réservé pour une image  9" descr="Une image contenant habits, sourire, dessin humoristique, clipart&#10;&#10;Le contenu généré par l’IA peut être incorrect.">
            <a:extLst>
              <a:ext uri="{FF2B5EF4-FFF2-40B4-BE49-F238E27FC236}">
                <a16:creationId xmlns:a16="http://schemas.microsoft.com/office/drawing/2014/main" id="{596C1255-9AAC-F2A3-EF26-E19E3EDFEFE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5" name="Zone de texte 25">
            <a:extLst>
              <a:ext uri="{FF2B5EF4-FFF2-40B4-BE49-F238E27FC236}">
                <a16:creationId xmlns:a16="http://schemas.microsoft.com/office/drawing/2014/main" id="{9978E5DA-4084-B7E8-1820-20F7FA1E6B61}"/>
              </a:ext>
            </a:extLst>
          </p:cNvPr>
          <p:cNvSpPr txBox="1"/>
          <p:nvPr/>
        </p:nvSpPr>
        <p:spPr>
          <a:xfrm>
            <a:off x="374519" y="3318016"/>
            <a:ext cx="6022522" cy="1073217"/>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r>
              <a:rPr lang="ar-MA" dirty="0"/>
              <a:t>خُلاصَةُ </a:t>
            </a:r>
            <a:r>
              <a:rPr lang="ar-MA" dirty="0" err="1"/>
              <a:t>ٱلْخَبَرِ</a:t>
            </a:r>
            <a:r>
              <a:rPr lang="ar-MA" dirty="0"/>
              <a:t>.(شُعورُ </a:t>
            </a:r>
            <a:r>
              <a:rPr lang="ar-MA" dirty="0" err="1"/>
              <a:t>ٱلْحاضِرينَ</a:t>
            </a:r>
            <a:r>
              <a:rPr lang="ar-MA" dirty="0"/>
              <a:t>- اِسْتِنْتاجاتٌ- تَوْصِياتٌ...). </a:t>
            </a:r>
            <a:endParaRPr lang="fr-FR" dirty="0"/>
          </a:p>
        </p:txBody>
      </p:sp>
      <p:sp>
        <p:nvSpPr>
          <p:cNvPr id="7" name="Rectangle : coins arrondis 6">
            <a:extLst>
              <a:ext uri="{FF2B5EF4-FFF2-40B4-BE49-F238E27FC236}">
                <a16:creationId xmlns:a16="http://schemas.microsoft.com/office/drawing/2014/main" id="{EC657295-1C3F-C905-B832-54854F00F20C}"/>
              </a:ext>
            </a:extLst>
          </p:cNvPr>
          <p:cNvSpPr/>
          <p:nvPr/>
        </p:nvSpPr>
        <p:spPr>
          <a:xfrm>
            <a:off x="7059865" y="3318016"/>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خاتِمَةٌ </a:t>
            </a:r>
            <a:endParaRPr lang="fr-FR" sz="2800" kern="100" dirty="0">
              <a:effectLst/>
              <a:ea typeface="Calibri" panose="020F0502020204030204" pitchFamily="34" charset="0"/>
              <a:cs typeface="Arial" panose="020B0604020202020204" pitchFamily="34" charset="0"/>
            </a:endParaRPr>
          </a:p>
        </p:txBody>
      </p:sp>
      <p:pic>
        <p:nvPicPr>
          <p:cNvPr id="8" name="Image 7" descr="Une image contenant symbole, Graphique, conception&#10;&#10;Le contenu généré par l’IA peut être incorrect.">
            <a:extLst>
              <a:ext uri="{FF2B5EF4-FFF2-40B4-BE49-F238E27FC236}">
                <a16:creationId xmlns:a16="http://schemas.microsoft.com/office/drawing/2014/main" id="{F057F0C8-D629-FC44-287B-5ECE137B7343}"/>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397042" y="3377937"/>
            <a:ext cx="735087" cy="789529"/>
          </a:xfrm>
          <a:prstGeom prst="roundRect">
            <a:avLst/>
          </a:prstGeom>
          <a:noFill/>
        </p:spPr>
      </p:pic>
    </p:spTree>
    <p:extLst>
      <p:ext uri="{BB962C8B-B14F-4D97-AF65-F5344CB8AC3E}">
        <p14:creationId xmlns:p14="http://schemas.microsoft.com/office/powerpoint/2010/main" val="197783255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DDC7-6F5C-7504-7D01-C11A3898F8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2F6B70-DB26-422B-FAF2-8F13FF18F86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الحصيلة المسجلة على السبورة؟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68472323-F9A0-DF0F-1071-9E1AACC0945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906F5ECF-E5C5-63F1-A680-8D380A4945D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A527457-9754-B1B0-9AE9-FD6E77E42FA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BEDE0461-DD56-5606-AC7C-BE12440E4DD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6727BF16-4433-5BD4-4F3B-2F165AA9FA9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35DB753E-8319-8A42-B3BD-600BC9F9B92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E3492192-F918-AC0B-E4C4-170C06B3D1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8FB38EC0-BBB9-6F90-09D3-42DF8AAB2D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675545E3-AAF1-EE15-82D1-CED47A7F4F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8" name="ZoneTexte 7">
            <a:extLst>
              <a:ext uri="{FF2B5EF4-FFF2-40B4-BE49-F238E27FC236}">
                <a16:creationId xmlns:a16="http://schemas.microsoft.com/office/drawing/2014/main" id="{BD271D24-91F0-5618-798F-F4AFA9E8F165}"/>
              </a:ext>
            </a:extLst>
          </p:cNvPr>
          <p:cNvSpPr txBox="1"/>
          <p:nvPr/>
        </p:nvSpPr>
        <p:spPr>
          <a:xfrm>
            <a:off x="2174864" y="2443890"/>
            <a:ext cx="4630529" cy="3166824"/>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marL="857250" indent="-857250" algn="ctr" rtl="1">
              <a:buFont typeface="Arial" panose="020B0604020202020204" pitchFamily="34" charset="0"/>
              <a:buChar char="•"/>
            </a:pPr>
            <a:r>
              <a:rPr lang="ar-MA" sz="6000" dirty="0">
                <a:solidFill>
                  <a:srgbClr val="424D7C"/>
                </a:solidFill>
              </a:rPr>
              <a:t>اَلْمُقَدِّمَةُ؛</a:t>
            </a:r>
          </a:p>
          <a:p>
            <a:pPr marL="857250" indent="-857250" algn="ctr" rtl="1">
              <a:buFont typeface="Arial" panose="020B0604020202020204" pitchFamily="34" charset="0"/>
              <a:buChar char="•"/>
            </a:pPr>
            <a:r>
              <a:rPr lang="ar-MA" sz="6000" dirty="0">
                <a:solidFill>
                  <a:srgbClr val="424D7C"/>
                </a:solidFill>
              </a:rPr>
              <a:t>اَلْعَرْضُ؛</a:t>
            </a:r>
          </a:p>
          <a:p>
            <a:pPr marL="857250" indent="-857250" algn="ctr" rtl="1">
              <a:buFont typeface="Arial" panose="020B0604020202020204" pitchFamily="34" charset="0"/>
              <a:buChar char="•"/>
            </a:pPr>
            <a:r>
              <a:rPr lang="ar-MA" sz="6000" dirty="0">
                <a:solidFill>
                  <a:srgbClr val="424D7C"/>
                </a:solidFill>
              </a:rPr>
              <a:t>اَلْخاتِمَةُ.</a:t>
            </a:r>
            <a:endParaRPr lang="fr-FR" sz="6000" dirty="0">
              <a:solidFill>
                <a:srgbClr val="424D7C"/>
              </a:solidFill>
            </a:endParaRPr>
          </a:p>
        </p:txBody>
      </p:sp>
    </p:spTree>
    <p:extLst>
      <p:ext uri="{BB962C8B-B14F-4D97-AF65-F5344CB8AC3E}">
        <p14:creationId xmlns:p14="http://schemas.microsoft.com/office/powerpoint/2010/main" val="238608795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7660-FDEA-D155-922F-FF7A07EE88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C14BF-B774-10A4-21B9-4C1C6EE27D4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سجلوا النص على الكراسة الصفحة -59-  أو على دفاتر الملخصات.</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B9155A91-5D2D-B59D-2DCB-E8AF279202E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 name="Rectangle 2">
            <a:extLst>
              <a:ext uri="{FF2B5EF4-FFF2-40B4-BE49-F238E27FC236}">
                <a16:creationId xmlns:a16="http://schemas.microsoft.com/office/drawing/2014/main" id="{B750997E-5A08-4AAE-6C40-6C27FF02E46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6B469D60-D467-4487-15D6-1E0EB207B61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1BB69B70-D671-275A-68F7-32B1B066643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9C969821-5FD3-7262-4868-94C69DE000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D23CA0E1-51C3-B28B-064D-CB05EE4E8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1818A052-0AB9-104B-34B0-27AE53F1FD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BB277913-F225-DDC9-2D3F-949F9B4B06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438FCBF6-E3BA-17A2-45B7-8E2F50BDFA3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Image 5" descr="Une image contenant texte, capture d’écran&#10;&#10;Le contenu généré par l’IA peut être incorrect.">
            <a:extLst>
              <a:ext uri="{FF2B5EF4-FFF2-40B4-BE49-F238E27FC236}">
                <a16:creationId xmlns:a16="http://schemas.microsoft.com/office/drawing/2014/main" id="{93036278-34B9-A02F-CB05-E4CB30794B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3348" y="1476000"/>
            <a:ext cx="3520637" cy="5400170"/>
          </a:xfrm>
          <a:prstGeom prst="rect">
            <a:avLst/>
          </a:prstGeom>
        </p:spPr>
      </p:pic>
    </p:spTree>
    <p:extLst>
      <p:ext uri="{BB962C8B-B14F-4D97-AF65-F5344CB8AC3E}">
        <p14:creationId xmlns:p14="http://schemas.microsoft.com/office/powerpoint/2010/main" val="258221547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8EE504C-8CD3-5CB6-57E7-CFD362C569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14288" y="945995"/>
            <a:ext cx="396000" cy="396000"/>
          </a:xfrm>
          <a:prstGeom prst="rect">
            <a:avLst/>
          </a:prstGeom>
          <a:ln>
            <a:noFill/>
          </a:ln>
        </p:spPr>
      </p:pic>
      <p:sp>
        <p:nvSpPr>
          <p:cNvPr id="3" name="ZoneTexte 2">
            <a:extLst>
              <a:ext uri="{FF2B5EF4-FFF2-40B4-BE49-F238E27FC236}">
                <a16:creationId xmlns:a16="http://schemas.microsoft.com/office/drawing/2014/main" id="{560E0E01-7B59-1BCA-4B70-88B4CCB8D6F2}"/>
              </a:ext>
            </a:extLst>
          </p:cNvPr>
          <p:cNvSpPr txBox="1"/>
          <p:nvPr/>
        </p:nvSpPr>
        <p:spPr>
          <a:xfrm>
            <a:off x="3517132" y="2738130"/>
            <a:ext cx="3493268"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2777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4C9F3-C394-7D07-078F-A620AD0B255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FD54520-B1EB-4186-ECAA-E92DB49F4601}"/>
              </a:ext>
            </a:extLst>
          </p:cNvPr>
          <p:cNvSpPr>
            <a:spLocks noGrp="1"/>
          </p:cNvSpPr>
          <p:nvPr>
            <p:ph type="title"/>
          </p:nvPr>
        </p:nvSpPr>
        <p:spPr>
          <a:xfrm>
            <a:off x="432285" y="805992"/>
            <a:ext cx="7004853" cy="515065"/>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بعناصر تصميم المقال الإخباري؟ </a:t>
            </a:r>
          </a:p>
        </p:txBody>
      </p:sp>
      <p:sp>
        <p:nvSpPr>
          <p:cNvPr id="5" name="Rectangle 4">
            <a:extLst>
              <a:ext uri="{FF2B5EF4-FFF2-40B4-BE49-F238E27FC236}">
                <a16:creationId xmlns:a16="http://schemas.microsoft.com/office/drawing/2014/main" id="{70514199-47F0-B7E3-9A80-956CEDE487E6}"/>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DEE4437-FFC5-3BED-A678-53953E5BADE5}"/>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8" name="Rectangle 7">
            <a:extLst>
              <a:ext uri="{FF2B5EF4-FFF2-40B4-BE49-F238E27FC236}">
                <a16:creationId xmlns:a16="http://schemas.microsoft.com/office/drawing/2014/main" id="{F4C5C15B-2CF0-2EA6-CD0B-CA363D82F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9" name="Rectangle 8">
            <a:extLst>
              <a:ext uri="{FF2B5EF4-FFF2-40B4-BE49-F238E27FC236}">
                <a16:creationId xmlns:a16="http://schemas.microsoft.com/office/drawing/2014/main" id="{39DB7618-F75C-102C-B863-71A188DBFFE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0" name="Image 9">
            <a:extLst>
              <a:ext uri="{FF2B5EF4-FFF2-40B4-BE49-F238E27FC236}">
                <a16:creationId xmlns:a16="http://schemas.microsoft.com/office/drawing/2014/main" id="{86FE6E3F-567A-C4EB-45F1-9D53F9C85B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1" name="Image 10">
            <a:extLst>
              <a:ext uri="{FF2B5EF4-FFF2-40B4-BE49-F238E27FC236}">
                <a16:creationId xmlns:a16="http://schemas.microsoft.com/office/drawing/2014/main" id="{AC15B762-40A8-57AB-46BD-068D28FBD1F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2" name="Image 11">
            <a:extLst>
              <a:ext uri="{FF2B5EF4-FFF2-40B4-BE49-F238E27FC236}">
                <a16:creationId xmlns:a16="http://schemas.microsoft.com/office/drawing/2014/main" id="{BB181DFB-B018-E37D-64AD-438CD76BECC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13" name="Image 12">
            <a:extLst>
              <a:ext uri="{FF2B5EF4-FFF2-40B4-BE49-F238E27FC236}">
                <a16:creationId xmlns:a16="http://schemas.microsoft.com/office/drawing/2014/main" id="{B3DFD056-DFC5-87A1-3D42-E46ED4E5C9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824B667-13D0-3C7F-D6A6-9BCE75ACD9A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792000" cy="792000"/>
          </a:xfrm>
        </p:spPr>
      </p:pic>
      <p:sp>
        <p:nvSpPr>
          <p:cNvPr id="2" name="ZoneTexte 1">
            <a:extLst>
              <a:ext uri="{FF2B5EF4-FFF2-40B4-BE49-F238E27FC236}">
                <a16:creationId xmlns:a16="http://schemas.microsoft.com/office/drawing/2014/main" id="{84CFC454-E774-4E8A-FAA1-5830493BF262}"/>
              </a:ext>
            </a:extLst>
          </p:cNvPr>
          <p:cNvSpPr txBox="1"/>
          <p:nvPr/>
        </p:nvSpPr>
        <p:spPr>
          <a:xfrm>
            <a:off x="1339801" y="3348492"/>
            <a:ext cx="5888052" cy="919401"/>
          </a:xfrm>
          <a:prstGeom prst="roundRect">
            <a:avLst/>
          </a:prstGeom>
          <a:noFill/>
          <a:ln w="28575">
            <a:solidFill>
              <a:srgbClr val="00B0F0"/>
            </a:solidFill>
          </a:ln>
        </p:spPr>
        <p:txBody>
          <a:bodyPr wrap="square" rtlCol="0">
            <a:spAutoFit/>
          </a:bodyPr>
          <a:lstStyle>
            <a:defPPr>
              <a:defRPr lang="en-US"/>
            </a:defPPr>
            <a:lvl1pPr algn="ctr" rtl="1">
              <a:defRPr sz="7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r>
              <a:rPr lang="ar-MA" sz="4800" dirty="0">
                <a:solidFill>
                  <a:srgbClr val="424D7C"/>
                </a:solidFill>
              </a:rPr>
              <a:t>ما عَناصِرُ تَصْميمِ </a:t>
            </a:r>
            <a:r>
              <a:rPr lang="ar-MA" sz="4800" dirty="0" err="1">
                <a:solidFill>
                  <a:srgbClr val="424D7C"/>
                </a:solidFill>
              </a:rPr>
              <a:t>ٱلْمَقالِ</a:t>
            </a:r>
            <a:r>
              <a:rPr lang="ar-MA" sz="4800" dirty="0">
                <a:solidFill>
                  <a:srgbClr val="424D7C"/>
                </a:solidFill>
              </a:rPr>
              <a:t> </a:t>
            </a:r>
            <a:r>
              <a:rPr lang="ar-MA" sz="4800" dirty="0" err="1">
                <a:solidFill>
                  <a:srgbClr val="424D7C"/>
                </a:solidFill>
              </a:rPr>
              <a:t>ٱلْإِخْبارِيِّ</a:t>
            </a:r>
            <a:r>
              <a:rPr lang="ar-MA" sz="4800" dirty="0">
                <a:solidFill>
                  <a:srgbClr val="424D7C"/>
                </a:solidFill>
              </a:rPr>
              <a:t>؟</a:t>
            </a:r>
            <a:endParaRPr lang="fr-FR" sz="4800" dirty="0">
              <a:solidFill>
                <a:srgbClr val="424D7C"/>
              </a:solidFill>
            </a:endParaRPr>
          </a:p>
        </p:txBody>
      </p:sp>
    </p:spTree>
    <p:extLst>
      <p:ext uri="{BB962C8B-B14F-4D97-AF65-F5344CB8AC3E}">
        <p14:creationId xmlns:p14="http://schemas.microsoft.com/office/powerpoint/2010/main" val="3965251862"/>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Joyful_Prize_Celebration_Animation">
            <a:hlinkClick r:id="" action="ppaction://media"/>
            <a:extLst>
              <a:ext uri="{FF2B5EF4-FFF2-40B4-BE49-F238E27FC236}">
                <a16:creationId xmlns:a16="http://schemas.microsoft.com/office/drawing/2014/main" id="{04BF39F5-5527-82E7-7B90-05C0933FEE3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Rectangle 10">
            <a:extLst>
              <a:ext uri="{FF2B5EF4-FFF2-40B4-BE49-F238E27FC236}">
                <a16:creationId xmlns:a16="http://schemas.microsoft.com/office/drawing/2014/main" id="{DF4E49B2-BC17-54F2-0AED-68D63942927B}"/>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5BADCDC5-6298-FC87-CEBA-7CE53E405FEA}"/>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CE8C4A21-5B15-907E-346A-1CE4D4014810}"/>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B97D613E-8E8F-4A33-8FCE-3B51DC4ED956}"/>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53AE23F6-95A8-1CCB-087E-02CC3DEF32A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8" name="Image 17">
            <a:extLst>
              <a:ext uri="{FF2B5EF4-FFF2-40B4-BE49-F238E27FC236}">
                <a16:creationId xmlns:a16="http://schemas.microsoft.com/office/drawing/2014/main" id="{6B4BDA87-7A63-E3C9-D05F-7703BB7095E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9" name="Image 18">
            <a:extLst>
              <a:ext uri="{FF2B5EF4-FFF2-40B4-BE49-F238E27FC236}">
                <a16:creationId xmlns:a16="http://schemas.microsoft.com/office/drawing/2014/main" id="{F23FF5B0-E351-87BA-0EE9-6421E5A977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0" name="Image 19">
            <a:extLst>
              <a:ext uri="{FF2B5EF4-FFF2-40B4-BE49-F238E27FC236}">
                <a16:creationId xmlns:a16="http://schemas.microsoft.com/office/drawing/2014/main" id="{F7D34873-EF3A-1DE5-C723-1935EB3ADCE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B2F780E5-7C27-4213-2CCA-DAC86DB6BE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758997" y="6006210"/>
            <a:ext cx="996593" cy="579021"/>
          </a:xfrm>
          <a:prstGeom prst="rect">
            <a:avLst/>
          </a:prstGeom>
        </p:spPr>
      </p:pic>
    </p:spTree>
    <p:extLst>
      <p:ext uri="{BB962C8B-B14F-4D97-AF65-F5344CB8AC3E}">
        <p14:creationId xmlns:p14="http://schemas.microsoft.com/office/powerpoint/2010/main" val="2934485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8"/>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8"/>
                                        </p:tgtEl>
                                      </p:cBhvr>
                                    </p:cmd>
                                  </p:childTnLst>
                                </p:cTn>
                              </p:par>
                            </p:childTnLst>
                          </p:cTn>
                        </p:par>
                      </p:childTnLst>
                    </p:cTn>
                  </p:par>
                </p:childTnLst>
              </p:cTn>
              <p:nextCondLst>
                <p:cond evt="onClick" delay="0">
                  <p:tgtEl>
                    <p:spTgt spid="8"/>
                  </p:tgtEl>
                </p:cond>
              </p:nextCondLst>
            </p:seq>
            <p:video>
              <p:cMediaNode vol="80000">
                <p:cTn id="15" fill="hold" display="0">
                  <p:stCondLst>
                    <p:cond delay="indefinite"/>
                  </p:stCondLst>
                </p:cTn>
                <p:tgtEl>
                  <p:spTgt spid="8"/>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3" name="Espace réservé pour une image  12">
            <a:extLst>
              <a:ext uri="{FF2B5EF4-FFF2-40B4-BE49-F238E27FC236}">
                <a16:creationId xmlns:a16="http://schemas.microsoft.com/office/drawing/2014/main" id="{3CF8D4FD-2330-9B00-D1A3-A4F70D668BBB}"/>
              </a:ext>
            </a:extLst>
          </p:cNvPr>
          <p:cNvSpPr>
            <a:spLocks noGrp="1"/>
          </p:cNvSpPr>
          <p:nvPr>
            <p:ph type="pic" sz="quarter" idx="14"/>
          </p:nvPr>
        </p:nvSpPr>
        <p:spPr/>
        <p:txBody>
          <a:bodyPr/>
          <a:lstStyle/>
          <a:p>
            <a:endParaRPr lang="fr-FR"/>
          </a:p>
        </p:txBody>
      </p:sp>
      <p:pic>
        <p:nvPicPr>
          <p:cNvPr id="15" name="اختتام الحصة6_1">
            <a:hlinkClick r:id="" action="ppaction://media"/>
            <a:extLst>
              <a:ext uri="{FF2B5EF4-FFF2-40B4-BE49-F238E27FC236}">
                <a16:creationId xmlns:a16="http://schemas.microsoft.com/office/drawing/2014/main" id="{887F93BB-4606-94F0-26DC-6BEA18CD6B9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01121" y="1886612"/>
            <a:ext cx="7038975" cy="3959225"/>
          </a:xfrm>
          <a:prstGeom prst="rect">
            <a:avLst/>
          </a:prstGeom>
        </p:spPr>
      </p:pic>
      <p:sp>
        <p:nvSpPr>
          <p:cNvPr id="8" name="Rectangle 7">
            <a:extLst>
              <a:ext uri="{FF2B5EF4-FFF2-40B4-BE49-F238E27FC236}">
                <a16:creationId xmlns:a16="http://schemas.microsoft.com/office/drawing/2014/main" id="{B1AF8E6C-9F13-348B-B59A-3CB803A886AA}"/>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8944039-0698-8FB8-12BA-E79880ED2BCF}"/>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6" name="Rectangle 15">
            <a:extLst>
              <a:ext uri="{FF2B5EF4-FFF2-40B4-BE49-F238E27FC236}">
                <a16:creationId xmlns:a16="http://schemas.microsoft.com/office/drawing/2014/main" id="{C0A7EB6C-0DB9-845D-586E-6F3B0F827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7" name="Rectangle 16">
            <a:extLst>
              <a:ext uri="{FF2B5EF4-FFF2-40B4-BE49-F238E27FC236}">
                <a16:creationId xmlns:a16="http://schemas.microsoft.com/office/drawing/2014/main" id="{A2F79FDA-7788-FB9F-B368-099A8F274F8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8" name="Image 17">
            <a:extLst>
              <a:ext uri="{FF2B5EF4-FFF2-40B4-BE49-F238E27FC236}">
                <a16:creationId xmlns:a16="http://schemas.microsoft.com/office/drawing/2014/main" id="{8C5A3A0A-EC74-7720-4E72-7E06DE4C0CD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9" name="Image 18">
            <a:extLst>
              <a:ext uri="{FF2B5EF4-FFF2-40B4-BE49-F238E27FC236}">
                <a16:creationId xmlns:a16="http://schemas.microsoft.com/office/drawing/2014/main" id="{2A0E1648-C324-3584-1950-27EC74763A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20" name="Image 19">
            <a:extLst>
              <a:ext uri="{FF2B5EF4-FFF2-40B4-BE49-F238E27FC236}">
                <a16:creationId xmlns:a16="http://schemas.microsoft.com/office/drawing/2014/main" id="{2D1AE5CA-677A-BB7C-F4D5-0E6A9178A78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1" name="Image 20">
            <a:extLst>
              <a:ext uri="{FF2B5EF4-FFF2-40B4-BE49-F238E27FC236}">
                <a16:creationId xmlns:a16="http://schemas.microsoft.com/office/drawing/2014/main" id="{16E92BB7-96C8-CDDB-A7EF-5147C60A8ED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2" name="Image 21" descr="Une image contenant noir, obscurité&#10;&#10;Le contenu généré par l’IA peut être incorrect.">
            <a:extLst>
              <a:ext uri="{FF2B5EF4-FFF2-40B4-BE49-F238E27FC236}">
                <a16:creationId xmlns:a16="http://schemas.microsoft.com/office/drawing/2014/main" id="{4E0A1ACB-4D91-722B-73A2-71B7E0BBC5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648510" y="6129870"/>
            <a:ext cx="996593" cy="579021"/>
          </a:xfrm>
          <a:prstGeom prst="rect">
            <a:avLst/>
          </a:prstGeom>
        </p:spPr>
      </p:pic>
    </p:spTree>
    <p:extLst>
      <p:ext uri="{BB962C8B-B14F-4D97-AF65-F5344CB8AC3E}">
        <p14:creationId xmlns:p14="http://schemas.microsoft.com/office/powerpoint/2010/main" val="28647381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1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p:cMediaNode vol="80000">
                <p:cTn id="15" fill="hold" display="0">
                  <p:stCondLst>
                    <p:cond delay="indefinite"/>
                  </p:stCondLst>
                </p:cTn>
                <p:tgtEl>
                  <p:spTgt spid="15"/>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363798308"/>
      </p:ext>
    </p:extLst>
  </p:cSld>
  <p:clrMapOvr>
    <a:masterClrMapping/>
  </p:clrMapOvr>
  <p:transition spd="slow">
    <p:fade/>
  </p:transition>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قراءة ح4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نتاج كتاب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اختتام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8.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18114</TotalTime>
  <Words>1410</Words>
  <Application>Microsoft Office PowerPoint</Application>
  <PresentationFormat>Affichage à l'écran (4:3)</PresentationFormat>
  <Paragraphs>367</Paragraphs>
  <Slides>53</Slides>
  <Notes>1</Notes>
  <HiddenSlides>0</HiddenSlides>
  <MMClips>4</MMClips>
  <ScaleCrop>false</ScaleCrop>
  <HeadingPairs>
    <vt:vector size="6" baseType="variant">
      <vt:variant>
        <vt:lpstr>Polices utilisées</vt:lpstr>
      </vt:variant>
      <vt:variant>
        <vt:i4>8</vt:i4>
      </vt:variant>
      <vt:variant>
        <vt:lpstr>Thème</vt:lpstr>
      </vt:variant>
      <vt:variant>
        <vt:i4>18</vt:i4>
      </vt:variant>
      <vt:variant>
        <vt:lpstr>Titres des diapositives</vt:lpstr>
      </vt:variant>
      <vt:variant>
        <vt:i4>53</vt:i4>
      </vt:variant>
    </vt:vector>
  </HeadingPairs>
  <TitlesOfParts>
    <vt:vector size="79" baseType="lpstr">
      <vt:lpstr>Aptos Display</vt:lpstr>
      <vt:lpstr>Aptos</vt:lpstr>
      <vt:lpstr>Arial</vt:lpstr>
      <vt:lpstr>Viga</vt:lpstr>
      <vt:lpstr>Wingdings</vt:lpstr>
      <vt:lpstr>Microsoft Uighur</vt:lpstr>
      <vt:lpstr>Calibri</vt:lpstr>
      <vt:lpstr>Sakkal Majalla</vt:lpstr>
      <vt:lpstr>Conception personnalisée</vt:lpstr>
      <vt:lpstr>2_Conception personnalisée</vt:lpstr>
      <vt:lpstr>00_Env-Enseignant</vt:lpstr>
      <vt:lpstr>4_Env-Apprenant_Tmplt</vt:lpstr>
      <vt:lpstr>01- نشاط اعتيادي</vt:lpstr>
      <vt:lpstr>04- قراءة/ كتابة</vt:lpstr>
      <vt:lpstr>6_04- قراءة/ كتابة</vt:lpstr>
      <vt:lpstr>1_04- قراءة/ كتابة</vt:lpstr>
      <vt:lpstr>2_04- قراءة/ كتابة</vt:lpstr>
      <vt:lpstr>3_04- قراءة/ كتابة</vt:lpstr>
      <vt:lpstr>4_04- قراءة/ كتابة</vt:lpstr>
      <vt:lpstr>افتتاح الحصة  nv</vt:lpstr>
      <vt:lpstr>نشاط اعتيادي nv</vt:lpstr>
      <vt:lpstr>قراءة ح4 nv</vt:lpstr>
      <vt:lpstr>انتاج كتابي nv</vt:lpstr>
      <vt:lpstr>اختتام الحصة nv</vt:lpstr>
      <vt:lpstr>1_Conception personnalisée</vt:lpstr>
      <vt:lpstr>3_Env-Apprenant_Tmplt</vt:lpstr>
      <vt:lpstr>Présentation PowerPoint</vt:lpstr>
      <vt:lpstr>Présentation PowerPoint</vt:lpstr>
      <vt:lpstr>تنظيم حصص الأسبوع</vt:lpstr>
      <vt:lpstr>هيكلة حصة اليوم</vt:lpstr>
      <vt:lpstr>عند نهاية الحصة</vt:lpstr>
      <vt:lpstr> افتتاح الحصة</vt:lpstr>
      <vt:lpstr>مرحبا بكم، سنبدأ حصة اللغة العربية.</vt:lpstr>
      <vt:lpstr>حاولوا الالتزام بهذه السلوكات. من يذكرنا بها؟</vt:lpstr>
      <vt:lpstr>ضعوا الكراسة والدفتر واللوحة في القمطر.</vt:lpstr>
      <vt:lpstr>ستوظفون أهم المفردات التي تعلمتموها خلال الأسبوع الجاري لإنتاج فقرة. </vt:lpstr>
      <vt:lpstr> في البداية، من يذكرنا بالمفردات الجديدة التي تعلمتموها في هذا الأسبوع . </vt:lpstr>
      <vt:lpstr>هذه بعضها. من يقرأ؟</vt:lpstr>
      <vt:lpstr>من يختار مفردة ويشرحها باستعمال المرادف أو الضد أو بتركيبها في جملة مفيدة؟</vt:lpstr>
      <vt:lpstr>خذوا دفاتر البحث. اكتبوا فقرة. الفائز من استطاع توظيف أكبر عدد من المفردات.</vt:lpstr>
      <vt:lpstr>من الفائز في هذه المسابقة؟ </vt:lpstr>
      <vt:lpstr>Présentation PowerPoint</vt:lpstr>
      <vt:lpstr>في هذه الحصة. ستقومون باستثمار قصيدة « المشاعر أحوال». خذوا كراساتكم الصفحة -54-.</vt:lpstr>
      <vt:lpstr>من يستظهر القصيدة بشكل معبر؟ (في حدود 5 محاولات).</vt:lpstr>
      <vt:lpstr>أعيدوا قراءة القصيدة قراءة صامتة في حدود دقيقتين. </vt:lpstr>
      <vt:lpstr>نتذكر جماعة مضامين القصيدة. من يجيب عن السؤال التالي؟</vt:lpstr>
      <vt:lpstr>Présentation PowerPoint</vt:lpstr>
      <vt:lpstr>Présentation PowerPoint</vt:lpstr>
      <vt:lpstr>ما الفكرة التي عبر عنها الشاعر من خلال القصيدة؟</vt:lpstr>
      <vt:lpstr>هذا مقترح آخر. من يقرأ؟ </vt:lpstr>
      <vt:lpstr>خذوا ألواحكم. استخرجوا من القصيدة  4 كلمات تنتمي إلى شبكة كلمة "المشاعر". </vt:lpstr>
      <vt:lpstr>ارفعوا ألواحكم. ( مناقشة الأجوبة المقترحة.)</vt:lpstr>
      <vt:lpstr>هذه مقترحات أخرى. من يقرأ؟ </vt:lpstr>
      <vt:lpstr>ابحثوا في القصيدة عن كلمات توافق الأوزان التالية وسجلوها على ألواحكم.</vt:lpstr>
      <vt:lpstr>ارفعوا ألواحكم. ( مناقشة الأجوبة المقترحة.)</vt:lpstr>
      <vt:lpstr>صححوا. </vt:lpstr>
      <vt:lpstr> من يطرح سؤالا آخر حول مضمون القصيدة؟ </vt:lpstr>
      <vt:lpstr> كل منكم يحدد البيت الشعري الذي أعجبه في القصيدة ويوضح لزملائه لم اختاره.</vt:lpstr>
      <vt:lpstr>خذوا الأوراق البيضاء. حاولوا رسم مشهد لفصل من فصول السنة وشخص توافق ملامح وجهه الشعور المناسب للفصل حسب ما جاء في القصيدة.</vt:lpstr>
      <vt:lpstr>Présentation PowerPoint</vt:lpstr>
      <vt:lpstr>Présentation PowerPoint</vt:lpstr>
      <vt:lpstr>سنواصل مناقشة إنتاجاتكم الكتابية. خذوا دفاتر القسم.</vt:lpstr>
      <vt:lpstr>سأعين آخرين ليقرؤوا إنتاجاتهم  من أجل مناقشتها جماعة.  توجيه التلاميذ إلى تعبئة بطاقة التصحيح الذاتي-ص58- بعد المناقشة.</vt:lpstr>
      <vt:lpstr>خذوا كراساتكم الصفحة 57. سنكتب جماعة المقال الإخباري الخاص بالوضعية الأولى . ( يمكن الاشتغال على  الوضعية الثانية).</vt:lpstr>
      <vt:lpstr>نتذكر جماعة عناصر تصميم المقال الإخباري. من يقرأ؟</vt:lpstr>
      <vt:lpstr>من يحدد عناصر  الحدث الرئيس من خلال المخطط التالي؟ </vt:lpstr>
      <vt:lpstr>من يحاول صياغة عناصر  الحدث في فقرة المقدمة؟  سأسجل الفقرة الجيدة على السبورة.</vt:lpstr>
      <vt:lpstr>ننتقل إلى العرض.  من يذكرنا بالأحداث الفرعية المذكورة على الكراسة؟</vt:lpstr>
      <vt:lpstr>من يحاول إعادة صياغة الحدث الأول وإضافة معلومات أخرى ؟ ( الانتقال إلى الحدث الموالي بعد تسجيل الخلاصة على السبورة.)</vt:lpstr>
      <vt:lpstr>من يقرأ فقرات العرض المسجلة  على السبورة؟ </vt:lpstr>
      <vt:lpstr>من يحاول الربط بين هذه الفقرات باستعمال أساليب مناسبة لبناء عرض المقال مع الحرص على انسجام فقراته؟</vt:lpstr>
      <vt:lpstr>من يقدم خاتمة المقال على شكل خلاصة للأحداث أو توصية ... (يتم تسجيلها على السبورة )</vt:lpstr>
      <vt:lpstr>من يقرأ الحصيلة المسجلة على السبورة؟</vt:lpstr>
      <vt:lpstr>سجلوا النص على الكراسة الصفحة -59-  أو على دفاتر الملخصات.</vt:lpstr>
      <vt:lpstr>اختتام الحصة</vt:lpstr>
      <vt:lpstr>من يذكرنا بعناصر تصميم المقال الإخباري؟ </vt:lpstr>
      <vt:lpstr>الفائزون بنجمة السلوك هم: </vt:lpstr>
      <vt:lpstr>إلى اللقاء في الحصة المقبلة.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222</cp:revision>
  <dcterms:created xsi:type="dcterms:W3CDTF">2023-09-20T21:35:22Z</dcterms:created>
  <dcterms:modified xsi:type="dcterms:W3CDTF">2026-02-22T12:04:22Z</dcterms:modified>
</cp:coreProperties>
</file>