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media/image4.bin" ContentType="image/unknown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5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6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7.xml" ContentType="application/vnd.openxmlformats-officedocument.theme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8.xml" ContentType="application/vnd.openxmlformats-officedocument.theme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theme/theme9.xml" ContentType="application/vnd.openxmlformats-officedocument.theme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theme/theme10.xml" ContentType="application/vnd.openxmlformats-officedocument.theme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74" r:id="rId2"/>
    <p:sldMasterId id="2147483687" r:id="rId3"/>
    <p:sldMasterId id="2147483710" r:id="rId4"/>
    <p:sldMasterId id="2147483725" r:id="rId5"/>
    <p:sldMasterId id="2147483740" r:id="rId6"/>
    <p:sldMasterId id="2147483753" r:id="rId7"/>
    <p:sldMasterId id="2147483777" r:id="rId8"/>
    <p:sldMasterId id="2147483802" r:id="rId9"/>
    <p:sldMasterId id="2147483826" r:id="rId10"/>
    <p:sldMasterId id="2147483849" r:id="rId11"/>
  </p:sldMasterIdLst>
  <p:notesMasterIdLst>
    <p:notesMasterId r:id="rId57"/>
  </p:notesMasterIdLst>
  <p:sldIdLst>
    <p:sldId id="2147482760" r:id="rId12"/>
    <p:sldId id="2147482632" r:id="rId13"/>
    <p:sldId id="2147482472" r:id="rId14"/>
    <p:sldId id="2147482697" r:id="rId15"/>
    <p:sldId id="2147482706" r:id="rId16"/>
    <p:sldId id="2147482473" r:id="rId17"/>
    <p:sldId id="2134806831" r:id="rId18"/>
    <p:sldId id="2147482718" r:id="rId19"/>
    <p:sldId id="2147482719" r:id="rId20"/>
    <p:sldId id="2147482720" r:id="rId21"/>
    <p:sldId id="2134807274" r:id="rId22"/>
    <p:sldId id="2147482705" r:id="rId23"/>
    <p:sldId id="2147482702" r:id="rId24"/>
    <p:sldId id="2147482480" r:id="rId25"/>
    <p:sldId id="2147482481" r:id="rId26"/>
    <p:sldId id="2147482482" r:id="rId27"/>
    <p:sldId id="2147482483" r:id="rId28"/>
    <p:sldId id="2147482484" r:id="rId29"/>
    <p:sldId id="2147482485" r:id="rId30"/>
    <p:sldId id="2147482486" r:id="rId31"/>
    <p:sldId id="2147482724" r:id="rId32"/>
    <p:sldId id="2147482489" r:id="rId33"/>
    <p:sldId id="2147482744" r:id="rId34"/>
    <p:sldId id="2147482490" r:id="rId35"/>
    <p:sldId id="2147482749" r:id="rId36"/>
    <p:sldId id="2147482727" r:id="rId37"/>
    <p:sldId id="2147482494" r:id="rId38"/>
    <p:sldId id="2147482750" r:id="rId39"/>
    <p:sldId id="2147482751" r:id="rId40"/>
    <p:sldId id="2147482752" r:id="rId41"/>
    <p:sldId id="2147482733" r:id="rId42"/>
    <p:sldId id="2147482734" r:id="rId43"/>
    <p:sldId id="2147482735" r:id="rId44"/>
    <p:sldId id="2147482736" r:id="rId45"/>
    <p:sldId id="2147482761" r:id="rId46"/>
    <p:sldId id="2147482762" r:id="rId47"/>
    <p:sldId id="2147482763" r:id="rId48"/>
    <p:sldId id="2147482764" r:id="rId49"/>
    <p:sldId id="2147482717" r:id="rId50"/>
    <p:sldId id="2147482495" r:id="rId51"/>
    <p:sldId id="2147482755" r:id="rId52"/>
    <p:sldId id="2147482765" r:id="rId53"/>
    <p:sldId id="2147482722" r:id="rId54"/>
    <p:sldId id="2147482628" r:id="rId55"/>
    <p:sldId id="2147482634" r:id="rId56"/>
  </p:sldIdLst>
  <p:sldSz cx="9144000" cy="6858000" type="screen4x3"/>
  <p:notesSz cx="6858000" cy="9144000"/>
  <p:embeddedFontLst>
    <p:embeddedFont>
      <p:font typeface="Dosis" pitchFamily="2" charset="0"/>
      <p:regular r:id="rId58"/>
      <p:bold r:id="rId59"/>
    </p:embeddedFont>
    <p:embeddedFont>
      <p:font typeface="Dosis ExtraBold" pitchFamily="2" charset="0"/>
      <p:bold r:id="rId60"/>
    </p:embeddedFont>
    <p:embeddedFont>
      <p:font typeface="Dosis Medium" pitchFamily="2" charset="0"/>
      <p:regular r:id="rId61"/>
    </p:embeddedFont>
    <p:embeddedFont>
      <p:font typeface="Dosis SemiBold" pitchFamily="2" charset="0"/>
      <p:bold r:id="rId62"/>
    </p:embeddedFont>
    <p:embeddedFont>
      <p:font typeface="Microsoft Uighur" panose="02000000000000000000" pitchFamily="2" charset="-78"/>
      <p:regular r:id="rId63"/>
      <p:bold r:id="rId64"/>
    </p:embeddedFont>
    <p:embeddedFont>
      <p:font typeface="Modern Love" panose="04090805081005020601" pitchFamily="82" charset="0"/>
      <p:regular r:id="rId65"/>
    </p:embeddedFont>
    <p:embeddedFont>
      <p:font typeface="Sakkal Majalla" panose="02000000000000000000" pitchFamily="2" charset="-78"/>
      <p:regular r:id="rId66"/>
      <p:bold r:id="rId6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D6E9EA"/>
    <a:srgbClr val="1E3F48"/>
    <a:srgbClr val="106585"/>
    <a:srgbClr val="0097B2"/>
    <a:srgbClr val="00729A"/>
    <a:srgbClr val="70B1B6"/>
    <a:srgbClr val="7FB9BE"/>
    <a:srgbClr val="C3D215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5" d="100"/>
          <a:sy n="75" d="100"/>
        </p:scale>
        <p:origin x="1048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5.xml"/><Relationship Id="rId21" Type="http://schemas.openxmlformats.org/officeDocument/2006/relationships/slide" Target="slides/slide10.xml"/><Relationship Id="rId42" Type="http://schemas.openxmlformats.org/officeDocument/2006/relationships/slide" Target="slides/slide31.xml"/><Relationship Id="rId47" Type="http://schemas.openxmlformats.org/officeDocument/2006/relationships/slide" Target="slides/slide36.xml"/><Relationship Id="rId63" Type="http://schemas.openxmlformats.org/officeDocument/2006/relationships/font" Target="fonts/font6.fntdata"/><Relationship Id="rId68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71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9" Type="http://schemas.openxmlformats.org/officeDocument/2006/relationships/slide" Target="slides/slide18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53" Type="http://schemas.openxmlformats.org/officeDocument/2006/relationships/slide" Target="slides/slide42.xml"/><Relationship Id="rId58" Type="http://schemas.openxmlformats.org/officeDocument/2006/relationships/font" Target="fonts/font1.fntdata"/><Relationship Id="rId66" Type="http://schemas.openxmlformats.org/officeDocument/2006/relationships/font" Target="fonts/font9.fntdata"/><Relationship Id="rId5" Type="http://schemas.openxmlformats.org/officeDocument/2006/relationships/slideMaster" Target="slideMasters/slideMaster5.xml"/><Relationship Id="rId61" Type="http://schemas.openxmlformats.org/officeDocument/2006/relationships/font" Target="fonts/font4.fntdata"/><Relationship Id="rId19" Type="http://schemas.openxmlformats.org/officeDocument/2006/relationships/slide" Target="slides/slide8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slide" Target="slides/slide37.xml"/><Relationship Id="rId56" Type="http://schemas.openxmlformats.org/officeDocument/2006/relationships/slide" Target="slides/slide45.xml"/><Relationship Id="rId64" Type="http://schemas.openxmlformats.org/officeDocument/2006/relationships/font" Target="fonts/font7.fntdata"/><Relationship Id="rId69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0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slide" Target="slides/slide35.xml"/><Relationship Id="rId59" Type="http://schemas.openxmlformats.org/officeDocument/2006/relationships/font" Target="fonts/font2.fntdata"/><Relationship Id="rId67" Type="http://schemas.openxmlformats.org/officeDocument/2006/relationships/font" Target="fonts/font10.fntdata"/><Relationship Id="rId20" Type="http://schemas.openxmlformats.org/officeDocument/2006/relationships/slide" Target="slides/slide9.xml"/><Relationship Id="rId41" Type="http://schemas.openxmlformats.org/officeDocument/2006/relationships/slide" Target="slides/slide30.xml"/><Relationship Id="rId54" Type="http://schemas.openxmlformats.org/officeDocument/2006/relationships/slide" Target="slides/slide43.xml"/><Relationship Id="rId62" Type="http://schemas.openxmlformats.org/officeDocument/2006/relationships/font" Target="fonts/font5.fntdata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slide" Target="slides/slide38.xml"/><Relationship Id="rId57" Type="http://schemas.openxmlformats.org/officeDocument/2006/relationships/notesMaster" Target="notesMasters/notesMaster1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slide" Target="slides/slide41.xml"/><Relationship Id="rId60" Type="http://schemas.openxmlformats.org/officeDocument/2006/relationships/font" Target="fonts/font3.fntdata"/><Relationship Id="rId65" Type="http://schemas.openxmlformats.org/officeDocument/2006/relationships/font" Target="fonts/font8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39" Type="http://schemas.openxmlformats.org/officeDocument/2006/relationships/slide" Target="slides/slide28.xml"/><Relationship Id="rId34" Type="http://schemas.openxmlformats.org/officeDocument/2006/relationships/slide" Target="slides/slide23.xml"/><Relationship Id="rId50" Type="http://schemas.openxmlformats.org/officeDocument/2006/relationships/slide" Target="slides/slide39.xml"/><Relationship Id="rId55" Type="http://schemas.openxmlformats.org/officeDocument/2006/relationships/slide" Target="slides/slide4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7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5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5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5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0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0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0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1.png"/><Relationship Id="rId5" Type="http://schemas.microsoft.com/office/2007/relationships/hdphoto" Target="../media/hdphoto3.wdp"/><Relationship Id="rId4" Type="http://schemas.openxmlformats.org/officeDocument/2006/relationships/image" Target="../media/image10.png"/><Relationship Id="rId9" Type="http://schemas.microsoft.com/office/2007/relationships/hdphoto" Target="../media/hdphoto2.wdp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7.png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8.xml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8.xml"/></Relationships>
</file>

<file path=ppt/slideLayouts/_rels/slideLayout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18.png"/><Relationship Id="rId5" Type="http://schemas.microsoft.com/office/2007/relationships/hdphoto" Target="../media/hdphoto3.wdp"/><Relationship Id="rId4" Type="http://schemas.openxmlformats.org/officeDocument/2006/relationships/image" Target="../media/image17.png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7.png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9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7.png"/></Relationships>
</file>

<file path=ppt/slideLayouts/_rels/slideLayout1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0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20.png"/><Relationship Id="rId9" Type="http://schemas.microsoft.com/office/2007/relationships/hdphoto" Target="../media/hdphoto4.wdp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7.png"/></Relationships>
</file>

<file path=ppt/slideLayouts/_rels/slideLayout18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1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20.png"/><Relationship Id="rId9" Type="http://schemas.microsoft.com/office/2007/relationships/hdphoto" Target="../media/hdphoto4.wdp"/></Relationships>
</file>

<file path=ppt/slideLayouts/_rels/slideLayout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Blank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27723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92420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0687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12698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23063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5151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7040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32364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54432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06442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03137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38271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39868554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40293587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9980385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3313547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0198654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9685249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0822582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3058550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7807273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2815786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4093720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2655502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0570023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709217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0243861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5425333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4742381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8788375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8524379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1494421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0457697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1420184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5328524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936590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528257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66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69003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138326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107988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81574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342971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834995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342393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141070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84662387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7506743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4500562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5465031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0514064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69458980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11537257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Microsoft Uighur" panose="02000000000000000000" pitchFamily="2" charset="-78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00519447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751742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3541021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7586221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1104908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3698529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3371121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5841973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2560790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938169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889551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835326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459840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126286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696599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409701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31404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133555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624297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759319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316205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8336950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2602581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3936920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510387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2999876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1739665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1112276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3799315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2774107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2465372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4360072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9414243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7565055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0449877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9609776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819482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4294695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379367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536308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4371231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657648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9967491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5933504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4770224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7072785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6037698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6985428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91985752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1116815460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615220788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2462839617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930234534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2161818467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205467028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0415471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49452517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46998287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28808698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2576040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5985897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93193394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8007227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9595563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8582477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9270092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2391296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44DC88C6-5707-86F7-D833-5641FA28E5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410748" y="3027833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01780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ED9F1C-25D9-EA0F-66D1-D7D3BB3ACC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-13143" r="-13143"/>
          <a:stretch>
            <a:fillRect/>
          </a:stretch>
        </p:blipFill>
        <p:spPr>
          <a:xfrm>
            <a:off x="6589204" y="4424575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16186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5828042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8460319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0239427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6035602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869547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0076808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1055683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9528445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1290487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7273074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0719258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6396121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1354002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5533081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226913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3686225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4777646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0294159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4253731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4660026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5957095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3073424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8178585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904787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6923716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2820218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5176755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8974588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7003987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816598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019209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2170987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3159988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7824986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9403181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6873569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7209086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5467526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4358242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4458595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8286848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6481803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7724341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8734535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252057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9923405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29905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4948691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6885525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234606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868936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7740943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7149154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8259676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5947881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8035056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2257568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3032989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3428973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2432562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4751846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5525249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863786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3532751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7457203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6812636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9905579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1038066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ags" Target="../tags/tag1.xm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34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24" Type="http://schemas.openxmlformats.org/officeDocument/2006/relationships/image" Target="../media/image4.bin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Relationship Id="rId22" Type="http://schemas.openxmlformats.org/officeDocument/2006/relationships/slideLayout" Target="../slideLayouts/slideLayout3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slideLayout" Target="../slideLayouts/slideLayout62.xml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slideLayout" Target="../slideLayouts/slideLayout61.xml"/><Relationship Id="rId2" Type="http://schemas.openxmlformats.org/officeDocument/2006/relationships/slideLayout" Target="../slideLayouts/slideLayout51.xml"/><Relationship Id="rId16" Type="http://schemas.openxmlformats.org/officeDocument/2006/relationships/image" Target="../media/image3.jpg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4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Relationship Id="rId14" Type="http://schemas.openxmlformats.org/officeDocument/2006/relationships/slideLayout" Target="../slideLayouts/slideLayout6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slideLayout" Target="../slideLayouts/slideLayout75.xml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4.xml"/><Relationship Id="rId5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73.xml"/><Relationship Id="rId4" Type="http://schemas.openxmlformats.org/officeDocument/2006/relationships/slideLayout" Target="../slideLayouts/slideLayout67.xml"/><Relationship Id="rId9" Type="http://schemas.openxmlformats.org/officeDocument/2006/relationships/slideLayout" Target="../slideLayouts/slideLayout72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13" Type="http://schemas.openxmlformats.org/officeDocument/2006/relationships/slideLayout" Target="../slideLayouts/slideLayout88.xml"/><Relationship Id="rId1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78.xml"/><Relationship Id="rId21" Type="http://schemas.openxmlformats.org/officeDocument/2006/relationships/slideLayout" Target="../slideLayouts/slideLayout96.xml"/><Relationship Id="rId7" Type="http://schemas.openxmlformats.org/officeDocument/2006/relationships/slideLayout" Target="../slideLayouts/slideLayout82.xml"/><Relationship Id="rId12" Type="http://schemas.openxmlformats.org/officeDocument/2006/relationships/slideLayout" Target="../slideLayouts/slideLayout87.xml"/><Relationship Id="rId17" Type="http://schemas.openxmlformats.org/officeDocument/2006/relationships/slideLayout" Target="../slideLayouts/slideLayout92.xml"/><Relationship Id="rId25" Type="http://schemas.openxmlformats.org/officeDocument/2006/relationships/image" Target="../media/image4.bin"/><Relationship Id="rId2" Type="http://schemas.openxmlformats.org/officeDocument/2006/relationships/slideLayout" Target="../slideLayouts/slideLayout77.xml"/><Relationship Id="rId16" Type="http://schemas.openxmlformats.org/officeDocument/2006/relationships/slideLayout" Target="../slideLayouts/slideLayout91.xml"/><Relationship Id="rId20" Type="http://schemas.openxmlformats.org/officeDocument/2006/relationships/slideLayout" Target="../slideLayouts/slideLayout95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6.xml"/><Relationship Id="rId24" Type="http://schemas.openxmlformats.org/officeDocument/2006/relationships/theme" Target="../theme/theme7.xml"/><Relationship Id="rId5" Type="http://schemas.openxmlformats.org/officeDocument/2006/relationships/slideLayout" Target="../slideLayouts/slideLayout80.xml"/><Relationship Id="rId15" Type="http://schemas.openxmlformats.org/officeDocument/2006/relationships/slideLayout" Target="../slideLayouts/slideLayout90.xml"/><Relationship Id="rId23" Type="http://schemas.openxmlformats.org/officeDocument/2006/relationships/slideLayout" Target="../slideLayouts/slideLayout98.xml"/><Relationship Id="rId10" Type="http://schemas.openxmlformats.org/officeDocument/2006/relationships/slideLayout" Target="../slideLayouts/slideLayout85.xml"/><Relationship Id="rId19" Type="http://schemas.openxmlformats.org/officeDocument/2006/relationships/slideLayout" Target="../slideLayouts/slideLayout94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Relationship Id="rId14" Type="http://schemas.openxmlformats.org/officeDocument/2006/relationships/slideLayout" Target="../slideLayouts/slideLayout89.xml"/><Relationship Id="rId22" Type="http://schemas.openxmlformats.org/officeDocument/2006/relationships/slideLayout" Target="../slideLayouts/slideLayout9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6.xml"/><Relationship Id="rId13" Type="http://schemas.openxmlformats.org/officeDocument/2006/relationships/slideLayout" Target="../slideLayouts/slideLayout111.xml"/><Relationship Id="rId18" Type="http://schemas.openxmlformats.org/officeDocument/2006/relationships/slideLayout" Target="../slideLayouts/slideLayout116.xml"/><Relationship Id="rId26" Type="http://schemas.openxmlformats.org/officeDocument/2006/relationships/image" Target="../media/image12.jpg"/><Relationship Id="rId3" Type="http://schemas.openxmlformats.org/officeDocument/2006/relationships/slideLayout" Target="../slideLayouts/slideLayout101.xml"/><Relationship Id="rId21" Type="http://schemas.openxmlformats.org/officeDocument/2006/relationships/slideLayout" Target="../slideLayouts/slideLayout119.xml"/><Relationship Id="rId7" Type="http://schemas.openxmlformats.org/officeDocument/2006/relationships/slideLayout" Target="../slideLayouts/slideLayout105.xml"/><Relationship Id="rId12" Type="http://schemas.openxmlformats.org/officeDocument/2006/relationships/slideLayout" Target="../slideLayouts/slideLayout110.xml"/><Relationship Id="rId17" Type="http://schemas.openxmlformats.org/officeDocument/2006/relationships/slideLayout" Target="../slideLayouts/slideLayout115.xml"/><Relationship Id="rId25" Type="http://schemas.openxmlformats.org/officeDocument/2006/relationships/theme" Target="../theme/theme8.xml"/><Relationship Id="rId2" Type="http://schemas.openxmlformats.org/officeDocument/2006/relationships/slideLayout" Target="../slideLayouts/slideLayout100.xml"/><Relationship Id="rId16" Type="http://schemas.openxmlformats.org/officeDocument/2006/relationships/slideLayout" Target="../slideLayouts/slideLayout114.xml"/><Relationship Id="rId20" Type="http://schemas.openxmlformats.org/officeDocument/2006/relationships/slideLayout" Target="../slideLayouts/slideLayout118.xml"/><Relationship Id="rId1" Type="http://schemas.openxmlformats.org/officeDocument/2006/relationships/slideLayout" Target="../slideLayouts/slideLayout99.xml"/><Relationship Id="rId6" Type="http://schemas.openxmlformats.org/officeDocument/2006/relationships/slideLayout" Target="../slideLayouts/slideLayout104.xml"/><Relationship Id="rId11" Type="http://schemas.openxmlformats.org/officeDocument/2006/relationships/slideLayout" Target="../slideLayouts/slideLayout109.xml"/><Relationship Id="rId24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03.xml"/><Relationship Id="rId15" Type="http://schemas.openxmlformats.org/officeDocument/2006/relationships/slideLayout" Target="../slideLayouts/slideLayout113.xml"/><Relationship Id="rId23" Type="http://schemas.openxmlformats.org/officeDocument/2006/relationships/slideLayout" Target="../slideLayouts/slideLayout121.xml"/><Relationship Id="rId10" Type="http://schemas.openxmlformats.org/officeDocument/2006/relationships/slideLayout" Target="../slideLayouts/slideLayout108.xml"/><Relationship Id="rId19" Type="http://schemas.openxmlformats.org/officeDocument/2006/relationships/slideLayout" Target="../slideLayouts/slideLayout117.xml"/><Relationship Id="rId4" Type="http://schemas.openxmlformats.org/officeDocument/2006/relationships/slideLayout" Target="../slideLayouts/slideLayout102.xml"/><Relationship Id="rId9" Type="http://schemas.openxmlformats.org/officeDocument/2006/relationships/slideLayout" Target="../slideLayouts/slideLayout107.xml"/><Relationship Id="rId14" Type="http://schemas.openxmlformats.org/officeDocument/2006/relationships/slideLayout" Target="../slideLayouts/slideLayout112.xml"/><Relationship Id="rId22" Type="http://schemas.openxmlformats.org/officeDocument/2006/relationships/slideLayout" Target="../slideLayouts/slideLayout120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0.xml"/><Relationship Id="rId13" Type="http://schemas.openxmlformats.org/officeDocument/2006/relationships/slideLayout" Target="../slideLayouts/slideLayout135.xml"/><Relationship Id="rId1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25.xml"/><Relationship Id="rId21" Type="http://schemas.openxmlformats.org/officeDocument/2006/relationships/slideLayout" Target="../slideLayouts/slideLayout143.xml"/><Relationship Id="rId7" Type="http://schemas.openxmlformats.org/officeDocument/2006/relationships/slideLayout" Target="../slideLayouts/slideLayout129.xml"/><Relationship Id="rId12" Type="http://schemas.openxmlformats.org/officeDocument/2006/relationships/slideLayout" Target="../slideLayouts/slideLayout134.xml"/><Relationship Id="rId17" Type="http://schemas.openxmlformats.org/officeDocument/2006/relationships/slideLayout" Target="../slideLayouts/slideLayout139.xml"/><Relationship Id="rId25" Type="http://schemas.openxmlformats.org/officeDocument/2006/relationships/image" Target="../media/image4.bin"/><Relationship Id="rId2" Type="http://schemas.openxmlformats.org/officeDocument/2006/relationships/slideLayout" Target="../slideLayouts/slideLayout124.xml"/><Relationship Id="rId16" Type="http://schemas.openxmlformats.org/officeDocument/2006/relationships/slideLayout" Target="../slideLayouts/slideLayout138.xml"/><Relationship Id="rId20" Type="http://schemas.openxmlformats.org/officeDocument/2006/relationships/slideLayout" Target="../slideLayouts/slideLayout142.xml"/><Relationship Id="rId1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8.xml"/><Relationship Id="rId11" Type="http://schemas.openxmlformats.org/officeDocument/2006/relationships/slideLayout" Target="../slideLayouts/slideLayout133.xml"/><Relationship Id="rId24" Type="http://schemas.openxmlformats.org/officeDocument/2006/relationships/theme" Target="../theme/theme9.xml"/><Relationship Id="rId5" Type="http://schemas.openxmlformats.org/officeDocument/2006/relationships/slideLayout" Target="../slideLayouts/slideLayout127.xml"/><Relationship Id="rId15" Type="http://schemas.openxmlformats.org/officeDocument/2006/relationships/slideLayout" Target="../slideLayouts/slideLayout137.xml"/><Relationship Id="rId23" Type="http://schemas.openxmlformats.org/officeDocument/2006/relationships/slideLayout" Target="../slideLayouts/slideLayout145.xml"/><Relationship Id="rId10" Type="http://schemas.openxmlformats.org/officeDocument/2006/relationships/slideLayout" Target="../slideLayouts/slideLayout132.xml"/><Relationship Id="rId19" Type="http://schemas.openxmlformats.org/officeDocument/2006/relationships/slideLayout" Target="../slideLayouts/slideLayout141.xml"/><Relationship Id="rId4" Type="http://schemas.openxmlformats.org/officeDocument/2006/relationships/slideLayout" Target="../slideLayouts/slideLayout126.xml"/><Relationship Id="rId9" Type="http://schemas.openxmlformats.org/officeDocument/2006/relationships/slideLayout" Target="../slideLayouts/slideLayout131.xml"/><Relationship Id="rId14" Type="http://schemas.openxmlformats.org/officeDocument/2006/relationships/slideLayout" Target="../slideLayouts/slideLayout136.xml"/><Relationship Id="rId22" Type="http://schemas.openxmlformats.org/officeDocument/2006/relationships/slideLayout" Target="../slideLayouts/slideLayout14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3.xml"/><Relationship Id="rId13" Type="http://schemas.openxmlformats.org/officeDocument/2006/relationships/slideLayout" Target="../slideLayouts/slideLayout158.xml"/><Relationship Id="rId18" Type="http://schemas.openxmlformats.org/officeDocument/2006/relationships/slideLayout" Target="../slideLayouts/slideLayout163.xml"/><Relationship Id="rId3" Type="http://schemas.openxmlformats.org/officeDocument/2006/relationships/slideLayout" Target="../slideLayouts/slideLayout148.xml"/><Relationship Id="rId21" Type="http://schemas.openxmlformats.org/officeDocument/2006/relationships/slideLayout" Target="../slideLayouts/slideLayout166.xml"/><Relationship Id="rId7" Type="http://schemas.openxmlformats.org/officeDocument/2006/relationships/slideLayout" Target="../slideLayouts/slideLayout152.xml"/><Relationship Id="rId12" Type="http://schemas.openxmlformats.org/officeDocument/2006/relationships/slideLayout" Target="../slideLayouts/slideLayout157.xml"/><Relationship Id="rId17" Type="http://schemas.openxmlformats.org/officeDocument/2006/relationships/slideLayout" Target="../slideLayouts/slideLayout162.xml"/><Relationship Id="rId2" Type="http://schemas.openxmlformats.org/officeDocument/2006/relationships/slideLayout" Target="../slideLayouts/slideLayout147.xml"/><Relationship Id="rId16" Type="http://schemas.openxmlformats.org/officeDocument/2006/relationships/slideLayout" Target="../slideLayouts/slideLayout161.xml"/><Relationship Id="rId20" Type="http://schemas.openxmlformats.org/officeDocument/2006/relationships/slideLayout" Target="../slideLayouts/slideLayout165.xml"/><Relationship Id="rId1" Type="http://schemas.openxmlformats.org/officeDocument/2006/relationships/slideLayout" Target="../slideLayouts/slideLayout146.xml"/><Relationship Id="rId6" Type="http://schemas.openxmlformats.org/officeDocument/2006/relationships/slideLayout" Target="../slideLayouts/slideLayout151.xml"/><Relationship Id="rId11" Type="http://schemas.openxmlformats.org/officeDocument/2006/relationships/slideLayout" Target="../slideLayouts/slideLayout156.xml"/><Relationship Id="rId24" Type="http://schemas.openxmlformats.org/officeDocument/2006/relationships/image" Target="../media/image4.bin"/><Relationship Id="rId5" Type="http://schemas.openxmlformats.org/officeDocument/2006/relationships/slideLayout" Target="../slideLayouts/slideLayout150.xml"/><Relationship Id="rId15" Type="http://schemas.openxmlformats.org/officeDocument/2006/relationships/slideLayout" Target="../slideLayouts/slideLayout160.xml"/><Relationship Id="rId23" Type="http://schemas.openxmlformats.org/officeDocument/2006/relationships/theme" Target="../theme/theme10.xml"/><Relationship Id="rId10" Type="http://schemas.openxmlformats.org/officeDocument/2006/relationships/slideLayout" Target="../slideLayouts/slideLayout155.xml"/><Relationship Id="rId19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49.xml"/><Relationship Id="rId9" Type="http://schemas.openxmlformats.org/officeDocument/2006/relationships/slideLayout" Target="../slideLayouts/slideLayout154.xml"/><Relationship Id="rId14" Type="http://schemas.openxmlformats.org/officeDocument/2006/relationships/slideLayout" Target="../slideLayouts/slideLayout159.xml"/><Relationship Id="rId22" Type="http://schemas.openxmlformats.org/officeDocument/2006/relationships/slideLayout" Target="../slideLayouts/slideLayout167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5.xml"/><Relationship Id="rId13" Type="http://schemas.openxmlformats.org/officeDocument/2006/relationships/slideLayout" Target="../slideLayouts/slideLayout180.xml"/><Relationship Id="rId18" Type="http://schemas.openxmlformats.org/officeDocument/2006/relationships/slideLayout" Target="../slideLayouts/slideLayout185.xml"/><Relationship Id="rId3" Type="http://schemas.openxmlformats.org/officeDocument/2006/relationships/slideLayout" Target="../slideLayouts/slideLayout170.xml"/><Relationship Id="rId21" Type="http://schemas.openxmlformats.org/officeDocument/2006/relationships/slideLayout" Target="../slideLayouts/slideLayout188.xml"/><Relationship Id="rId7" Type="http://schemas.openxmlformats.org/officeDocument/2006/relationships/slideLayout" Target="../slideLayouts/slideLayout174.xml"/><Relationship Id="rId12" Type="http://schemas.openxmlformats.org/officeDocument/2006/relationships/slideLayout" Target="../slideLayouts/slideLayout179.xml"/><Relationship Id="rId17" Type="http://schemas.openxmlformats.org/officeDocument/2006/relationships/slideLayout" Target="../slideLayouts/slideLayout184.xml"/><Relationship Id="rId25" Type="http://schemas.openxmlformats.org/officeDocument/2006/relationships/image" Target="../media/image4.bin"/><Relationship Id="rId2" Type="http://schemas.openxmlformats.org/officeDocument/2006/relationships/slideLayout" Target="../slideLayouts/slideLayout169.xml"/><Relationship Id="rId16" Type="http://schemas.openxmlformats.org/officeDocument/2006/relationships/slideLayout" Target="../slideLayouts/slideLayout183.xml"/><Relationship Id="rId20" Type="http://schemas.openxmlformats.org/officeDocument/2006/relationships/slideLayout" Target="../slideLayouts/slideLayout187.xml"/><Relationship Id="rId1" Type="http://schemas.openxmlformats.org/officeDocument/2006/relationships/slideLayout" Target="../slideLayouts/slideLayout168.xml"/><Relationship Id="rId6" Type="http://schemas.openxmlformats.org/officeDocument/2006/relationships/slideLayout" Target="../slideLayouts/slideLayout173.xml"/><Relationship Id="rId11" Type="http://schemas.openxmlformats.org/officeDocument/2006/relationships/slideLayout" Target="../slideLayouts/slideLayout178.xml"/><Relationship Id="rId24" Type="http://schemas.openxmlformats.org/officeDocument/2006/relationships/theme" Target="../theme/theme11.xml"/><Relationship Id="rId5" Type="http://schemas.openxmlformats.org/officeDocument/2006/relationships/slideLayout" Target="../slideLayouts/slideLayout172.xml"/><Relationship Id="rId15" Type="http://schemas.openxmlformats.org/officeDocument/2006/relationships/slideLayout" Target="../slideLayouts/slideLayout182.xml"/><Relationship Id="rId23" Type="http://schemas.openxmlformats.org/officeDocument/2006/relationships/slideLayout" Target="../slideLayouts/slideLayout190.xml"/><Relationship Id="rId10" Type="http://schemas.openxmlformats.org/officeDocument/2006/relationships/slideLayout" Target="../slideLayouts/slideLayout177.xml"/><Relationship Id="rId19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71.xml"/><Relationship Id="rId9" Type="http://schemas.openxmlformats.org/officeDocument/2006/relationships/slideLayout" Target="../slideLayouts/slideLayout176.xml"/><Relationship Id="rId14" Type="http://schemas.openxmlformats.org/officeDocument/2006/relationships/slideLayout" Target="../slideLayouts/slideLayout181.xml"/><Relationship Id="rId22" Type="http://schemas.openxmlformats.org/officeDocument/2006/relationships/slideLayout" Target="../slideLayouts/slideLayout18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49D89FE3-F3AE-30C7-104E-DEBD5707BB6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190759098"/>
              </p:ext>
            </p:extLst>
          </p:nvPr>
        </p:nvGraphicFramePr>
        <p:xfrm>
          <a:off x="1191" y="1588"/>
          <a:ext cx="1191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4" progId="TCLayout.ActiveDocument.1">
                  <p:embed/>
                </p:oleObj>
              </mc:Choice>
              <mc:Fallback>
                <p:oleObj name="think-cell Slide" r:id="rId4" imgW="395" imgH="394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9D89FE3-F3AE-30C7-104E-DEBD5707BB6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1588"/>
                        <a:ext cx="1191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3207757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041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9254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  <p:sldLayoutId id="2147483705" r:id="rId18"/>
    <p:sldLayoutId id="2147483706" r:id="rId19"/>
    <p:sldLayoutId id="2147483707" r:id="rId20"/>
    <p:sldLayoutId id="2147483708" r:id="rId21"/>
    <p:sldLayoutId id="2147483709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7D3BCD8-9868-4174-A461-8C04FAF3A9DD}" type="datetimeFigureOut">
              <a:rPr lang="fr-FR" smtClean="0"/>
              <a:pPr/>
              <a:t>24/02/2026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55143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  <p:sldLayoutId id="2147483723" r:id="rId13"/>
    <p:sldLayoutId id="2147483724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7840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  <p:sldLayoutId id="2147483739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1047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  <p:sldLayoutId id="214748375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3114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66" r:id="rId13"/>
    <p:sldLayoutId id="2147483767" r:id="rId14"/>
    <p:sldLayoutId id="2147483768" r:id="rId15"/>
    <p:sldLayoutId id="2147483769" r:id="rId16"/>
    <p:sldLayoutId id="2147483770" r:id="rId17"/>
    <p:sldLayoutId id="2147483771" r:id="rId18"/>
    <p:sldLayoutId id="2147483772" r:id="rId19"/>
    <p:sldLayoutId id="2147483773" r:id="rId20"/>
    <p:sldLayoutId id="2147483774" r:id="rId21"/>
    <p:sldLayoutId id="2147483775" r:id="rId22"/>
    <p:sldLayoutId id="2147483776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8988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  <p:sldLayoutId id="2147483787" r:id="rId10"/>
    <p:sldLayoutId id="2147483788" r:id="rId11"/>
    <p:sldLayoutId id="2147483789" r:id="rId12"/>
    <p:sldLayoutId id="2147483790" r:id="rId13"/>
    <p:sldLayoutId id="2147483791" r:id="rId14"/>
    <p:sldLayoutId id="2147483792" r:id="rId15"/>
    <p:sldLayoutId id="2147483793" r:id="rId16"/>
    <p:sldLayoutId id="2147483794" r:id="rId17"/>
    <p:sldLayoutId id="2147483795" r:id="rId18"/>
    <p:sldLayoutId id="2147483796" r:id="rId19"/>
    <p:sldLayoutId id="2147483797" r:id="rId20"/>
    <p:sldLayoutId id="2147483798" r:id="rId21"/>
    <p:sldLayoutId id="2147483799" r:id="rId22"/>
    <p:sldLayoutId id="2147483800" r:id="rId23"/>
    <p:sldLayoutId id="2147483801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6941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4" r:id="rId2"/>
    <p:sldLayoutId id="2147483805" r:id="rId3"/>
    <p:sldLayoutId id="2147483806" r:id="rId4"/>
    <p:sldLayoutId id="2147483807" r:id="rId5"/>
    <p:sldLayoutId id="2147483808" r:id="rId6"/>
    <p:sldLayoutId id="2147483809" r:id="rId7"/>
    <p:sldLayoutId id="2147483810" r:id="rId8"/>
    <p:sldLayoutId id="2147483811" r:id="rId9"/>
    <p:sldLayoutId id="2147483812" r:id="rId10"/>
    <p:sldLayoutId id="2147483813" r:id="rId11"/>
    <p:sldLayoutId id="2147483814" r:id="rId12"/>
    <p:sldLayoutId id="2147483815" r:id="rId13"/>
    <p:sldLayoutId id="2147483816" r:id="rId14"/>
    <p:sldLayoutId id="2147483817" r:id="rId15"/>
    <p:sldLayoutId id="2147483818" r:id="rId16"/>
    <p:sldLayoutId id="2147483819" r:id="rId17"/>
    <p:sldLayoutId id="2147483820" r:id="rId18"/>
    <p:sldLayoutId id="2147483821" r:id="rId19"/>
    <p:sldLayoutId id="2147483822" r:id="rId20"/>
    <p:sldLayoutId id="2147483823" r:id="rId21"/>
    <p:sldLayoutId id="2147483824" r:id="rId22"/>
    <p:sldLayoutId id="2147483825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4337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  <p:sldLayoutId id="2147483834" r:id="rId8"/>
    <p:sldLayoutId id="2147483835" r:id="rId9"/>
    <p:sldLayoutId id="2147483836" r:id="rId10"/>
    <p:sldLayoutId id="2147483837" r:id="rId11"/>
    <p:sldLayoutId id="2147483838" r:id="rId12"/>
    <p:sldLayoutId id="2147483839" r:id="rId13"/>
    <p:sldLayoutId id="2147483840" r:id="rId14"/>
    <p:sldLayoutId id="2147483841" r:id="rId15"/>
    <p:sldLayoutId id="2147483842" r:id="rId16"/>
    <p:sldLayoutId id="2147483843" r:id="rId17"/>
    <p:sldLayoutId id="2147483844" r:id="rId18"/>
    <p:sldLayoutId id="2147483845" r:id="rId19"/>
    <p:sldLayoutId id="2147483846" r:id="rId20"/>
    <p:sldLayoutId id="2147483847" r:id="rId21"/>
    <p:sldLayoutId id="214748384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3007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0" r:id="rId1"/>
    <p:sldLayoutId id="2147483851" r:id="rId2"/>
    <p:sldLayoutId id="2147483852" r:id="rId3"/>
    <p:sldLayoutId id="2147483853" r:id="rId4"/>
    <p:sldLayoutId id="2147483854" r:id="rId5"/>
    <p:sldLayoutId id="2147483855" r:id="rId6"/>
    <p:sldLayoutId id="2147483856" r:id="rId7"/>
    <p:sldLayoutId id="2147483857" r:id="rId8"/>
    <p:sldLayoutId id="2147483858" r:id="rId9"/>
    <p:sldLayoutId id="2147483859" r:id="rId10"/>
    <p:sldLayoutId id="2147483860" r:id="rId11"/>
    <p:sldLayoutId id="2147483861" r:id="rId12"/>
    <p:sldLayoutId id="2147483862" r:id="rId13"/>
    <p:sldLayoutId id="2147483863" r:id="rId14"/>
    <p:sldLayoutId id="2147483864" r:id="rId15"/>
    <p:sldLayoutId id="2147483865" r:id="rId16"/>
    <p:sldLayoutId id="2147483866" r:id="rId17"/>
    <p:sldLayoutId id="2147483867" r:id="rId18"/>
    <p:sldLayoutId id="2147483868" r:id="rId19"/>
    <p:sldLayoutId id="2147483869" r:id="rId20"/>
    <p:sldLayoutId id="2147483870" r:id="rId21"/>
    <p:sldLayoutId id="2147483871" r:id="rId22"/>
    <p:sldLayoutId id="214748387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4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gi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4.png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33.png"/><Relationship Id="rId5" Type="http://schemas.openxmlformats.org/officeDocument/2006/relationships/image" Target="../media/image14.png"/><Relationship Id="rId4" Type="http://schemas.openxmlformats.org/officeDocument/2006/relationships/image" Target="../media/image3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7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1.jp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34.xml"/><Relationship Id="rId7" Type="http://schemas.openxmlformats.org/officeDocument/2006/relationships/image" Target="../media/image3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Relationship Id="rId9" Type="http://schemas.openxmlformats.org/officeDocument/2006/relationships/image" Target="../media/image4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7.png"/><Relationship Id="rId7" Type="http://schemas.openxmlformats.org/officeDocument/2006/relationships/image" Target="../media/image4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98.xml"/><Relationship Id="rId5" Type="http://schemas.openxmlformats.org/officeDocument/2006/relationships/image" Target="../media/image33.png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7.png"/><Relationship Id="rId7" Type="http://schemas.openxmlformats.org/officeDocument/2006/relationships/image" Target="../media/image4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7.png"/><Relationship Id="rId7" Type="http://schemas.openxmlformats.org/officeDocument/2006/relationships/image" Target="../media/image4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37.png"/><Relationship Id="rId7" Type="http://schemas.openxmlformats.org/officeDocument/2006/relationships/image" Target="../media/image4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37.png"/><Relationship Id="rId7" Type="http://schemas.openxmlformats.org/officeDocument/2006/relationships/image" Target="../media/image4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5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37.png"/><Relationship Id="rId7" Type="http://schemas.openxmlformats.org/officeDocument/2006/relationships/image" Target="../media/image4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3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7.png"/><Relationship Id="rId7" Type="http://schemas.openxmlformats.org/officeDocument/2006/relationships/image" Target="../media/image4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7.png"/><Relationship Id="rId7" Type="http://schemas.openxmlformats.org/officeDocument/2006/relationships/image" Target="../media/image4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37.png"/><Relationship Id="rId7" Type="http://schemas.openxmlformats.org/officeDocument/2006/relationships/image" Target="../media/image4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3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37.png"/><Relationship Id="rId7" Type="http://schemas.openxmlformats.org/officeDocument/2006/relationships/image" Target="../media/image4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3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37.png"/><Relationship Id="rId7" Type="http://schemas.openxmlformats.org/officeDocument/2006/relationships/image" Target="../media/image5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5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37.png"/><Relationship Id="rId7" Type="http://schemas.openxmlformats.org/officeDocument/2006/relationships/image" Target="../media/image5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hdphoto" Target="../media/hdphoto10.wdp"/><Relationship Id="rId7" Type="http://schemas.openxmlformats.org/officeDocument/2006/relationships/image" Target="../media/image39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27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image" Target="../media/image37.png"/><Relationship Id="rId7" Type="http://schemas.openxmlformats.org/officeDocument/2006/relationships/image" Target="../media/image5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hdphoto" Target="../media/hdphoto11.wdp"/><Relationship Id="rId7" Type="http://schemas.openxmlformats.org/officeDocument/2006/relationships/image" Target="../media/image39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5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5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1.xml.rels><?xml version="1.0" encoding="UTF-8" standalone="yes"?>
<Relationships xmlns="http://schemas.openxmlformats.org/package/2006/relationships"><Relationship Id="rId8" Type="http://schemas.microsoft.com/office/2007/relationships/hdphoto" Target="../media/hdphoto12.wdp"/><Relationship Id="rId3" Type="http://schemas.openxmlformats.org/officeDocument/2006/relationships/image" Target="../media/image37.png"/><Relationship Id="rId7" Type="http://schemas.openxmlformats.org/officeDocument/2006/relationships/image" Target="../media/image5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2.xml.rels><?xml version="1.0" encoding="UTF-8" standalone="yes"?>
<Relationships xmlns="http://schemas.openxmlformats.org/package/2006/relationships"><Relationship Id="rId8" Type="http://schemas.microsoft.com/office/2007/relationships/hdphoto" Target="../media/hdphoto12.wdp"/><Relationship Id="rId3" Type="http://schemas.openxmlformats.org/officeDocument/2006/relationships/image" Target="../media/image37.png"/><Relationship Id="rId7" Type="http://schemas.openxmlformats.org/officeDocument/2006/relationships/image" Target="../media/image5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3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3" Type="http://schemas.openxmlformats.org/officeDocument/2006/relationships/image" Target="../media/image37.png"/><Relationship Id="rId7" Type="http://schemas.openxmlformats.org/officeDocument/2006/relationships/image" Target="../media/image5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4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3" Type="http://schemas.openxmlformats.org/officeDocument/2006/relationships/image" Target="../media/image37.png"/><Relationship Id="rId7" Type="http://schemas.openxmlformats.org/officeDocument/2006/relationships/image" Target="../media/image5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5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3" Type="http://schemas.openxmlformats.org/officeDocument/2006/relationships/image" Target="../media/image37.png"/><Relationship Id="rId7" Type="http://schemas.openxmlformats.org/officeDocument/2006/relationships/image" Target="../media/image5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6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3" Type="http://schemas.openxmlformats.org/officeDocument/2006/relationships/image" Target="../media/image37.png"/><Relationship Id="rId7" Type="http://schemas.openxmlformats.org/officeDocument/2006/relationships/image" Target="../media/image5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7.xml.rels><?xml version="1.0" encoding="UTF-8" standalone="yes"?>
<Relationships xmlns="http://schemas.openxmlformats.org/package/2006/relationships"><Relationship Id="rId8" Type="http://schemas.microsoft.com/office/2007/relationships/hdphoto" Target="../media/hdphoto15.wdp"/><Relationship Id="rId3" Type="http://schemas.openxmlformats.org/officeDocument/2006/relationships/image" Target="../media/image37.png"/><Relationship Id="rId7" Type="http://schemas.openxmlformats.org/officeDocument/2006/relationships/image" Target="../media/image5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8.xml.rels><?xml version="1.0" encoding="UTF-8" standalone="yes"?>
<Relationships xmlns="http://schemas.openxmlformats.org/package/2006/relationships"><Relationship Id="rId8" Type="http://schemas.microsoft.com/office/2007/relationships/hdphoto" Target="../media/hdphoto15.wdp"/><Relationship Id="rId3" Type="http://schemas.openxmlformats.org/officeDocument/2006/relationships/image" Target="../media/image37.png"/><Relationship Id="rId7" Type="http://schemas.openxmlformats.org/officeDocument/2006/relationships/image" Target="../media/image5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98.xml"/><Relationship Id="rId5" Type="http://schemas.openxmlformats.org/officeDocument/2006/relationships/image" Target="../media/image34.png"/><Relationship Id="rId4" Type="http://schemas.openxmlformats.org/officeDocument/2006/relationships/image" Target="../media/image37.png"/></Relationships>
</file>

<file path=ppt/slides/_rels/slide40.xml.rels><?xml version="1.0" encoding="UTF-8" standalone="yes"?>
<Relationships xmlns="http://schemas.openxmlformats.org/package/2006/relationships"><Relationship Id="rId8" Type="http://schemas.microsoft.com/office/2007/relationships/hdphoto" Target="../media/hdphoto16.wdp"/><Relationship Id="rId3" Type="http://schemas.openxmlformats.org/officeDocument/2006/relationships/image" Target="../media/image37.png"/><Relationship Id="rId7" Type="http://schemas.openxmlformats.org/officeDocument/2006/relationships/image" Target="../media/image5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41.xml.rels><?xml version="1.0" encoding="UTF-8" standalone="yes"?>
<Relationships xmlns="http://schemas.openxmlformats.org/package/2006/relationships"><Relationship Id="rId8" Type="http://schemas.microsoft.com/office/2007/relationships/hdphoto" Target="../media/hdphoto16.wdp"/><Relationship Id="rId3" Type="http://schemas.openxmlformats.org/officeDocument/2006/relationships/image" Target="../media/image37.png"/><Relationship Id="rId7" Type="http://schemas.openxmlformats.org/officeDocument/2006/relationships/image" Target="../media/image5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42.xml.rels><?xml version="1.0" encoding="UTF-8" standalone="yes"?>
<Relationships xmlns="http://schemas.openxmlformats.org/package/2006/relationships"><Relationship Id="rId8" Type="http://schemas.microsoft.com/office/2007/relationships/hdphoto" Target="../media/hdphoto16.wdp"/><Relationship Id="rId3" Type="http://schemas.openxmlformats.org/officeDocument/2006/relationships/image" Target="../media/image37.png"/><Relationship Id="rId7" Type="http://schemas.openxmlformats.org/officeDocument/2006/relationships/image" Target="../media/image5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45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slideLayout" Target="../slideLayouts/slideLayout146.xml"/><Relationship Id="rId7" Type="http://schemas.openxmlformats.org/officeDocument/2006/relationships/image" Target="../media/image37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5.png"/><Relationship Id="rId5" Type="http://schemas.openxmlformats.org/officeDocument/2006/relationships/image" Target="../media/image28.gif"/><Relationship Id="rId10" Type="http://schemas.openxmlformats.org/officeDocument/2006/relationships/image" Target="../media/image24.png"/><Relationship Id="rId4" Type="http://schemas.openxmlformats.org/officeDocument/2006/relationships/image" Target="../media/image60.png"/><Relationship Id="rId9" Type="http://schemas.openxmlformats.org/officeDocument/2006/relationships/image" Target="../media/image39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9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AA180C1-7727-9B2F-0391-0E3FF4D03C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5" b="3873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3447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4875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4CE41-FEEC-9491-0DA5-71307BCDD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457611A-7320-684C-F81A-1AE5EA588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الرابع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7CE2658-CA21-E83E-5252-F002239D073E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3BB743F-C8AB-23D6-06EE-344CFF115A5F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552710A4-5C08-F139-B434-DCB40E406389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91666A1-FD43-165C-4D4D-2AB1E5289646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B9037693-DB46-89FF-2955-B70DAC6A1724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39FEDF2F-9A91-9E1F-CE58-3A773D210A9A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0B9A4D98-C7AB-CFDC-8C5F-3CF6D60447B2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FB9D134F-B08A-AD59-ADF8-20CF6643F522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A3E44CB0-0E44-3BF9-6CAD-42FB6CCC82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9E3A479A-EEFB-F915-EA6D-0DD2483EFFC9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88207185-0779-F740-8062-E613F545AF84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D1A78702-1C85-B8FA-B6E7-487DC548638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EF2217A3-3DCE-8FA8-DC5D-88309677DB89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C6B37890-08DD-96EB-59EC-CFAE5575D3E5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B87D9F6C-1632-01E4-480B-407F5A63DD4A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ECA8D43B-AB0F-7528-D9B6-BC3E1FED1511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(10د)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إنتاج كتابي – الحصة 3 (30د)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: إنتاج كتابي – الحصة</a:t>
            </a: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 (30د)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2A11E91D-DD7F-4D68-6766-CCE041A224AC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(10د)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</a:t>
            </a: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(30د 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التحدث . (30د)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AAFE7851-E2D3-68F1-0F59-D7AEBD4371E4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(10د)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ما بعد القراءة : تقويم المقروء(30د)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: إنتاج كتابي الحصة 5 (30د)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F995977D-D080-F8DC-1765-C92BA2C1448F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(10د)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ما قبل القراءة: التوقع والتحقق 30 د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أثناء القراءة – الفهم 30 د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3EF57EB2-92EA-D577-5182-804203EE8AEF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1نشاط اعتيادي (10د)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أثناء القراءة (30د)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التراكيب . (30د)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394A7D7-EDA0-D582-42DC-F0D1DB6E2F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499327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BA90E6FB-8CC9-826B-0174-4723655A6D27}"/>
              </a:ext>
            </a:extLst>
          </p:cNvPr>
          <p:cNvSpPr txBox="1">
            <a:spLocks/>
          </p:cNvSpPr>
          <p:nvPr/>
        </p:nvSpPr>
        <p:spPr>
          <a:xfrm>
            <a:off x="757652" y="54624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نشاط اعتيادي (10د)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مراجعة توليف (شكل وفهم) (40د)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القراءة الاثرائية : الحصة 4 (20د)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427005E6-B6B9-7A50-B0EB-9D0ED6690F1B}"/>
              </a:ext>
            </a:extLst>
          </p:cNvPr>
          <p:cNvSpPr/>
          <p:nvPr/>
        </p:nvSpPr>
        <p:spPr>
          <a:xfrm>
            <a:off x="2917910" y="499327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اليوم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6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-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53150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27C7B-9C9C-C699-A54F-7855EA5B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B8846B-83EA-E264-E37E-D695E825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1FA64D6-2488-E89C-59ED-6D025853D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0E1DEF7F-397F-C4D0-C5EC-85EFF585D32C}"/>
              </a:ext>
            </a:extLst>
          </p:cNvPr>
          <p:cNvSpPr txBox="1">
            <a:spLocks/>
          </p:cNvSpPr>
          <p:nvPr/>
        </p:nvSpPr>
        <p:spPr>
          <a:xfrm>
            <a:off x="2122822" y="247793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تقويم مستوى التحكم .</a:t>
            </a:r>
            <a:endParaRPr kumimoji="0" lang="ar-MA" sz="1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ECB4FE8-F88A-0FF3-B3EE-1C21ACDAA97D}"/>
              </a:ext>
            </a:extLst>
          </p:cNvPr>
          <p:cNvSpPr txBox="1"/>
          <p:nvPr/>
        </p:nvSpPr>
        <p:spPr>
          <a:xfrm>
            <a:off x="5532851" y="2122576"/>
            <a:ext cx="11063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رائز التحقق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8033E18-0BF8-0A23-3475-6EDAB678A6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DB7EDC81-5010-F21C-8657-F278D00C5CF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81E251-DEE6-2737-C7C1-6AEADF15F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8417B3C-ED6C-3E31-483B-4AA47805F93E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أنشطة المعالجة و الدعم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9B7FF1-551C-6B3E-88C4-2711FAE3DD72}"/>
              </a:ext>
            </a:extLst>
          </p:cNvPr>
          <p:cNvSpPr txBox="1"/>
          <p:nvPr/>
        </p:nvSpPr>
        <p:spPr>
          <a:xfrm>
            <a:off x="5360400" y="3380220"/>
            <a:ext cx="12474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rtl="1"/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F8F49AE-464A-582F-C030-A17BF030BC3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27705E2-A70D-8FDD-59FC-42FB5B08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D6485E13-3F45-F80C-515F-11D586D2820C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الفنون تتحاور - الحصة 4 –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1A969E0-85FC-2E62-B385-F693C62C91A3}"/>
              </a:ext>
            </a:extLst>
          </p:cNvPr>
          <p:cNvSpPr txBox="1"/>
          <p:nvPr/>
        </p:nvSpPr>
        <p:spPr>
          <a:xfrm>
            <a:off x="4086808" y="4692778"/>
            <a:ext cx="2515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/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- 03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 الإثرائية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D87621C-7824-79B5-1BD7-1B109EA19CE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821519" y="4712029"/>
            <a:ext cx="536339" cy="540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8F6CFF9-C8B5-F85D-2D4D-52172393B56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2609" y="3257576"/>
            <a:ext cx="416607" cy="47959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D2B41C6-7B2C-C64B-F82C-98D3E21D067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872" y="4501082"/>
            <a:ext cx="394738" cy="454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022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1343766"/>
            <a:ext cx="7886700" cy="720000"/>
          </a:xfrm>
        </p:spPr>
        <p:txBody>
          <a:bodyPr/>
          <a:lstStyle/>
          <a:p>
            <a:r>
              <a:rPr lang="ar-AE" sz="4000" dirty="0"/>
              <a:t>  ا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فتتاح</a:t>
            </a:r>
            <a:r>
              <a:rPr lang="ar-MA" sz="4000" dirty="0"/>
              <a:t> 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الحصة</a:t>
            </a:r>
            <a:endParaRPr lang="fr-MA" sz="4400" dirty="0">
              <a:solidFill>
                <a:srgbClr val="424D7B"/>
              </a:solidFill>
              <a:latin typeface="Dosis ExtraBold" pitchFamily="2" charset="0"/>
              <a:cs typeface="Microsoft Uighur" panose="02000000000000000000" pitchFamily="2" charset="-78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0872" y="156210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2361254"/>
            <a:ext cx="7789894" cy="277623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165590" y="3406523"/>
            <a:ext cx="4500000" cy="102289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ترحيب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lang="ar-MA" sz="2800" b="1" dirty="0">
                <a:cs typeface="Microsoft Uighur" panose="02000000000000000000" pitchFamily="2" charset="-78"/>
              </a:rPr>
              <a:t>رائز التحقق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790710" y="2223045"/>
            <a:ext cx="13805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2415862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2226741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9564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A0AA1F6B-6FA8-D786-AE56-67295470D136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03C05D6-14A2-6FD8-01ED-9C29BB69B23F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CFA785B4-FE81-5515-1D56-7273EF2E0A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سنبدأ  حصة اللغة العربية.</a:t>
            </a:r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8DA5BFA-3D52-19C3-BFD2-9274B9783F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E5FB852-170A-2F86-5B1E-D0F394434C1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2A8FF37-7DFD-A9D2-E63D-26D75F184A5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BF889F9-0E4A-0115-7C8B-AE73EA9D9AF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E55F1B4B-88C8-FABD-D1FB-4B16B79791E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1DC97F4-53D7-A57D-C05B-CA19DFA71EE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مراجعة وتوليف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91F517A-4A94-1577-0E2B-98BDB7FFF25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366F0B6-248A-C19F-1864-4745B76AFCF6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 الإثرائية</a:t>
            </a:r>
          </a:p>
        </p:txBody>
      </p:sp>
      <p:pic>
        <p:nvPicPr>
          <p:cNvPr id="4" name="Espace réservé pour une image  4">
            <a:extLst>
              <a:ext uri="{FF2B5EF4-FFF2-40B4-BE49-F238E27FC236}">
                <a16:creationId xmlns:a16="http://schemas.microsoft.com/office/drawing/2014/main" id="{F2123FF1-AD45-CB10-6D79-2AF2E214B96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4781" y="676343"/>
            <a:ext cx="900113" cy="900112"/>
          </a:xfrm>
        </p:spPr>
      </p:pic>
      <p:pic>
        <p:nvPicPr>
          <p:cNvPr id="5" name="Espace réservé pour une image  10">
            <a:extLst>
              <a:ext uri="{FF2B5EF4-FFF2-40B4-BE49-F238E27FC236}">
                <a16:creationId xmlns:a16="http://schemas.microsoft.com/office/drawing/2014/main" id="{AAE4AB6F-2CA5-90BE-C174-3F8C64AA70A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71" r="-17371"/>
          <a:stretch>
            <a:fillRect/>
          </a:stretch>
        </p:blipFill>
        <p:spPr>
          <a:xfrm>
            <a:off x="1871663" y="2160588"/>
            <a:ext cx="5400675" cy="3598862"/>
          </a:xfrm>
          <a:prstGeom prst="roundRect">
            <a:avLst>
              <a:gd name="adj" fmla="val 11828"/>
            </a:avLst>
          </a:prstGeom>
        </p:spPr>
      </p:pic>
    </p:spTree>
    <p:extLst>
      <p:ext uri="{BB962C8B-B14F-4D97-AF65-F5344CB8AC3E}">
        <p14:creationId xmlns:p14="http://schemas.microsoft.com/office/powerpoint/2010/main" val="3093899314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D470B-FA26-6AE1-8738-C686AAA828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19">
            <a:extLst>
              <a:ext uri="{FF2B5EF4-FFF2-40B4-BE49-F238E27FC236}">
                <a16:creationId xmlns:a16="http://schemas.microsoft.com/office/drawing/2014/main" id="{57D1160E-6BA9-CC18-311F-F714FA7A3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على الطاولة ، الكراسة والدفتر والمقلمة في القمطر</a:t>
            </a:r>
            <a:endParaRPr lang="fr-FR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62BECC5-219E-563C-DFB8-453F9AF0B5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48124EC-A359-A4BD-0424-9ED0D4AC12B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E1477D1-AB3C-EFF9-3FF3-ABCB6B3F826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0F9B7BC-3B06-A4D7-29EF-357614253B7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F675F0F-141F-6405-E8C0-3EF13F2D58F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D145C29-7ED0-3881-76EB-8E9A1B4A6ED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مراجعة وتوليف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CD8999A-52B5-0BDE-3801-D31730DB8CA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5CB0F56-033C-2600-01F1-089E3DC3797C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 الإثرائية</a:t>
            </a:r>
          </a:p>
        </p:txBody>
      </p:sp>
      <p:pic>
        <p:nvPicPr>
          <p:cNvPr id="37" name="Espace réservé pour une image  4">
            <a:extLst>
              <a:ext uri="{FF2B5EF4-FFF2-40B4-BE49-F238E27FC236}">
                <a16:creationId xmlns:a16="http://schemas.microsoft.com/office/drawing/2014/main" id="{216546B4-85A1-E099-31EF-369926AD976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" r="88"/>
          <a:stretch>
            <a:fillRect/>
          </a:stretch>
        </p:blipFill>
        <p:spPr>
          <a:xfrm>
            <a:off x="7907338" y="650875"/>
            <a:ext cx="898525" cy="900113"/>
          </a:xfrm>
          <a:prstGeom prst="rect">
            <a:avLst/>
          </a:prstGeom>
        </p:spPr>
      </p:pic>
      <p:pic>
        <p:nvPicPr>
          <p:cNvPr id="2" name="Class AR_NV_05_1">
            <a:hlinkClick r:id="" action="ppaction://media"/>
            <a:extLst>
              <a:ext uri="{FF2B5EF4-FFF2-40B4-BE49-F238E27FC236}">
                <a16:creationId xmlns:a16="http://schemas.microsoft.com/office/drawing/2014/main" id="{292D0FB5-D540-BFD0-F6AC-FE864E8B850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5231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DD66D4-6EAC-890C-3DAF-1CB34FC9DF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E4A397-21FA-CF72-B01A-7485FDDEED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137" y="756000"/>
            <a:ext cx="7039236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خدوا كراساتكم . الصفحة 60. سأتحقق من درجة تحكمكم من بعض التعلمات.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82A47BC-11A4-D699-47E4-ACF7FC8C7C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2953472-91C0-F996-F894-7933A552D81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980D037-E7AA-8B76-DFED-816FFE528CB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6E035D8-8D1B-B70D-C857-D1542CCA9FB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964585D-4F35-65B1-4B0E-2857CFBB5B4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E96495D-7D9B-BB42-7C20-B20682F83BC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مراجعة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0B33D57-7972-5F2C-D032-49F73D3AD31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869A596-196B-2D10-7631-7413B54FCD60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1567F272-58DC-64E5-D128-9C0561DF534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B5C39A7-1817-7D9D-AAD0-8C958ED569D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7479" y="1518997"/>
            <a:ext cx="3480759" cy="5339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104809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05021E-D218-B50F-7257-B89B104B60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4FAFDB7D-9F81-5B68-816B-DCE94FC51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ألواحكم أجيبوا عن الأسئلة التالية . السؤال الأول.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D466DD3-BB7C-9F34-6775-B61C6BD63A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3A09C34-4583-6E6F-86DE-8B30107742D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E4DAB8B-BF26-05B1-3C8E-923D47CC4D9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1F96E0E-5B66-7585-CE19-95DC87F0C1D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15099B9-FC4E-980F-ACB4-79F6D2EBE03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3196376-4484-1D28-EE12-C1565E4C8FF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6D58150-125D-13B1-A66B-AD93F82466C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DFCE8F9-8B5F-C747-A4DC-FD1690E9E541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 الإثرائية</a:t>
            </a:r>
          </a:p>
        </p:txBody>
      </p:sp>
      <p:pic>
        <p:nvPicPr>
          <p:cNvPr id="14" name="Espace réservé pour une image  12">
            <a:extLst>
              <a:ext uri="{FF2B5EF4-FFF2-40B4-BE49-F238E27FC236}">
                <a16:creationId xmlns:a16="http://schemas.microsoft.com/office/drawing/2014/main" id="{DDF5F1D0-D8E9-D1E9-E75E-BE88CCB3997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8" name="Google Shape;452;p158">
            <a:extLst>
              <a:ext uri="{FF2B5EF4-FFF2-40B4-BE49-F238E27FC236}">
                <a16:creationId xmlns:a16="http://schemas.microsoft.com/office/drawing/2014/main" id="{C69D4D1C-4519-FF58-5D05-C93D972EB97F}"/>
              </a:ext>
            </a:extLst>
          </p:cNvPr>
          <p:cNvSpPr txBox="1"/>
          <p:nvPr/>
        </p:nvSpPr>
        <p:spPr>
          <a:xfrm>
            <a:off x="1061270" y="2969322"/>
            <a:ext cx="7086982" cy="9193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أَكْتُبُ </a:t>
            </a:r>
            <a:r>
              <a:rPr lang="ar-MA" b="1" dirty="0">
                <a:solidFill>
                  <a:srgbClr val="424D7C"/>
                </a:solidFill>
                <a:sym typeface="Sakkal Majalla"/>
              </a:rPr>
              <a:t>جُمْلَةً  تَتَضَمَّنُ أُسْلوبَ تَشْبيهٍ.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20100560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E47FD2-AE95-45EB-534C-C3ECC785CB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74BF7CFD-E1F1-792A-0745-BA1D484AA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السؤال الثاني.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D7513D0-7383-11B7-94C6-697659C809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6228666-9B47-5F72-D5E6-137EDB2C7A6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B949FFA-F805-D4B1-A26E-E369D5BB535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440DE7C-099A-B6AB-CA72-2F570AB13F1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8762F98-199C-2CD4-C20C-8C2BAF0FC45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D18D698-0396-1A0F-00E1-BF439E97C6C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C975FDE-D688-E805-EC3C-C8FFDCFD240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363566D-327D-F814-3F05-4F0820F3BB3D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 الإثرائية</a:t>
            </a:r>
          </a:p>
        </p:txBody>
      </p:sp>
      <p:pic>
        <p:nvPicPr>
          <p:cNvPr id="14" name="Espace réservé pour une image  12">
            <a:extLst>
              <a:ext uri="{FF2B5EF4-FFF2-40B4-BE49-F238E27FC236}">
                <a16:creationId xmlns:a16="http://schemas.microsoft.com/office/drawing/2014/main" id="{300AE51D-1FF0-4B58-0DF7-63A14A1288A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7" name="Google Shape;452;p158">
            <a:extLst>
              <a:ext uri="{FF2B5EF4-FFF2-40B4-BE49-F238E27FC236}">
                <a16:creationId xmlns:a16="http://schemas.microsoft.com/office/drawing/2014/main" id="{2175823A-2AD9-3CF3-C8D2-A7B587EDED98}"/>
              </a:ext>
            </a:extLst>
          </p:cNvPr>
          <p:cNvSpPr txBox="1"/>
          <p:nvPr/>
        </p:nvSpPr>
        <p:spPr>
          <a:xfrm>
            <a:off x="1061270" y="2969322"/>
            <a:ext cx="7086982" cy="9193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أَكْتُبُ </a:t>
            </a:r>
            <a:r>
              <a:rPr lang="ar-MA" b="1" dirty="0">
                <a:solidFill>
                  <a:srgbClr val="424D7C"/>
                </a:solidFill>
                <a:sym typeface="Sakkal Majalla"/>
              </a:rPr>
              <a:t>جُمْلَةً  تَتَضَمَّنُ نَعتاً حَقيقِيّاً.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58308443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673057-B35F-CDB2-0679-18F415F47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83A850F1-364D-E513-32FA-5F48532E6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السؤال الثالث : ما الفكرة الرئيسة للفقرة التالية؟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E618EAF-3727-EB91-D2F6-287D584A12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13E8C8B-6019-FC78-CC9C-BCF43D527D8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7BE2049-E8C2-1533-45EC-4DB6308B809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9A810A2-4F40-35E3-CFDF-FB645DE3630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B2F2601-C84A-75C5-8AC4-72D34D7597E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CA7B781-6716-121B-E011-7DACB079E84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31759E2-D8EB-9330-A9B4-59B93CDCA50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B88A2C1-198C-7A2B-66E3-4FD93A931CFB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 الإثرائية</a:t>
            </a:r>
          </a:p>
        </p:txBody>
      </p:sp>
      <p:pic>
        <p:nvPicPr>
          <p:cNvPr id="27" name="Espace réservé pour une image  12">
            <a:extLst>
              <a:ext uri="{FF2B5EF4-FFF2-40B4-BE49-F238E27FC236}">
                <a16:creationId xmlns:a16="http://schemas.microsoft.com/office/drawing/2014/main" id="{FAE2E58C-7D5B-C34D-6F9F-3B7EBFA919D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6293553-F147-502B-B592-55837A727A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5878" y="2819347"/>
            <a:ext cx="8352244" cy="1219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274870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79347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رائز التحقق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704BE1AA-7525-7712-CF9E-1CC63D3D82B4}"/>
              </a:ext>
            </a:extLst>
          </p:cNvPr>
          <p:cNvSpPr txBox="1"/>
          <p:nvPr/>
        </p:nvSpPr>
        <p:spPr>
          <a:xfrm>
            <a:off x="5123949" y="2446331"/>
            <a:ext cx="3149266" cy="64694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نسبة التحكم أقل من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fr-FR" sz="3200" dirty="0">
                <a:solidFill>
                  <a:prstClr val="black"/>
                </a:solidFill>
              </a:rPr>
              <a:t>80%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</a:t>
            </a:r>
            <a:endParaRPr kumimoji="0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5A1FF613-DB5A-6055-0A43-EC8D392EA43E}"/>
              </a:ext>
            </a:extLst>
          </p:cNvPr>
          <p:cNvSpPr txBox="1"/>
          <p:nvPr/>
        </p:nvSpPr>
        <p:spPr>
          <a:xfrm>
            <a:off x="4726907" y="4088198"/>
            <a:ext cx="3943350" cy="17366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dirty="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إعادة نمذجة + استثمار أنشطة المراجعة في الممارسة الموجهة والممارسة المستقلة</a:t>
            </a:r>
            <a:endParaRPr kumimoji="0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Flèche : bas 6">
            <a:extLst>
              <a:ext uri="{FF2B5EF4-FFF2-40B4-BE49-F238E27FC236}">
                <a16:creationId xmlns:a16="http://schemas.microsoft.com/office/drawing/2014/main" id="{B04456D1-E9EC-5DCA-2911-B940AFCE0785}"/>
              </a:ext>
            </a:extLst>
          </p:cNvPr>
          <p:cNvSpPr/>
          <p:nvPr/>
        </p:nvSpPr>
        <p:spPr>
          <a:xfrm>
            <a:off x="6456266" y="3251052"/>
            <a:ext cx="353608" cy="646941"/>
          </a:xfrm>
          <a:prstGeom prst="down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Google Shape;452;p158">
            <a:extLst>
              <a:ext uri="{FF2B5EF4-FFF2-40B4-BE49-F238E27FC236}">
                <a16:creationId xmlns:a16="http://schemas.microsoft.com/office/drawing/2014/main" id="{0C9701EA-A7CB-B2F1-5E80-22F023498239}"/>
              </a:ext>
            </a:extLst>
          </p:cNvPr>
          <p:cNvSpPr txBox="1"/>
          <p:nvPr/>
        </p:nvSpPr>
        <p:spPr>
          <a:xfrm>
            <a:off x="788564" y="2478416"/>
            <a:ext cx="3149266" cy="64694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نسبة التحكم </a:t>
            </a:r>
            <a:r>
              <a:rPr lang="fr-FR" sz="3200" dirty="0">
                <a:solidFill>
                  <a:prstClr val="black"/>
                </a:solidFill>
              </a:rPr>
              <a:t>80%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وأكثر</a:t>
            </a:r>
            <a:endParaRPr kumimoji="0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0" name="Google Shape;452;p158">
            <a:extLst>
              <a:ext uri="{FF2B5EF4-FFF2-40B4-BE49-F238E27FC236}">
                <a16:creationId xmlns:a16="http://schemas.microsoft.com/office/drawing/2014/main" id="{C5D1C612-4530-BE97-EAE0-E8B89DBDF1B6}"/>
              </a:ext>
            </a:extLst>
          </p:cNvPr>
          <p:cNvSpPr txBox="1"/>
          <p:nvPr/>
        </p:nvSpPr>
        <p:spPr>
          <a:xfrm>
            <a:off x="391522" y="4120283"/>
            <a:ext cx="3943350" cy="119177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dirty="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استثمار الأنشطة للدعم والإغناء.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dirty="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ممارسة مستقلة لجميع الأنشطة.</a:t>
            </a:r>
            <a:endParaRPr kumimoji="0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1" name="Flèche : bas 10">
            <a:extLst>
              <a:ext uri="{FF2B5EF4-FFF2-40B4-BE49-F238E27FC236}">
                <a16:creationId xmlns:a16="http://schemas.microsoft.com/office/drawing/2014/main" id="{D6E24C30-117D-C029-08B0-C6043E333A3A}"/>
              </a:ext>
            </a:extLst>
          </p:cNvPr>
          <p:cNvSpPr/>
          <p:nvPr/>
        </p:nvSpPr>
        <p:spPr>
          <a:xfrm>
            <a:off x="2120881" y="3283137"/>
            <a:ext cx="353608" cy="646941"/>
          </a:xfrm>
          <a:prstGeom prst="down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3470432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CF985-FD44-284B-1EF4-455AC5E64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BD78FFDB-B479-91B6-318E-6F279EADDF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EF3FC7D3-16E7-32AB-47D1-DFBED1F025E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25259" y="1983798"/>
            <a:ext cx="799263" cy="792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71F05B45-4F3B-4AC0-FD76-415805DB6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/>
          <a:lstStyle/>
          <a:p>
            <a:pPr lvl="0">
              <a:defRPr/>
            </a:pPr>
            <a:r>
              <a:rPr lang="ar-MA" dirty="0">
                <a:solidFill>
                  <a:srgbClr val="424D7B"/>
                </a:solidFill>
              </a:rPr>
              <a:t>مراجعة وتوليف 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1C85B691-E8E6-CBFE-8F93-727DFAC3558A}"/>
              </a:ext>
            </a:extLst>
          </p:cNvPr>
          <p:cNvSpPr txBox="1">
            <a:spLocks/>
          </p:cNvSpPr>
          <p:nvPr/>
        </p:nvSpPr>
        <p:spPr>
          <a:xfrm>
            <a:off x="2267712" y="3158999"/>
            <a:ext cx="4964709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معالجة التعثرات ودعم المكتسبات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BC60C81-D7D7-2EAD-6045-0B3B679B5792}"/>
              </a:ext>
            </a:extLst>
          </p:cNvPr>
          <p:cNvSpPr txBox="1"/>
          <p:nvPr/>
        </p:nvSpPr>
        <p:spPr>
          <a:xfrm>
            <a:off x="3903631" y="1807822"/>
            <a:ext cx="332879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 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مراجعة و توليف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8A26902-CB9B-E0A7-9630-544065E8BF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18925" y="956399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AC83E64-9A79-8195-825F-D7FE2A7962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053" y="1481667"/>
            <a:ext cx="705649" cy="812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3310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3EE643-8BBE-B603-815D-8E508B9EC9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63F5F5-01C0-0A4C-84E8-384D65BBC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خدوا كراساتكم . سننجز أنشطة المراجعة و التوليف الواردة على  الصفحتين 60 و 61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76B67B5-B7F8-5860-055C-A1FF74E6818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5B4CBC4-54DC-3E08-0138-F4A9ABA712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CB6CB7D-9FD0-A403-6CAF-E3CE02E807D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74D7200-9BDC-239F-19EE-501E862B1E6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25ACB8D-F39B-0AC0-6097-E23793A1E5A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E5561B9-A365-0FAA-3D7E-C66499C365E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E537F2B-F5E8-0DDC-0D5B-C9FE4468387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B8433FB-EB30-E5B8-FC43-4EE9BB6FDA3F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2563D113-E179-1E3D-00C3-365079C14BB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BA675027-681C-4174-C91A-5F9FAC87351D}"/>
              </a:ext>
            </a:extLst>
          </p:cNvPr>
          <p:cNvGrpSpPr/>
          <p:nvPr/>
        </p:nvGrpSpPr>
        <p:grpSpPr>
          <a:xfrm>
            <a:off x="713694" y="1434324"/>
            <a:ext cx="7071531" cy="5423676"/>
            <a:chOff x="713694" y="1434324"/>
            <a:chExt cx="7071531" cy="5423676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18E2829C-7B61-D984-5645-097C65D0665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3694" y="1434325"/>
              <a:ext cx="3535961" cy="5423675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62CD69BC-BFB7-7243-79A1-3980C7385A5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49264" y="1434324"/>
              <a:ext cx="3535961" cy="54236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52309523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61FB0D-A4FE-13BB-3265-08FF8BCF09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B06F8D-9579-5117-BFC5-0BA05B2A3B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531" y="756000"/>
            <a:ext cx="7005842" cy="612000"/>
          </a:xfrm>
        </p:spPr>
        <p:txBody>
          <a:bodyPr>
            <a:no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اِقرؤوا النص قراءة صامتة ؛لتتمكنوا من الإجابة عن أسئلة.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89D8C4D-F3E2-3565-AEFC-18CFCE533A8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805A2DC-7B17-EC33-CC39-F8EFB083C5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10F528E-2794-FC7A-3733-927AE3562EC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781079C-1DF9-41BB-1B0C-65F343A07E7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132D184-D105-AA1B-3FF0-465A1B4C1EC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E06382B-2732-5B1D-C582-9724C6CD73F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B39ADAE-FD53-5AE1-9548-BDDE9EF86D7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F2BF616-27C7-330E-2049-6658A7DF63DB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6" name="Espace réservé pour une image  12">
            <a:extLst>
              <a:ext uri="{FF2B5EF4-FFF2-40B4-BE49-F238E27FC236}">
                <a16:creationId xmlns:a16="http://schemas.microsoft.com/office/drawing/2014/main" id="{057E7524-1FAC-67D1-CF24-22DCFA80F07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AF18CF8-BFF9-628C-181F-D11AFED95CA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35697" y="1368000"/>
            <a:ext cx="6662889" cy="5035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33815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5BF0DB-E553-DCA4-A9F7-4C5165CD3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630A8E4B-8BED-D5A1-6357-B1CB618FF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النشاط الأول:  اضبطوا كلمات الفقرة بالشكل التام.</a:t>
            </a:r>
            <a:b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24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تكتب الفقرة على السبورة.</a:t>
            </a:r>
            <a:endParaRPr lang="fr-FR" sz="2400" i="1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4B3C171-70B2-3832-C66B-37D14F6B981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D3ADC61-4EB6-54D0-E07E-83A1880E95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883E053-0548-37D9-3637-CF9FB864C08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052F891-44A8-E889-3145-4D737E02B47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CE5732D-9465-3D97-3134-166CBC49ED6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D1840CF-76CC-8790-DF1F-B65CD680BF2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5DCE641-3AA1-ADD0-38C0-55F45C205AA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9510CAD-77A0-0394-68AD-E8B884B88DCB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EF3E40C8-560C-C692-D931-E4A151C56A0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6797EFC-AF29-4905-DEF8-A22B6440F09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3016" y="2898853"/>
            <a:ext cx="8397968" cy="1465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037499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3C6CBB-5967-F0A7-3929-31EEEDC51A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DDE7EE44-31B9-FBFA-0E8F-F1B7CF470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A614455-0C17-981D-8F41-2C5F55F8ED1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D6F2A03-627A-DCDF-AA39-134EE99910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C892424-0017-C60B-16B1-FD99F4ACAA9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673DA0C-C323-E206-258F-6D275560BF7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FE5FC27-C86D-8EBE-4627-51272CE79BF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92C1608-435A-732F-9092-8EDBCF92123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CF3078D-3A32-60A6-95E2-E64A44A09EE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4572854-153A-5665-45CC-04C6D9284D8A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9A451E50-BCEC-636C-28C3-65B24CD4BDE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C484515-AF99-27B6-775C-C514665BAA0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3016" y="2898853"/>
            <a:ext cx="8397968" cy="1465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935086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E52A05-BAAA-06F2-A19C-6A81D71B6A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35C8A5F3-C041-E219-2410-57F00BFF1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يصحح 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DA39E2C-7B92-818A-E79E-D6073DB3B0C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ED51BB3-03A0-F9C7-41FF-C89D38E434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0F57510-5823-0EDA-0ED9-5F3D50A964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56E5AB6-53EA-E4C3-C0F9-479BD483D66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A859BC1-1F17-8FBE-65F0-A4B328ECFD2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B0DB3AE-6E5C-1E7A-9385-E2BE0302A38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592F2CD-9815-09A6-A329-4DFE40060C1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35203C3-2BFE-35FC-0A6A-4522803FB04E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7">
            <a:extLst>
              <a:ext uri="{FF2B5EF4-FFF2-40B4-BE49-F238E27FC236}">
                <a16:creationId xmlns:a16="http://schemas.microsoft.com/office/drawing/2014/main" id="{2AC7FF7B-26CD-936C-C9DB-12F96E67BF4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68684F5-58A0-CC96-9119-0EE34930D05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3016" y="2898853"/>
            <a:ext cx="8397968" cy="1465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20152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E0EABB-45E2-77F7-58A6-93195F82B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A450D233-4A7B-4B80-38BB-B419BF919B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أخطاءكم.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159C2A7-CD47-8E51-517C-F200FDD2EF2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F07028B-AE1C-E7F4-5C85-21CD6B0206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C680E9D-2C3D-6208-722A-ACD45185A2C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1E4BD4F-1A00-0DDC-DF46-0496854FE46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2300F34-232F-EB92-75E7-3333E69E85F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9C70520-A240-7E42-6EA6-D19B7D14D1A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7F95A1F-0928-3486-D07A-E78BECE6B56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FFA3002-9F08-D5A0-9170-10650D4271B3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FF850F78-1CE6-413F-1318-60BE52876D2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A882228-D787-34FF-FDF8-536FBD730872}"/>
              </a:ext>
            </a:extLst>
          </p:cNvPr>
          <p:cNvSpPr txBox="1"/>
          <p:nvPr/>
        </p:nvSpPr>
        <p:spPr>
          <a:xfrm>
            <a:off x="389053" y="1709193"/>
            <a:ext cx="8435860" cy="4603433"/>
          </a:xfrm>
          <a:prstGeom prst="roundRect">
            <a:avLst>
              <a:gd name="adj" fmla="val 6970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اِفْتَتَحَ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ﭐلْمُديرُ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ﭐلْكَريمُ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ﭐلْحَفْلَ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بِكَلِمَةٍ تَرْحيبِيَّةٍ، وَبَدَتِ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ﭐلْقاعَةُ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مُـمْتَلِئَةً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بِـﭐلضُّيوفِ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مِنْ أَوْلِياءِ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ﭐلتِّلْميذاتِ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وَﭐلتَّلامِيذِ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ﭐلْمُبْدِعينَ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وَقَفَ كُلُّ شاعِرٍ صَغيرٍ يُلْقي قَصيدَتَهُ بِصَوْتٍ رَخيمٍ، وَكَأَنَّ ﭐلْكَلِماتِ تَتَساقَطُ كَأَوْراقِ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ﭐلْياسَمينِ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ﭐلرَّقيقَةِ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85118154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49775A-8D76-CF57-5955-1354FC8A90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FC7CCDDB-56BD-FCAA-1706-99D3D8EC4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الآن. ستجيبون عن أسئلة المعجم و الفهم.   لديكم 15دقيقة للإ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نجاز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2D0E876-872B-9B94-9716-E73080B85DB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C0E34F7-3226-625A-187F-2364C546C1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01109B6-CEFD-BF59-BE9F-0737084E4D8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242C336-F151-C431-558F-730EB9C957E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4DD376F-FC94-8CF7-455E-448C9BFA85F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62198FC-0FD0-CB45-3BD4-D82343A93B7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9215972-6CA1-1632-3721-42A323A75CF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4D579A1-F247-4714-E9B7-4A21DB9EAA7F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8" name="Espace réservé pour une image  14">
            <a:extLst>
              <a:ext uri="{FF2B5EF4-FFF2-40B4-BE49-F238E27FC236}">
                <a16:creationId xmlns:a16="http://schemas.microsoft.com/office/drawing/2014/main" id="{AE14DEB3-1753-95E5-063D-6884C940030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D20DBD7F-BFBC-F58C-EE33-95B37A9CEF1B}"/>
              </a:ext>
            </a:extLst>
          </p:cNvPr>
          <p:cNvGrpSpPr/>
          <p:nvPr/>
        </p:nvGrpSpPr>
        <p:grpSpPr>
          <a:xfrm>
            <a:off x="713694" y="1434324"/>
            <a:ext cx="7071531" cy="5423676"/>
            <a:chOff x="713694" y="1434324"/>
            <a:chExt cx="7071531" cy="5423676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B84F4CC6-B1D7-ED95-DCA7-AD8EFB11F7C9}"/>
                </a:ext>
              </a:extLst>
            </p:cNvPr>
            <p:cNvGrpSpPr/>
            <p:nvPr/>
          </p:nvGrpSpPr>
          <p:grpSpPr>
            <a:xfrm>
              <a:off x="713694" y="1434324"/>
              <a:ext cx="7071531" cy="5423676"/>
              <a:chOff x="713694" y="1434324"/>
              <a:chExt cx="7071531" cy="5423676"/>
            </a:xfrm>
          </p:grpSpPr>
          <p:pic>
            <p:nvPicPr>
              <p:cNvPr id="21" name="Image 20">
                <a:extLst>
                  <a:ext uri="{FF2B5EF4-FFF2-40B4-BE49-F238E27FC236}">
                    <a16:creationId xmlns:a16="http://schemas.microsoft.com/office/drawing/2014/main" id="{CC361C9F-6829-FF5B-D1A3-796A9C1080D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13694" y="1434325"/>
                <a:ext cx="3535961" cy="5423675"/>
              </a:xfrm>
              <a:prstGeom prst="rect">
                <a:avLst/>
              </a:prstGeom>
            </p:spPr>
          </p:pic>
          <p:pic>
            <p:nvPicPr>
              <p:cNvPr id="22" name="Image 21">
                <a:extLst>
                  <a:ext uri="{FF2B5EF4-FFF2-40B4-BE49-F238E27FC236}">
                    <a16:creationId xmlns:a16="http://schemas.microsoft.com/office/drawing/2014/main" id="{DFD80476-B0C9-201A-2F27-8B0A439211C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249264" y="1434324"/>
                <a:ext cx="3535961" cy="5423675"/>
              </a:xfrm>
              <a:prstGeom prst="rect">
                <a:avLst/>
              </a:prstGeom>
            </p:spPr>
          </p:pic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53B60636-61FB-8BCC-CE62-CB170EEC1A0E}"/>
                </a:ext>
              </a:extLst>
            </p:cNvPr>
            <p:cNvSpPr/>
            <p:nvPr/>
          </p:nvSpPr>
          <p:spPr>
            <a:xfrm>
              <a:off x="4572000" y="4884821"/>
              <a:ext cx="2900373" cy="1311441"/>
            </a:xfrm>
            <a:prstGeom prst="roundRect">
              <a:avLst>
                <a:gd name="adj" fmla="val 7577"/>
              </a:avLst>
            </a:prstGeom>
            <a:noFill/>
            <a:ln w="28575">
              <a:solidFill>
                <a:srgbClr val="C0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5DFD98AD-7D92-C493-BF1B-085AC3700FF4}"/>
                </a:ext>
              </a:extLst>
            </p:cNvPr>
            <p:cNvSpPr/>
            <p:nvPr/>
          </p:nvSpPr>
          <p:spPr>
            <a:xfrm>
              <a:off x="998621" y="2071443"/>
              <a:ext cx="3053303" cy="1249274"/>
            </a:xfrm>
            <a:prstGeom prst="roundRect">
              <a:avLst>
                <a:gd name="adj" fmla="val 7577"/>
              </a:avLst>
            </a:prstGeom>
            <a:noFill/>
            <a:ln w="28575">
              <a:solidFill>
                <a:srgbClr val="C0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</p:spTree>
    <p:extLst>
      <p:ext uri="{BB962C8B-B14F-4D97-AF65-F5344CB8AC3E}">
        <p14:creationId xmlns:p14="http://schemas.microsoft.com/office/powerpoint/2010/main" val="3777264077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CBE186-7ADF-A240-C606-EDE5B35375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EF491A1A-BCB0-4F28-EFFE-4B8793EBA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معكم مهلة للتفكير. سأمر بين الصفوف لتقديم المساعدة.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BF41B0D-D6C7-D6CC-D227-F0ED7846DB6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8C8FDCB-F3C5-CE4F-FF6E-435F3EAB98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DBFD1F0-427E-0104-3D9E-2E26041A6E7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D628EC9-47C3-383E-A6A7-3A68FA15535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A3781EB-3602-0148-3E15-32CEE20CD72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BB24D15-13FA-A3DB-9B72-100C1BC17C3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ABDCDCE-FFB0-2339-93AD-B84E40E0CEE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16F7D17-BDB8-F391-CFAB-38869E30FDEA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8" name="Espace réservé pour une image  14">
            <a:extLst>
              <a:ext uri="{FF2B5EF4-FFF2-40B4-BE49-F238E27FC236}">
                <a16:creationId xmlns:a16="http://schemas.microsoft.com/office/drawing/2014/main" id="{15B593F5-1286-1D4A-EC50-060D3926343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C057F206-9544-9A09-E751-B94A05DF0B9F}"/>
              </a:ext>
            </a:extLst>
          </p:cNvPr>
          <p:cNvGrpSpPr/>
          <p:nvPr/>
        </p:nvGrpSpPr>
        <p:grpSpPr>
          <a:xfrm>
            <a:off x="713694" y="1434324"/>
            <a:ext cx="7071531" cy="5423676"/>
            <a:chOff x="713694" y="1434324"/>
            <a:chExt cx="7071531" cy="5423676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F85B0841-F446-89BA-384A-CCCA472B997D}"/>
                </a:ext>
              </a:extLst>
            </p:cNvPr>
            <p:cNvGrpSpPr/>
            <p:nvPr/>
          </p:nvGrpSpPr>
          <p:grpSpPr>
            <a:xfrm>
              <a:off x="713694" y="1434324"/>
              <a:ext cx="7071531" cy="5423676"/>
              <a:chOff x="713694" y="1434324"/>
              <a:chExt cx="7071531" cy="5423676"/>
            </a:xfrm>
          </p:grpSpPr>
          <p:pic>
            <p:nvPicPr>
              <p:cNvPr id="21" name="Image 20">
                <a:extLst>
                  <a:ext uri="{FF2B5EF4-FFF2-40B4-BE49-F238E27FC236}">
                    <a16:creationId xmlns:a16="http://schemas.microsoft.com/office/drawing/2014/main" id="{330DD5DA-6E02-BFA3-F126-98BF54EB76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13694" y="1434325"/>
                <a:ext cx="3535961" cy="5423675"/>
              </a:xfrm>
              <a:prstGeom prst="rect">
                <a:avLst/>
              </a:prstGeom>
            </p:spPr>
          </p:pic>
          <p:pic>
            <p:nvPicPr>
              <p:cNvPr id="22" name="Image 21">
                <a:extLst>
                  <a:ext uri="{FF2B5EF4-FFF2-40B4-BE49-F238E27FC236}">
                    <a16:creationId xmlns:a16="http://schemas.microsoft.com/office/drawing/2014/main" id="{82216C06-DB1B-9A89-2160-AE624219E94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249264" y="1434324"/>
                <a:ext cx="3535961" cy="5423675"/>
              </a:xfrm>
              <a:prstGeom prst="rect">
                <a:avLst/>
              </a:prstGeom>
            </p:spPr>
          </p:pic>
        </p:grp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86FE764F-1623-F9C7-3A74-01BE54F4F69B}"/>
                </a:ext>
              </a:extLst>
            </p:cNvPr>
            <p:cNvSpPr/>
            <p:nvPr/>
          </p:nvSpPr>
          <p:spPr>
            <a:xfrm>
              <a:off x="4572000" y="4884821"/>
              <a:ext cx="2900373" cy="1311441"/>
            </a:xfrm>
            <a:prstGeom prst="roundRect">
              <a:avLst>
                <a:gd name="adj" fmla="val 7577"/>
              </a:avLst>
            </a:prstGeom>
            <a:noFill/>
            <a:ln w="28575">
              <a:solidFill>
                <a:srgbClr val="C0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689B154E-6FFC-21C1-267F-06CCDA1929D6}"/>
                </a:ext>
              </a:extLst>
            </p:cNvPr>
            <p:cNvSpPr/>
            <p:nvPr/>
          </p:nvSpPr>
          <p:spPr>
            <a:xfrm>
              <a:off x="998621" y="2071443"/>
              <a:ext cx="3053303" cy="1249274"/>
            </a:xfrm>
            <a:prstGeom prst="roundRect">
              <a:avLst>
                <a:gd name="adj" fmla="val 7577"/>
              </a:avLst>
            </a:prstGeom>
            <a:noFill/>
            <a:ln w="28575">
              <a:solidFill>
                <a:srgbClr val="C0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</p:spTree>
    <p:extLst>
      <p:ext uri="{BB962C8B-B14F-4D97-AF65-F5344CB8AC3E}">
        <p14:creationId xmlns:p14="http://schemas.microsoft.com/office/powerpoint/2010/main" val="1534606943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E4A33F-D367-026D-8C83-C0D48B594F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A91A9B51-CE66-68C4-FDC4-391A3B5813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الان. من يجيب عن أسئلة المعج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</a:t>
            </a: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 هل أنتم متفقون ؟ من يقترح جوابا آخر؟</a:t>
            </a:r>
            <a:b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تصحيح تفاعلي.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DF6978D-D3BA-922F-8197-A06AC111711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2CB7CC1-A67E-4E1B-9B5C-A5CDD0AA7E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500ECC0-ACFC-0516-3C8D-A004D64E5B8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62D2D59-9E38-DAC5-C3FD-92FB9A121C3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D00A036-8D49-FABE-A00E-9ACA08EF4A0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D9B5374-4B6F-2B6E-E2BA-846DDFBAE12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D5C7886-CDC7-547A-20E3-0C3A68407D5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7C01E4E-137B-8C57-1D64-F30F67CC44CD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0" name="Espace réservé pour une image  17">
            <a:extLst>
              <a:ext uri="{FF2B5EF4-FFF2-40B4-BE49-F238E27FC236}">
                <a16:creationId xmlns:a16="http://schemas.microsoft.com/office/drawing/2014/main" id="{D6701E06-BB57-133C-2F07-F781377803B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BD1EB-CDE8-4E89-A6AE-71962FB81B9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6379" y="2270363"/>
            <a:ext cx="8331241" cy="3831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552760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EF5DA6-88F5-A97A-C91D-0E523148CC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14A6126A-328F-A9AB-822A-1FC77C30A6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BFE8A63-7E04-D155-4A1D-269B1F48E29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608A91D-22DE-2542-06F7-2F66E306E0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82A65B1-431F-DA51-9C74-F3030FFD919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FDDFC82-A268-350F-C6F1-43E96B4A3C8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12D7F6C-0655-959B-EFAB-DF7822A3DFF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1A900B4-7B2D-E05E-BADD-18D2946CFBE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CB52A5B-672C-E363-EBE9-3E2279DFBDF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BB2933-C244-90BB-CCF1-011BC35F15C5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0" name="Espace réservé pour une image  17">
            <a:extLst>
              <a:ext uri="{FF2B5EF4-FFF2-40B4-BE49-F238E27FC236}">
                <a16:creationId xmlns:a16="http://schemas.microsoft.com/office/drawing/2014/main" id="{36A87359-303C-609A-D335-B9DCB5937F9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3090ABC-C882-52D3-AF8E-D6019298A31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6379" y="2270363"/>
            <a:ext cx="8331241" cy="3831637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6C7A6959-D1FF-D086-E57F-FC34E44BF36D}"/>
              </a:ext>
            </a:extLst>
          </p:cNvPr>
          <p:cNvSpPr txBox="1"/>
          <p:nvPr/>
        </p:nvSpPr>
        <p:spPr>
          <a:xfrm>
            <a:off x="5715000" y="2782669"/>
            <a:ext cx="215518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يَصْعَدونَ تِباعاً؛</a:t>
            </a:r>
            <a:endParaRPr lang="fr-MA" sz="3600" b="1" dirty="0">
              <a:solidFill>
                <a:srgbClr val="C0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A6107D9-D27D-C495-A201-F8059EEA9EF8}"/>
              </a:ext>
            </a:extLst>
          </p:cNvPr>
          <p:cNvSpPr txBox="1"/>
          <p:nvPr/>
        </p:nvSpPr>
        <p:spPr>
          <a:xfrm>
            <a:off x="2974781" y="2782669"/>
            <a:ext cx="215518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عَذْبٌ ، ناعِمٌ؛</a:t>
            </a:r>
            <a:endParaRPr lang="fr-MA" sz="3600" b="1" dirty="0">
              <a:solidFill>
                <a:srgbClr val="C0000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E519B25-C9AB-AE00-8E1B-67F59C9E3CDE}"/>
              </a:ext>
            </a:extLst>
          </p:cNvPr>
          <p:cNvSpPr txBox="1"/>
          <p:nvPr/>
        </p:nvSpPr>
        <p:spPr>
          <a:xfrm>
            <a:off x="274031" y="2782669"/>
            <a:ext cx="22487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اَللَّطيفَةُ وَ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ﭐلرَّقيقَةُ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  <a:endParaRPr lang="fr-MA" sz="3600" b="1" dirty="0">
              <a:solidFill>
                <a:srgbClr val="C0000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54A24899-269F-2184-5B73-E6165CD63024}"/>
              </a:ext>
            </a:extLst>
          </p:cNvPr>
          <p:cNvSpPr txBox="1"/>
          <p:nvPr/>
        </p:nvSpPr>
        <p:spPr>
          <a:xfrm>
            <a:off x="6488915" y="3791872"/>
            <a:ext cx="111504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اِخْتَتَمَ؛</a:t>
            </a:r>
            <a:endParaRPr lang="fr-MA" sz="3600" b="1" dirty="0">
              <a:solidFill>
                <a:srgbClr val="C00000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28543E3-C19A-B1DC-E07F-9736081D5758}"/>
              </a:ext>
            </a:extLst>
          </p:cNvPr>
          <p:cNvSpPr txBox="1"/>
          <p:nvPr/>
        </p:nvSpPr>
        <p:spPr>
          <a:xfrm>
            <a:off x="3198593" y="3755775"/>
            <a:ext cx="215518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فارِغَة؛</a:t>
            </a:r>
            <a:endParaRPr lang="fr-MA" sz="3600" b="1" dirty="0">
              <a:solidFill>
                <a:srgbClr val="C0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FB74E57D-84E7-CF71-ADD7-BB3383F2A472}"/>
              </a:ext>
            </a:extLst>
          </p:cNvPr>
          <p:cNvSpPr txBox="1"/>
          <p:nvPr/>
        </p:nvSpPr>
        <p:spPr>
          <a:xfrm>
            <a:off x="499904" y="3755774"/>
            <a:ext cx="215518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مُنْفَرِدَة؛</a:t>
            </a:r>
            <a:endParaRPr lang="fr-MA" sz="3600" b="1" dirty="0">
              <a:solidFill>
                <a:srgbClr val="C00000"/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E21B6067-B76E-87C2-9994-4264410B507B}"/>
              </a:ext>
            </a:extLst>
          </p:cNvPr>
          <p:cNvSpPr txBox="1"/>
          <p:nvPr/>
        </p:nvSpPr>
        <p:spPr>
          <a:xfrm>
            <a:off x="3599753" y="5088144"/>
            <a:ext cx="111504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اَلشَّاعِرُ</a:t>
            </a:r>
            <a:endParaRPr lang="fr-MA" sz="3600" b="1" dirty="0">
              <a:solidFill>
                <a:srgbClr val="C00000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22F3E4AA-55DF-D378-4CB8-245F95CD90D8}"/>
              </a:ext>
            </a:extLst>
          </p:cNvPr>
          <p:cNvSpPr txBox="1"/>
          <p:nvPr/>
        </p:nvSpPr>
        <p:spPr>
          <a:xfrm>
            <a:off x="5384808" y="5088142"/>
            <a:ext cx="111504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بَيْتٌُ</a:t>
            </a:r>
            <a:endParaRPr lang="fr-MA" sz="3600" b="1" dirty="0">
              <a:solidFill>
                <a:srgbClr val="C00000"/>
              </a:solidFill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10222C8D-322C-56A8-CE0E-375AF45B49DC}"/>
              </a:ext>
            </a:extLst>
          </p:cNvPr>
          <p:cNvSpPr txBox="1"/>
          <p:nvPr/>
        </p:nvSpPr>
        <p:spPr>
          <a:xfrm>
            <a:off x="4571999" y="5088143"/>
            <a:ext cx="111504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قَصيدَةٌ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4A8ABE7-D7EC-E1F2-8E93-4CB7AAD150A5}"/>
              </a:ext>
            </a:extLst>
          </p:cNvPr>
          <p:cNvSpPr txBox="1"/>
          <p:nvPr/>
        </p:nvSpPr>
        <p:spPr>
          <a:xfrm>
            <a:off x="7312661" y="5088144"/>
            <a:ext cx="111504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إلْقاءٌ</a:t>
            </a:r>
            <a:endParaRPr lang="fr-MA" sz="3600" b="1" dirty="0">
              <a:solidFill>
                <a:srgbClr val="C00000"/>
              </a:solidFill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713C64E5-013F-648C-F82B-9215B782C27E}"/>
              </a:ext>
            </a:extLst>
          </p:cNvPr>
          <p:cNvSpPr txBox="1"/>
          <p:nvPr/>
        </p:nvSpPr>
        <p:spPr>
          <a:xfrm>
            <a:off x="6384434" y="5088143"/>
            <a:ext cx="111504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قافِيةٌ</a:t>
            </a:r>
            <a:endParaRPr lang="fr-MA" sz="3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0755031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184E81-CAE0-EBDF-B10F-D81A3BE32E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15370B1C-32F3-2303-E352-5A3F400AA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547" y="756000"/>
            <a:ext cx="7061826" cy="612000"/>
          </a:xfrm>
        </p:spPr>
        <p:txBody>
          <a:bodyPr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نواصل تصحيح أسئلة الفهم.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5FA572C-0E48-8435-1BD9-C73942723B4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F74E2E3-0435-F00C-11E2-E2701A83E4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EF2ABCB-37D9-C942-FE05-C6DD8041769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D4B26A1-BDE3-C879-5769-168A3F59CCE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F99E8FC-7473-C987-3F96-C1480DC20D6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C2AF66F-592B-AC96-E6BE-059C95B2904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85789A6-1CD2-A74A-D3DD-187309AEB3F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E5BA884-FF3E-8570-0E87-BA0F31697DFE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0" name="Espace réservé pour une image  14">
            <a:extLst>
              <a:ext uri="{FF2B5EF4-FFF2-40B4-BE49-F238E27FC236}">
                <a16:creationId xmlns:a16="http://schemas.microsoft.com/office/drawing/2014/main" id="{443CA6DE-28E0-A023-3C5E-5CA69EEC106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C1ADEB1-A7B6-CECA-8C6E-2CA31E3FADA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1579" y="2598822"/>
            <a:ext cx="7997211" cy="2876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871076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D061EA-FA33-45C4-53C1-FEC7C9270B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7816E563-4104-EF87-93FB-E4948BAD9B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547" y="756000"/>
            <a:ext cx="7061826" cy="612000"/>
          </a:xfrm>
        </p:spPr>
        <p:txBody>
          <a:bodyPr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 عن السؤال الأول؟ هل أنتم متفقون؟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9B02348-D1B3-117A-883C-A00F7049159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F73EDBC-45FE-70A6-24D0-E378E6791F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65D06B7-CDBF-98C9-D8FA-9BB0B617F6A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C3B67D9-85EE-7B90-3913-0C96A4A5224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961F963-F48F-64FF-961C-DB550D9E4A8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83B7879-E283-FC96-F4BD-0DAE17AAA43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B72DDA3-BA15-CAA2-36B8-DED1CB33ED2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CEC09D9-11EF-5134-06CB-59BB4714BF78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0" name="Espace réservé pour une image  14">
            <a:extLst>
              <a:ext uri="{FF2B5EF4-FFF2-40B4-BE49-F238E27FC236}">
                <a16:creationId xmlns:a16="http://schemas.microsoft.com/office/drawing/2014/main" id="{6A76FE42-E875-C501-8158-BF334D45C54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A660ED1-5D89-5334-35BF-AA29D7D1080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3998" y="2846019"/>
            <a:ext cx="8116003" cy="1165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879412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0BBD3D-51EF-A4C6-5359-B9D52E21D8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A5D1FE28-8644-F0DE-0231-D074A3E923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3998" y="2846019"/>
            <a:ext cx="8116003" cy="1165961"/>
          </a:xfrm>
          <a:prstGeom prst="rect">
            <a:avLst/>
          </a:prstGeom>
        </p:spPr>
      </p:pic>
      <p:sp>
        <p:nvSpPr>
          <p:cNvPr id="11" name="Titre 10">
            <a:extLst>
              <a:ext uri="{FF2B5EF4-FFF2-40B4-BE49-F238E27FC236}">
                <a16:creationId xmlns:a16="http://schemas.microsoft.com/office/drawing/2014/main" id="{F90E153D-1FB6-98BE-EC5F-BA4B7C68E4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547" y="756000"/>
            <a:ext cx="7061826" cy="612000"/>
          </a:xfrm>
        </p:spPr>
        <p:txBody>
          <a:bodyPr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A061139-7C52-7C9D-B9D6-CCEC9499ED0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136EB3C-D9B3-E480-DD5D-225E7F2C51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DBFED9C-18DF-23E8-6088-10F883CCB7A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EDAD220-7244-63B4-7EFC-67FA3901546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E42CF96-FBE5-8254-6179-7F68C9DC617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7050C2D-6745-6B89-0DEE-445B4F2DADB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EFE7251-180B-27E2-F6A4-FD4E0095D85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37004A4-2C01-8538-B81D-A12949948A44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0" name="Espace réservé pour une image  14">
            <a:extLst>
              <a:ext uri="{FF2B5EF4-FFF2-40B4-BE49-F238E27FC236}">
                <a16:creationId xmlns:a16="http://schemas.microsoft.com/office/drawing/2014/main" id="{AB010F55-EC24-40D7-57BA-4D1F94E48D5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175E230-12C4-AD1F-F66F-F55FDF098244}"/>
              </a:ext>
            </a:extLst>
          </p:cNvPr>
          <p:cNvSpPr txBox="1"/>
          <p:nvPr/>
        </p:nvSpPr>
        <p:spPr>
          <a:xfrm>
            <a:off x="410547" y="3350260"/>
            <a:ext cx="8219454" cy="132343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نُظِّمَتْ في ﭐلْمَدْرَسةِ مُسابَقَةٌ شِعْرِيَّةٌ لاِخْتِيارِ أَجْمَلِ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ﭐلْقَصائِدِ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ﭐلْمُعَبِّرَةِ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ﭐلَّتي قَدَّمَها ﭐلتَّلاميذُ بِحَماسٍ وَإِبْداعٍ.</a:t>
            </a:r>
          </a:p>
        </p:txBody>
      </p:sp>
    </p:spTree>
    <p:extLst>
      <p:ext uri="{BB962C8B-B14F-4D97-AF65-F5344CB8AC3E}">
        <p14:creationId xmlns:p14="http://schemas.microsoft.com/office/powerpoint/2010/main" val="4282272082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4991AB-A65D-3552-D03C-AA24082326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877AEBD3-EC3A-DE95-CFEA-E330DBB9F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يقدم لنا جوابه عن السؤال الثاني؟ هل أنتم متفقون؟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A0582E5-FF4C-8091-2400-83B38560272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C947BB2-BB0A-1AA7-5C01-DA841D13B8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3F75E1D-F98A-9C7F-7AA9-C43C32C3105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A7FC48E-5A03-5A19-BCCC-D4E651ED981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5F174A6-2346-6ED8-75A6-5F3DD51CD2F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C54BC1C-2403-0893-B20E-E3F237C5829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1F7D730-7311-068B-C943-AA1BCCA3AB0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AC0A664-8999-28FB-653B-B54FA07D996F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CB3B1FA3-6BFE-9322-C1A3-B542B62F6A0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F8C5EC5-F70D-82A0-4B20-29D769935F8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0637" y="2827421"/>
            <a:ext cx="8382726" cy="1161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660947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A33A6D-503C-A134-1416-57A8BEAF27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212453E7-E038-187E-9B76-DA2B7B5DBC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0637" y="2827421"/>
            <a:ext cx="8382726" cy="1161697"/>
          </a:xfrm>
          <a:prstGeom prst="rect">
            <a:avLst/>
          </a:prstGeom>
        </p:spPr>
      </p:pic>
      <p:sp>
        <p:nvSpPr>
          <p:cNvPr id="11" name="Titre 10">
            <a:extLst>
              <a:ext uri="{FF2B5EF4-FFF2-40B4-BE49-F238E27FC236}">
                <a16:creationId xmlns:a16="http://schemas.microsoft.com/office/drawing/2014/main" id="{4BE754BB-D57D-7347-ECDA-F6794B1D8E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7405033-FA4C-D975-B6CF-26797E1DB7A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5A2F7CE-3303-1F0D-D5BB-33378DBA51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E5EDAC2-471E-26AD-0F9D-24ADAD5FAB0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99EAEDD-B8BB-86C1-7360-2676EF4CEB2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2A171C2-75D2-EC5E-D668-4903FA42945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4F25B67-9D93-CE38-7895-14D806976C7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67B826C-0D86-22F4-CE1B-621FE807964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EF62CEF-40EB-BF6E-1561-7F32BEECD413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A0E719BE-2A5B-B585-FD14-C591DEEA2F3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616EA30-A34E-1E9E-F068-B090625ABC7B}"/>
              </a:ext>
            </a:extLst>
          </p:cNvPr>
          <p:cNvSpPr txBox="1"/>
          <p:nvPr/>
        </p:nvSpPr>
        <p:spPr>
          <a:xfrm>
            <a:off x="380637" y="3327398"/>
            <a:ext cx="8382726" cy="132343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شَعَرَ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ﭐلْحاضِرونَ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بِـﭐلْإِعْجابِ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وَﭐرْتَعَشَتْ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قُلوبُهُمْ بِإيقاعِ ﭐلْكَلِماتِ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ﭐلْعَذْبَةِ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ﭐلَّتي أَنْشَدَها ﭐلتَّلاميذُ.</a:t>
            </a:r>
          </a:p>
        </p:txBody>
      </p:sp>
    </p:spTree>
    <p:extLst>
      <p:ext uri="{BB962C8B-B14F-4D97-AF65-F5344CB8AC3E}">
        <p14:creationId xmlns:p14="http://schemas.microsoft.com/office/powerpoint/2010/main" val="1864942298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A7AD5C-1A7A-00ED-191A-2045FBAB7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04BF6CD9-8920-19C5-82C5-D46D27170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يقدم لنا جوابه عن السؤال الثالث؟ هل أنتم متفقون؟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9560F52-C5FF-352C-14CD-E145C2B0646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A306D87-8180-270A-5D8E-81A60AE164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3E79995-23EB-76A9-9B8A-2DD0654789D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4517B52-B0AB-2B2E-7A16-7F9D68AADA7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93CD8E4-A5FE-4F3D-9D1B-7050ED94DC6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88140B9-3AA3-13D8-A31E-5E94440D363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48EF6AE-84C6-3B96-A553-4B5E7220376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1C1B14C-1BE8-E5AB-FA51-E902F655E43A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89F9CF0D-EDCE-C9B5-0FE5-392136C46E7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300BECC-19FC-7E4F-DDB4-1F475106B3F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1514" y="2781484"/>
            <a:ext cx="8440972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619408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A8519B-FE7D-F293-C913-B75C986792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FF248E56-1474-C46B-2B45-6ACB778D01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إليكم اقتراحا . صححوا.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7C06CA0-783F-A33A-B680-AE3064FC01B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0D70CED-A957-DD59-3A2A-39BE1A842D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334EC9E-4A35-1413-981C-6BE195D396B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68B48EC-4BF1-CFD2-32A6-371AEDA3148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B75CFDB-68CA-C964-BD5D-F72F22256C9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56461D5-F52F-1786-3A7B-74487E07639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CF74E31-A90E-677E-FE27-C423A0CE60A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91B4FA2-0CFF-D195-5A06-F6A117034AE1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DDCF5420-48D5-C7A7-22A2-AB991FE086A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7FBB3CA-3E3A-EC8B-B9E9-448C8B4AA30B}"/>
              </a:ext>
            </a:extLst>
          </p:cNvPr>
          <p:cNvSpPr txBox="1"/>
          <p:nvPr/>
        </p:nvSpPr>
        <p:spPr>
          <a:xfrm>
            <a:off x="566426" y="3598029"/>
            <a:ext cx="8258487" cy="132343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وَقائِعِ مُسابَقَةٍ شِعْرِيَّةٍ نُظِّمَتْ في ﭐلْمَدْرَسَةِ، أَبْدَعَ فيها ﭐلتَّلاميذُ بِإِلْقاءِ قَصائِدِهِم، وَتَكْريمُ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ﭐلْفَائِزينَ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جَوٍّ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ﭐحْتِفالِيٍّ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A9432792-3DD9-ADA4-7521-B376F63F125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75295" y="2420246"/>
            <a:ext cx="4840747" cy="1172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760422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E500A3-CEE0-134E-0491-D4C51A5BAE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D0709994-8A29-0613-2A73-A64F3AAD73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،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أنجزوا الأنشطة التالية: معكم15 دقيقة للإنجاز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C230F2F-4298-784D-7974-0B64C08122C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FDF4707-6910-37ED-A89E-0E03F35155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DEA8793-8E27-C3F7-3C23-67C40E3D2C8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F17E2D6-9CEF-1F38-B6E4-9C20A249F46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15E8F66-0429-76A6-73CC-527B63B9467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C31E21F-0085-6FDC-8C97-734BECEA825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BB6830E-D37F-7F79-9086-791D65DEDE8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02BDC4B-9A53-E07D-14C2-B18AEF415153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D7BB4599-B51B-4EA4-467A-35892BD2895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4513321-A343-3004-7084-7672511610B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2373" y="1460998"/>
            <a:ext cx="6983616" cy="5036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293520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E02EAD-E658-17E2-8D9D-8A1F00CDA6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C9F7C44D-65F2-7A71-4A76-A4D808FA09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بيم الصفوف لمساعدتكم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4D0719D-1E43-CB5F-2BC6-76FBB779B03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CAEAE98-0BD7-5A30-3892-18F5299AD9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E7C4B92-6FEA-D33A-63DA-B035E7A4857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2EAEE64-C23E-E4B4-5765-D4FA0D4AE9E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C6A7119-E6F4-D7E9-705E-D811A833DE0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AB81416-13E9-635C-1329-5BF6EE7FA97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6B642F4-BD10-7C3B-EDE8-B7933D9BF06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5D704D8-1E84-9756-13F3-DEFEAA720FEE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EC8D79C2-242B-7427-B69F-9506461E665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63FC3A1-4A98-2F49-5378-A9C1A9E0ADE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2372" y="1460998"/>
            <a:ext cx="6971585" cy="5036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922454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E4B4FE-3949-A608-F463-3725E2C8CC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D4D16419-EBDD-2C1D-A897-217EF409C8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275" y="684212"/>
            <a:ext cx="6840000" cy="687387"/>
          </a:xfrm>
        </p:spPr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من يجيب عن السؤال الرابع ؟ من يقترح جوابا آخر؟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نشاط تفاعلي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F4EAAF6-70A2-D37F-BC84-5B44FA88E6B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1D1AB3B-A60D-8FAE-35D0-5E0931A6BD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0D6CB43-426D-A785-1342-5F0AA0326E3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561B4F8-4A58-6CCD-C265-31A8249F72F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66CF586-9C75-C104-961B-1138E54E107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F09A456-95DC-4DC0-8F40-6F48EB78398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1AFE029-219B-686A-1CF4-0494D74E55F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418B023-99D2-B868-5DE3-8559353C993A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2C5F9F5F-3EAA-2D0C-1CC3-BA698086A15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579A922-038F-6DAA-6397-AB7687192AF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0964" y="2346158"/>
            <a:ext cx="8191399" cy="2382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704532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D3BB66-2D8E-2BC3-52C3-A750B5DEE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FBEED42A-7AFD-97FC-3741-5E57EFA17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إليكم هذا النموذج؟ صححوا. هناك إجابات أخرى ممكنة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57D40FC-2182-86EB-DBAB-C6597CBC63C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0642CB6-CD84-355B-8BF0-F6F24144DD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BEE1E6D-CED6-F559-CD36-593400A50F6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55A292C-0425-8B33-03ED-19D02F5AB67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E22914B-7535-DABD-64C3-BDDFA9DE6F2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DDBD672-F153-ACB4-662D-146681E9E78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54591C7-8D70-DC4B-7F43-A1C4D8B6DC8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5B14343-B628-9864-A068-48F7E5A36A66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0C8F226E-7221-3438-FF20-02291F2CBA3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C8182EF-4634-0D15-6283-1949C337AD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0964" y="2346158"/>
            <a:ext cx="8191399" cy="2382253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9EC7D696-4980-3214-751E-25AFFF3A026F}"/>
              </a:ext>
            </a:extLst>
          </p:cNvPr>
          <p:cNvSpPr txBox="1"/>
          <p:nvPr/>
        </p:nvSpPr>
        <p:spPr>
          <a:xfrm>
            <a:off x="6738190" y="3817976"/>
            <a:ext cx="141006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اَلصِّغارُ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500606A-10A2-D1C9-AECC-D208B5C6FB41}"/>
              </a:ext>
            </a:extLst>
          </p:cNvPr>
          <p:cNvSpPr txBox="1"/>
          <p:nvPr/>
        </p:nvSpPr>
        <p:spPr>
          <a:xfrm>
            <a:off x="4777688" y="3879531"/>
            <a:ext cx="141151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********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38FBD3D-4499-78C8-1785-36C68F7933A6}"/>
              </a:ext>
            </a:extLst>
          </p:cNvPr>
          <p:cNvSpPr txBox="1"/>
          <p:nvPr/>
        </p:nvSpPr>
        <p:spPr>
          <a:xfrm>
            <a:off x="2956252" y="3771822"/>
            <a:ext cx="141006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اَلْفائِزون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CE06887-89DE-BF83-4FA7-5E858A13F3FC}"/>
              </a:ext>
            </a:extLst>
          </p:cNvPr>
          <p:cNvSpPr txBox="1"/>
          <p:nvPr/>
        </p:nvSpPr>
        <p:spPr>
          <a:xfrm>
            <a:off x="1069970" y="3767857"/>
            <a:ext cx="169891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اَلتِّلْميذات</a:t>
            </a:r>
            <a:endParaRPr lang="fr-MA" sz="40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84433344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4ECFC-579B-66ED-C8D8-1E0F34C864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81216BDC-95FA-2E4E-ADC8-8E8AE344E6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275" y="684212"/>
            <a:ext cx="6840000" cy="687387"/>
          </a:xfrm>
        </p:spPr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 عن السؤال الخامس ؟ من يقترح جوابا آخر؟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نشاط تفاعلي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79933BB-A5F6-FD47-E935-C1815C84578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0131B6B-0023-F521-CA82-E35A46FD68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0EEB98F-E037-A2A0-C720-FD7F62D4027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207941A-12EB-99AC-E231-951419691BA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F7B6B24-AABA-A659-CCE9-F74C91E5C95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D4DAD96-B8BF-6395-3307-D39D727B678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60E36CB-A696-54C3-DEF0-FB925FC91F5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25D46AF-DAA7-1C8E-5597-7D1DE269128D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D8D191DD-4850-6488-7316-8C76D46681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0E9D7D7-2C6C-B1A5-CADC-D4527938CB0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5169" y="2394284"/>
            <a:ext cx="8271638" cy="2758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037138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7E2A18-8BFA-8579-3501-8392C80538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EDF3AB62-5D61-748C-56AF-9A34BEA855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275" y="684212"/>
            <a:ext cx="6840000" cy="687387"/>
          </a:xfrm>
        </p:spPr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إليكم هذا النموذج؟ صححوا. </a:t>
            </a:r>
            <a:endParaRPr lang="ar-MA" sz="2400" i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0355193-868B-20AC-5AA0-EAC908F7283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6A6FD54-D2F7-4ED8-DFB5-335CEB7412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5D0E3FA-ABC7-6DBB-EC6A-ED652BC9DC8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F3F55D3-FC5D-BADC-A46F-9012F94EE9F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40C66BB-1CE6-125B-5433-93F20444EA3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E204FA7-8CBC-AE3D-4CFF-2076CE9F28D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0B6EC7E-C16C-462D-7B7E-83AFA7D8AFF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2AE85A2-AB78-BC17-2CBD-67EB8679228D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158E5F25-C000-5AEB-DB01-76FA90B0478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5C2C872-87F1-DADA-682B-DBDF00DA280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3774" y="2430379"/>
            <a:ext cx="8271638" cy="275851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CD8A003-BA7F-10B0-0477-E6B077042E77}"/>
              </a:ext>
            </a:extLst>
          </p:cNvPr>
          <p:cNvSpPr txBox="1"/>
          <p:nvPr/>
        </p:nvSpPr>
        <p:spPr>
          <a:xfrm>
            <a:off x="1254386" y="2789395"/>
            <a:ext cx="667041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كَأَنَّ ﭐلْكَلِماتِ تَتَساقَطُ كَأَوْراقِ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ﭐلْياسَمينِ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ﭐلرَّقيقَةِ</a:t>
            </a: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FR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9306877-FF2C-270E-B09F-C1C10F6A6D0D}"/>
              </a:ext>
            </a:extLst>
          </p:cNvPr>
          <p:cNvSpPr txBox="1"/>
          <p:nvPr/>
        </p:nvSpPr>
        <p:spPr>
          <a:xfrm>
            <a:off x="6936570" y="4295758"/>
            <a:ext cx="12814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اَلْكَلِماتُ</a:t>
            </a: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7A0BDDC-2DF7-AABE-1E41-10C2337F34FF}"/>
              </a:ext>
            </a:extLst>
          </p:cNvPr>
          <p:cNvSpPr txBox="1"/>
          <p:nvPr/>
        </p:nvSpPr>
        <p:spPr>
          <a:xfrm>
            <a:off x="4544915" y="4297179"/>
            <a:ext cx="21886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أَوْراقُ</a:t>
            </a: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ﭐلْياسَمينِ</a:t>
            </a: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  <a:endParaRPr lang="fr-FR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BE049A6-C494-3FE8-29A7-2E4BF11C1C3B}"/>
              </a:ext>
            </a:extLst>
          </p:cNvPr>
          <p:cNvSpPr txBox="1"/>
          <p:nvPr/>
        </p:nvSpPr>
        <p:spPr>
          <a:xfrm>
            <a:off x="2261385" y="4333274"/>
            <a:ext cx="23282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اَلسُّقوطُ</a:t>
            </a: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وَﭐلرِّقَّةُ</a:t>
            </a: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76FA275-25B7-8A73-1E9D-DC59ED8AD7DC}"/>
              </a:ext>
            </a:extLst>
          </p:cNvPr>
          <p:cNvSpPr txBox="1"/>
          <p:nvPr/>
        </p:nvSpPr>
        <p:spPr>
          <a:xfrm>
            <a:off x="926021" y="4333273"/>
            <a:ext cx="12814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كَأَنَّ</a:t>
            </a: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97900098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5A6633-2C55-598A-DC5B-153B79BE1B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FD52535D-67F8-8515-7B5A-76AFBC0528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275" y="684212"/>
            <a:ext cx="6840000" cy="687387"/>
          </a:xfrm>
        </p:spPr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 عن السؤالين السادس والسابع ؟ من يقترح جوابا آخر؟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نشاط تفاعلي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B2E82D9-91CC-A17D-8C7D-2708EEC9FC1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64BFBCE-39BB-1C33-D6DD-26760303BF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BF64A2F-EFEE-F877-E4F3-C8DF4B0B963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A4190C9-8FE3-990D-28B4-96DAFCBBF20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DA814B0-10B1-05D5-9B1F-EB482502DEC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8529D63-0185-BB3C-79FE-0DCE142219B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5B771C-6B40-A313-3E6C-55BACB1561C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70FD408-A102-0F3E-FF23-229A4DDA7506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9FE1C8DC-F9C5-F5CE-65D1-7AB8EFAC946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38935DE-1A59-8AC5-A3DD-57F0F153660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3137" y="2490538"/>
            <a:ext cx="8151049" cy="2905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978305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C32D33-B8F0-CB51-0E3F-A43C030AC3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4D40E431-B8A6-3582-84A7-76F5F90B46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275" y="684212"/>
            <a:ext cx="6840000" cy="687387"/>
          </a:xfrm>
        </p:spPr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ar-MA" sz="2400" i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4577D2D-3A22-6475-2028-627598251CF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49BFACB-4739-60DB-E5FA-516686F67C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C1F96CF-12E6-E26E-D3C5-35DFA371ED8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0D35722-5F29-1CA1-B772-02F4B88FBA0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5DACB43-98D2-62F6-5AB9-8988F846667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0C03524-CA21-4E6C-7F73-C3182715C4D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A0327A1-34D6-D270-3CA2-DDC69D668DC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D681FC2-E978-9511-6DE1-EEB0578C4F3C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651F8870-D41F-40C1-47E5-13E22D7B5CD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A9DDFBA-15C9-FBB2-D47C-735CF27374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3137" y="2490538"/>
            <a:ext cx="8151049" cy="290546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6489593-C892-5A77-CFCC-AAC8CEC865CC}"/>
              </a:ext>
            </a:extLst>
          </p:cNvPr>
          <p:cNvSpPr txBox="1"/>
          <p:nvPr/>
        </p:nvSpPr>
        <p:spPr>
          <a:xfrm>
            <a:off x="1752739" y="3478460"/>
            <a:ext cx="57652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نَعْتٌ تابِعٌ لِمَنْعوتِهِ في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ﭐلرَّفْعِ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4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65C6EF4-2059-FEA5-FC25-D236C3B47184}"/>
              </a:ext>
            </a:extLst>
          </p:cNvPr>
          <p:cNvSpPr txBox="1"/>
          <p:nvPr/>
        </p:nvSpPr>
        <p:spPr>
          <a:xfrm>
            <a:off x="1626060" y="2934599"/>
            <a:ext cx="57652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فاعِلٌ مَرْفوعٌ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بِـﭐلضَّمَّةِ</a:t>
            </a:r>
            <a:endParaRPr lang="fr-FR" sz="44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02A64CE-E7C8-5929-4309-ED1FBE8E86A3}"/>
              </a:ext>
            </a:extLst>
          </p:cNvPr>
          <p:cNvSpPr txBox="1"/>
          <p:nvPr/>
        </p:nvSpPr>
        <p:spPr>
          <a:xfrm>
            <a:off x="1288635" y="4585367"/>
            <a:ext cx="66934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فازَتِ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ﭐلشّاعِراتُ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ﭐلصّغيراتُ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بِجَوائِزَ قَيِّمَةٍ.</a:t>
            </a:r>
            <a:endParaRPr lang="fr-FR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63306911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CF985-FD44-284B-1EF4-455AC5E64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BD78FFDB-B479-91B6-318E-6F279EADDF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EF3FC7D3-16E7-32AB-47D1-DFBED1F025E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25259" y="1983798"/>
            <a:ext cx="799263" cy="792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71F05B45-4F3B-4AC0-FD76-415805DB6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/>
          <a:lstStyle/>
          <a:p>
            <a:pPr lvl="0">
              <a:defRPr/>
            </a:pPr>
            <a:r>
              <a:rPr lang="ar-MA" dirty="0">
                <a:solidFill>
                  <a:srgbClr val="424D7B"/>
                </a:solidFill>
              </a:rPr>
              <a:t>ورشة القراءة – القراءة الاثرائية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1C85B691-E8E6-CBFE-8F93-727DFAC3558A}"/>
              </a:ext>
            </a:extLst>
          </p:cNvPr>
          <p:cNvSpPr txBox="1">
            <a:spLocks/>
          </p:cNvSpPr>
          <p:nvPr/>
        </p:nvSpPr>
        <p:spPr>
          <a:xfrm>
            <a:off x="2267712" y="3158999"/>
            <a:ext cx="4964709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الفنون تتحاور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– تشخيص ولعب الأدوار.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BC60C81-D7D7-2EAD-6045-0B3B679B5792}"/>
              </a:ext>
            </a:extLst>
          </p:cNvPr>
          <p:cNvSpPr txBox="1"/>
          <p:nvPr/>
        </p:nvSpPr>
        <p:spPr>
          <a:xfrm>
            <a:off x="3903631" y="1807822"/>
            <a:ext cx="332879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  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 الإثرائية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– الحصة 4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8A26902-CB9B-E0A7-9630-544065E8BF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18925" y="956399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A1BBF32-367E-CB6A-CB4F-39B04D9930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279" y="1532399"/>
            <a:ext cx="682398" cy="785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655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B7ACAF-A68C-4C03-DF04-C9211C511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4319FB4-DF06-0E23-9F31-47A24DE65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سنواصل خلال هذه الحصة التدرب على مسرحية " الفنون تتحاور"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41FC96C-5225-A586-CE19-E8C100F9059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6218F91-16A4-8551-EB87-3B790C635AB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58342D9-EE81-F25D-5841-F338DA7FEB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41E5396-2AA7-46B9-500D-4B739C7046A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63E2E30-72A2-E844-7BC6-D1457F1F02B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0C99C2-D9E2-0727-80AA-5200934B9F2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EBA1C81-A5BD-46F4-2E74-7C2BE3751FA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9F6926D-BFDE-B878-97D5-43274511096D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4" name="Espace réservé pour une image  14">
            <a:extLst>
              <a:ext uri="{FF2B5EF4-FFF2-40B4-BE49-F238E27FC236}">
                <a16:creationId xmlns:a16="http://schemas.microsoft.com/office/drawing/2014/main" id="{757DB0B5-40DA-5904-2710-BEAC17574FF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A8B939B-D81C-9F86-11C8-BEC51DA8B5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42759" y="1368000"/>
            <a:ext cx="3536145" cy="5057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86589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D8A6E2-156D-1F49-9684-9E6439E87D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B0FB86D-7918-DA3C-D4FF-BD76BB6A64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الشخصية التي سيلعبها كل منكم؟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E366077-124D-66AA-7263-10FEFB82EF3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8C994F7-DEEE-4778-3832-59C5C54D837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1546607-7483-2950-F055-BD18435281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A106920-CB84-0141-E58D-810F636D9FD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C740E3B-03D7-8BC5-7A93-8084330B34F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CCC94AB-3047-0580-FACC-C7347306CA3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674FDA0-FDDA-8F60-17CE-CBC2120186E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D3EBB66-402F-1DEB-6345-D3AE37FD4267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4" name="Espace réservé pour une image  14">
            <a:extLst>
              <a:ext uri="{FF2B5EF4-FFF2-40B4-BE49-F238E27FC236}">
                <a16:creationId xmlns:a16="http://schemas.microsoft.com/office/drawing/2014/main" id="{5B533C7A-62D0-650F-BEAA-DFE31F36050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9AC29FC-0811-88F0-140F-20AF3C797058}"/>
              </a:ext>
            </a:extLst>
          </p:cNvPr>
          <p:cNvSpPr txBox="1"/>
          <p:nvPr/>
        </p:nvSpPr>
        <p:spPr>
          <a:xfrm>
            <a:off x="4358806" y="1368000"/>
            <a:ext cx="3382726" cy="52424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marR="0" lvl="0" indent="-74295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ts val="1000"/>
              <a:buFont typeface="+mj-lt"/>
              <a:buAutoNum type="arabicPeriod"/>
              <a:tabLst>
                <a:tab pos="457200" algn="l"/>
              </a:tabLst>
              <a:defRPr/>
            </a:pP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اَلْموسيقى</a:t>
            </a:r>
            <a:endParaRPr kumimoji="0" lang="fr-MA" sz="3600" b="1" i="0" u="none" strike="noStrike" kern="1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742950" marR="0" lvl="0" indent="-74295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ts val="1000"/>
              <a:buFont typeface="+mj-lt"/>
              <a:buAutoNum type="arabicPeriod"/>
              <a:tabLst>
                <a:tab pos="457200" algn="l"/>
              </a:tabLst>
              <a:defRPr/>
            </a:pP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اَلرَّسْمُ</a:t>
            </a:r>
            <a:r>
              <a:rPr kumimoji="0" lang="ar-SA" sz="3600" b="1" i="0" u="none" strike="noStrike" kern="1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endParaRPr kumimoji="0" lang="fr-MA" sz="3600" b="1" i="0" u="none" strike="noStrike" kern="1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742950" marR="0" lvl="0" indent="-74295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ts val="1000"/>
              <a:buFont typeface="+mj-lt"/>
              <a:buAutoNum type="arabicPeriod"/>
              <a:tabLst>
                <a:tab pos="457200" algn="l"/>
              </a:tabLst>
              <a:defRPr/>
            </a:pP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اَلْمَسْرَحُ</a:t>
            </a:r>
            <a:endParaRPr kumimoji="0" lang="fr-MA" sz="3600" b="1" i="0" u="none" strike="noStrike" kern="1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742950" marR="0" lvl="0" indent="-74295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ts val="1000"/>
              <a:buFont typeface="+mj-lt"/>
              <a:buAutoNum type="arabicPeriod"/>
              <a:tabLst>
                <a:tab pos="457200" algn="l"/>
              </a:tabLst>
              <a:defRPr/>
            </a:pP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اَلشِّعْرُ</a:t>
            </a:r>
            <a:endParaRPr kumimoji="0" lang="fr-MA" sz="3600" b="1" i="0" u="none" strike="noStrike" kern="1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742950" marR="0" lvl="0" indent="-74295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ts val="1000"/>
              <a:buFont typeface="+mj-lt"/>
              <a:buAutoNum type="arabicPeriod"/>
              <a:tabLst>
                <a:tab pos="457200" algn="l"/>
              </a:tabLst>
              <a:defRPr/>
            </a:pP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اَلْخَطُّ </a:t>
            </a:r>
            <a:r>
              <a:rPr kumimoji="0" lang="ar-S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ٱلْعَرَبِيُّ</a:t>
            </a:r>
            <a:endParaRPr kumimoji="0" lang="fr-MA" sz="3600" b="1" i="0" u="none" strike="noStrike" kern="1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742950" marR="0" lvl="0" indent="-74295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ts val="1000"/>
              <a:buFont typeface="+mj-lt"/>
              <a:buAutoNum type="arabicPeriod"/>
              <a:tabLst>
                <a:tab pos="457200" algn="l"/>
              </a:tabLst>
              <a:defRPr/>
            </a:pP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اَلرَّقْصُ </a:t>
            </a:r>
            <a:r>
              <a:rPr kumimoji="0" lang="ar-S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ٱلشَّعْبِيُّ</a:t>
            </a:r>
            <a:endParaRPr kumimoji="0" lang="fr-MA" sz="3600" b="1" i="0" u="none" strike="noStrike" kern="1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742950" marR="0" lvl="0" indent="-74295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ts val="1000"/>
              <a:buFont typeface="+mj-lt"/>
              <a:buAutoNum type="arabicPeriod"/>
              <a:tabLst>
                <a:tab pos="457200" algn="l"/>
              </a:tabLst>
              <a:defRPr/>
            </a:pP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صانِعُ ٱلْفَخّارِ</a:t>
            </a:r>
            <a:endParaRPr kumimoji="0" lang="fr-MA" sz="3600" b="1" i="0" u="none" strike="noStrike" kern="1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742950" marR="0" lvl="0" indent="-74295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ts val="1000"/>
              <a:buFont typeface="+mj-lt"/>
              <a:buAutoNum type="arabicPeriod"/>
              <a:tabLst>
                <a:tab pos="457200" algn="l"/>
              </a:tabLst>
              <a:defRPr/>
            </a:pP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مُقَدِّمُ </a:t>
            </a:r>
            <a:r>
              <a:rPr kumimoji="0" lang="ar-S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ٱلْمَسْرَحِيَّةِ</a:t>
            </a:r>
            <a:endParaRPr kumimoji="0" lang="fr-MA" sz="3600" b="1" i="0" u="none" strike="noStrike" kern="1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EAEAE440-08BA-FE85-8516-84E827C008C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36532" y="1362734"/>
            <a:ext cx="3669024" cy="5247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771634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347BD9-EBB0-3E20-9D6B-1A8F12861F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9ADA1B1-ECD9-9326-06F2-BD6336E73F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تتقدم كل مجموعة لتشخيص المسرحية أمام السبورة.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79A74F6-D694-2A88-86B3-D34C8353401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777FFD7-4F3C-5DE5-B28C-7D347DCCA64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E308D61-9514-F788-FA9A-19F7C61019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E12A2EE-3D29-475E-D8A4-A93E972BD4B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DCEBC5C-A3A3-2BFF-6C1E-E662D16A583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F555CAB-ADE1-CA9D-1951-AB1E72F933B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1A1E627-C5F2-9131-CAAF-394EE849E28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D19E0E4-D5BD-B11E-5868-75B41AD477D9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4" name="Espace réservé pour une image  14">
            <a:extLst>
              <a:ext uri="{FF2B5EF4-FFF2-40B4-BE49-F238E27FC236}">
                <a16:creationId xmlns:a16="http://schemas.microsoft.com/office/drawing/2014/main" id="{67A528F8-2A37-0BAC-8E24-E179DE6014F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AFA4854-01C9-ABAF-667E-FF616B2DECE4}"/>
              </a:ext>
            </a:extLst>
          </p:cNvPr>
          <p:cNvSpPr txBox="1"/>
          <p:nvPr/>
        </p:nvSpPr>
        <p:spPr>
          <a:xfrm>
            <a:off x="4358806" y="1368000"/>
            <a:ext cx="3382726" cy="52424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marR="0" lvl="0" indent="-74295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ts val="1000"/>
              <a:buFont typeface="+mj-lt"/>
              <a:buAutoNum type="arabicPeriod"/>
              <a:tabLst>
                <a:tab pos="457200" algn="l"/>
              </a:tabLst>
              <a:defRPr/>
            </a:pP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اَلْموسيقى</a:t>
            </a:r>
            <a:endParaRPr kumimoji="0" lang="fr-MA" sz="3600" b="1" i="0" u="none" strike="noStrike" kern="1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742950" marR="0" lvl="0" indent="-74295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ts val="1000"/>
              <a:buFont typeface="+mj-lt"/>
              <a:buAutoNum type="arabicPeriod"/>
              <a:tabLst>
                <a:tab pos="457200" algn="l"/>
              </a:tabLst>
              <a:defRPr/>
            </a:pP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اَلرَّسْمُ</a:t>
            </a:r>
            <a:r>
              <a:rPr kumimoji="0" lang="ar-SA" sz="3600" b="1" i="0" u="none" strike="noStrike" kern="1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endParaRPr kumimoji="0" lang="fr-MA" sz="3600" b="1" i="0" u="none" strike="noStrike" kern="1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742950" marR="0" lvl="0" indent="-74295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ts val="1000"/>
              <a:buFont typeface="+mj-lt"/>
              <a:buAutoNum type="arabicPeriod"/>
              <a:tabLst>
                <a:tab pos="457200" algn="l"/>
              </a:tabLst>
              <a:defRPr/>
            </a:pP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اَلْمَسْرَحُ</a:t>
            </a:r>
            <a:endParaRPr kumimoji="0" lang="fr-MA" sz="3600" b="1" i="0" u="none" strike="noStrike" kern="1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742950" marR="0" lvl="0" indent="-74295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ts val="1000"/>
              <a:buFont typeface="+mj-lt"/>
              <a:buAutoNum type="arabicPeriod"/>
              <a:tabLst>
                <a:tab pos="457200" algn="l"/>
              </a:tabLst>
              <a:defRPr/>
            </a:pP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اَلشِّعْرُ</a:t>
            </a:r>
            <a:endParaRPr kumimoji="0" lang="fr-MA" sz="3600" b="1" i="0" u="none" strike="noStrike" kern="1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742950" marR="0" lvl="0" indent="-74295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ts val="1000"/>
              <a:buFont typeface="+mj-lt"/>
              <a:buAutoNum type="arabicPeriod"/>
              <a:tabLst>
                <a:tab pos="457200" algn="l"/>
              </a:tabLst>
              <a:defRPr/>
            </a:pP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اَلْخَطُّ </a:t>
            </a:r>
            <a:r>
              <a:rPr kumimoji="0" lang="ar-S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ٱلْعَرَبِيُّ</a:t>
            </a:r>
            <a:endParaRPr kumimoji="0" lang="fr-MA" sz="3600" b="1" i="0" u="none" strike="noStrike" kern="1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742950" marR="0" lvl="0" indent="-74295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ts val="1000"/>
              <a:buFont typeface="+mj-lt"/>
              <a:buAutoNum type="arabicPeriod"/>
              <a:tabLst>
                <a:tab pos="457200" algn="l"/>
              </a:tabLst>
              <a:defRPr/>
            </a:pP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اَلرَّقْصُ </a:t>
            </a:r>
            <a:r>
              <a:rPr kumimoji="0" lang="ar-S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ٱلشَّعْبِيُّ</a:t>
            </a:r>
            <a:endParaRPr kumimoji="0" lang="fr-MA" sz="3600" b="1" i="0" u="none" strike="noStrike" kern="1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742950" marR="0" lvl="0" indent="-74295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ts val="1000"/>
              <a:buFont typeface="+mj-lt"/>
              <a:buAutoNum type="arabicPeriod"/>
              <a:tabLst>
                <a:tab pos="457200" algn="l"/>
              </a:tabLst>
              <a:defRPr/>
            </a:pP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صانِعُ ٱلْفَخّارِ</a:t>
            </a:r>
            <a:endParaRPr kumimoji="0" lang="fr-MA" sz="3600" b="1" i="0" u="none" strike="noStrike" kern="1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742950" marR="0" lvl="0" indent="-74295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ts val="1000"/>
              <a:buFont typeface="+mj-lt"/>
              <a:buAutoNum type="arabicPeriod"/>
              <a:tabLst>
                <a:tab pos="457200" algn="l"/>
              </a:tabLst>
              <a:defRPr/>
            </a:pP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مُقَدِّمُ </a:t>
            </a:r>
            <a:r>
              <a:rPr kumimoji="0" lang="ar-S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ٱلْمَسْرَحِيَّةِ</a:t>
            </a:r>
            <a:endParaRPr kumimoji="0" lang="fr-MA" sz="3600" b="1" i="0" u="none" strike="noStrike" kern="1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FCDC4C9A-0B8E-D792-0A41-DD298C14A7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36532" y="1362734"/>
            <a:ext cx="3669024" cy="5247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597223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FDA06-B23A-D621-423D-643242FEC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3">
            <a:extLst>
              <a:ext uri="{FF2B5EF4-FFF2-40B4-BE49-F238E27FC236}">
                <a16:creationId xmlns:a16="http://schemas.microsoft.com/office/drawing/2014/main" id="{B892232F-2C5A-0A9D-2250-6AC8C408FF79}"/>
              </a:ext>
            </a:extLst>
          </p:cNvPr>
          <p:cNvSpPr txBox="1">
            <a:spLocks/>
          </p:cNvSpPr>
          <p:nvPr/>
        </p:nvSpPr>
        <p:spPr>
          <a:xfrm>
            <a:off x="637196" y="1472652"/>
            <a:ext cx="7886700" cy="7200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اختتام الحصة</a:t>
            </a:r>
            <a:endParaRPr kumimoji="0" lang="fr-MA" sz="44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03101C6-BF6B-2F71-435A-2D0B8F5394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7804" y="1616652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5EEABF2-E7F5-5D49-6EB5-4C3D95BF8C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196" y="2743200"/>
            <a:ext cx="7542707" cy="249814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48532D9-994E-68F4-EFE1-BB90C48A129A}"/>
              </a:ext>
            </a:extLst>
          </p:cNvPr>
          <p:cNvSpPr txBox="1"/>
          <p:nvPr/>
        </p:nvSpPr>
        <p:spPr>
          <a:xfrm>
            <a:off x="2578720" y="3040837"/>
            <a:ext cx="4750904" cy="6047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  <a:endParaRPr kumimoji="0" lang="fr-MA" sz="36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91938188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5E8E94-55AD-263E-48C3-ABC7565644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1715AF14-1EF2-15C2-E76B-FA03D66C7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  <a:endParaRPr lang="fr-FR" sz="2400" dirty="0"/>
          </a:p>
        </p:txBody>
      </p:sp>
      <p:pic>
        <p:nvPicPr>
          <p:cNvPr id="7" name="اختتام الحصة5_1">
            <a:hlinkClick r:id="" action="ppaction://media"/>
            <a:extLst>
              <a:ext uri="{FF2B5EF4-FFF2-40B4-BE49-F238E27FC236}">
                <a16:creationId xmlns:a16="http://schemas.microsoft.com/office/drawing/2014/main" id="{07E2D7E6-3EAF-0006-7B3B-1B980B35FB2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71663" y="2439988"/>
            <a:ext cx="5400675" cy="3038475"/>
          </a:xfrm>
          <a:prstGeom prst="rect">
            <a:avLst/>
          </a:prstGeom>
        </p:spPr>
      </p:pic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EF55583-AF08-C2B5-6383-6599C8ED69E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32373" y="6241000"/>
            <a:ext cx="540000" cy="540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8F0BDE9-0EC3-9916-A553-24DB8DE75091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FEF8BCE8-EA6A-9762-D3D4-0D7C0FBBE3C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8230D68-39E9-FC1D-554B-FC0A0544774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4A90079-1A78-288F-4002-5299F3E596F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C02F445-B0FE-347A-456A-D3964F0ED6A4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7B17518-65D9-092A-F4CA-7C3D3BED9D39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955F57C-4BE8-5214-94BE-2C1D92F2CE5F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A965166-E611-AD54-4B78-8BC9EC51B60A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C05F5E7-A446-A764-A157-6DDA0013F18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992" y="690243"/>
            <a:ext cx="847392" cy="84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9176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3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C00000"/>
        </a:solidFill>
        <a:ln>
          <a:solidFill>
            <a:srgbClr val="C00000"/>
          </a:solidFill>
        </a:ln>
      </a:spPr>
      <a:bodyPr rtlCol="0" anchor="ctr"/>
      <a:lstStyle>
        <a:defPPr algn="ctr">
          <a:defRPr b="1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3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2_05- افتتاح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2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18179</TotalTime>
  <Words>1075</Words>
  <Application>Microsoft Office PowerPoint</Application>
  <PresentationFormat>Affichage à l'écran (4:3)</PresentationFormat>
  <Paragraphs>279</Paragraphs>
  <Slides>45</Slides>
  <Notes>0</Notes>
  <HiddenSlides>0</HiddenSlides>
  <MMClips>2</MMClips>
  <ScaleCrop>false</ScaleCrop>
  <HeadingPairs>
    <vt:vector size="8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11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45</vt:i4>
      </vt:variant>
    </vt:vector>
  </HeadingPairs>
  <TitlesOfParts>
    <vt:vector size="69" baseType="lpstr">
      <vt:lpstr>Sakkal Majalla</vt:lpstr>
      <vt:lpstr>Modern Love</vt:lpstr>
      <vt:lpstr>Dosis Medium</vt:lpstr>
      <vt:lpstr>Aptos</vt:lpstr>
      <vt:lpstr>Calibri Light</vt:lpstr>
      <vt:lpstr>Arial</vt:lpstr>
      <vt:lpstr>Wingdings</vt:lpstr>
      <vt:lpstr>Dosis SemiBold</vt:lpstr>
      <vt:lpstr>Microsoft Uighur</vt:lpstr>
      <vt:lpstr>Calibri</vt:lpstr>
      <vt:lpstr>Dosis ExtraBold</vt:lpstr>
      <vt:lpstr>Dosis</vt:lpstr>
      <vt:lpstr>3_Simple Light</vt:lpstr>
      <vt:lpstr>1_Thème Office</vt:lpstr>
      <vt:lpstr>01- نشاط اعتيادي</vt:lpstr>
      <vt:lpstr>2_Thème Office</vt:lpstr>
      <vt:lpstr>3_Env-Enseignant</vt:lpstr>
      <vt:lpstr>3_Thème Office</vt:lpstr>
      <vt:lpstr>1_01- نشاط اعتيادي</vt:lpstr>
      <vt:lpstr>1_Env-Enseignant</vt:lpstr>
      <vt:lpstr>3_01- نشاط اعتيادي</vt:lpstr>
      <vt:lpstr>2_05- افتتاح الحصة</vt:lpstr>
      <vt:lpstr>2_05- اختتام الحصة</vt:lpstr>
      <vt:lpstr>think-cell Slide</vt:lpstr>
      <vt:lpstr>Présentation PowerPoint</vt:lpstr>
      <vt:lpstr>Présentation PowerPoint</vt:lpstr>
      <vt:lpstr>تنظيم حصص الأسبوع الرابع</vt:lpstr>
      <vt:lpstr>هيكلة حصة اليوم</vt:lpstr>
      <vt:lpstr>  افتتاح الحصة</vt:lpstr>
      <vt:lpstr>مرحبا بكم ، سنبدأ  حصة اللغة العربية.</vt:lpstr>
      <vt:lpstr>ضعوا اللوحة على الطاولة ، الكراسة والدفتر والمقلمة في القمطر</vt:lpstr>
      <vt:lpstr>خدوا كراساتكم . الصفحة 60. سأتحقق من درجة تحكمكم من بعض التعلمات.</vt:lpstr>
      <vt:lpstr>على ألواحكم أجيبوا عن الأسئلة التالية . السؤال الأول. </vt:lpstr>
      <vt:lpstr>السؤال الثاني. </vt:lpstr>
      <vt:lpstr>السؤال الثالث : ما الفكرة الرئيسة للفقرة التالية؟</vt:lpstr>
      <vt:lpstr>عند نهاية رائز التحقق</vt:lpstr>
      <vt:lpstr>مراجعة وتوليف </vt:lpstr>
      <vt:lpstr>خدوا كراساتكم . سننجز أنشطة المراجعة و التوليف الواردة على  الصفحتين 60 و 61</vt:lpstr>
      <vt:lpstr>اِقرؤوا النص قراءة صامتة ؛لتتمكنوا من الإجابة عن أسئلة. </vt:lpstr>
      <vt:lpstr>النشاط الأول:  اضبطوا كلمات الفقرة بالشكل التام. تكتب الفقرة على السبورة.</vt:lpstr>
      <vt:lpstr>سأمر بين الصفوف لمساعدتكم</vt:lpstr>
      <vt:lpstr>من يصحح .</vt:lpstr>
      <vt:lpstr>صححوا أخطاءكم.</vt:lpstr>
      <vt:lpstr>الآن. ستجيبون عن أسئلة المعجم و الفهم.   لديكم 15دقيقة للإنجاز.</vt:lpstr>
      <vt:lpstr>معكم مهلة للتفكير. سأمر بين الصفوف لتقديم المساعدة.</vt:lpstr>
      <vt:lpstr>نصحح الان. من يجيب عن أسئلة المعجم؟ هل أنتم متفقون ؟ من يقترح جوابا آخر؟ تصحيح تفاعلي. </vt:lpstr>
      <vt:lpstr>صححوا.</vt:lpstr>
      <vt:lpstr>نواصل تصحيح أسئلة الفهم. </vt:lpstr>
      <vt:lpstr>من يجيب عن السؤال الأول؟ هل أنتم متفقون؟ </vt:lpstr>
      <vt:lpstr>صححوا.</vt:lpstr>
      <vt:lpstr>من يقدم لنا جوابه عن السؤال الثاني؟ هل أنتم متفقون؟</vt:lpstr>
      <vt:lpstr>صححوا.</vt:lpstr>
      <vt:lpstr>من يقدم لنا جوابه عن السؤال الثالث؟ هل أنتم متفقون؟</vt:lpstr>
      <vt:lpstr>إليكم اقتراحا . صححوا.</vt:lpstr>
      <vt:lpstr>الآن ، أنجزوا الأنشطة التالية: معكم15 دقيقة للإنجاز</vt:lpstr>
      <vt:lpstr>سأمر بيم الصفوف لمساعدتكم</vt:lpstr>
      <vt:lpstr>نصحح من يجيب عن السؤال الرابع ؟ من يقترح جوابا آخر؟ نشاط تفاعلي</vt:lpstr>
      <vt:lpstr>إليكم هذا النموذج؟ صححوا. هناك إجابات أخرى ممكنة</vt:lpstr>
      <vt:lpstr>من يجيب عن السؤال الخامس ؟ من يقترح جوابا آخر؟ نشاط تفاعلي</vt:lpstr>
      <vt:lpstr>إليكم هذا النموذج؟ صححوا. </vt:lpstr>
      <vt:lpstr>من يجيب عن السؤالين السادس والسابع ؟ من يقترح جوابا آخر؟ نشاط تفاعلي</vt:lpstr>
      <vt:lpstr>صححوا.</vt:lpstr>
      <vt:lpstr>ورشة القراءة – القراءة الاثرائية</vt:lpstr>
      <vt:lpstr>سنواصل خلال هذه الحصة التدرب على مسرحية " الفنون تتحاور"</vt:lpstr>
      <vt:lpstr>ما الشخصية التي سيلعبها كل منكم؟ </vt:lpstr>
      <vt:lpstr>تتقدم كل مجموعة لتشخيص المسرحية أمام السبورة. </vt:lpstr>
      <vt:lpstr>Présentation PowerPoint</vt:lpstr>
      <vt:lpstr>إلى اللقاء في الحصة المقبلة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158</cp:revision>
  <dcterms:created xsi:type="dcterms:W3CDTF">2023-09-20T21:35:22Z</dcterms:created>
  <dcterms:modified xsi:type="dcterms:W3CDTF">2026-02-24T19:45:12Z</dcterms:modified>
</cp:coreProperties>
</file>