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3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4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5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6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7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8.xml" ContentType="application/vnd.openxmlformats-officedocument.theme+xml"/>
  <Override PartName="/ppt/slideLayouts/slideLayout149.xml" ContentType="application/vnd.openxmlformats-officedocument.presentationml.slideLayout+xml"/>
  <Override PartName="/ppt/theme/theme9.xml" ContentType="application/vnd.openxmlformats-officedocument.theme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theme/theme10.xml" ContentType="application/vnd.openxmlformats-officedocument.theme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theme/theme11.xml" ContentType="application/vnd.openxmlformats-officedocument.theme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theme/theme12.xml" ContentType="application/vnd.openxmlformats-officedocument.theme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theme/theme13.xml" ContentType="application/vnd.openxmlformats-officedocument.theme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7" r:id="rId1"/>
    <p:sldMasterId id="2147483700" r:id="rId2"/>
    <p:sldMasterId id="2147483723" r:id="rId3"/>
    <p:sldMasterId id="2147483746" r:id="rId4"/>
    <p:sldMasterId id="2147483769" r:id="rId5"/>
    <p:sldMasterId id="2147483794" r:id="rId6"/>
    <p:sldMasterId id="2147483804" r:id="rId7"/>
    <p:sldMasterId id="2147483827" r:id="rId8"/>
    <p:sldMasterId id="2147483842" r:id="rId9"/>
    <p:sldMasterId id="2147483845" r:id="rId10"/>
    <p:sldMasterId id="2147483869" r:id="rId11"/>
    <p:sldMasterId id="2147483894" r:id="rId12"/>
    <p:sldMasterId id="2147483909" r:id="rId13"/>
    <p:sldMasterId id="2147483932" r:id="rId14"/>
  </p:sldMasterIdLst>
  <p:notesMasterIdLst>
    <p:notesMasterId r:id="rId68"/>
  </p:notesMasterIdLst>
  <p:sldIdLst>
    <p:sldId id="2147482763" r:id="rId15"/>
    <p:sldId id="2147482632" r:id="rId16"/>
    <p:sldId id="2147482463" r:id="rId17"/>
    <p:sldId id="2147482697" r:id="rId18"/>
    <p:sldId id="2147482705" r:id="rId19"/>
    <p:sldId id="2147482706" r:id="rId20"/>
    <p:sldId id="2147482464" r:id="rId21"/>
    <p:sldId id="2147482600" r:id="rId22"/>
    <p:sldId id="2147482602" r:id="rId23"/>
    <p:sldId id="2134807034" r:id="rId24"/>
    <p:sldId id="2134807036" r:id="rId25"/>
    <p:sldId id="2147482514" r:id="rId26"/>
    <p:sldId id="2147482749" r:id="rId27"/>
    <p:sldId id="2147482750" r:id="rId28"/>
    <p:sldId id="2147482702" r:id="rId29"/>
    <p:sldId id="2147482604" r:id="rId30"/>
    <p:sldId id="2147482605" r:id="rId31"/>
    <p:sldId id="2147482606" r:id="rId32"/>
    <p:sldId id="2147482607" r:id="rId33"/>
    <p:sldId id="2147482608" r:id="rId34"/>
    <p:sldId id="2147482609" r:id="rId35"/>
    <p:sldId id="2147482610" r:id="rId36"/>
    <p:sldId id="2147482611" r:id="rId37"/>
    <p:sldId id="2147482613" r:id="rId38"/>
    <p:sldId id="2147482751" r:id="rId39"/>
    <p:sldId id="2147482703" r:id="rId40"/>
    <p:sldId id="2147482614" r:id="rId41"/>
    <p:sldId id="2147482752" r:id="rId42"/>
    <p:sldId id="2147482753" r:id="rId43"/>
    <p:sldId id="2147482754" r:id="rId44"/>
    <p:sldId id="2147482617" r:id="rId45"/>
    <p:sldId id="2147482756" r:id="rId46"/>
    <p:sldId id="2147482618" r:id="rId47"/>
    <p:sldId id="2147482599" r:id="rId48"/>
    <p:sldId id="2147482757" r:id="rId49"/>
    <p:sldId id="2147482758" r:id="rId50"/>
    <p:sldId id="2147482759" r:id="rId51"/>
    <p:sldId id="2147482762" r:id="rId52"/>
    <p:sldId id="2147482761" r:id="rId53"/>
    <p:sldId id="2134807109" r:id="rId54"/>
    <p:sldId id="2147482619" r:id="rId55"/>
    <p:sldId id="2147482738" r:id="rId56"/>
    <p:sldId id="2147482739" r:id="rId57"/>
    <p:sldId id="2147482740" r:id="rId58"/>
    <p:sldId id="2147482741" r:id="rId59"/>
    <p:sldId id="2147482742" r:id="rId60"/>
    <p:sldId id="2147482743" r:id="rId61"/>
    <p:sldId id="2147482744" r:id="rId62"/>
    <p:sldId id="2147482503" r:id="rId63"/>
    <p:sldId id="2147482626" r:id="rId64"/>
    <p:sldId id="2147482726" r:id="rId65"/>
    <p:sldId id="2147482628" r:id="rId66"/>
    <p:sldId id="2147482634" r:id="rId67"/>
  </p:sldIdLst>
  <p:sldSz cx="9144000" cy="6858000" type="screen4x3"/>
  <p:notesSz cx="6858000" cy="9144000"/>
  <p:embeddedFontLst>
    <p:embeddedFont>
      <p:font typeface="Dosis" pitchFamily="2" charset="0"/>
      <p:regular r:id="rId69"/>
      <p:bold r:id="rId70"/>
    </p:embeddedFont>
    <p:embeddedFont>
      <p:font typeface="Dosis ExtraBold" pitchFamily="2" charset="0"/>
      <p:bold r:id="rId71"/>
    </p:embeddedFont>
    <p:embeddedFont>
      <p:font typeface="Dosis Medium" pitchFamily="2" charset="0"/>
      <p:regular r:id="rId72"/>
    </p:embeddedFont>
    <p:embeddedFont>
      <p:font typeface="Dosis SemiBold" pitchFamily="2" charset="0"/>
      <p:bold r:id="rId73"/>
    </p:embeddedFont>
    <p:embeddedFont>
      <p:font typeface="Microsoft Uighur" panose="02000000000000000000" pitchFamily="2" charset="-78"/>
      <p:regular r:id="rId74"/>
      <p:bold r:id="rId75"/>
    </p:embeddedFont>
    <p:embeddedFont>
      <p:font typeface="Modern Love" panose="04090805081005020601" pitchFamily="82" charset="0"/>
      <p:regular r:id="rId76"/>
    </p:embeddedFont>
    <p:embeddedFont>
      <p:font typeface="Sakkal Majalla" panose="02000000000000000000" pitchFamily="2" charset="-78"/>
      <p:regular r:id="rId77"/>
      <p:bold r:id="rId7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0097B2"/>
    <a:srgbClr val="00ACA4"/>
    <a:srgbClr val="1E3F48"/>
    <a:srgbClr val="7FB9BE"/>
    <a:srgbClr val="D6E9EA"/>
    <a:srgbClr val="70B1B6"/>
    <a:srgbClr val="106585"/>
    <a:srgbClr val="C3D21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1024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2.xml"/><Relationship Id="rId21" Type="http://schemas.openxmlformats.org/officeDocument/2006/relationships/slide" Target="slides/slide7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63" Type="http://schemas.openxmlformats.org/officeDocument/2006/relationships/slide" Target="slides/slide49.xml"/><Relationship Id="rId68" Type="http://schemas.openxmlformats.org/officeDocument/2006/relationships/notesMaster" Target="notesMasters/notesMaster1.xml"/><Relationship Id="rId16" Type="http://schemas.openxmlformats.org/officeDocument/2006/relationships/slide" Target="slides/slide2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53" Type="http://schemas.openxmlformats.org/officeDocument/2006/relationships/slide" Target="slides/slide39.xml"/><Relationship Id="rId58" Type="http://schemas.openxmlformats.org/officeDocument/2006/relationships/slide" Target="slides/slide44.xml"/><Relationship Id="rId74" Type="http://schemas.openxmlformats.org/officeDocument/2006/relationships/font" Target="fonts/font6.fntdata"/><Relationship Id="rId79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7.xml"/><Relationship Id="rId82" Type="http://schemas.openxmlformats.org/officeDocument/2006/relationships/tableStyles" Target="tableStyles.xml"/><Relationship Id="rId19" Type="http://schemas.openxmlformats.org/officeDocument/2006/relationships/slide" Target="slides/slide5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56" Type="http://schemas.openxmlformats.org/officeDocument/2006/relationships/slide" Target="slides/slide42.xml"/><Relationship Id="rId64" Type="http://schemas.openxmlformats.org/officeDocument/2006/relationships/slide" Target="slides/slide50.xml"/><Relationship Id="rId69" Type="http://schemas.openxmlformats.org/officeDocument/2006/relationships/font" Target="fonts/font1.fntdata"/><Relationship Id="rId77" Type="http://schemas.openxmlformats.org/officeDocument/2006/relationships/font" Target="fonts/font9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7.xml"/><Relationship Id="rId72" Type="http://schemas.openxmlformats.org/officeDocument/2006/relationships/font" Target="fonts/font4.fntdata"/><Relationship Id="rId80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slide" Target="slides/slide32.xml"/><Relationship Id="rId59" Type="http://schemas.openxmlformats.org/officeDocument/2006/relationships/slide" Target="slides/slide45.xml"/><Relationship Id="rId67" Type="http://schemas.openxmlformats.org/officeDocument/2006/relationships/slide" Target="slides/slide53.xml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54" Type="http://schemas.openxmlformats.org/officeDocument/2006/relationships/slide" Target="slides/slide40.xml"/><Relationship Id="rId62" Type="http://schemas.openxmlformats.org/officeDocument/2006/relationships/slide" Target="slides/slide48.xml"/><Relationship Id="rId70" Type="http://schemas.openxmlformats.org/officeDocument/2006/relationships/font" Target="fonts/font2.fntdata"/><Relationship Id="rId75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Relationship Id="rId57" Type="http://schemas.openxmlformats.org/officeDocument/2006/relationships/slide" Target="slides/slide43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slide" Target="slides/slide38.xml"/><Relationship Id="rId60" Type="http://schemas.openxmlformats.org/officeDocument/2006/relationships/slide" Target="slides/slide46.xml"/><Relationship Id="rId65" Type="http://schemas.openxmlformats.org/officeDocument/2006/relationships/slide" Target="slides/slide51.xml"/><Relationship Id="rId73" Type="http://schemas.openxmlformats.org/officeDocument/2006/relationships/font" Target="fonts/font5.fntdata"/><Relationship Id="rId78" Type="http://schemas.openxmlformats.org/officeDocument/2006/relationships/font" Target="fonts/font10.fntdata"/><Relationship Id="rId8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39" Type="http://schemas.openxmlformats.org/officeDocument/2006/relationships/slide" Target="slides/slide25.xml"/><Relationship Id="rId34" Type="http://schemas.openxmlformats.org/officeDocument/2006/relationships/slide" Target="slides/slide20.xml"/><Relationship Id="rId50" Type="http://schemas.openxmlformats.org/officeDocument/2006/relationships/slide" Target="slides/slide36.xml"/><Relationship Id="rId55" Type="http://schemas.openxmlformats.org/officeDocument/2006/relationships/slide" Target="slides/slide41.xml"/><Relationship Id="rId76" Type="http://schemas.openxmlformats.org/officeDocument/2006/relationships/font" Target="fonts/font8.fntdata"/><Relationship Id="rId7" Type="http://schemas.openxmlformats.org/officeDocument/2006/relationships/slideMaster" Target="slideMasters/slideMaster7.xml"/><Relationship Id="rId71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5.xml"/><Relationship Id="rId24" Type="http://schemas.openxmlformats.org/officeDocument/2006/relationships/slide" Target="slides/slide10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66" Type="http://schemas.openxmlformats.org/officeDocument/2006/relationships/slide" Target="slides/slide5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png"/></Relationships>
</file>

<file path=ppt/slideLayouts/_rels/slideLayout1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png"/></Relationships>
</file>

<file path=ppt/slideLayouts/_rels/slideLayout1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20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4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20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42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20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4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20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20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20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20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0.png"/><Relationship Id="rId5" Type="http://schemas.microsoft.com/office/2007/relationships/hdphoto" Target="../media/hdphoto4.wdp"/><Relationship Id="rId4" Type="http://schemas.openxmlformats.org/officeDocument/2006/relationships/image" Target="../media/image20.png"/><Relationship Id="rId9" Type="http://schemas.microsoft.com/office/2007/relationships/hdphoto" Target="../media/hdphoto2.wdp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5.png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1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1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1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27.png"/><Relationship Id="rId5" Type="http://schemas.microsoft.com/office/2007/relationships/hdphoto" Target="../media/hdphoto4.wdp"/><Relationship Id="rId4" Type="http://schemas.openxmlformats.org/officeDocument/2006/relationships/image" Target="../media/image26.png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5.png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5.png"/></Relationships>
</file>

<file path=ppt/slideLayouts/_rels/slideLayout2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4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804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6544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3724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7186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6324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5359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280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7284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4981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5326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67460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5207049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701840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9485433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037309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7879333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7347976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0840266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533204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669389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9811146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5913071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1162196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8427855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0508970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1426617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3348985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3482697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4108208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694750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463274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4062779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1951905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09843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7451585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5350826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4106119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050677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0227632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436750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6629114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7542083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7811265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8858153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94880211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879065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0725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7216942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7749318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1604485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3827483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9376308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6847802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6132754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6514355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507218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3681957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0750670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524068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0980943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5815540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468793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0099781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3617009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6891210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7194112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9462561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2648716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7571328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953424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8977433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212657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084183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834756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424520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5110187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3820672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7920217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9885057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19766627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3922109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3764278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7010343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3439796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6152354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952445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454090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8115949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7736944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0573443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7844248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059887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8402246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6893583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287766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0565208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966391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6688922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9050584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4365742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3339988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0053461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102610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0867399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3186121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3229492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9823235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0647190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3797512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2180945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0300852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2102614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1394605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832844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786769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2989651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6856708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8634988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7640002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848047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9698308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4081075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6243766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6799878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1091250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8993370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0586715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667429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6460445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5670164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6772665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2756345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1967845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067680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1677499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7803773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6878553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99558130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732302524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3602136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6159687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5007744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5795979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6344928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1010779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8922079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2711888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609653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9091857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1676233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8231282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1142438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739277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2055807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1647382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928200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769349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600464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4666356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8639666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2017394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1357317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1534649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7275817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7594701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523852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8340345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2355438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2787589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634388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4851043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1345637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6230789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2930036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7901343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45865469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1904615440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3713361684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4115634160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354087718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1172054253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58230722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5535326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9740717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1087361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1557292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1503416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3132196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15341363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4475373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9443457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7152590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3411303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961997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6023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41510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7986151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3537332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7811185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0026199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4905966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4470956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6837927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448397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5116277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9473222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7831309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03302877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9100675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4526709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9074336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6413715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8642144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2011698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0576941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2124529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553904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5563701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8488568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611252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7732706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5453905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238671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4131818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9051674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2573779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443584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6757106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4959962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9139922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649357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6357997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0227530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3570686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1568937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2608949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7014722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285980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5706641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015098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9665120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603462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0992702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9273730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8474421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5154578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8456986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9111464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7573831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1319590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5628534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606700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7749550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2270511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0698259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55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5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59.xml"/><Relationship Id="rId21" Type="http://schemas.openxmlformats.org/officeDocument/2006/relationships/slideLayout" Target="../slideLayouts/slideLayout77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slideLayout" Target="../slideLayouts/slideLayout73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72.xml"/><Relationship Id="rId20" Type="http://schemas.openxmlformats.org/officeDocument/2006/relationships/slideLayout" Target="../slideLayouts/slideLayout76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23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66.xml"/><Relationship Id="rId19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Relationship Id="rId22" Type="http://schemas.openxmlformats.org/officeDocument/2006/relationships/slideLayout" Target="../slideLayouts/slideLayout7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slideLayout" Target="../slideLayouts/slideLayout92.xml"/><Relationship Id="rId18" Type="http://schemas.openxmlformats.org/officeDocument/2006/relationships/slideLayout" Target="../slideLayouts/slideLayout97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82.xml"/><Relationship Id="rId21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17" Type="http://schemas.openxmlformats.org/officeDocument/2006/relationships/slideLayout" Target="../slideLayouts/slideLayout96.xml"/><Relationship Id="rId25" Type="http://schemas.openxmlformats.org/officeDocument/2006/relationships/theme" Target="../theme/theme5.xml"/><Relationship Id="rId2" Type="http://schemas.openxmlformats.org/officeDocument/2006/relationships/slideLayout" Target="../slideLayouts/slideLayout81.xml"/><Relationship Id="rId16" Type="http://schemas.openxmlformats.org/officeDocument/2006/relationships/slideLayout" Target="../slideLayouts/slideLayout95.xml"/><Relationship Id="rId20" Type="http://schemas.openxmlformats.org/officeDocument/2006/relationships/slideLayout" Target="../slideLayouts/slideLayout99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24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84.xml"/><Relationship Id="rId15" Type="http://schemas.openxmlformats.org/officeDocument/2006/relationships/slideLayout" Target="../slideLayouts/slideLayout94.xml"/><Relationship Id="rId23" Type="http://schemas.openxmlformats.org/officeDocument/2006/relationships/slideLayout" Target="../slideLayouts/slideLayout102.xml"/><Relationship Id="rId10" Type="http://schemas.openxmlformats.org/officeDocument/2006/relationships/slideLayout" Target="../slideLayouts/slideLayout89.xml"/><Relationship Id="rId19" Type="http://schemas.openxmlformats.org/officeDocument/2006/relationships/slideLayout" Target="../slideLayouts/slideLayout98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slideLayout" Target="../slideLayouts/slideLayout93.xml"/><Relationship Id="rId22" Type="http://schemas.openxmlformats.org/officeDocument/2006/relationships/slideLayout" Target="../slideLayouts/slideLayout10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108.xml"/><Relationship Id="rId15" Type="http://schemas.openxmlformats.org/officeDocument/2006/relationships/image" Target="../media/image15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Relationship Id="rId14" Type="http://schemas.openxmlformats.org/officeDocument/2006/relationships/image" Target="../media/image14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13" Type="http://schemas.openxmlformats.org/officeDocument/2006/relationships/slideLayout" Target="../slideLayouts/slideLayout125.xml"/><Relationship Id="rId18" Type="http://schemas.openxmlformats.org/officeDocument/2006/relationships/slideLayout" Target="../slideLayouts/slideLayout130.xml"/><Relationship Id="rId26" Type="http://schemas.openxmlformats.org/officeDocument/2006/relationships/image" Target="../media/image17.png"/><Relationship Id="rId3" Type="http://schemas.openxmlformats.org/officeDocument/2006/relationships/slideLayout" Target="../slideLayouts/slideLayout115.xml"/><Relationship Id="rId21" Type="http://schemas.openxmlformats.org/officeDocument/2006/relationships/slideLayout" Target="../slideLayouts/slideLayout133.xml"/><Relationship Id="rId7" Type="http://schemas.openxmlformats.org/officeDocument/2006/relationships/slideLayout" Target="../slideLayouts/slideLayout119.xml"/><Relationship Id="rId12" Type="http://schemas.openxmlformats.org/officeDocument/2006/relationships/slideLayout" Target="../slideLayouts/slideLayout124.xml"/><Relationship Id="rId17" Type="http://schemas.openxmlformats.org/officeDocument/2006/relationships/slideLayout" Target="../slideLayouts/slideLayout129.xml"/><Relationship Id="rId25" Type="http://schemas.openxmlformats.org/officeDocument/2006/relationships/image" Target="../media/image16.png"/><Relationship Id="rId2" Type="http://schemas.openxmlformats.org/officeDocument/2006/relationships/slideLayout" Target="../slideLayouts/slideLayout114.xml"/><Relationship Id="rId16" Type="http://schemas.openxmlformats.org/officeDocument/2006/relationships/slideLayout" Target="../slideLayouts/slideLayout128.xml"/><Relationship Id="rId20" Type="http://schemas.openxmlformats.org/officeDocument/2006/relationships/slideLayout" Target="../slideLayouts/slideLayout132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17.xml"/><Relationship Id="rId15" Type="http://schemas.openxmlformats.org/officeDocument/2006/relationships/slideLayout" Target="../slideLayouts/slideLayout127.xml"/><Relationship Id="rId23" Type="http://schemas.openxmlformats.org/officeDocument/2006/relationships/theme" Target="../theme/theme7.xml"/><Relationship Id="rId28" Type="http://schemas.openxmlformats.org/officeDocument/2006/relationships/image" Target="../media/image19.png"/><Relationship Id="rId10" Type="http://schemas.openxmlformats.org/officeDocument/2006/relationships/slideLayout" Target="../slideLayouts/slideLayout122.xml"/><Relationship Id="rId19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Relationship Id="rId14" Type="http://schemas.openxmlformats.org/officeDocument/2006/relationships/slideLayout" Target="../slideLayouts/slideLayout126.xml"/><Relationship Id="rId22" Type="http://schemas.openxmlformats.org/officeDocument/2006/relationships/slideLayout" Target="../slideLayouts/slideLayout134.xml"/><Relationship Id="rId27" Type="http://schemas.openxmlformats.org/officeDocument/2006/relationships/image" Target="../media/image18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7.xml"/><Relationship Id="rId3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6.xml"/><Relationship Id="rId2" Type="http://schemas.openxmlformats.org/officeDocument/2006/relationships/slideLayout" Target="../slideLayouts/slideLayout136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5" Type="http://schemas.openxmlformats.org/officeDocument/2006/relationships/slideLayout" Target="../slideLayouts/slideLayout139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Relationship Id="rId14" Type="http://schemas.openxmlformats.org/officeDocument/2006/relationships/slideLayout" Target="../slideLayouts/slideLayout14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4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7.xml"/><Relationship Id="rId13" Type="http://schemas.openxmlformats.org/officeDocument/2006/relationships/slideLayout" Target="../slideLayouts/slideLayout162.xml"/><Relationship Id="rId18" Type="http://schemas.openxmlformats.org/officeDocument/2006/relationships/slideLayout" Target="../slideLayouts/slideLayout167.xml"/><Relationship Id="rId3" Type="http://schemas.openxmlformats.org/officeDocument/2006/relationships/slideLayout" Target="../slideLayouts/slideLayout152.xml"/><Relationship Id="rId21" Type="http://schemas.openxmlformats.org/officeDocument/2006/relationships/slideLayout" Target="../slideLayouts/slideLayout170.xml"/><Relationship Id="rId7" Type="http://schemas.openxmlformats.org/officeDocument/2006/relationships/slideLayout" Target="../slideLayouts/slideLayout156.xml"/><Relationship Id="rId12" Type="http://schemas.openxmlformats.org/officeDocument/2006/relationships/slideLayout" Target="../slideLayouts/slideLayout161.xml"/><Relationship Id="rId17" Type="http://schemas.openxmlformats.org/officeDocument/2006/relationships/slideLayout" Target="../slideLayouts/slideLayout166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51.xml"/><Relationship Id="rId16" Type="http://schemas.openxmlformats.org/officeDocument/2006/relationships/slideLayout" Target="../slideLayouts/slideLayout165.xml"/><Relationship Id="rId20" Type="http://schemas.openxmlformats.org/officeDocument/2006/relationships/slideLayout" Target="../slideLayouts/slideLayout169.xml"/><Relationship Id="rId1" Type="http://schemas.openxmlformats.org/officeDocument/2006/relationships/slideLayout" Target="../slideLayouts/slideLayout150.xml"/><Relationship Id="rId6" Type="http://schemas.openxmlformats.org/officeDocument/2006/relationships/slideLayout" Target="../slideLayouts/slideLayout155.xml"/><Relationship Id="rId11" Type="http://schemas.openxmlformats.org/officeDocument/2006/relationships/slideLayout" Target="../slideLayouts/slideLayout160.xml"/><Relationship Id="rId24" Type="http://schemas.openxmlformats.org/officeDocument/2006/relationships/theme" Target="../theme/theme10.xml"/><Relationship Id="rId5" Type="http://schemas.openxmlformats.org/officeDocument/2006/relationships/slideLayout" Target="../slideLayouts/slideLayout154.xml"/><Relationship Id="rId15" Type="http://schemas.openxmlformats.org/officeDocument/2006/relationships/slideLayout" Target="../slideLayouts/slideLayout164.xml"/><Relationship Id="rId23" Type="http://schemas.openxmlformats.org/officeDocument/2006/relationships/slideLayout" Target="../slideLayouts/slideLayout172.xml"/><Relationship Id="rId10" Type="http://schemas.openxmlformats.org/officeDocument/2006/relationships/slideLayout" Target="../slideLayouts/slideLayout159.xml"/><Relationship Id="rId19" Type="http://schemas.openxmlformats.org/officeDocument/2006/relationships/slideLayout" Target="../slideLayouts/slideLayout168.xml"/><Relationship Id="rId4" Type="http://schemas.openxmlformats.org/officeDocument/2006/relationships/slideLayout" Target="../slideLayouts/slideLayout153.xml"/><Relationship Id="rId9" Type="http://schemas.openxmlformats.org/officeDocument/2006/relationships/slideLayout" Target="../slideLayouts/slideLayout158.xml"/><Relationship Id="rId14" Type="http://schemas.openxmlformats.org/officeDocument/2006/relationships/slideLayout" Target="../slideLayouts/slideLayout163.xml"/><Relationship Id="rId22" Type="http://schemas.openxmlformats.org/officeDocument/2006/relationships/slideLayout" Target="../slideLayouts/slideLayout171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0.xml"/><Relationship Id="rId13" Type="http://schemas.openxmlformats.org/officeDocument/2006/relationships/slideLayout" Target="../slideLayouts/slideLayout185.xml"/><Relationship Id="rId18" Type="http://schemas.openxmlformats.org/officeDocument/2006/relationships/slideLayout" Target="../slideLayouts/slideLayout190.xml"/><Relationship Id="rId26" Type="http://schemas.openxmlformats.org/officeDocument/2006/relationships/image" Target="../media/image21.jpg"/><Relationship Id="rId3" Type="http://schemas.openxmlformats.org/officeDocument/2006/relationships/slideLayout" Target="../slideLayouts/slideLayout175.xml"/><Relationship Id="rId21" Type="http://schemas.openxmlformats.org/officeDocument/2006/relationships/slideLayout" Target="../slideLayouts/slideLayout193.xml"/><Relationship Id="rId7" Type="http://schemas.openxmlformats.org/officeDocument/2006/relationships/slideLayout" Target="../slideLayouts/slideLayout179.xml"/><Relationship Id="rId12" Type="http://schemas.openxmlformats.org/officeDocument/2006/relationships/slideLayout" Target="../slideLayouts/slideLayout184.xml"/><Relationship Id="rId17" Type="http://schemas.openxmlformats.org/officeDocument/2006/relationships/slideLayout" Target="../slideLayouts/slideLayout189.xml"/><Relationship Id="rId25" Type="http://schemas.openxmlformats.org/officeDocument/2006/relationships/theme" Target="../theme/theme11.xml"/><Relationship Id="rId2" Type="http://schemas.openxmlformats.org/officeDocument/2006/relationships/slideLayout" Target="../slideLayouts/slideLayout174.xml"/><Relationship Id="rId16" Type="http://schemas.openxmlformats.org/officeDocument/2006/relationships/slideLayout" Target="../slideLayouts/slideLayout188.xml"/><Relationship Id="rId20" Type="http://schemas.openxmlformats.org/officeDocument/2006/relationships/slideLayout" Target="../slideLayouts/slideLayout192.xml"/><Relationship Id="rId1" Type="http://schemas.openxmlformats.org/officeDocument/2006/relationships/slideLayout" Target="../slideLayouts/slideLayout173.xml"/><Relationship Id="rId6" Type="http://schemas.openxmlformats.org/officeDocument/2006/relationships/slideLayout" Target="../slideLayouts/slideLayout178.xml"/><Relationship Id="rId11" Type="http://schemas.openxmlformats.org/officeDocument/2006/relationships/slideLayout" Target="../slideLayouts/slideLayout183.xml"/><Relationship Id="rId24" Type="http://schemas.openxmlformats.org/officeDocument/2006/relationships/slideLayout" Target="../slideLayouts/slideLayout196.xml"/><Relationship Id="rId5" Type="http://schemas.openxmlformats.org/officeDocument/2006/relationships/slideLayout" Target="../slideLayouts/slideLayout177.xml"/><Relationship Id="rId15" Type="http://schemas.openxmlformats.org/officeDocument/2006/relationships/slideLayout" Target="../slideLayouts/slideLayout187.xml"/><Relationship Id="rId23" Type="http://schemas.openxmlformats.org/officeDocument/2006/relationships/slideLayout" Target="../slideLayouts/slideLayout195.xml"/><Relationship Id="rId10" Type="http://schemas.openxmlformats.org/officeDocument/2006/relationships/slideLayout" Target="../slideLayouts/slideLayout182.xml"/><Relationship Id="rId19" Type="http://schemas.openxmlformats.org/officeDocument/2006/relationships/slideLayout" Target="../slideLayouts/slideLayout191.xml"/><Relationship Id="rId4" Type="http://schemas.openxmlformats.org/officeDocument/2006/relationships/slideLayout" Target="../slideLayouts/slideLayout176.xml"/><Relationship Id="rId9" Type="http://schemas.openxmlformats.org/officeDocument/2006/relationships/slideLayout" Target="../slideLayouts/slideLayout181.xml"/><Relationship Id="rId14" Type="http://schemas.openxmlformats.org/officeDocument/2006/relationships/slideLayout" Target="../slideLayouts/slideLayout186.xml"/><Relationship Id="rId22" Type="http://schemas.openxmlformats.org/officeDocument/2006/relationships/slideLayout" Target="../slideLayouts/slideLayout194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4.xml"/><Relationship Id="rId13" Type="http://schemas.openxmlformats.org/officeDocument/2006/relationships/slideLayout" Target="../slideLayouts/slideLayout209.xml"/><Relationship Id="rId3" Type="http://schemas.openxmlformats.org/officeDocument/2006/relationships/slideLayout" Target="../slideLayouts/slideLayout199.xml"/><Relationship Id="rId7" Type="http://schemas.openxmlformats.org/officeDocument/2006/relationships/slideLayout" Target="../slideLayouts/slideLayout203.xml"/><Relationship Id="rId12" Type="http://schemas.openxmlformats.org/officeDocument/2006/relationships/slideLayout" Target="../slideLayouts/slideLayout208.xml"/><Relationship Id="rId2" Type="http://schemas.openxmlformats.org/officeDocument/2006/relationships/slideLayout" Target="../slideLayouts/slideLayout198.xml"/><Relationship Id="rId1" Type="http://schemas.openxmlformats.org/officeDocument/2006/relationships/slideLayout" Target="../slideLayouts/slideLayout197.xml"/><Relationship Id="rId6" Type="http://schemas.openxmlformats.org/officeDocument/2006/relationships/slideLayout" Target="../slideLayouts/slideLayout202.xml"/><Relationship Id="rId11" Type="http://schemas.openxmlformats.org/officeDocument/2006/relationships/slideLayout" Target="../slideLayouts/slideLayout207.xml"/><Relationship Id="rId5" Type="http://schemas.openxmlformats.org/officeDocument/2006/relationships/slideLayout" Target="../slideLayouts/slideLayout201.xml"/><Relationship Id="rId15" Type="http://schemas.openxmlformats.org/officeDocument/2006/relationships/theme" Target="../theme/theme12.xml"/><Relationship Id="rId10" Type="http://schemas.openxmlformats.org/officeDocument/2006/relationships/slideLayout" Target="../slideLayouts/slideLayout206.xml"/><Relationship Id="rId4" Type="http://schemas.openxmlformats.org/officeDocument/2006/relationships/slideLayout" Target="../slideLayouts/slideLayout200.xml"/><Relationship Id="rId9" Type="http://schemas.openxmlformats.org/officeDocument/2006/relationships/slideLayout" Target="../slideLayouts/slideLayout205.xml"/><Relationship Id="rId14" Type="http://schemas.openxmlformats.org/officeDocument/2006/relationships/slideLayout" Target="../slideLayouts/slideLayout21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8.xml"/><Relationship Id="rId13" Type="http://schemas.openxmlformats.org/officeDocument/2006/relationships/slideLayout" Target="../slideLayouts/slideLayout223.xml"/><Relationship Id="rId18" Type="http://schemas.openxmlformats.org/officeDocument/2006/relationships/slideLayout" Target="../slideLayouts/slideLayout228.xml"/><Relationship Id="rId3" Type="http://schemas.openxmlformats.org/officeDocument/2006/relationships/slideLayout" Target="../slideLayouts/slideLayout213.xml"/><Relationship Id="rId21" Type="http://schemas.openxmlformats.org/officeDocument/2006/relationships/slideLayout" Target="../slideLayouts/slideLayout231.xml"/><Relationship Id="rId7" Type="http://schemas.openxmlformats.org/officeDocument/2006/relationships/slideLayout" Target="../slideLayouts/slideLayout217.xml"/><Relationship Id="rId12" Type="http://schemas.openxmlformats.org/officeDocument/2006/relationships/slideLayout" Target="../slideLayouts/slideLayout222.xml"/><Relationship Id="rId17" Type="http://schemas.openxmlformats.org/officeDocument/2006/relationships/slideLayout" Target="../slideLayouts/slideLayout227.xml"/><Relationship Id="rId2" Type="http://schemas.openxmlformats.org/officeDocument/2006/relationships/slideLayout" Target="../slideLayouts/slideLayout212.xml"/><Relationship Id="rId16" Type="http://schemas.openxmlformats.org/officeDocument/2006/relationships/slideLayout" Target="../slideLayouts/slideLayout226.xml"/><Relationship Id="rId20" Type="http://schemas.openxmlformats.org/officeDocument/2006/relationships/slideLayout" Target="../slideLayouts/slideLayout230.xml"/><Relationship Id="rId1" Type="http://schemas.openxmlformats.org/officeDocument/2006/relationships/slideLayout" Target="../slideLayouts/slideLayout211.xml"/><Relationship Id="rId6" Type="http://schemas.openxmlformats.org/officeDocument/2006/relationships/slideLayout" Target="../slideLayouts/slideLayout216.xml"/><Relationship Id="rId11" Type="http://schemas.openxmlformats.org/officeDocument/2006/relationships/slideLayout" Target="../slideLayouts/slideLayout221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215.xml"/><Relationship Id="rId15" Type="http://schemas.openxmlformats.org/officeDocument/2006/relationships/slideLayout" Target="../slideLayouts/slideLayout225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220.xml"/><Relationship Id="rId19" Type="http://schemas.openxmlformats.org/officeDocument/2006/relationships/slideLayout" Target="../slideLayouts/slideLayout229.xml"/><Relationship Id="rId4" Type="http://schemas.openxmlformats.org/officeDocument/2006/relationships/slideLayout" Target="../slideLayouts/slideLayout214.xml"/><Relationship Id="rId9" Type="http://schemas.openxmlformats.org/officeDocument/2006/relationships/slideLayout" Target="../slideLayouts/slideLayout219.xml"/><Relationship Id="rId14" Type="http://schemas.openxmlformats.org/officeDocument/2006/relationships/slideLayout" Target="../slideLayouts/slideLayout224.xml"/><Relationship Id="rId22" Type="http://schemas.openxmlformats.org/officeDocument/2006/relationships/slideLayout" Target="../slideLayouts/slideLayout232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0.xml"/><Relationship Id="rId13" Type="http://schemas.openxmlformats.org/officeDocument/2006/relationships/slideLayout" Target="../slideLayouts/slideLayout245.xml"/><Relationship Id="rId18" Type="http://schemas.openxmlformats.org/officeDocument/2006/relationships/slideLayout" Target="../slideLayouts/slideLayout250.xml"/><Relationship Id="rId3" Type="http://schemas.openxmlformats.org/officeDocument/2006/relationships/slideLayout" Target="../slideLayouts/slideLayout235.xml"/><Relationship Id="rId21" Type="http://schemas.openxmlformats.org/officeDocument/2006/relationships/slideLayout" Target="../slideLayouts/slideLayout253.xml"/><Relationship Id="rId7" Type="http://schemas.openxmlformats.org/officeDocument/2006/relationships/slideLayout" Target="../slideLayouts/slideLayout239.xml"/><Relationship Id="rId12" Type="http://schemas.openxmlformats.org/officeDocument/2006/relationships/slideLayout" Target="../slideLayouts/slideLayout244.xml"/><Relationship Id="rId17" Type="http://schemas.openxmlformats.org/officeDocument/2006/relationships/slideLayout" Target="../slideLayouts/slideLayout249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234.xml"/><Relationship Id="rId16" Type="http://schemas.openxmlformats.org/officeDocument/2006/relationships/slideLayout" Target="../slideLayouts/slideLayout248.xml"/><Relationship Id="rId20" Type="http://schemas.openxmlformats.org/officeDocument/2006/relationships/slideLayout" Target="../slideLayouts/slideLayout252.xml"/><Relationship Id="rId1" Type="http://schemas.openxmlformats.org/officeDocument/2006/relationships/slideLayout" Target="../slideLayouts/slideLayout233.xml"/><Relationship Id="rId6" Type="http://schemas.openxmlformats.org/officeDocument/2006/relationships/slideLayout" Target="../slideLayouts/slideLayout238.xml"/><Relationship Id="rId11" Type="http://schemas.openxmlformats.org/officeDocument/2006/relationships/slideLayout" Target="../slideLayouts/slideLayout243.xml"/><Relationship Id="rId24" Type="http://schemas.openxmlformats.org/officeDocument/2006/relationships/theme" Target="../theme/theme14.xml"/><Relationship Id="rId5" Type="http://schemas.openxmlformats.org/officeDocument/2006/relationships/slideLayout" Target="../slideLayouts/slideLayout237.xml"/><Relationship Id="rId15" Type="http://schemas.openxmlformats.org/officeDocument/2006/relationships/slideLayout" Target="../slideLayouts/slideLayout247.xml"/><Relationship Id="rId23" Type="http://schemas.openxmlformats.org/officeDocument/2006/relationships/slideLayout" Target="../slideLayouts/slideLayout255.xml"/><Relationship Id="rId10" Type="http://schemas.openxmlformats.org/officeDocument/2006/relationships/slideLayout" Target="../slideLayouts/slideLayout242.xml"/><Relationship Id="rId19" Type="http://schemas.openxmlformats.org/officeDocument/2006/relationships/slideLayout" Target="../slideLayouts/slideLayout251.xml"/><Relationship Id="rId4" Type="http://schemas.openxmlformats.org/officeDocument/2006/relationships/slideLayout" Target="../slideLayouts/slideLayout236.xml"/><Relationship Id="rId9" Type="http://schemas.openxmlformats.org/officeDocument/2006/relationships/slideLayout" Target="../slideLayouts/slideLayout241.xml"/><Relationship Id="rId14" Type="http://schemas.openxmlformats.org/officeDocument/2006/relationships/slideLayout" Target="../slideLayouts/slideLayout246.xml"/><Relationship Id="rId22" Type="http://schemas.openxmlformats.org/officeDocument/2006/relationships/slideLayout" Target="../slideLayouts/slideLayout2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6693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7771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  <p:sldLayoutId id="2147483718" r:id="rId18"/>
    <p:sldLayoutId id="2147483719" r:id="rId19"/>
    <p:sldLayoutId id="2147483720" r:id="rId20"/>
    <p:sldLayoutId id="2147483721" r:id="rId21"/>
    <p:sldLayoutId id="214748372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8501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  <p:sldLayoutId id="2147483740" r:id="rId17"/>
    <p:sldLayoutId id="2147483741" r:id="rId18"/>
    <p:sldLayoutId id="2147483742" r:id="rId19"/>
    <p:sldLayoutId id="2147483743" r:id="rId20"/>
    <p:sldLayoutId id="2147483744" r:id="rId21"/>
    <p:sldLayoutId id="214748374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9636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  <p:sldLayoutId id="2147483759" r:id="rId13"/>
    <p:sldLayoutId id="2147483760" r:id="rId14"/>
    <p:sldLayoutId id="2147483761" r:id="rId15"/>
    <p:sldLayoutId id="2147483762" r:id="rId16"/>
    <p:sldLayoutId id="2147483763" r:id="rId17"/>
    <p:sldLayoutId id="2147483764" r:id="rId18"/>
    <p:sldLayoutId id="2147483765" r:id="rId19"/>
    <p:sldLayoutId id="2147483766" r:id="rId20"/>
    <p:sldLayoutId id="2147483767" r:id="rId21"/>
    <p:sldLayoutId id="2147483768" r:id="rId22"/>
    <p:sldLayoutId id="2147483844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1425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  <p:sldLayoutId id="2147483781" r:id="rId12"/>
    <p:sldLayoutId id="2147483782" r:id="rId13"/>
    <p:sldLayoutId id="2147483783" r:id="rId14"/>
    <p:sldLayoutId id="2147483784" r:id="rId15"/>
    <p:sldLayoutId id="2147483785" r:id="rId16"/>
    <p:sldLayoutId id="2147483786" r:id="rId17"/>
    <p:sldLayoutId id="2147483787" r:id="rId18"/>
    <p:sldLayoutId id="2147483788" r:id="rId19"/>
    <p:sldLayoutId id="2147483789" r:id="rId20"/>
    <p:sldLayoutId id="2147483790" r:id="rId21"/>
    <p:sldLayoutId id="2147483791" r:id="rId22"/>
    <p:sldLayoutId id="2147483792" r:id="rId23"/>
    <p:sldLayoutId id="2147483793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70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21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01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432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07170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97675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43869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53363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</p:spTree>
    <p:extLst>
      <p:ext uri="{BB962C8B-B14F-4D97-AF65-F5344CB8AC3E}">
        <p14:creationId xmlns:p14="http://schemas.microsoft.com/office/powerpoint/2010/main" val="1248868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67D49505-DA1F-F15B-5832-25E02AA0B252}"/>
              </a:ext>
            </a:extLst>
          </p:cNvPr>
          <p:cNvGrpSpPr/>
          <p:nvPr userDrawn="1"/>
        </p:nvGrpSpPr>
        <p:grpSpPr>
          <a:xfrm>
            <a:off x="552763" y="126524"/>
            <a:ext cx="7558419" cy="328107"/>
            <a:chOff x="589833" y="126807"/>
            <a:chExt cx="7558419" cy="328107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A5BC1F2-FD4F-152B-CEED-1341DA8A5BD2}"/>
                </a:ext>
              </a:extLst>
            </p:cNvPr>
            <p:cNvSpPr>
              <a:spLocks/>
            </p:cNvSpPr>
            <p:nvPr/>
          </p:nvSpPr>
          <p:spPr>
            <a:xfrm>
              <a:off x="589833" y="14196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noProof="0" dirty="0">
                  <a:solidFill>
                    <a:srgbClr val="565F88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1600" b="1" kern="1200" noProof="0" dirty="0">
                  <a:solidFill>
                    <a:srgbClr val="565F88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الحــصة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AE10573-E48B-8295-E4D2-F69E7D08E7CF}"/>
                </a:ext>
              </a:extLst>
            </p:cNvPr>
            <p:cNvSpPr>
              <a:spLocks/>
            </p:cNvSpPr>
            <p:nvPr/>
          </p:nvSpPr>
          <p:spPr>
            <a:xfrm>
              <a:off x="6659247" y="15354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اعتيادي</a:t>
              </a:r>
            </a:p>
          </p:txBody>
        </p:sp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73B4CEB8-5746-9063-A6F8-2914765638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F9A1B5A3-4540-D579-3313-3C9CD9CF9E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04759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CEBBDAD4-9E39-5002-94D5-AD41F3CFE2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20379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C4BDB479-6C18-DCD5-C04F-E8AE6DBC3E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96509" y="126807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A46771B-41E6-FD4C-7970-BD233DE973FF}"/>
                </a:ext>
              </a:extLst>
            </p:cNvPr>
            <p:cNvSpPr>
              <a:spLocks/>
            </p:cNvSpPr>
            <p:nvPr/>
          </p:nvSpPr>
          <p:spPr>
            <a:xfrm>
              <a:off x="4775203" y="166914"/>
              <a:ext cx="13278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ورشة القراءة</a:t>
              </a:r>
              <a:r>
                <a:rPr lang="fr-FR" sz="16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1 </a:t>
              </a:r>
              <a:endParaRPr lang="ar-MA" sz="16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46C4D9F-A235-473F-8F42-1923CA1B56A8}"/>
                </a:ext>
              </a:extLst>
            </p:cNvPr>
            <p:cNvSpPr>
              <a:spLocks/>
            </p:cNvSpPr>
            <p:nvPr/>
          </p:nvSpPr>
          <p:spPr>
            <a:xfrm>
              <a:off x="2675444" y="126807"/>
              <a:ext cx="134408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ورشة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16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القراءة</a:t>
              </a:r>
              <a:r>
                <a:rPr lang="fr-FR" sz="16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2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</a:t>
              </a:r>
              <a:endPara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6269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  <p:sldLayoutId id="2147483822" r:id="rId18"/>
    <p:sldLayoutId id="2147483823" r:id="rId19"/>
    <p:sldLayoutId id="2147483824" r:id="rId20"/>
    <p:sldLayoutId id="2147483825" r:id="rId21"/>
    <p:sldLayoutId id="214748382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1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  <p:sldLayoutId id="2147483839" r:id="rId12"/>
    <p:sldLayoutId id="2147483840" r:id="rId13"/>
    <p:sldLayoutId id="2147483841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6817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4333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  <p:sldLayoutId id="2147483858" r:id="rId13"/>
    <p:sldLayoutId id="2147483859" r:id="rId14"/>
    <p:sldLayoutId id="2147483860" r:id="rId15"/>
    <p:sldLayoutId id="2147483861" r:id="rId16"/>
    <p:sldLayoutId id="2147483862" r:id="rId17"/>
    <p:sldLayoutId id="2147483863" r:id="rId18"/>
    <p:sldLayoutId id="2147483864" r:id="rId19"/>
    <p:sldLayoutId id="2147483865" r:id="rId20"/>
    <p:sldLayoutId id="2147483866" r:id="rId21"/>
    <p:sldLayoutId id="2147483867" r:id="rId22"/>
    <p:sldLayoutId id="2147483868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339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  <p:sldLayoutId id="2147483881" r:id="rId12"/>
    <p:sldLayoutId id="2147483882" r:id="rId13"/>
    <p:sldLayoutId id="2147483883" r:id="rId14"/>
    <p:sldLayoutId id="2147483884" r:id="rId15"/>
    <p:sldLayoutId id="2147483885" r:id="rId16"/>
    <p:sldLayoutId id="2147483886" r:id="rId17"/>
    <p:sldLayoutId id="2147483887" r:id="rId18"/>
    <p:sldLayoutId id="2147483888" r:id="rId19"/>
    <p:sldLayoutId id="2147483889" r:id="rId20"/>
    <p:sldLayoutId id="2147483890" r:id="rId21"/>
    <p:sldLayoutId id="2147483891" r:id="rId22"/>
    <p:sldLayoutId id="2147483892" r:id="rId23"/>
    <p:sldLayoutId id="2147483893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68425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  <p:sldLayoutId id="2147483906" r:id="rId12"/>
    <p:sldLayoutId id="2147483907" r:id="rId13"/>
    <p:sldLayoutId id="2147483908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0391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19" r:id="rId10"/>
    <p:sldLayoutId id="2147483920" r:id="rId11"/>
    <p:sldLayoutId id="2147483921" r:id="rId12"/>
    <p:sldLayoutId id="2147483922" r:id="rId13"/>
    <p:sldLayoutId id="2147483923" r:id="rId14"/>
    <p:sldLayoutId id="2147483924" r:id="rId15"/>
    <p:sldLayoutId id="2147483925" r:id="rId16"/>
    <p:sldLayoutId id="2147483926" r:id="rId17"/>
    <p:sldLayoutId id="2147483927" r:id="rId18"/>
    <p:sldLayoutId id="2147483928" r:id="rId19"/>
    <p:sldLayoutId id="2147483929" r:id="rId20"/>
    <p:sldLayoutId id="2147483930" r:id="rId21"/>
    <p:sldLayoutId id="2147483931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9585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3" r:id="rId1"/>
    <p:sldLayoutId id="2147483934" r:id="rId2"/>
    <p:sldLayoutId id="2147483935" r:id="rId3"/>
    <p:sldLayoutId id="2147483936" r:id="rId4"/>
    <p:sldLayoutId id="2147483937" r:id="rId5"/>
    <p:sldLayoutId id="2147483938" r:id="rId6"/>
    <p:sldLayoutId id="2147483939" r:id="rId7"/>
    <p:sldLayoutId id="2147483940" r:id="rId8"/>
    <p:sldLayoutId id="2147483941" r:id="rId9"/>
    <p:sldLayoutId id="2147483942" r:id="rId10"/>
    <p:sldLayoutId id="2147483943" r:id="rId11"/>
    <p:sldLayoutId id="2147483944" r:id="rId12"/>
    <p:sldLayoutId id="2147483945" r:id="rId13"/>
    <p:sldLayoutId id="2147483946" r:id="rId14"/>
    <p:sldLayoutId id="2147483947" r:id="rId15"/>
    <p:sldLayoutId id="2147483948" r:id="rId16"/>
    <p:sldLayoutId id="2147483949" r:id="rId17"/>
    <p:sldLayoutId id="2147483950" r:id="rId18"/>
    <p:sldLayoutId id="2147483951" r:id="rId19"/>
    <p:sldLayoutId id="2147483952" r:id="rId20"/>
    <p:sldLayoutId id="2147483953" r:id="rId21"/>
    <p:sldLayoutId id="2147483954" r:id="rId22"/>
    <p:sldLayoutId id="214748395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gi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0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5" Type="http://schemas.openxmlformats.org/officeDocument/2006/relationships/image" Target="../media/image9.png"/><Relationship Id="rId4" Type="http://schemas.openxmlformats.org/officeDocument/2006/relationships/image" Target="../media/image3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9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08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3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3.jp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55.xml"/><Relationship Id="rId7" Type="http://schemas.openxmlformats.org/officeDocument/2006/relationships/image" Target="../media/image1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35.gif"/><Relationship Id="rId4" Type="http://schemas.openxmlformats.org/officeDocument/2006/relationships/image" Target="../media/image44.png"/><Relationship Id="rId9" Type="http://schemas.openxmlformats.org/officeDocument/2006/relationships/image" Target="../media/image4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slideLayout" Target="../slideLayouts/slideLayout58.xml"/><Relationship Id="rId7" Type="http://schemas.openxmlformats.org/officeDocument/2006/relationships/image" Target="../media/image19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58.xml"/><Relationship Id="rId7" Type="http://schemas.openxmlformats.org/officeDocument/2006/relationships/image" Target="../media/image18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46.png"/><Relationship Id="rId9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79.xml"/><Relationship Id="rId5" Type="http://schemas.openxmlformats.org/officeDocument/2006/relationships/image" Target="../media/image17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4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4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4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4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49.xml"/><Relationship Id="rId5" Type="http://schemas.openxmlformats.org/officeDocument/2006/relationships/image" Target="../media/image18.png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4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4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4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17.png"/><Relationship Id="rId7" Type="http://schemas.openxmlformats.org/officeDocument/2006/relationships/image" Target="../media/image4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microsoft.com/office/2007/relationships/hdphoto" Target="../media/hdphoto5.wdp"/></Relationships>
</file>

<file path=ppt/slides/_rels/slide3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5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17.png"/><Relationship Id="rId7" Type="http://schemas.openxmlformats.org/officeDocument/2006/relationships/image" Target="../media/image5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5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17.png"/><Relationship Id="rId7" Type="http://schemas.openxmlformats.org/officeDocument/2006/relationships/image" Target="../media/image5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6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17.png"/><Relationship Id="rId7" Type="http://schemas.openxmlformats.org/officeDocument/2006/relationships/image" Target="../media/image5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7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17.png"/><Relationship Id="rId7" Type="http://schemas.openxmlformats.org/officeDocument/2006/relationships/image" Target="../media/image5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8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17.png"/><Relationship Id="rId7" Type="http://schemas.openxmlformats.org/officeDocument/2006/relationships/image" Target="../media/image5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10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openxmlformats.org/officeDocument/2006/relationships/image" Target="../media/image49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9.wdp"/><Relationship Id="rId7" Type="http://schemas.openxmlformats.org/officeDocument/2006/relationships/image" Target="../media/image17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6.png"/><Relationship Id="rId5" Type="http://schemas.microsoft.com/office/2007/relationships/hdphoto" Target="../media/hdphoto5.wdp"/><Relationship Id="rId10" Type="http://schemas.openxmlformats.org/officeDocument/2006/relationships/image" Target="../media/image31.png"/><Relationship Id="rId4" Type="http://schemas.openxmlformats.org/officeDocument/2006/relationships/image" Target="../media/image49.png"/><Relationship Id="rId9" Type="http://schemas.openxmlformats.org/officeDocument/2006/relationships/image" Target="../media/image1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31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7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212.xml"/><Relationship Id="rId7" Type="http://schemas.openxmlformats.org/officeDocument/2006/relationships/image" Target="../media/image18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46.png"/><Relationship Id="rId9" Type="http://schemas.openxmlformats.org/officeDocument/2006/relationships/image" Target="../media/image30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17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6.png"/><Relationship Id="rId5" Type="http://schemas.openxmlformats.org/officeDocument/2006/relationships/image" Target="../media/image35.gif"/><Relationship Id="rId10" Type="http://schemas.openxmlformats.org/officeDocument/2006/relationships/image" Target="../media/image31.png"/><Relationship Id="rId4" Type="http://schemas.openxmlformats.org/officeDocument/2006/relationships/image" Target="../media/image55.png"/><Relationship Id="rId9" Type="http://schemas.openxmlformats.org/officeDocument/2006/relationships/image" Target="../media/image19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9D12476-8478-223F-F96D-27400877F3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5" b="3492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569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4875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الرابع</a:t>
            </a:r>
            <a:endParaRPr lang="fr-MA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89A5B1-DE17-E9A3-1D8E-56E8E0110BD6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DCDC143-8B24-4843-86BB-2B0DBBBD68DA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2" name="Organigramme : Terminateur 31">
              <a:extLst>
                <a:ext uri="{FF2B5EF4-FFF2-40B4-BE49-F238E27FC236}">
                  <a16:creationId xmlns:a16="http://schemas.microsoft.com/office/drawing/2014/main" id="{8F7016AE-6E7D-C5E1-1392-4B947A32F4C1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6 -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</a:t>
              </a:r>
              <a:r>
                <a:rPr lang="f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4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إنتاج كتابي – الحصة 3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– الحصة4 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</a:t>
            </a: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التحدث . 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ما بعد القراءة : تقويم المقروء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الحصة 5 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توليف (شكل وفهم)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الاثرائية : الحصة 4 </a:t>
            </a:r>
          </a:p>
        </p:txBody>
      </p:sp>
      <p:sp>
        <p:nvSpPr>
          <p:cNvPr id="54" name="Espace réservé du texte 25">
            <a:extLst>
              <a:ext uri="{FF2B5EF4-FFF2-40B4-BE49-F238E27FC236}">
                <a16:creationId xmlns:a16="http://schemas.microsoft.com/office/drawing/2014/main" id="{D7AFA33D-F53A-7DDF-6A58-68C06AE571CB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أثناء القراءة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التراكيب . </a:t>
            </a: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3452101"/>
            <a:ext cx="3831420" cy="1362012"/>
          </a:xfrm>
          <a:prstGeom prst="rect">
            <a:avLst/>
          </a:prstGeom>
        </p:spPr>
      </p:pic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5D2CCFAD-E418-03C6-17E9-CE4DB20BF67B}"/>
              </a:ext>
            </a:extLst>
          </p:cNvPr>
          <p:cNvSpPr txBox="1">
            <a:spLocks/>
          </p:cNvSpPr>
          <p:nvPr/>
        </p:nvSpPr>
        <p:spPr>
          <a:xfrm>
            <a:off x="4864353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 : ما قبل القراءة: التوقع والتحقق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 : أثناء القراءة – الفهم </a:t>
            </a: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4611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2 -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809432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طلاقة</a:t>
            </a:r>
            <a:endParaRPr kumimoji="0" lang="ar-MA" sz="1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337286" y="2122576"/>
            <a:ext cx="13019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انشطة اعتيادية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Clr>
                <a:srgbClr val="424D7B"/>
              </a:buClr>
              <a:buNone/>
            </a:pPr>
            <a:r>
              <a:rPr lang="ar-MA" sz="1600" b="1" dirty="0">
                <a:cs typeface="Microsoft Uighur" panose="02000000000000000000" pitchFamily="2" charset="-78"/>
              </a:rPr>
              <a:t>لغتي ..– توقع و تحقق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4892323" y="3380220"/>
            <a:ext cx="17155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/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ورشة القراءة – الحصة 1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لغتي .. - الفهم و الاستثمار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4086808" y="4692778"/>
            <a:ext cx="2515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/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– الحصة 2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38769DA5-9161-657A-8DF2-D8FC7CE195C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01677" y="4737196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0411D317-4984-A58F-56A5-73DC875A121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72608" y="3255190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446132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51973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177279" y="3387679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فقرة باسترسال و الإجابة عن سؤال الفهم؛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77279" y="4278460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توقع مضمون نص مقروء و التحقق من التوقعات؛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3470432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61254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نشاط اعتيادي : الطلاقة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2226741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9564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64D9AC60-B943-9244-8F5A-B587DB9D5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6D4985B-AF01-653C-62EA-F0DFD11B0AE0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E34BFBC-BC75-953E-AE2B-8FFD17E21422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7F77E56-CDE6-FFD9-C9D3-4CE7CEDA4F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4F4E337-02DF-99A5-3C56-9221875755F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C3CFD3B-BF0E-9BB2-959D-C27D579AB82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1E5428C-93EB-C586-6835-949FC0B2A1C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3402741-4E7E-4BAD-2577-EFBA9E19B944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5BC018A-5C79-F0F2-0A34-75E77CB665CF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0">
            <a:extLst>
              <a:ext uri="{FF2B5EF4-FFF2-40B4-BE49-F238E27FC236}">
                <a16:creationId xmlns:a16="http://schemas.microsoft.com/office/drawing/2014/main" id="{96C6E4D0-07A7-3FA9-8E8C-EB6BD84F479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71" r="-17371"/>
          <a:stretch>
            <a:fillRect/>
          </a:stretch>
        </p:blipFill>
        <p:spPr>
          <a:xfrm>
            <a:off x="1871663" y="2160588"/>
            <a:ext cx="5400675" cy="3598862"/>
          </a:xfrm>
          <a:prstGeom prst="roundRect">
            <a:avLst>
              <a:gd name="adj" fmla="val 11828"/>
            </a:avLst>
          </a:prstGeom>
        </p:spPr>
      </p:pic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907EB4BE-FE38-0DFA-CDC8-1C9524F113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337702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6650AE-744E-3E3F-F2DB-3E90C2909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764D3382-BF3A-0C43-2E8A-6206339A5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 ، الكراسة والدفتر والمقلمة في القمطر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/>
          </a:p>
        </p:txBody>
      </p:sp>
      <p:pic>
        <p:nvPicPr>
          <p:cNvPr id="26" name="Espace réservé pour une image  4">
            <a:extLst>
              <a:ext uri="{FF2B5EF4-FFF2-40B4-BE49-F238E27FC236}">
                <a16:creationId xmlns:a16="http://schemas.microsoft.com/office/drawing/2014/main" id="{0EF54EB2-1BC0-215D-EDB5-90A3708CB6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9600" y="684000"/>
            <a:ext cx="792000" cy="792000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D960C60-DD8F-D307-44D1-1B69D88149E0}"/>
              </a:ext>
            </a:extLst>
          </p:cNvPr>
          <p:cNvSpPr txBox="1"/>
          <p:nvPr/>
        </p:nvSpPr>
        <p:spPr>
          <a:xfrm>
            <a:off x="3006969" y="2989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38DB799-6F6A-C23A-911C-33C041ECABAD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7304FEDD-37E1-C2CE-8715-E4772CA0EA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93BC426-3C56-D531-D6BA-A1CFB4B1AA5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08F3F08-8193-2352-1FA5-D70C2ABC537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AE0AC1C-2085-EA5C-B14F-9F9D12A833D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594FD37F-F3B4-4BD8-DFC2-FE37BCFA0AE2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FF2F098-3C38-86E3-5508-05484084CDDB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9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88C9B6DC-4C52-16AC-B1DE-54E91DF4B2E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</p:spPr>
      </p:pic>
      <p:pic>
        <p:nvPicPr>
          <p:cNvPr id="30" name="Image 2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98D1611-79C9-5D35-8B37-6A4459C7E4E2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13461" y="6186227"/>
            <a:ext cx="540000" cy="540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8AC229B-264A-15B0-2EBD-410AEA843464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0437757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29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73C4C-D714-939B-F078-03BDF62A5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6312BDE-69C2-B9F0-3EF4-D20EAABB1FC9}"/>
              </a:ext>
            </a:extLst>
          </p:cNvPr>
          <p:cNvSpPr txBox="1"/>
          <p:nvPr/>
        </p:nvSpPr>
        <p:spPr>
          <a:xfrm>
            <a:off x="3006969" y="2989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A04D79D-6AF4-E245-5FDB-3EF999909480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B764F48-3701-CA86-0B35-107271B815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2966784-C58D-0A26-D8E1-13D053AF2A5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7B6E927-2432-DC8B-4469-68DAB3FD1D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40AF3F-AAFE-F34B-D41A-AD422E9426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BA35324-101F-4A52-4478-025416B020B0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777B88B-E2BC-EE27-14FD-07040D8BD8D8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BD07438-4638-87B0-86F0-854FA20A8214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96851026-B790-BD33-1078-44F6F50FC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في هذه الحصة على قراءة فقرة بدقة وسرعة.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تابعوا معي</a:t>
            </a:r>
            <a:endParaRPr lang="fr-MA" dirty="0"/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20CB6E11-6A9D-2B7E-08F6-CF618F5FD9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DEA2B585-AD3A-8E2D-3BEF-67CB59C07C4D}"/>
              </a:ext>
            </a:extLst>
          </p:cNvPr>
          <p:cNvSpPr txBox="1"/>
          <p:nvPr/>
        </p:nvSpPr>
        <p:spPr>
          <a:xfrm>
            <a:off x="385011" y="1584325"/>
            <a:ext cx="8439902" cy="5189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اَلطَّقْطوقَةُ ﭐلْجَبَلِيَّةُ أَوِ </a:t>
            </a:r>
            <a:r>
              <a:rPr lang="ar-SA" sz="36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ﭐلْعَيْطَةُ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ﭐلْجَبَلِيَّةُ فن شعبي عريق ورافد من روافد الثقافة المغربية الغنية.  ينتشر في منطقة جِبَالَةَ بشمال غرب المغرب، مِثْلُ شَفْشاوُنَ وَطَنْجَةَ </a:t>
            </a:r>
            <a:r>
              <a:rPr lang="ar-SA" sz="36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وَﭐلْعَرائِشَ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وَﭐلْقَصْرَ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ﭐلْكَبيرَ وَأَصيلَةَ وَوَزّانَ وَتاوْناتَ. تُعَبِّرُ عَنْ عَلاقَةِ </a:t>
            </a:r>
            <a:r>
              <a:rPr lang="ar-SA" sz="36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ﭐلإِنْسانِ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ﭐلْجَبَلِيِّ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بِالطَّبيعَةِ </a:t>
            </a:r>
            <a:r>
              <a:rPr lang="ar-SA" sz="36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وَﭐلتَّقاليدِ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، وَتَتَغَنّى بِجَمالِ ﭐلأَرْضِ </a:t>
            </a:r>
            <a:r>
              <a:rPr lang="ar-SA" sz="36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وَﭐلاِرْتِباطِ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بِــﭐلْوَطَنِ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. ساهمت تاريخيا في مقاومة الاستعمار وإيقاظ الروح الوطنية. تَعْتَمِدُ موسيقاها عَلى آلَةِ "</a:t>
            </a:r>
            <a:r>
              <a:rPr lang="ar-SA" sz="36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سْوِيسَنْ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" </a:t>
            </a:r>
            <a:r>
              <a:rPr lang="ar-SA" sz="36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ﭐلْمَصْنوعَةِ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مِنْ صَدَفَةِ </a:t>
            </a:r>
            <a:r>
              <a:rPr lang="ar-SA" sz="36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ﭐلسُّلَحْفاةِ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، مَعَ </a:t>
            </a:r>
            <a:r>
              <a:rPr lang="ar-SA" sz="36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ﭐلشَّبّابَةِ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وَﭐلرَّبابِ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ﭐلْعَرَبِيِّ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وَﭐلدُّفِّ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. تَتَمَيَّزُ بِبِناءٍ موسيقِيٍّ يَبْدَأُ </a:t>
            </a:r>
            <a:r>
              <a:rPr lang="ar-SA" sz="36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بِـﭐلْمَذْهَبِ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ثُمَّ </a:t>
            </a:r>
            <a:r>
              <a:rPr lang="ar-SA" sz="36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ﭐلْعَودَةُ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إِلَيْهِ بَعْدَ كُلِّ مَقْطَعٍ، مَعَ إِمْكَانِيَّةِ تَلْحينِ كُلِّ مَقْطَعٍ بِمَقامٍ وَإِيقاعٍ مُخْتَلِفٍ. </a:t>
            </a:r>
          </a:p>
        </p:txBody>
      </p:sp>
    </p:spTree>
    <p:extLst>
      <p:ext uri="{BB962C8B-B14F-4D97-AF65-F5344CB8AC3E}">
        <p14:creationId xmlns:p14="http://schemas.microsoft.com/office/powerpoint/2010/main" val="3174210133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46DD2-09D9-28C2-30C8-BC3FD6E5E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33E1327-95A1-99FF-7CD2-4666691B5467}"/>
              </a:ext>
            </a:extLst>
          </p:cNvPr>
          <p:cNvSpPr txBox="1"/>
          <p:nvPr/>
        </p:nvSpPr>
        <p:spPr>
          <a:xfrm>
            <a:off x="3006969" y="2989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5EFC728-A537-FC6E-BA13-D942B1DF04BA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65EAA9-F40B-C411-D6BD-4012AA6D3F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938EFF9-5EB1-17E9-881A-156C6273A8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232BE61-F894-ECCD-AC30-F872A0D38B9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BA207D8-0145-BFFC-4B58-A41A3F34397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7A2298E-0072-36B5-D9F3-FD200B0074C4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1F8E14A-25FB-E22A-A04F-DEC630B8269D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6D10441-5A49-4BEE-6DCF-0F58DDC34360}"/>
              </a:ext>
            </a:extLst>
          </p:cNvPr>
          <p:cNvSpPr txBox="1"/>
          <p:nvPr/>
        </p:nvSpPr>
        <p:spPr>
          <a:xfrm>
            <a:off x="3116422" y="1332227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ٱلطَّلاقَةِ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8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AA9EEDE9-0387-E23F-664A-DC88488C29D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22027" r="21803"/>
          <a:stretch>
            <a:fillRect/>
          </a:stretch>
        </p:blipFill>
        <p:spPr>
          <a:xfrm>
            <a:off x="2894291" y="2486362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4" name="Titre 23">
            <a:extLst>
              <a:ext uri="{FF2B5EF4-FFF2-40B4-BE49-F238E27FC236}">
                <a16:creationId xmlns:a16="http://schemas.microsoft.com/office/drawing/2014/main" id="{563B43FA-0BD6-3010-207B-FB1431190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سنمر لتحدي الطلاقة. سأسحب 5 بطاقات تحمل أسماء 5 متعلمين.  سأنادي على المتعلم الأول ليقرأ النص بطلاقة.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F74B62A-E881-A260-622D-8583D0DE26C6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DA92DAA4-6E09-4842-2951-77D34350718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7846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AC542-4C87-E920-F269-29A8025C2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46E4A1C-0C93-0F4B-8AC2-D341FB32A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أنادي على التلميذ الأول: .................................. </a:t>
            </a: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i="1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39DB16E-B6BF-7DBC-643D-1672F41571F6}"/>
              </a:ext>
            </a:extLst>
          </p:cNvPr>
          <p:cNvSpPr txBox="1"/>
          <p:nvPr/>
        </p:nvSpPr>
        <p:spPr>
          <a:xfrm>
            <a:off x="3006969" y="2989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059F1F0-565D-9C51-7D1B-D1FE8265E60F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34CD3FA-7F06-FE93-BD6E-73EDFEEA55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BED6781-92A2-724A-BEA1-AB17624218A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B81A186-360E-27A0-D8FF-0434F6204E9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EAC9E47-50A1-2A45-6910-196C072E1D2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C2AA281-5E29-CB9B-0C71-7D413D3C51E1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7EA114B-5C25-1D14-98C9-7D39FEB319E6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55075-C0B0-D264-963B-59BF420F30B2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67244B7C-A4C0-45A5-0CA7-11F66C00B5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8A8CAC8-567C-1ED1-473E-6905ECBAFDF1}"/>
              </a:ext>
            </a:extLst>
          </p:cNvPr>
          <p:cNvSpPr txBox="1"/>
          <p:nvPr/>
        </p:nvSpPr>
        <p:spPr>
          <a:xfrm>
            <a:off x="385011" y="1584325"/>
            <a:ext cx="8439902" cy="5189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اَلطَّقْطوقَةُ ﭐلْجَبَلِيَّةُ أَوِ </a:t>
            </a:r>
            <a:r>
              <a:rPr lang="ar-SA" sz="36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ﭐلْعَيْطَةُ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ﭐلْجَبَلِيَّةُ فن شعبي عريق ورافد من روافد الثقافة المغربية الغنية.  ينتشر في منطقة جِبَالَةَ بشمال غرب المغرب، مِثْلُ شَفْشاوُنَ وَطَنْجَةَ </a:t>
            </a:r>
            <a:r>
              <a:rPr lang="ar-SA" sz="36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وَﭐلْعَرائِشَ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وَﭐلْقَصْرَ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ﭐلْكَبيرَ وَأَصيلَةَ وَوَزّانَ وَتاوْناتَ. تُعَبِّرُ عَنْ عَلاقَةِ </a:t>
            </a:r>
            <a:r>
              <a:rPr lang="ar-SA" sz="36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ﭐلإِنْسانِ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ﭐلْجَبَلِيِّ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بِالطَّبيعَةِ </a:t>
            </a:r>
            <a:r>
              <a:rPr lang="ar-SA" sz="36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وَﭐلتَّقاليدِ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، وَتَتَغَنّى بِجَمالِ ﭐلأَرْضِ </a:t>
            </a:r>
            <a:r>
              <a:rPr lang="ar-SA" sz="36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وَﭐلاِرْتِباطِ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بِــﭐلْوَطَنِ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. ساهمت تاريخيا في مقاومة الاستعمار وإيقاظ الروح الوطنية. تَعْتَمِدُ موسيقاها عَلى آلَةِ "</a:t>
            </a:r>
            <a:r>
              <a:rPr lang="ar-SA" sz="36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سْوِيسَنْ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" </a:t>
            </a:r>
            <a:r>
              <a:rPr lang="ar-SA" sz="36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ﭐلْمَصْنوعَةِ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مِنْ صَدَفَةِ </a:t>
            </a:r>
            <a:r>
              <a:rPr lang="ar-SA" sz="36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ﭐلسُّلَحْفاةِ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، مَعَ </a:t>
            </a:r>
            <a:r>
              <a:rPr lang="ar-SA" sz="36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ﭐلشَّبّابَةِ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وَﭐلرَّبابِ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ﭐلْعَرَبِيِّ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وَﭐلدُّفِّ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. تَتَمَيَّزُ بِبِناءٍ موسيقِيٍّ يَبْدَأُ </a:t>
            </a:r>
            <a:r>
              <a:rPr lang="ar-SA" sz="36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بِـﭐلْمَذْهَبِ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ثُمَّ </a:t>
            </a:r>
            <a:r>
              <a:rPr lang="ar-SA" sz="36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ﭐلْعَودَةُ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إِلَيْهِ بَعْدَ كُلِّ مَقْطَعٍ، مَعَ إِمْكَانِيَّةِ تَلْحينِ كُلِّ مَقْطَعٍ بِمَقامٍ وَإِيقاعٍ مُخْتَلِفٍ. </a:t>
            </a:r>
          </a:p>
        </p:txBody>
      </p:sp>
    </p:spTree>
    <p:extLst>
      <p:ext uri="{BB962C8B-B14F-4D97-AF65-F5344CB8AC3E}">
        <p14:creationId xmlns:p14="http://schemas.microsoft.com/office/powerpoint/2010/main" val="1037402635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666ACB-43B0-BDB5-4767-567219E5C9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F1773A63-6EC1-9B19-E854-FDFB39944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الطلاقة هم ...........................................................................</a:t>
            </a:r>
            <a:endParaRPr lang="fr-MA" sz="2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6E2DFB2-5567-E720-796C-FEB67DA860AD}"/>
              </a:ext>
            </a:extLst>
          </p:cNvPr>
          <p:cNvSpPr txBox="1"/>
          <p:nvPr/>
        </p:nvSpPr>
        <p:spPr>
          <a:xfrm>
            <a:off x="3116422" y="1332227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ٱلطَّلاقَةِ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72BC7A8-E62D-C0B1-F794-AF24CB8AF1F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94291" y="2486362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6A59839-0AE5-EC75-EE22-B03A0697FBE3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18DBDE7-0167-3E46-A313-58B02155D0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F92CF4F-347B-6E98-1783-665C6F0E166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513979A-F2AD-1D0E-FE93-FB927B33B3D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6964922-198F-CEBA-781D-F7689DCA484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DA0C0FC-3391-ABBE-2CF1-B9D0B1BB9EF4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03B11E0-7586-70FC-F947-27F15D6381BA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0D1F9A9-B898-E203-4F2D-C1DD1285ABB5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78D3DC6C-A685-C8B4-D34F-037CA540F31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9147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5D822-CEB2-BE34-CBAC-AB4D232F98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BD8E7AF-A202-40F1-7FC1-8E6B2D01F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56000"/>
            <a:ext cx="7153286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ألواحكم . أجيبوا عن السؤال التالي بجملة تامة ؟ سأمنحكم دقيقة واحدة لكتابة الجواب</a:t>
            </a: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i="1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B9D3843-880B-4525-A686-E8AF718F2248}"/>
              </a:ext>
            </a:extLst>
          </p:cNvPr>
          <p:cNvSpPr txBox="1"/>
          <p:nvPr/>
        </p:nvSpPr>
        <p:spPr>
          <a:xfrm>
            <a:off x="3006969" y="2989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C220CD-CD57-EDD7-FDCB-6DDB157E51BA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79E1B6F-4D80-D10B-F1F8-58E20908C2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91CB395-A475-D681-BD71-32027F2F986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55FA351-A6A1-C584-1613-925340EF461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0934322-FBA9-B185-24F5-E72F7815374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973B807-B3ED-F831-FA10-5EFAF550474F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3F73700-0C66-9EA3-9F60-0456A5E54940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1CD0E2D-CB0E-56ED-C5DC-6940F8E6445E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630FEECA-E53A-8277-AB6B-7034A6C93D8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B6F44532-B4FE-4467-AEA2-41F358C0B590}"/>
              </a:ext>
            </a:extLst>
          </p:cNvPr>
          <p:cNvSpPr txBox="1"/>
          <p:nvPr/>
        </p:nvSpPr>
        <p:spPr>
          <a:xfrm>
            <a:off x="1071902" y="1504526"/>
            <a:ext cx="69002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ﭐلْفِكْرَةُ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ﭐلرَّئيسَةُ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لِلْفَقْرَةِ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5C664EA-D9BA-3F45-7BA2-D23D512131F0}"/>
              </a:ext>
            </a:extLst>
          </p:cNvPr>
          <p:cNvSpPr txBox="1"/>
          <p:nvPr/>
        </p:nvSpPr>
        <p:spPr>
          <a:xfrm>
            <a:off x="352049" y="2166014"/>
            <a:ext cx="8439902" cy="46228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SA" sz="32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اَلطَّقْطوقَةُ ﭐلْجَبَلِيَّةُ أَوِ </a:t>
            </a:r>
            <a:r>
              <a:rPr lang="ar-SA" sz="32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ﭐلْعَيْطَةُ</a:t>
            </a:r>
            <a:r>
              <a:rPr lang="ar-SA" sz="32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ﭐلْجَبَلِيَّةُ فن شعبي عريق ورافد من روافد الثقافة المغربية الغنية.  ينتشر في منطقة جِبَالَةَ بشمال غرب المغرب، مِثْلُ شَفْشاوُنَ وَطَنْجَةَ </a:t>
            </a:r>
            <a:r>
              <a:rPr lang="ar-SA" sz="32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وَﭐلْعَرائِشَ</a:t>
            </a:r>
            <a:r>
              <a:rPr lang="ar-SA" sz="32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SA" sz="32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وَﭐلْقَصْرَ</a:t>
            </a:r>
            <a:r>
              <a:rPr lang="ar-SA" sz="32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ﭐلْكَبيرَ وَأَصيلَةَ وَوَزّانَ وَتاوْناتَ. تُعَبِّرُ عَنْ عَلاقَةِ </a:t>
            </a:r>
            <a:r>
              <a:rPr lang="ar-SA" sz="32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ﭐلإِنْسانِ</a:t>
            </a:r>
            <a:r>
              <a:rPr lang="ar-SA" sz="32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SA" sz="32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ﭐلْجَبَلِيِّ</a:t>
            </a:r>
            <a:r>
              <a:rPr lang="ar-SA" sz="32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بِالطَّبيعَةِ </a:t>
            </a:r>
            <a:r>
              <a:rPr lang="ar-SA" sz="32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وَﭐلتَّقاليدِ</a:t>
            </a:r>
            <a:r>
              <a:rPr lang="ar-SA" sz="32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، وَتَتَغَنّى بِجَمالِ ﭐلأَرْضِ </a:t>
            </a:r>
            <a:r>
              <a:rPr lang="ar-SA" sz="32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وَﭐلاِرْتِباطِ</a:t>
            </a:r>
            <a:r>
              <a:rPr lang="ar-SA" sz="32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SA" sz="32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بِــﭐلْوَطَنِ</a:t>
            </a:r>
            <a:r>
              <a:rPr lang="ar-SA" sz="32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. ساهمت تاريخيا في مقاومة الاستعمار وإيقاظ الروح الوطنية. تَعْتَمِدُ موسيقاها عَلى آلَةِ "</a:t>
            </a:r>
            <a:r>
              <a:rPr lang="ar-SA" sz="32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سْوِيسَنْ</a:t>
            </a:r>
            <a:r>
              <a:rPr lang="ar-SA" sz="32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" </a:t>
            </a:r>
            <a:r>
              <a:rPr lang="ar-SA" sz="32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ﭐلْمَصْنوعَةِ</a:t>
            </a:r>
            <a:r>
              <a:rPr lang="ar-SA" sz="32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مِنْ صَدَفَةِ </a:t>
            </a:r>
            <a:r>
              <a:rPr lang="ar-SA" sz="32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ﭐلسُّلَحْفاةِ</a:t>
            </a:r>
            <a:r>
              <a:rPr lang="ar-SA" sz="32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، مَعَ </a:t>
            </a:r>
            <a:r>
              <a:rPr lang="ar-SA" sz="32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ﭐلشَّبّابَةِ</a:t>
            </a:r>
            <a:r>
              <a:rPr lang="ar-SA" sz="32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SA" sz="32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وَﭐلرَّبابِ</a:t>
            </a:r>
            <a:r>
              <a:rPr lang="ar-SA" sz="32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SA" sz="32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ﭐلْعَرَبِيِّ</a:t>
            </a:r>
            <a:r>
              <a:rPr lang="ar-SA" sz="32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SA" sz="32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وَﭐلدُّفِّ</a:t>
            </a:r>
            <a:r>
              <a:rPr lang="ar-SA" sz="32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. تَتَمَيَّزُ بِبِناءٍ موسيقِيٍّ يَبْدَأُ </a:t>
            </a:r>
            <a:r>
              <a:rPr lang="ar-SA" sz="32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بِـﭐلْمَذْهَبِ</a:t>
            </a:r>
            <a:r>
              <a:rPr lang="ar-SA" sz="32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ثُمَّ </a:t>
            </a:r>
            <a:r>
              <a:rPr lang="ar-SA" sz="32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ﭐلْعَودَةُ</a:t>
            </a:r>
            <a:r>
              <a:rPr lang="ar-SA" sz="32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إِلَيْهِ بَعْدَ كُلِّ مَقْطَعٍ، مَعَ إِمْكَانِيَّةِ تَلْحينِ كُلِّ مَقْطَعٍ بِمَقامٍ وَإِيقاعٍ مُخْتَلِفٍ. </a:t>
            </a:r>
          </a:p>
        </p:txBody>
      </p:sp>
    </p:spTree>
    <p:extLst>
      <p:ext uri="{BB962C8B-B14F-4D97-AF65-F5344CB8AC3E}">
        <p14:creationId xmlns:p14="http://schemas.microsoft.com/office/powerpoint/2010/main" val="1219394119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7FB39-8150-8810-775D-3D09E03E8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D18758C-0FBD-5BFD-A8D9-090B50EF4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56000"/>
            <a:ext cx="7153286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جوابه 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يركز الأستاذ(ة) على كتابة  المتعلمين للجواب بجمل تامة و مفيدة .</a:t>
            </a:r>
            <a:endParaRPr lang="fr-FR" sz="2400" i="1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40D2345-2AAE-DF12-8554-7CACDF323F81}"/>
              </a:ext>
            </a:extLst>
          </p:cNvPr>
          <p:cNvSpPr txBox="1"/>
          <p:nvPr/>
        </p:nvSpPr>
        <p:spPr>
          <a:xfrm>
            <a:off x="3006969" y="2989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FC4E1E-CF16-3AAE-3B6F-3537D4F98686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0C468FE-B360-604B-EA68-7ED9488A1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F85DC78-D304-4950-8A85-1E96FAA68F1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B389FF3-9437-D16F-C340-D4CB8FC3CB9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CF8C738-35AD-917C-00B7-5C196C2BA3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F81491F-0CB8-D899-4D9A-3D67F838C741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2491731-8047-1D5B-47F4-6BC4518062DE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455673A-6796-6016-65DF-0BA20279D55B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CFA5402C-D142-2C24-7631-7EDC0D8327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FB35B435-295F-F203-BB1A-710CEBA66F5B}"/>
              </a:ext>
            </a:extLst>
          </p:cNvPr>
          <p:cNvSpPr txBox="1"/>
          <p:nvPr/>
        </p:nvSpPr>
        <p:spPr>
          <a:xfrm>
            <a:off x="1182763" y="3209544"/>
            <a:ext cx="69002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ﭐلْفِكْرَةُ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ﭐلرَّئيسَةُ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لِلْفَقْرَةِ؟</a:t>
            </a:r>
          </a:p>
        </p:txBody>
      </p:sp>
    </p:spTree>
    <p:extLst>
      <p:ext uri="{BB962C8B-B14F-4D97-AF65-F5344CB8AC3E}">
        <p14:creationId xmlns:p14="http://schemas.microsoft.com/office/powerpoint/2010/main" val="3183953281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F3FC7D3-16E7-32AB-47D1-DFBED1F025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25259" y="1983798"/>
            <a:ext cx="799263" cy="792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/>
          <a:lstStyle/>
          <a:p>
            <a:pPr lvl="0">
              <a:defRPr/>
            </a:pPr>
            <a:r>
              <a:rPr lang="ar-MA" dirty="0">
                <a:solidFill>
                  <a:srgbClr val="424D7B"/>
                </a:solidFill>
              </a:rPr>
              <a:t>ورشة القراءة – الحصة 1 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2267712" y="3158999"/>
            <a:ext cx="4964709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لغتي ...– توقع و تحقق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AED3BA7B-63D1-DAEB-A7B7-16C6E10F855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903951" y="1756564"/>
            <a:ext cx="54000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3903631" y="1807822"/>
            <a:ext cx="33287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fr-FR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– الحصة 1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8A26902-CB9B-E0A7-9630-544065E8BF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8925" y="956399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43310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5321D-F2E8-AF4C-5597-189FB28AD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70D438-6CCB-AD46-B08A-2828249A1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56000"/>
            <a:ext cx="7153286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سنقرأ نصا بعنوان : لغتي. في نظركم ما دور اللغة في حياتنا ؟</a:t>
            </a:r>
            <a:endParaRPr lang="fr-FR" sz="24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45948EF-B700-6351-D496-DC006CAFCEF8}"/>
              </a:ext>
            </a:extLst>
          </p:cNvPr>
          <p:cNvSpPr>
            <a:spLocks/>
          </p:cNvSpPr>
          <p:nvPr/>
        </p:nvSpPr>
        <p:spPr>
          <a:xfrm>
            <a:off x="586670" y="1318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C01BD42-CB4A-B4CA-731B-42E67D9FF00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DF34306-F9A9-47D0-911C-0E5D6F89FE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FB07C67-E077-FF1F-275E-9195A1C8FE9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837CA27-BBEE-45CA-EEE8-46B03F3D7F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C4833CA-FE7A-8F07-5A8E-8BC64FCE1288}"/>
              </a:ext>
            </a:extLst>
          </p:cNvPr>
          <p:cNvSpPr>
            <a:spLocks/>
          </p:cNvSpPr>
          <p:nvPr/>
        </p:nvSpPr>
        <p:spPr>
          <a:xfrm>
            <a:off x="4772040" y="156799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9777A26-6347-AFD9-4C1B-27A12F370506}"/>
              </a:ext>
            </a:extLst>
          </p:cNvPr>
          <p:cNvSpPr>
            <a:spLocks/>
          </p:cNvSpPr>
          <p:nvPr/>
        </p:nvSpPr>
        <p:spPr>
          <a:xfrm>
            <a:off x="2672281" y="116692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4249CB-7B86-E73E-5C07-F5324DE149B1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BF77736F-6696-21A5-EFC5-34C47932F7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16839BC5-5A87-72C0-7D8F-176783B61860}"/>
              </a:ext>
            </a:extLst>
          </p:cNvPr>
          <p:cNvSpPr txBox="1"/>
          <p:nvPr/>
        </p:nvSpPr>
        <p:spPr>
          <a:xfrm>
            <a:off x="3668400" y="3197352"/>
            <a:ext cx="1807200" cy="1225823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6600" dirty="0">
                <a:sym typeface="Sakkal Majalla"/>
              </a:rPr>
              <a:t>لُغَتي...</a:t>
            </a:r>
          </a:p>
        </p:txBody>
      </p:sp>
    </p:spTree>
    <p:extLst>
      <p:ext uri="{BB962C8B-B14F-4D97-AF65-F5344CB8AC3E}">
        <p14:creationId xmlns:p14="http://schemas.microsoft.com/office/powerpoint/2010/main" val="2414002861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AA71D-6EE5-B225-D55E-E111ABACFC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C4EC07E-D258-F744-8B5E-5C8B995F1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374" y="707387"/>
            <a:ext cx="7079973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قراءة النص سنتعرف على مفردات تفيدنا في فهم النص. سأقرأ أولاً. من يقرأ مثلي؟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Google Shape;452;p158">
            <a:extLst>
              <a:ext uri="{FF2B5EF4-FFF2-40B4-BE49-F238E27FC236}">
                <a16:creationId xmlns:a16="http://schemas.microsoft.com/office/drawing/2014/main" id="{B5960ADD-AD36-13ED-E043-1CED1E9614B0}"/>
              </a:ext>
            </a:extLst>
          </p:cNvPr>
          <p:cNvSpPr txBox="1"/>
          <p:nvPr/>
        </p:nvSpPr>
        <p:spPr>
          <a:xfrm>
            <a:off x="7172570" y="2994165"/>
            <a:ext cx="1584450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فاضَ </a:t>
            </a:r>
          </a:p>
        </p:txBody>
      </p:sp>
      <p:sp>
        <p:nvSpPr>
          <p:cNvPr id="20" name="Google Shape;452;p158">
            <a:extLst>
              <a:ext uri="{FF2B5EF4-FFF2-40B4-BE49-F238E27FC236}">
                <a16:creationId xmlns:a16="http://schemas.microsoft.com/office/drawing/2014/main" id="{D1E1BDDA-610D-369C-2BF3-E4B4B7B2CC7E}"/>
              </a:ext>
            </a:extLst>
          </p:cNvPr>
          <p:cNvSpPr txBox="1"/>
          <p:nvPr/>
        </p:nvSpPr>
        <p:spPr>
          <a:xfrm>
            <a:off x="5445686" y="2999101"/>
            <a:ext cx="1584450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اَلدَّلْوَ</a:t>
            </a:r>
          </a:p>
        </p:txBody>
      </p:sp>
      <p:sp>
        <p:nvSpPr>
          <p:cNvPr id="21" name="Google Shape;452;p158">
            <a:extLst>
              <a:ext uri="{FF2B5EF4-FFF2-40B4-BE49-F238E27FC236}">
                <a16:creationId xmlns:a16="http://schemas.microsoft.com/office/drawing/2014/main" id="{92021C82-40D7-290D-4488-BA970F4C697A}"/>
              </a:ext>
            </a:extLst>
          </p:cNvPr>
          <p:cNvSpPr txBox="1"/>
          <p:nvPr/>
        </p:nvSpPr>
        <p:spPr>
          <a:xfrm>
            <a:off x="3780437" y="2979379"/>
            <a:ext cx="1582873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اِسْتَهام</a:t>
            </a:r>
            <a:endParaRPr dirty="0">
              <a:sym typeface="Calibri"/>
            </a:endParaRPr>
          </a:p>
        </p:txBody>
      </p:sp>
      <p:sp>
        <p:nvSpPr>
          <p:cNvPr id="22" name="Google Shape;452;p158">
            <a:extLst>
              <a:ext uri="{FF2B5EF4-FFF2-40B4-BE49-F238E27FC236}">
                <a16:creationId xmlns:a16="http://schemas.microsoft.com/office/drawing/2014/main" id="{FBD46FF3-F33E-8D8F-8C16-008676A027E2}"/>
              </a:ext>
            </a:extLst>
          </p:cNvPr>
          <p:cNvSpPr txBox="1"/>
          <p:nvPr/>
        </p:nvSpPr>
        <p:spPr>
          <a:xfrm>
            <a:off x="2090621" y="3007705"/>
            <a:ext cx="1584450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عَتْمَةٌ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FF51CD4-8EEF-12D1-BD80-7B82FC6D2399}"/>
              </a:ext>
            </a:extLst>
          </p:cNvPr>
          <p:cNvSpPr>
            <a:spLocks/>
          </p:cNvSpPr>
          <p:nvPr/>
        </p:nvSpPr>
        <p:spPr>
          <a:xfrm>
            <a:off x="586670" y="1318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6686DC1-6282-4A77-52F1-937833437A3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D7C03D3-FAF0-3F05-1349-289503CCA3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8C107AB-8F5E-E298-7536-D4F8CAC4E95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8042A4D-1E71-BDCD-8666-27601D819E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D1CCAA6-10EB-7050-E2E8-38A09A062673}"/>
              </a:ext>
            </a:extLst>
          </p:cNvPr>
          <p:cNvSpPr>
            <a:spLocks/>
          </p:cNvSpPr>
          <p:nvPr/>
        </p:nvSpPr>
        <p:spPr>
          <a:xfrm>
            <a:off x="4777145" y="150324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D10E835-FE2E-915C-E815-0BED347A45AF}"/>
              </a:ext>
            </a:extLst>
          </p:cNvPr>
          <p:cNvSpPr>
            <a:spLocks/>
          </p:cNvSpPr>
          <p:nvPr/>
        </p:nvSpPr>
        <p:spPr>
          <a:xfrm>
            <a:off x="2672281" y="116692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62CB3EC-9FA5-7AD6-B27F-547932CCF731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D9928E65-9FB7-C6CC-3527-6B6F3AD631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F72B10F9-A6BB-990B-9446-BC96152A0DA8}"/>
              </a:ext>
            </a:extLst>
          </p:cNvPr>
          <p:cNvSpPr txBox="1"/>
          <p:nvPr/>
        </p:nvSpPr>
        <p:spPr>
          <a:xfrm>
            <a:off x="400805" y="3007705"/>
            <a:ext cx="1584450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غَنّاءُ </a:t>
            </a:r>
          </a:p>
        </p:txBody>
      </p:sp>
    </p:spTree>
    <p:extLst>
      <p:ext uri="{BB962C8B-B14F-4D97-AF65-F5344CB8AC3E}">
        <p14:creationId xmlns:p14="http://schemas.microsoft.com/office/powerpoint/2010/main" val="919909758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C475C-3751-92E3-E9BB-CDE88B35B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080FBEA0-6411-ED47-9AAC-17F590DF3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78736"/>
            <a:ext cx="7257163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سنربط كل كلمة بالتعريف المناسب لها . ما المقصود بفاض؟ الدلو ؟ استهام؟ عتمة؟ غناء؟</a:t>
            </a:r>
            <a:endParaRPr lang="fr-FR" sz="2400" i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8" name="Google Shape;452;p158">
            <a:extLst>
              <a:ext uri="{FF2B5EF4-FFF2-40B4-BE49-F238E27FC236}">
                <a16:creationId xmlns:a16="http://schemas.microsoft.com/office/drawing/2014/main" id="{43C0380D-6BEE-BE2E-B1B3-FB451018A696}"/>
              </a:ext>
            </a:extLst>
          </p:cNvPr>
          <p:cNvSpPr txBox="1"/>
          <p:nvPr/>
        </p:nvSpPr>
        <p:spPr>
          <a:xfrm>
            <a:off x="394505" y="1863846"/>
            <a:ext cx="5616167" cy="851252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400" dirty="0">
                <a:sym typeface="Sakkal Majalla"/>
              </a:rPr>
              <a:t>وِعاءٌ يُسْتَخْدَمُ لِأَخْذِ </a:t>
            </a:r>
            <a:r>
              <a:rPr lang="ar-MA" sz="4400" dirty="0" err="1">
                <a:sym typeface="Sakkal Majalla"/>
              </a:rPr>
              <a:t>ﭐلْماءِ</a:t>
            </a:r>
            <a:r>
              <a:rPr lang="ar-MA" sz="4400" dirty="0">
                <a:sym typeface="Sakkal Majalla"/>
              </a:rPr>
              <a:t> مِنَ </a:t>
            </a:r>
            <a:r>
              <a:rPr lang="ar-MA" sz="4400" dirty="0" err="1">
                <a:sym typeface="Sakkal Majalla"/>
              </a:rPr>
              <a:t>ﭐلْبِئْرِ</a:t>
            </a:r>
            <a:r>
              <a:rPr lang="ar-MA" sz="4400" dirty="0">
                <a:sym typeface="Sakkal Majalla"/>
              </a:rPr>
              <a:t>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F8CF34-CB95-ECA1-7470-E72AF8E24176}"/>
              </a:ext>
            </a:extLst>
          </p:cNvPr>
          <p:cNvSpPr>
            <a:spLocks/>
          </p:cNvSpPr>
          <p:nvPr/>
        </p:nvSpPr>
        <p:spPr>
          <a:xfrm>
            <a:off x="586670" y="1318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3B14474-10AE-643F-6D94-4F3BF0C7A36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ECBEEE5-837D-7B18-792E-395E200204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F3DCC07-EE99-B904-84CA-3381BE7FE51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2F03ABD-A087-9EE6-5D5D-6F2D396FA0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77916D8-0E59-AFA3-E66E-FBD7C9E64C91}"/>
              </a:ext>
            </a:extLst>
          </p:cNvPr>
          <p:cNvSpPr>
            <a:spLocks/>
          </p:cNvSpPr>
          <p:nvPr/>
        </p:nvSpPr>
        <p:spPr>
          <a:xfrm>
            <a:off x="4777145" y="150324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BB25401-0385-21EF-A976-969D4382DAA8}"/>
              </a:ext>
            </a:extLst>
          </p:cNvPr>
          <p:cNvSpPr>
            <a:spLocks/>
          </p:cNvSpPr>
          <p:nvPr/>
        </p:nvSpPr>
        <p:spPr>
          <a:xfrm>
            <a:off x="2672281" y="116692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6BCB044-C40E-4054-FD22-CEFE1647AABE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F351C6FD-D04A-BFDB-086A-D4591A6A12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42BAC160-A259-A1EF-D54F-E31D51144E35}"/>
              </a:ext>
            </a:extLst>
          </p:cNvPr>
          <p:cNvSpPr txBox="1"/>
          <p:nvPr/>
        </p:nvSpPr>
        <p:spPr>
          <a:xfrm>
            <a:off x="7422677" y="1863846"/>
            <a:ext cx="1375601" cy="851252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400" dirty="0">
                <a:sym typeface="Sakkal Majalla"/>
              </a:rPr>
              <a:t>فاضَ </a:t>
            </a: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E084BD81-6179-3987-F158-FFE96ADDFB9E}"/>
              </a:ext>
            </a:extLst>
          </p:cNvPr>
          <p:cNvSpPr txBox="1"/>
          <p:nvPr/>
        </p:nvSpPr>
        <p:spPr>
          <a:xfrm>
            <a:off x="7422677" y="2797403"/>
            <a:ext cx="1375601" cy="851252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400" dirty="0">
                <a:sym typeface="Sakkal Majalla"/>
              </a:rPr>
              <a:t>اَلدَّلْوَ</a:t>
            </a: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45100267-3F9F-7EA9-B9FD-AF2C85A0634C}"/>
              </a:ext>
            </a:extLst>
          </p:cNvPr>
          <p:cNvSpPr txBox="1"/>
          <p:nvPr/>
        </p:nvSpPr>
        <p:spPr>
          <a:xfrm>
            <a:off x="7411754" y="3744181"/>
            <a:ext cx="1374232" cy="851252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400" dirty="0">
                <a:sym typeface="Sakkal Majalla"/>
              </a:rPr>
              <a:t>اِسْتَهام</a:t>
            </a:r>
            <a:endParaRPr sz="4400" dirty="0">
              <a:sym typeface="Calibri"/>
            </a:endParaRPr>
          </a:p>
        </p:txBody>
      </p:sp>
      <p:sp>
        <p:nvSpPr>
          <p:cNvPr id="10" name="Google Shape;452;p158">
            <a:extLst>
              <a:ext uri="{FF2B5EF4-FFF2-40B4-BE49-F238E27FC236}">
                <a16:creationId xmlns:a16="http://schemas.microsoft.com/office/drawing/2014/main" id="{7F1FAE3E-350A-BDAD-F040-FD5C66BB75A0}"/>
              </a:ext>
            </a:extLst>
          </p:cNvPr>
          <p:cNvSpPr txBox="1"/>
          <p:nvPr/>
        </p:nvSpPr>
        <p:spPr>
          <a:xfrm>
            <a:off x="7422677" y="4699432"/>
            <a:ext cx="1375601" cy="851252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400" dirty="0">
                <a:sym typeface="Sakkal Majalla"/>
              </a:rPr>
              <a:t>عَتْمَةٌ</a:t>
            </a:r>
          </a:p>
        </p:txBody>
      </p:sp>
      <p:sp>
        <p:nvSpPr>
          <p:cNvPr id="16" name="Google Shape;452;p158">
            <a:extLst>
              <a:ext uri="{FF2B5EF4-FFF2-40B4-BE49-F238E27FC236}">
                <a16:creationId xmlns:a16="http://schemas.microsoft.com/office/drawing/2014/main" id="{2FD973A6-C0A6-14E2-AE41-93B28C2E4A07}"/>
              </a:ext>
            </a:extLst>
          </p:cNvPr>
          <p:cNvSpPr txBox="1"/>
          <p:nvPr/>
        </p:nvSpPr>
        <p:spPr>
          <a:xfrm>
            <a:off x="7449311" y="5679067"/>
            <a:ext cx="1375601" cy="851252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400" dirty="0">
                <a:sym typeface="Sakkal Majalla"/>
              </a:rPr>
              <a:t>غَنّاءُ </a:t>
            </a:r>
          </a:p>
        </p:txBody>
      </p:sp>
      <p:sp>
        <p:nvSpPr>
          <p:cNvPr id="17" name="Google Shape;452;p158">
            <a:extLst>
              <a:ext uri="{FF2B5EF4-FFF2-40B4-BE49-F238E27FC236}">
                <a16:creationId xmlns:a16="http://schemas.microsoft.com/office/drawing/2014/main" id="{D2D63864-2A53-A751-1CC3-6591363F52E8}"/>
              </a:ext>
            </a:extLst>
          </p:cNvPr>
          <p:cNvSpPr txBox="1"/>
          <p:nvPr/>
        </p:nvSpPr>
        <p:spPr>
          <a:xfrm>
            <a:off x="394489" y="2819777"/>
            <a:ext cx="5616167" cy="851252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400" dirty="0">
                <a:sym typeface="Sakkal Majalla"/>
              </a:rPr>
              <a:t>زادَ عَنْ حَدِّهِ </a:t>
            </a:r>
            <a:r>
              <a:rPr lang="ar-MA" sz="4400" dirty="0" err="1">
                <a:sym typeface="Sakkal Majalla"/>
              </a:rPr>
              <a:t>وَﭐمْتَلَأَ</a:t>
            </a:r>
            <a:r>
              <a:rPr lang="ar-MA" sz="4400" dirty="0">
                <a:sym typeface="Sakkal Majalla"/>
              </a:rPr>
              <a:t> حَتّى سالَ.</a:t>
            </a:r>
          </a:p>
        </p:txBody>
      </p:sp>
      <p:sp>
        <p:nvSpPr>
          <p:cNvPr id="18" name="Google Shape;452;p158">
            <a:extLst>
              <a:ext uri="{FF2B5EF4-FFF2-40B4-BE49-F238E27FC236}">
                <a16:creationId xmlns:a16="http://schemas.microsoft.com/office/drawing/2014/main" id="{24C9CF87-FF34-A248-9895-C9AC0A7C8EA4}"/>
              </a:ext>
            </a:extLst>
          </p:cNvPr>
          <p:cNvSpPr txBox="1"/>
          <p:nvPr/>
        </p:nvSpPr>
        <p:spPr>
          <a:xfrm>
            <a:off x="394489" y="3791700"/>
            <a:ext cx="5616167" cy="851252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400" dirty="0">
                <a:sym typeface="Sakkal Majalla"/>
              </a:rPr>
              <a:t>ظَلامٌ وَسَوادٌ في أَوَّلِ </a:t>
            </a:r>
            <a:r>
              <a:rPr lang="ar-MA" sz="4400" dirty="0" err="1">
                <a:sym typeface="Sakkal Majalla"/>
              </a:rPr>
              <a:t>ﭐللَّيْلِ</a:t>
            </a:r>
            <a:r>
              <a:rPr lang="ar-MA" sz="4400" dirty="0">
                <a:sym typeface="Sakkal Majalla"/>
              </a:rPr>
              <a:t>.</a:t>
            </a:r>
          </a:p>
        </p:txBody>
      </p:sp>
      <p:sp>
        <p:nvSpPr>
          <p:cNvPr id="19" name="Google Shape;452;p158">
            <a:extLst>
              <a:ext uri="{FF2B5EF4-FFF2-40B4-BE49-F238E27FC236}">
                <a16:creationId xmlns:a16="http://schemas.microsoft.com/office/drawing/2014/main" id="{EFA6BF38-E385-A967-C032-E212FC8CC00E}"/>
              </a:ext>
            </a:extLst>
          </p:cNvPr>
          <p:cNvSpPr txBox="1"/>
          <p:nvPr/>
        </p:nvSpPr>
        <p:spPr>
          <a:xfrm>
            <a:off x="394489" y="4763623"/>
            <a:ext cx="5616167" cy="851252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400" dirty="0">
                <a:sym typeface="Sakkal Majalla"/>
              </a:rPr>
              <a:t>كَثيرَةُ </a:t>
            </a:r>
            <a:r>
              <a:rPr lang="ar-MA" sz="4400" dirty="0" err="1">
                <a:sym typeface="Sakkal Majalla"/>
              </a:rPr>
              <a:t>ﭐلْأَشْجارِ</a:t>
            </a:r>
            <a:r>
              <a:rPr lang="ar-MA" sz="4400" dirty="0">
                <a:sym typeface="Sakkal Majalla"/>
              </a:rPr>
              <a:t> </a:t>
            </a:r>
            <a:r>
              <a:rPr lang="ar-MA" sz="4400" dirty="0" err="1">
                <a:sym typeface="Sakkal Majalla"/>
              </a:rPr>
              <a:t>وَﭐلْخُضْرَةِ</a:t>
            </a:r>
            <a:r>
              <a:rPr lang="ar-MA" sz="4400" dirty="0">
                <a:sym typeface="Sakkal Majalla"/>
              </a:rPr>
              <a:t> وَجَميلَةُ </a:t>
            </a:r>
            <a:r>
              <a:rPr lang="ar-MA" sz="4400" dirty="0" err="1">
                <a:sym typeface="Sakkal Majalla"/>
              </a:rPr>
              <a:t>ﭐلْمَنْظَرِ</a:t>
            </a:r>
            <a:r>
              <a:rPr lang="ar-MA" sz="4400" dirty="0">
                <a:sym typeface="Sakkal Majalla"/>
              </a:rPr>
              <a:t>.</a:t>
            </a:r>
          </a:p>
        </p:txBody>
      </p:sp>
      <p:sp>
        <p:nvSpPr>
          <p:cNvPr id="20" name="Google Shape;452;p158">
            <a:extLst>
              <a:ext uri="{FF2B5EF4-FFF2-40B4-BE49-F238E27FC236}">
                <a16:creationId xmlns:a16="http://schemas.microsoft.com/office/drawing/2014/main" id="{609DC7B5-D763-6E03-313C-E6991668ED5C}"/>
              </a:ext>
            </a:extLst>
          </p:cNvPr>
          <p:cNvSpPr txBox="1"/>
          <p:nvPr/>
        </p:nvSpPr>
        <p:spPr>
          <a:xfrm>
            <a:off x="394489" y="5679067"/>
            <a:ext cx="5616167" cy="851252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400" dirty="0">
                <a:sym typeface="Sakkal Majalla"/>
              </a:rPr>
              <a:t>أُعْجِبَ كَثيراً بِشَيْءٍ وَتَعَلَّقَ بِهِ.</a:t>
            </a:r>
          </a:p>
        </p:txBody>
      </p:sp>
    </p:spTree>
    <p:extLst>
      <p:ext uri="{BB962C8B-B14F-4D97-AF65-F5344CB8AC3E}">
        <p14:creationId xmlns:p14="http://schemas.microsoft.com/office/powerpoint/2010/main" val="532807535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D1948B-7F31-6FBD-9CC0-ACEF28CD8A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49FD59-DF26-FB44-A87A-5513B031D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عنوان النص. لتتوقعوا مضمونه.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1652111-D6C2-EFB9-2779-A95180521912}"/>
              </a:ext>
            </a:extLst>
          </p:cNvPr>
          <p:cNvSpPr>
            <a:spLocks/>
          </p:cNvSpPr>
          <p:nvPr/>
        </p:nvSpPr>
        <p:spPr>
          <a:xfrm>
            <a:off x="586670" y="1318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EAB72D20-7850-8006-AE33-0B46221382C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8A1B62B8-8EDC-0FA0-E718-37C98803C8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C01432AE-49EC-5A06-CDC4-885984FE41D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CA40B96A-187D-CA55-8360-0B29E70FB5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57EF385B-33B4-145C-4DA6-74C467CBAAF1}"/>
              </a:ext>
            </a:extLst>
          </p:cNvPr>
          <p:cNvSpPr>
            <a:spLocks/>
          </p:cNvSpPr>
          <p:nvPr/>
        </p:nvSpPr>
        <p:spPr>
          <a:xfrm>
            <a:off x="4777145" y="150324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lang="fr-FR" sz="20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9FDC615-8423-D954-B163-63DD3BDFAB84}"/>
              </a:ext>
            </a:extLst>
          </p:cNvPr>
          <p:cNvSpPr>
            <a:spLocks/>
          </p:cNvSpPr>
          <p:nvPr/>
        </p:nvSpPr>
        <p:spPr>
          <a:xfrm>
            <a:off x="2672281" y="116692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9C79715-EF70-2C64-97A3-F8D4A52C2A65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314EA25D-29FE-474A-4BA8-BB3824A237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5493AD8E-B4D6-B06B-5044-3B115AAFF95A}"/>
              </a:ext>
            </a:extLst>
          </p:cNvPr>
          <p:cNvSpPr txBox="1"/>
          <p:nvPr/>
        </p:nvSpPr>
        <p:spPr>
          <a:xfrm>
            <a:off x="3668400" y="2969521"/>
            <a:ext cx="1807200" cy="1225823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6600" dirty="0">
                <a:sym typeface="Sakkal Majalla"/>
              </a:rPr>
              <a:t>لُغَتي...</a:t>
            </a:r>
          </a:p>
        </p:txBody>
      </p:sp>
    </p:spTree>
    <p:extLst>
      <p:ext uri="{BB962C8B-B14F-4D97-AF65-F5344CB8AC3E}">
        <p14:creationId xmlns:p14="http://schemas.microsoft.com/office/powerpoint/2010/main" val="932267715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9E4F81-E5EB-3C5F-9C89-0A244E618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EB02CD-1FB6-6643-B2B0-969448703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سأسجل بعض أجابتكم و توقعاتكم على السبورة لكي نتحقق منها بعد قراءة النص.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8CF521D-7178-A712-F0DD-0777D94A62CC}"/>
              </a:ext>
            </a:extLst>
          </p:cNvPr>
          <p:cNvSpPr>
            <a:spLocks/>
          </p:cNvSpPr>
          <p:nvPr/>
        </p:nvSpPr>
        <p:spPr>
          <a:xfrm>
            <a:off x="586670" y="1318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3AB5E95-2D28-661C-6601-1713F9A9430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691247D-3327-FFD2-3066-F7689617AF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53C019A-97A3-5A97-05E0-F364F2AE5F0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2933B18-0CED-62F0-9AF9-BA95F5B5909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44FB092-2BE0-9F3E-E8C8-7F6C5408F2C5}"/>
              </a:ext>
            </a:extLst>
          </p:cNvPr>
          <p:cNvSpPr>
            <a:spLocks/>
          </p:cNvSpPr>
          <p:nvPr/>
        </p:nvSpPr>
        <p:spPr>
          <a:xfrm>
            <a:off x="4777145" y="150324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ADC39F5-A8C6-A812-A4F6-5F0B80D6183C}"/>
              </a:ext>
            </a:extLst>
          </p:cNvPr>
          <p:cNvSpPr>
            <a:spLocks/>
          </p:cNvSpPr>
          <p:nvPr/>
        </p:nvSpPr>
        <p:spPr>
          <a:xfrm>
            <a:off x="2672281" y="116692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DA2EFB2-95F4-35FB-C63C-66B8E5F150C0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C3D82B1F-A44E-22F4-CD06-7999554FFB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3820B661-5001-5204-6E58-BB2C157D0BB4}"/>
              </a:ext>
            </a:extLst>
          </p:cNvPr>
          <p:cNvSpPr txBox="1"/>
          <p:nvPr/>
        </p:nvSpPr>
        <p:spPr>
          <a:xfrm>
            <a:off x="3668400" y="2969521"/>
            <a:ext cx="1807200" cy="1225823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6600" dirty="0">
                <a:sym typeface="Sakkal Majalla"/>
              </a:rPr>
              <a:t>لُغَتي...</a:t>
            </a:r>
          </a:p>
        </p:txBody>
      </p:sp>
    </p:spTree>
    <p:extLst>
      <p:ext uri="{BB962C8B-B14F-4D97-AF65-F5344CB8AC3E}">
        <p14:creationId xmlns:p14="http://schemas.microsoft.com/office/powerpoint/2010/main" val="1383037744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881E5-ED9F-A246-6329-074CCEB1B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59B72A-28C2-6841-80B1-EBE70A360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خدوا كراساتكم ،الصفحة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54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 اقرؤوا النص قراءة صامتة لتتحققوا من توقعاتكم.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6D31C0C-EBF0-C02E-49DC-BFC818D6BEB5}"/>
              </a:ext>
            </a:extLst>
          </p:cNvPr>
          <p:cNvSpPr>
            <a:spLocks/>
          </p:cNvSpPr>
          <p:nvPr/>
        </p:nvSpPr>
        <p:spPr>
          <a:xfrm>
            <a:off x="586670" y="1318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DAED7F7-3C92-9497-81FB-43AC7F4977B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BA2E3B1-B27F-AB5A-F0BE-7F84B887E5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5955AC8-FF66-5FD9-B591-9FEEA2075AE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C16A4D5-240A-F14F-E91F-8475DC3D43B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DB6403B5-C2F0-3C33-9E63-1EE4DB60DF65}"/>
              </a:ext>
            </a:extLst>
          </p:cNvPr>
          <p:cNvSpPr>
            <a:spLocks/>
          </p:cNvSpPr>
          <p:nvPr/>
        </p:nvSpPr>
        <p:spPr>
          <a:xfrm>
            <a:off x="4777145" y="150324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08428B9-E9F7-3A24-5D97-D11DFA9EF576}"/>
              </a:ext>
            </a:extLst>
          </p:cNvPr>
          <p:cNvSpPr>
            <a:spLocks/>
          </p:cNvSpPr>
          <p:nvPr/>
        </p:nvSpPr>
        <p:spPr>
          <a:xfrm>
            <a:off x="2672281" y="116692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ADEA2C4-EAEC-9F4D-36B9-F5285EBB3FB4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510393EE-5D0C-07C6-2931-08BB9BDF69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48ABD56-7137-A26F-ABB3-D4976BEF4A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417" y="1368000"/>
            <a:ext cx="3599248" cy="5520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157734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D64E3C-2CBB-562C-3163-68040A8F16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0250A6-3D9F-244A-82ED-9BF2D4B0B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096" y="765817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توقع ما جاء في النص؟ أين  قرأت ذلك في النص؟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35976B-5B67-68E5-EC1F-432AB60471A4}"/>
              </a:ext>
            </a:extLst>
          </p:cNvPr>
          <p:cNvSpPr>
            <a:spLocks/>
          </p:cNvSpPr>
          <p:nvPr/>
        </p:nvSpPr>
        <p:spPr>
          <a:xfrm>
            <a:off x="586670" y="1318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41289EF-F624-8785-AD02-EB81D965E31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26CF012-9F5A-C51B-D9EB-B586E94D89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B523E23-DC92-C106-211B-0E7FE5906E2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64130B3-6D48-9F5A-9C7D-1BCEAD3BA8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42E6188-D249-A55B-6573-36EE9E80EBD0}"/>
              </a:ext>
            </a:extLst>
          </p:cNvPr>
          <p:cNvSpPr>
            <a:spLocks/>
          </p:cNvSpPr>
          <p:nvPr/>
        </p:nvSpPr>
        <p:spPr>
          <a:xfrm>
            <a:off x="4777145" y="150324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0E584F9-A02F-77C7-2E93-13D0B327588F}"/>
              </a:ext>
            </a:extLst>
          </p:cNvPr>
          <p:cNvSpPr>
            <a:spLocks/>
          </p:cNvSpPr>
          <p:nvPr/>
        </p:nvSpPr>
        <p:spPr>
          <a:xfrm>
            <a:off x="2672281" y="116692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47B8744-6A35-EF56-30C0-826B22CAEEDB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9907B642-7449-7C06-305D-910737CE04D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CAFF584-FB83-808A-1DA0-6D7DAC67AD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417" y="1368000"/>
            <a:ext cx="3599248" cy="5520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540602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B17626-661D-7277-1F7A-506BCF1F7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F134C3B3-669E-E448-8B8A-908F7D987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سجلوا المعجم الذي درسناه على دفاتركم.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4C8DEDA-D1B0-1DF6-9D84-4349084E77B8}"/>
              </a:ext>
            </a:extLst>
          </p:cNvPr>
          <p:cNvSpPr>
            <a:spLocks/>
          </p:cNvSpPr>
          <p:nvPr/>
        </p:nvSpPr>
        <p:spPr>
          <a:xfrm>
            <a:off x="586670" y="1318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F49798F-27EA-0101-E9CC-6FE21C0EF03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2F86A8E-FED4-CB33-E012-620069D938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A255EAC-2B0B-FA53-90B3-002FCC414BB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7A3306A-E1AB-E78A-4016-4100B8808B2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D65CA0C-1AC4-DD58-189D-38ADE82E524F}"/>
              </a:ext>
            </a:extLst>
          </p:cNvPr>
          <p:cNvSpPr>
            <a:spLocks/>
          </p:cNvSpPr>
          <p:nvPr/>
        </p:nvSpPr>
        <p:spPr>
          <a:xfrm>
            <a:off x="4777145" y="150324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2E41AC3-D768-4181-83B9-C9E6F90EF1CF}"/>
              </a:ext>
            </a:extLst>
          </p:cNvPr>
          <p:cNvSpPr>
            <a:spLocks/>
          </p:cNvSpPr>
          <p:nvPr/>
        </p:nvSpPr>
        <p:spPr>
          <a:xfrm>
            <a:off x="2672281" y="116692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CED05E-160E-C4DF-B5E8-8DF2D9C6FAD9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5EC2088-F820-06D8-B8A8-A6ADA926540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3" name="Google Shape;452;p158">
            <a:extLst>
              <a:ext uri="{FF2B5EF4-FFF2-40B4-BE49-F238E27FC236}">
                <a16:creationId xmlns:a16="http://schemas.microsoft.com/office/drawing/2014/main" id="{E7EBD81D-3FE0-B8CF-96AA-3A75F08EDC82}"/>
              </a:ext>
            </a:extLst>
          </p:cNvPr>
          <p:cNvSpPr txBox="1"/>
          <p:nvPr/>
        </p:nvSpPr>
        <p:spPr>
          <a:xfrm>
            <a:off x="394505" y="1863846"/>
            <a:ext cx="5616167" cy="851252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400" dirty="0">
                <a:sym typeface="Sakkal Majalla"/>
              </a:rPr>
              <a:t>وِعاءٌ يُسْتَخْدَمُ لِأَخْذِ </a:t>
            </a:r>
            <a:r>
              <a:rPr lang="ar-MA" sz="4400" dirty="0" err="1">
                <a:sym typeface="Sakkal Majalla"/>
              </a:rPr>
              <a:t>ﭐلْماءِ</a:t>
            </a:r>
            <a:r>
              <a:rPr lang="ar-MA" sz="4400" dirty="0">
                <a:sym typeface="Sakkal Majalla"/>
              </a:rPr>
              <a:t> مِنَ </a:t>
            </a:r>
            <a:r>
              <a:rPr lang="ar-MA" sz="4400" dirty="0" err="1">
                <a:sym typeface="Sakkal Majalla"/>
              </a:rPr>
              <a:t>ﭐلْبِئْرِ</a:t>
            </a:r>
            <a:r>
              <a:rPr lang="ar-MA" sz="4400" dirty="0">
                <a:sym typeface="Sakkal Majalla"/>
              </a:rPr>
              <a:t>.</a:t>
            </a:r>
          </a:p>
        </p:txBody>
      </p:sp>
      <p:sp>
        <p:nvSpPr>
          <p:cNvPr id="25" name="Google Shape;452;p158">
            <a:extLst>
              <a:ext uri="{FF2B5EF4-FFF2-40B4-BE49-F238E27FC236}">
                <a16:creationId xmlns:a16="http://schemas.microsoft.com/office/drawing/2014/main" id="{626118CB-44C5-0EC2-2B27-61D4E21A05F3}"/>
              </a:ext>
            </a:extLst>
          </p:cNvPr>
          <p:cNvSpPr txBox="1"/>
          <p:nvPr/>
        </p:nvSpPr>
        <p:spPr>
          <a:xfrm>
            <a:off x="7422677" y="1863846"/>
            <a:ext cx="1375601" cy="851252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400" dirty="0">
                <a:sym typeface="Sakkal Majalla"/>
              </a:rPr>
              <a:t>فاضَ </a:t>
            </a:r>
          </a:p>
        </p:txBody>
      </p:sp>
      <p:sp>
        <p:nvSpPr>
          <p:cNvPr id="26" name="Google Shape;452;p158">
            <a:extLst>
              <a:ext uri="{FF2B5EF4-FFF2-40B4-BE49-F238E27FC236}">
                <a16:creationId xmlns:a16="http://schemas.microsoft.com/office/drawing/2014/main" id="{F48FB2F0-B8C5-8B07-29C1-14664536947A}"/>
              </a:ext>
            </a:extLst>
          </p:cNvPr>
          <p:cNvSpPr txBox="1"/>
          <p:nvPr/>
        </p:nvSpPr>
        <p:spPr>
          <a:xfrm>
            <a:off x="7422677" y="2797403"/>
            <a:ext cx="1375601" cy="851252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400" dirty="0">
                <a:sym typeface="Sakkal Majalla"/>
              </a:rPr>
              <a:t>اَلدَّلْوَ</a:t>
            </a:r>
          </a:p>
        </p:txBody>
      </p:sp>
      <p:sp>
        <p:nvSpPr>
          <p:cNvPr id="27" name="Google Shape;452;p158">
            <a:extLst>
              <a:ext uri="{FF2B5EF4-FFF2-40B4-BE49-F238E27FC236}">
                <a16:creationId xmlns:a16="http://schemas.microsoft.com/office/drawing/2014/main" id="{CE053847-AB91-FDFE-8C78-CF07F2EE5CC0}"/>
              </a:ext>
            </a:extLst>
          </p:cNvPr>
          <p:cNvSpPr txBox="1"/>
          <p:nvPr/>
        </p:nvSpPr>
        <p:spPr>
          <a:xfrm>
            <a:off x="7411754" y="3744181"/>
            <a:ext cx="1374232" cy="851252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400" dirty="0">
                <a:sym typeface="Sakkal Majalla"/>
              </a:rPr>
              <a:t>اِسْتَهام</a:t>
            </a:r>
            <a:endParaRPr sz="4400" dirty="0">
              <a:sym typeface="Calibri"/>
            </a:endParaRPr>
          </a:p>
        </p:txBody>
      </p:sp>
      <p:sp>
        <p:nvSpPr>
          <p:cNvPr id="28" name="Google Shape;452;p158">
            <a:extLst>
              <a:ext uri="{FF2B5EF4-FFF2-40B4-BE49-F238E27FC236}">
                <a16:creationId xmlns:a16="http://schemas.microsoft.com/office/drawing/2014/main" id="{D4140E3A-7581-8A11-A1FA-DC244147BA42}"/>
              </a:ext>
            </a:extLst>
          </p:cNvPr>
          <p:cNvSpPr txBox="1"/>
          <p:nvPr/>
        </p:nvSpPr>
        <p:spPr>
          <a:xfrm>
            <a:off x="7422677" y="4699432"/>
            <a:ext cx="1375601" cy="851252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400" dirty="0">
                <a:sym typeface="Sakkal Majalla"/>
              </a:rPr>
              <a:t>عَتْمَةٌ</a:t>
            </a:r>
          </a:p>
        </p:txBody>
      </p:sp>
      <p:sp>
        <p:nvSpPr>
          <p:cNvPr id="29" name="Google Shape;452;p158">
            <a:extLst>
              <a:ext uri="{FF2B5EF4-FFF2-40B4-BE49-F238E27FC236}">
                <a16:creationId xmlns:a16="http://schemas.microsoft.com/office/drawing/2014/main" id="{76FEF330-AA04-5FDD-E198-1D2A16D77C04}"/>
              </a:ext>
            </a:extLst>
          </p:cNvPr>
          <p:cNvSpPr txBox="1"/>
          <p:nvPr/>
        </p:nvSpPr>
        <p:spPr>
          <a:xfrm>
            <a:off x="7449311" y="5679067"/>
            <a:ext cx="1375601" cy="851252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400" dirty="0">
                <a:sym typeface="Sakkal Majalla"/>
              </a:rPr>
              <a:t>غَنّاءُ </a:t>
            </a:r>
          </a:p>
        </p:txBody>
      </p:sp>
      <p:sp>
        <p:nvSpPr>
          <p:cNvPr id="30" name="Google Shape;452;p158">
            <a:extLst>
              <a:ext uri="{FF2B5EF4-FFF2-40B4-BE49-F238E27FC236}">
                <a16:creationId xmlns:a16="http://schemas.microsoft.com/office/drawing/2014/main" id="{963220C6-0A33-4525-D6FE-59B55BC0AFC8}"/>
              </a:ext>
            </a:extLst>
          </p:cNvPr>
          <p:cNvSpPr txBox="1"/>
          <p:nvPr/>
        </p:nvSpPr>
        <p:spPr>
          <a:xfrm>
            <a:off x="394489" y="2819777"/>
            <a:ext cx="5616167" cy="851252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400" dirty="0">
                <a:sym typeface="Sakkal Majalla"/>
              </a:rPr>
              <a:t>زادَ عَنْ حَدِّهِ </a:t>
            </a:r>
            <a:r>
              <a:rPr lang="ar-MA" sz="4400" dirty="0" err="1">
                <a:sym typeface="Sakkal Majalla"/>
              </a:rPr>
              <a:t>وَﭐمْتَلَأَ</a:t>
            </a:r>
            <a:r>
              <a:rPr lang="ar-MA" sz="4400" dirty="0">
                <a:sym typeface="Sakkal Majalla"/>
              </a:rPr>
              <a:t> حَتّى سالَ.</a:t>
            </a:r>
          </a:p>
        </p:txBody>
      </p:sp>
      <p:sp>
        <p:nvSpPr>
          <p:cNvPr id="31" name="Google Shape;452;p158">
            <a:extLst>
              <a:ext uri="{FF2B5EF4-FFF2-40B4-BE49-F238E27FC236}">
                <a16:creationId xmlns:a16="http://schemas.microsoft.com/office/drawing/2014/main" id="{DF21EF33-32D1-7846-08A1-B26600559383}"/>
              </a:ext>
            </a:extLst>
          </p:cNvPr>
          <p:cNvSpPr txBox="1"/>
          <p:nvPr/>
        </p:nvSpPr>
        <p:spPr>
          <a:xfrm>
            <a:off x="394489" y="3791700"/>
            <a:ext cx="5616167" cy="851252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400" dirty="0">
                <a:sym typeface="Sakkal Majalla"/>
              </a:rPr>
              <a:t>ظَلامٌ وَسَوادٌ في أَوَّلِ </a:t>
            </a:r>
            <a:r>
              <a:rPr lang="ar-MA" sz="4400" dirty="0" err="1">
                <a:sym typeface="Sakkal Majalla"/>
              </a:rPr>
              <a:t>ﭐللَّيْلِ</a:t>
            </a:r>
            <a:r>
              <a:rPr lang="ar-MA" sz="4400" dirty="0">
                <a:sym typeface="Sakkal Majalla"/>
              </a:rPr>
              <a:t>.</a:t>
            </a:r>
          </a:p>
        </p:txBody>
      </p:sp>
      <p:sp>
        <p:nvSpPr>
          <p:cNvPr id="32" name="Google Shape;452;p158">
            <a:extLst>
              <a:ext uri="{FF2B5EF4-FFF2-40B4-BE49-F238E27FC236}">
                <a16:creationId xmlns:a16="http://schemas.microsoft.com/office/drawing/2014/main" id="{7FC13F2A-F285-0169-4F43-6E1DF84AA241}"/>
              </a:ext>
            </a:extLst>
          </p:cNvPr>
          <p:cNvSpPr txBox="1"/>
          <p:nvPr/>
        </p:nvSpPr>
        <p:spPr>
          <a:xfrm>
            <a:off x="394489" y="4763623"/>
            <a:ext cx="5616167" cy="851252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400" dirty="0">
                <a:sym typeface="Sakkal Majalla"/>
              </a:rPr>
              <a:t>كَثيرَةُ </a:t>
            </a:r>
            <a:r>
              <a:rPr lang="ar-MA" sz="4400" dirty="0" err="1">
                <a:sym typeface="Sakkal Majalla"/>
              </a:rPr>
              <a:t>ﭐلْأَشْجارِ</a:t>
            </a:r>
            <a:r>
              <a:rPr lang="ar-MA" sz="4400" dirty="0">
                <a:sym typeface="Sakkal Majalla"/>
              </a:rPr>
              <a:t> </a:t>
            </a:r>
            <a:r>
              <a:rPr lang="ar-MA" sz="4400" dirty="0" err="1">
                <a:sym typeface="Sakkal Majalla"/>
              </a:rPr>
              <a:t>وَﭐلْخُضْرَةِ</a:t>
            </a:r>
            <a:r>
              <a:rPr lang="ar-MA" sz="4400" dirty="0">
                <a:sym typeface="Sakkal Majalla"/>
              </a:rPr>
              <a:t> وَجَميلَةُ </a:t>
            </a:r>
            <a:r>
              <a:rPr lang="ar-MA" sz="4400" dirty="0" err="1">
                <a:sym typeface="Sakkal Majalla"/>
              </a:rPr>
              <a:t>ﭐلْمَنْظَرِ</a:t>
            </a:r>
            <a:r>
              <a:rPr lang="ar-MA" sz="4400" dirty="0">
                <a:sym typeface="Sakkal Majalla"/>
              </a:rPr>
              <a:t>.</a:t>
            </a:r>
          </a:p>
        </p:txBody>
      </p:sp>
      <p:sp>
        <p:nvSpPr>
          <p:cNvPr id="33" name="Google Shape;452;p158">
            <a:extLst>
              <a:ext uri="{FF2B5EF4-FFF2-40B4-BE49-F238E27FC236}">
                <a16:creationId xmlns:a16="http://schemas.microsoft.com/office/drawing/2014/main" id="{0E0579E8-DAD9-0B34-117F-A87B45EFA89D}"/>
              </a:ext>
            </a:extLst>
          </p:cNvPr>
          <p:cNvSpPr txBox="1"/>
          <p:nvPr/>
        </p:nvSpPr>
        <p:spPr>
          <a:xfrm>
            <a:off x="394489" y="5679067"/>
            <a:ext cx="5616167" cy="851252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400" dirty="0">
                <a:sym typeface="Sakkal Majalla"/>
              </a:rPr>
              <a:t>أُعْجِبَ كَثيراً بِشَيْءٍ وَتَعَلَّقَ بِهِ.</a:t>
            </a:r>
          </a:p>
        </p:txBody>
      </p: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0350A2A1-8704-A602-D741-26E79E52F0CC}"/>
              </a:ext>
            </a:extLst>
          </p:cNvPr>
          <p:cNvCxnSpPr>
            <a:stCxn id="25" idx="1"/>
            <a:endCxn id="30" idx="3"/>
          </p:cNvCxnSpPr>
          <p:nvPr/>
        </p:nvCxnSpPr>
        <p:spPr>
          <a:xfrm flipH="1">
            <a:off x="6010656" y="2289472"/>
            <a:ext cx="1412021" cy="95593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57724439-4266-E753-238D-64CAE1734750}"/>
              </a:ext>
            </a:extLst>
          </p:cNvPr>
          <p:cNvCxnSpPr>
            <a:cxnSpLocks/>
            <a:stCxn id="26" idx="1"/>
            <a:endCxn id="13" idx="3"/>
          </p:cNvCxnSpPr>
          <p:nvPr/>
        </p:nvCxnSpPr>
        <p:spPr>
          <a:xfrm flipH="1" flipV="1">
            <a:off x="6010672" y="2289472"/>
            <a:ext cx="1412005" cy="93355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9AA8C744-64A2-734D-3C68-B572C497797E}"/>
              </a:ext>
            </a:extLst>
          </p:cNvPr>
          <p:cNvCxnSpPr>
            <a:cxnSpLocks/>
            <a:endCxn id="33" idx="3"/>
          </p:cNvCxnSpPr>
          <p:nvPr/>
        </p:nvCxnSpPr>
        <p:spPr>
          <a:xfrm flipH="1">
            <a:off x="6010656" y="4159095"/>
            <a:ext cx="1360894" cy="194559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Connecteur droit avec flèche 40">
            <a:extLst>
              <a:ext uri="{FF2B5EF4-FFF2-40B4-BE49-F238E27FC236}">
                <a16:creationId xmlns:a16="http://schemas.microsoft.com/office/drawing/2014/main" id="{FA9713FF-CF44-C5FE-BEAF-4137F96AFBE5}"/>
              </a:ext>
            </a:extLst>
          </p:cNvPr>
          <p:cNvCxnSpPr>
            <a:cxnSpLocks/>
            <a:endCxn id="31" idx="3"/>
          </p:cNvCxnSpPr>
          <p:nvPr/>
        </p:nvCxnSpPr>
        <p:spPr>
          <a:xfrm flipH="1" flipV="1">
            <a:off x="6010656" y="4217326"/>
            <a:ext cx="1399774" cy="90773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3" name="Connecteur droit avec flèche 42">
            <a:extLst>
              <a:ext uri="{FF2B5EF4-FFF2-40B4-BE49-F238E27FC236}">
                <a16:creationId xmlns:a16="http://schemas.microsoft.com/office/drawing/2014/main" id="{684F3827-5B94-10FE-AD4F-7C268EE6CC92}"/>
              </a:ext>
            </a:extLst>
          </p:cNvPr>
          <p:cNvCxnSpPr>
            <a:cxnSpLocks/>
            <a:stCxn id="29" idx="1"/>
            <a:endCxn id="32" idx="3"/>
          </p:cNvCxnSpPr>
          <p:nvPr/>
        </p:nvCxnSpPr>
        <p:spPr>
          <a:xfrm flipH="1" flipV="1">
            <a:off x="6010656" y="5189249"/>
            <a:ext cx="1438655" cy="91544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5228657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AEDC21-0130-CC89-3902-EF95C5E27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E0AE688-F3A4-DE4F-AECD-B287E91E7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النص ؛ تابعوا معي ؛ سطروا على مفردات المعجم التي تعلمناها عندما نصل إليها .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1E70905-5943-D0BD-56EF-70F9936834C3}"/>
              </a:ext>
            </a:extLst>
          </p:cNvPr>
          <p:cNvGrpSpPr/>
          <p:nvPr/>
        </p:nvGrpSpPr>
        <p:grpSpPr>
          <a:xfrm>
            <a:off x="552763" y="126524"/>
            <a:ext cx="7558419" cy="328107"/>
            <a:chOff x="589833" y="126807"/>
            <a:chExt cx="7558419" cy="328107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F189C58-C6DF-2D0B-7C27-A9DBF04F5C7C}"/>
                </a:ext>
              </a:extLst>
            </p:cNvPr>
            <p:cNvSpPr>
              <a:spLocks/>
            </p:cNvSpPr>
            <p:nvPr/>
          </p:nvSpPr>
          <p:spPr>
            <a:xfrm>
              <a:off x="589833" y="14196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151FA6C3-CC8F-8708-9D4B-B930DBBCC8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7D3A9B03-E171-1407-4246-F6826FF3EC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04759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7240BAE-0C7C-EA60-8A62-2E2C8BE468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20379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A960075-77F2-D57F-177E-CF708E8A022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96509" y="126807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B223370-5BB4-28EB-A397-A1D4D454C4B9}"/>
                </a:ext>
              </a:extLst>
            </p:cNvPr>
            <p:cNvSpPr>
              <a:spLocks/>
            </p:cNvSpPr>
            <p:nvPr/>
          </p:nvSpPr>
          <p:spPr>
            <a:xfrm>
              <a:off x="4775203" y="166914"/>
              <a:ext cx="13278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ورشة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16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القراءة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</a:t>
              </a:r>
              <a:r>
                <a:rPr lang="fr-FR" sz="16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</a:t>
              </a:r>
              <a:endPara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27A42C1-4E08-8552-40EF-90CD697B5B95}"/>
                </a:ext>
              </a:extLst>
            </p:cNvPr>
            <p:cNvSpPr>
              <a:spLocks/>
            </p:cNvSpPr>
            <p:nvPr/>
          </p:nvSpPr>
          <p:spPr>
            <a:xfrm>
              <a:off x="2675444" y="126807"/>
              <a:ext cx="134408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ورشة القراءة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2 </a:t>
              </a:r>
              <a:endPara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3CE2B487-D866-6C1D-1B73-8C8C6D9C7F52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FE912A91-4B52-82ED-3628-12CFB99D4B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CC51CC4-0E22-8F4B-95A3-C176BC5A69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417" y="1368000"/>
            <a:ext cx="3599248" cy="5520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994234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908C3A-D562-C3B9-4292-AFC3BBB9F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27A48B0-C01A-A808-E07F-715F772D9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تابعوا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3C96F0F8-1CD3-1EDF-3F30-74277E53CB8A}"/>
              </a:ext>
            </a:extLst>
          </p:cNvPr>
          <p:cNvGrpSpPr/>
          <p:nvPr/>
        </p:nvGrpSpPr>
        <p:grpSpPr>
          <a:xfrm>
            <a:off x="552763" y="126524"/>
            <a:ext cx="7558419" cy="328107"/>
            <a:chOff x="589833" y="126807"/>
            <a:chExt cx="7558419" cy="328107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C4C7734-FEFA-6AB0-FC04-D4A5D8AA44EE}"/>
                </a:ext>
              </a:extLst>
            </p:cNvPr>
            <p:cNvSpPr>
              <a:spLocks/>
            </p:cNvSpPr>
            <p:nvPr/>
          </p:nvSpPr>
          <p:spPr>
            <a:xfrm>
              <a:off x="589833" y="14196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F97FE4E0-4BAB-6E37-9676-74258B9F17D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D3B902AF-0434-5569-269B-23BCC40F9F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04759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7F476E99-DF9A-6C2D-E855-E86FFB631CB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20379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1815B09C-574F-7B4D-8B63-2C6FB904C6F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96509" y="126807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A2B8CFB-ED54-2503-A67C-FCBDFD91F26E}"/>
                </a:ext>
              </a:extLst>
            </p:cNvPr>
            <p:cNvSpPr>
              <a:spLocks/>
            </p:cNvSpPr>
            <p:nvPr/>
          </p:nvSpPr>
          <p:spPr>
            <a:xfrm>
              <a:off x="4775203" y="166914"/>
              <a:ext cx="13278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ورشة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القراءة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</a:t>
              </a:r>
              <a:endPara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C711881A-DFC8-D73A-F94A-BA874A4D9E8E}"/>
                </a:ext>
              </a:extLst>
            </p:cNvPr>
            <p:cNvSpPr>
              <a:spLocks/>
            </p:cNvSpPr>
            <p:nvPr/>
          </p:nvSpPr>
          <p:spPr>
            <a:xfrm>
              <a:off x="2675444" y="126807"/>
              <a:ext cx="134408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ورشة القراءة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2 </a:t>
              </a:r>
              <a:endPara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237538B9-2358-1386-E9F2-9B99A294263A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7D22B5BF-A2C0-D8CB-5300-3132285FD1B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FECE8C5-B30F-A7EB-1898-DCBCDC92B3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417" y="1368000"/>
            <a:ext cx="3599248" cy="5520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631488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2606007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17567"/>
            <a:ext cx="7886700" cy="720000"/>
          </a:xfrm>
        </p:spPr>
        <p:txBody>
          <a:bodyPr/>
          <a:lstStyle/>
          <a:p>
            <a:pPr lvl="0">
              <a:defRPr/>
            </a:pPr>
            <a:r>
              <a:rPr lang="ar-MA" dirty="0">
                <a:solidFill>
                  <a:srgbClr val="424D7B"/>
                </a:solidFill>
              </a:rPr>
              <a:t>ورشة القراءة – الحصة 2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2994450" y="3158999"/>
            <a:ext cx="4237971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لُغَتي..  -  الفهم والاستثمار</a:t>
            </a: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AED3BA7B-63D1-DAEB-A7B7-16C6E10F85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903951" y="1756564"/>
            <a:ext cx="54000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3755955" y="1807373"/>
            <a:ext cx="33287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– الحصة 2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C163FCB-F264-BF3A-4395-CAEB6AA7368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333395" y="2099760"/>
            <a:ext cx="648000" cy="82382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9297129-DDA0-8BFE-B0F8-CF2663DA6B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38752" y="1207948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048730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739D9D-2B3F-6153-51F9-A8DDBFC99D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892A97F4-966C-F242-A543-DDB2C371D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الان سيقرأ كل واحد منكم  فقرة مع احترام قواعد القراءة الشعرية المعبرة.</a:t>
            </a:r>
            <a:br>
              <a:rPr lang="fr-FR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0CDA464-4F44-2141-2713-8F38FD96A050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498F715-1BB8-2E9A-F184-9C98B9059B5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F529334-14AC-534B-029E-FAD47D8FDA0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1820B88-EC1A-B402-C332-5D667962FB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DCE33AB-1FC3-FB96-2A1F-1BAAAF07708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D9299B3-AF8B-A43A-D00B-4100E8DE987B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98F8F13-EBCA-254C-3C3F-B5926026423D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4176D2B-59B4-EA23-8BBC-E4B353F7892C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A7048A56-6B23-6C09-8B82-E14BCB884C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A45CD81-0EDC-CE7D-8EE0-470723FEF0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417" y="1368000"/>
            <a:ext cx="3599248" cy="5520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305927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498BD7-8AEB-BEF0-4B4B-7E5E12C8C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0DA574B-46A6-582C-6F4D-9AE89ED98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 سأقرأ الجزء التالي من النص قراءة شعرية معبرة . من يقرأ مثلي؟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88769AC-33C1-28CF-7C75-C87D8489D9D2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347F749-10E9-8417-1911-E9C19478EB5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A570EE4-879D-3664-DA44-BA9697F915C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8CD0262-291C-63E3-F549-9033F84A71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1C95097-2077-DF0C-65E4-08062CB9C97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A723269-D20D-C6EE-16C4-90356B1D461D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9336DF9-5A74-F068-2EA7-9F1861E37363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6988955-561D-68C9-697C-D5305261E86A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C0C55E9A-FC89-67A4-3E5E-413BCC6AB40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5" name="Zone de texte 366">
            <a:extLst>
              <a:ext uri="{FF2B5EF4-FFF2-40B4-BE49-F238E27FC236}">
                <a16:creationId xmlns:a16="http://schemas.microsoft.com/office/drawing/2014/main" id="{5B2C1A99-3027-7C5D-B39E-823E434C7AB8}"/>
              </a:ext>
            </a:extLst>
          </p:cNvPr>
          <p:cNvSpPr txBox="1"/>
          <p:nvPr/>
        </p:nvSpPr>
        <p:spPr>
          <a:xfrm>
            <a:off x="480610" y="2474767"/>
            <a:ext cx="8212285" cy="334081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 defTabSz="914400" rtl="1">
              <a:spcAft>
                <a:spcPts val="800"/>
              </a:spcAft>
              <a:defRPr/>
            </a:pP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لِوَجْهِكِ أَنْتِ تَبْتَسِمُ ٱلسَّماءُ       **        وَيَهْطُلُ مِنْ غُيومِ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ٱلْحُبِّ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ماءُ</a:t>
            </a:r>
          </a:p>
          <a:p>
            <a:pPr algn="r" defTabSz="914400" rtl="1">
              <a:spcAft>
                <a:spcPts val="800"/>
              </a:spcAft>
              <a:defRPr/>
            </a:pP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زَرَعْتِ بِداخِلي أَسْمى ٱلمَعاني     **       فَفاضَ ٱلنُّبْلُ مِنّي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وَٱلوَفاءُ</a:t>
            </a:r>
            <a:endParaRPr lang="ar-MA" sz="4000" b="1" dirty="0">
              <a:solidFill>
                <a:srgbClr val="424D7C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  <a:p>
            <a:pPr algn="r" defTabSz="914400" rtl="1">
              <a:spcAft>
                <a:spcPts val="800"/>
              </a:spcAft>
              <a:defRPr/>
            </a:pP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بِكِ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ٱلرَّحْمَنُ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أنْزَلَ لي كِتاباً          **       عَزيزاً ما لِحِكْمَتِهِ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ٱنْتِهاءُ</a:t>
            </a:r>
            <a:endParaRPr lang="ar-MA" sz="4000" b="1" dirty="0">
              <a:solidFill>
                <a:srgbClr val="424D7C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  <a:p>
            <a:pPr algn="r" defTabSz="914400" rtl="1">
              <a:spcAft>
                <a:spcPts val="800"/>
              </a:spcAft>
              <a:defRPr/>
            </a:pP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صَعِدْتُ بِهِ إلى نورٍ وعِلْمٍ            **        كَما صَعِدَتْ مِنَ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ٱلْبِئْرِ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ٱلدِّلاءُ</a:t>
            </a:r>
            <a:endParaRPr lang="ar-MA" sz="4000" b="1" dirty="0">
              <a:solidFill>
                <a:srgbClr val="424D7C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06661614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550C1F-F01A-B91C-BAB2-E36C4ECA86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D43C601-7FEA-9019-1F37-6374BD695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ركزوا على نهاية الكلمات المكتوبة بلون مغاير.  من يقرأ؟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C9E7AF3-2C8C-FE94-104A-755702575863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B754472-E03F-10C8-95D8-0FA0E2585EB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A3D687E-1EAB-7CF5-AB54-D3B23E6737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EA6C50A-E39D-AAB8-BBD3-F8A66FDA0F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AA3AFE3-783A-6027-324C-C89617CDB66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4A60655-A6AD-644A-8BF7-C4FC935F1CA9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68BACD7-F0BC-0958-E30E-ED90F0CD2366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A9E88E3-8ED6-A87B-A869-61202DD17041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52393EB8-7663-111A-DDDB-3CE60E7BD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6" name="Zone de texte 366">
            <a:extLst>
              <a:ext uri="{FF2B5EF4-FFF2-40B4-BE49-F238E27FC236}">
                <a16:creationId xmlns:a16="http://schemas.microsoft.com/office/drawing/2014/main" id="{8535C52D-0FAF-39D9-8E70-B183D4393ED3}"/>
              </a:ext>
            </a:extLst>
          </p:cNvPr>
          <p:cNvSpPr txBox="1"/>
          <p:nvPr/>
        </p:nvSpPr>
        <p:spPr>
          <a:xfrm>
            <a:off x="480610" y="2474767"/>
            <a:ext cx="8212285" cy="334081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 defTabSz="914400" rtl="1">
              <a:spcAft>
                <a:spcPts val="800"/>
              </a:spcAft>
              <a:defRPr/>
            </a:pP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لِوَجْهِكِ أَنْتِ تَبْتَسِمُ ٱلسَّماءُ       **        وَيَهْطُلُ مِنْ غُيومِ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ٱلْحُبِّ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ماءُ</a:t>
            </a:r>
          </a:p>
          <a:p>
            <a:pPr algn="r" defTabSz="914400" rtl="1">
              <a:spcAft>
                <a:spcPts val="800"/>
              </a:spcAft>
              <a:defRPr/>
            </a:pP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زَرَعْتِ بِداخِلي أَسْمى ٱلمَعاني     **       فَفاضَ ٱلنُّبْلُ مِنّي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وَٱلوَفاءُ</a:t>
            </a:r>
            <a:endParaRPr lang="ar-MA" sz="40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  <a:p>
            <a:pPr algn="r" defTabSz="914400" rtl="1">
              <a:spcAft>
                <a:spcPts val="800"/>
              </a:spcAft>
              <a:defRPr/>
            </a:pP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بِكِ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ٱلرَّحْمَنُ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أنْزَلَ لي كِتاباً          **       عَزيزاً ما لِحِكْمَتِهِ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ٱنْتِهاءُ</a:t>
            </a:r>
            <a:endParaRPr lang="ar-MA" sz="40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  <a:p>
            <a:pPr algn="r" defTabSz="914400" rtl="1">
              <a:spcAft>
                <a:spcPts val="800"/>
              </a:spcAft>
              <a:defRPr/>
            </a:pP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صَعِدْتُ بِهِ إلى نورٍ وعِلْمٍ            **        كَما صَعِدَتْ مِنَ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ٱلْبِئْرِ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ٱلدِّلاءُ</a:t>
            </a:r>
            <a:endParaRPr lang="ar-MA" sz="40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30601827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270C79-CEAD-91B0-D669-2B40ED1421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55CB9F75-7E44-201C-7AE7-22E953824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ابحثوا عن الكلمات التي تنتهي بنفس القافية في النص. من يقرأ؟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BC7D08-A7C4-121A-4EBF-6382ACC12E86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16355B5-EBD7-963C-4AF1-2EA34E580C0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FDC872F-49C7-1806-2D0B-9440FA2CD80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151F5C8-DA3E-FC20-7230-B4D1DB3E51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AD126AD-B5BD-56EB-E552-B52FA1C6ED5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DE5FD6C-3CFD-319C-46B8-ED09FC9D6313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8CD3F84-1CEE-7FAE-172F-D2929C0990BB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366C44B-F764-DA72-9616-303A3F4C8DC9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79402E89-F020-363D-8A7D-3BBAA29BC7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C938ED3-7D72-87CA-FC5C-DE7F2F5990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5837" y="1468345"/>
            <a:ext cx="3533828" cy="5420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127897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E73D51-2602-6556-C263-95FE216D4D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4ECD198-B116-2048-8D92-87D03FDF5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الكلمات التي تنتهي بنفس القافية.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3F4FC6A-4BF9-EE67-2145-FF46941DC11E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2B047DD-74F2-F53F-D7EF-C5DECBCE694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0F17A41-3871-65B6-02F7-2B8A3DE9575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696123E-1C85-25C7-874F-6585215F65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532DF28-CCE7-31D1-5E00-7B4BFE37BF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93C76D9-2C59-168A-AFF8-8553506280DD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5615DE-3AB2-D632-95F5-C743217CF0FA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02946A4-82A3-B6B4-E771-FBD958CA0F14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6ACB9C35-F75A-F258-9E9B-42EBC4D1449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1769E8A-8C77-9A81-1707-D2E5C3A055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8583" y="1509155"/>
            <a:ext cx="3487175" cy="5348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252508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E87D5F-2894-CDA8-6D34-2B19358AE8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CECBE32-F35D-CE18-1BDB-4C017A54A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كراساتكم، انجزوا الاسئلة 1 و2و3 من  الصفحة 55   عمل ثنائي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A7B4CB3-2073-7FF7-1D76-DBAE484FBC6E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D36D484-7FB9-0F99-C47D-F14E1B8E5CA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A137C0B-BBC4-452F-7C67-98DCF95709F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41F8866-E591-08FB-3A37-0506B4FB84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1F898E5-B365-6B89-695D-ECBDB1F2832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8BD28E8-359F-36E3-2C58-DC7BBC6EE37B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84FC40D-B581-A71A-AADE-D16BD2BE5BB5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B09620E-E86D-56CB-0DC7-8B957EA28F3E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679AB87F-5431-FACF-A155-D7864E8CBE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0CC30B89-EF31-B27C-6BF0-95C252753241}"/>
              </a:ext>
            </a:extLst>
          </p:cNvPr>
          <p:cNvGrpSpPr/>
          <p:nvPr/>
        </p:nvGrpSpPr>
        <p:grpSpPr>
          <a:xfrm>
            <a:off x="744685" y="2525590"/>
            <a:ext cx="7986896" cy="2544809"/>
            <a:chOff x="744685" y="2525590"/>
            <a:chExt cx="7986896" cy="2544809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33FD87B-A8D8-E977-C40A-E9BC8E4F784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44685" y="2525590"/>
              <a:ext cx="7986896" cy="2544809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D63136B2-05A9-D5C0-10DA-21CBAC1D782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44685" y="4120896"/>
              <a:ext cx="3644435" cy="4169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1300723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27919B-91AD-2D81-34F9-D918296AE4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CBCFB13-D21D-1F46-819E-2BF4DCA63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444D09F-774B-3875-CC82-31E460B56014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2ED3781-A030-A4C4-9125-68C6340F4A8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D4C62AC-350C-56F2-96B8-75383E9148C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CD0304A-1F55-0199-B972-7E65D4D45F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1688DB0-FB8E-429B-B5D2-7053B48378E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3CDE337-66C4-541B-6834-C6D2BE6A3A58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A3DB759-D358-9BE8-E735-705008CA3B7A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545FF20-9C64-A471-5E9B-E824E83085F9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E5B732DB-CEF6-0338-3886-98F2B2A3515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35B18F3-3410-2D88-1519-A97DED33E9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2546" y="2973817"/>
            <a:ext cx="8178908" cy="1230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001894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0192A1-B5FF-91EC-616D-0CB4971C8A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877F052-3891-D10B-FD44-3CE40D3A4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السؤال الاول : من يجيب؟ هل انتم متفقون؟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F526556-5350-17BA-6E07-0B5209A0560E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C3693CC-0C35-BC9F-7120-5A89D9CA99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A5D91B3-AB93-9152-1C98-806B0E0F1A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2359A1A-9298-84ED-C285-CF394FB2DF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9ADE30D-12D8-9DF1-0412-A8DD483636D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F8C08C-5E3A-D2C3-431E-10D93429C770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02EA744-A18D-18D6-920C-32B604511E77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A219B86-ED03-4126-1163-AB4062E16CC7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397A6332-B6D3-09CF-A5CB-2E28FCA8A18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AE92E22-C428-90E8-9C79-B6F383990E9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2107" t="17317" r="2743" b="59995"/>
          <a:stretch/>
        </p:blipFill>
        <p:spPr>
          <a:xfrm>
            <a:off x="580838" y="2648874"/>
            <a:ext cx="8054236" cy="1189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361760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4D3594-D348-E896-5478-F40DB671C3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8A149BE-A752-F01A-8D4E-E376FFEDA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5D0EB81-689F-CB10-735D-99F9B4939AF4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1DFE3B7-4F4A-E151-361C-6A1D6DBB309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6F7A2EB-F983-B532-C990-BB139E2FFDF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7043F31-59AE-3ECA-85B4-977B2E0651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CBF8246-7664-AE86-0728-0702CB8324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0F8A27A-A244-76D0-E3EF-0406A403F85B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8B8E7A-2FDA-0BBE-F716-36416556134E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E8098E8-78EF-3CD7-995A-CC65A288BBF6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D4D68FB2-20AB-734A-60AB-9368BD074B2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8B63671-FF18-11EC-0207-BC24EEE918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2107" t="17317" r="2743" b="59995"/>
          <a:stretch/>
        </p:blipFill>
        <p:spPr>
          <a:xfrm>
            <a:off x="675758" y="2426315"/>
            <a:ext cx="8054236" cy="118989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CDA7257-D5E3-BD21-38A7-4BA9C6BF58A9}"/>
              </a:ext>
            </a:extLst>
          </p:cNvPr>
          <p:cNvSpPr txBox="1"/>
          <p:nvPr/>
        </p:nvSpPr>
        <p:spPr>
          <a:xfrm>
            <a:off x="422601" y="3165800"/>
            <a:ext cx="8244074" cy="2936200"/>
          </a:xfrm>
          <a:prstGeom prst="roundRect">
            <a:avLst>
              <a:gd name="adj" fmla="val 8725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kern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يَتَحَدَّثُ ٱلشّاعِرُ عَنِ  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ٱللُّغَةُ 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لعَرَبِيَّةُ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– اَلدَليلُ: «أَيا 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لُغَتي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جَمالُكِ لا يُضاهى»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يُخاطِبُ 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لشّاعِرُ لُغَتَهُ ٱلْعَرَبِيَّةَ ٱلَّتي يُعَبِّرُ بِها وَيَكْتُبُ بِها قَصائِدَهُ.</a:t>
            </a:r>
          </a:p>
        </p:txBody>
      </p:sp>
    </p:spTree>
    <p:extLst>
      <p:ext uri="{BB962C8B-B14F-4D97-AF65-F5344CB8AC3E}">
        <p14:creationId xmlns:p14="http://schemas.microsoft.com/office/powerpoint/2010/main" val="3118090193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A580AD-9245-3B66-3DF3-031DFFD46D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B906CC2-250D-8575-01C4-93469DB68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السؤال الثاني : من يجيب؟ هل انتم متفقون؟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D5A79DD-7A2D-3E91-7918-78DCF532F536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DFE13E0-007E-A2D1-903B-D71134D38E4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3DBB06D-E5E0-C8DF-30FF-E5293E0BC8E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1FD9C38-571F-B1C9-53C1-17EE62F5B1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BD64A9A-B269-1888-9AF1-7B7F503ADCF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D423C53-298E-B4B7-4D36-C1E1062DBFBC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F94D91E-0F43-AFB8-C45F-99F18FD424C3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496A536-2ECA-D37B-D6DA-4F4F77235CDD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CAAE9C2F-5A28-01C2-E579-F32FB07A5D5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1CD9701-7D22-13A5-0D57-71FA4E4FBF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8808" y="2978944"/>
            <a:ext cx="7856552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919651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77657E-46B1-071C-15C1-B8B17F0766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B9EDDD7-0094-46AF-D757-41D33B076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F6F0066-9BA4-B643-C671-19F4BEFCA537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3D084E3-DFED-65B1-D382-556DD21FBEA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C20CFF6-6553-B9F5-A9C3-8330427937C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4EBCC7D-2C16-EAF1-ADB5-2DB3996E9B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EC6E041-F4E2-0D07-3051-A08D3F569E5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19C69CD-0152-1ACB-09DB-45F3693E8590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B51FBA-DA14-9079-5B80-0B6C17216DC9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0788C2F-15E4-40B0-5C5D-1AB9D5F9F9B3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411907F-8AAB-D016-AA65-9F12254C51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7C46AB5-2C32-4D3A-C5A2-2BAB793C093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8808" y="2978944"/>
            <a:ext cx="7856552" cy="90011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A70B3B7-66D3-15DE-1BB1-859488409C5B}"/>
              </a:ext>
            </a:extLst>
          </p:cNvPr>
          <p:cNvSpPr txBox="1"/>
          <p:nvPr/>
        </p:nvSpPr>
        <p:spPr>
          <a:xfrm>
            <a:off x="986768" y="4124444"/>
            <a:ext cx="7502729" cy="85129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kern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424D7C"/>
                </a:solidFill>
              </a:rPr>
              <a:t>يَقْصِدُ ٱلشّاعِرُ  كِتابَ اللَّهِ تَعالى (</a:t>
            </a:r>
            <a:r>
              <a:rPr lang="ar-MA" b="1" dirty="0"/>
              <a:t>اَلْقرآنُ</a:t>
            </a:r>
            <a:r>
              <a:rPr lang="ar-MA" b="1" dirty="0">
                <a:solidFill>
                  <a:srgbClr val="424D7C"/>
                </a:solidFill>
              </a:rPr>
              <a:t> </a:t>
            </a:r>
            <a:r>
              <a:rPr lang="ar-MA" b="1" dirty="0"/>
              <a:t>ٱلْكريمُ</a:t>
            </a:r>
            <a:r>
              <a:rPr lang="ar-MA" b="1" dirty="0">
                <a:solidFill>
                  <a:srgbClr val="424D7C"/>
                </a:solidFill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373742315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C8E0E7-13DF-DEF3-7E2F-74A0C80DBF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6CD430D-D73C-B6D5-F8FD-80C28353D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السؤال الثالث : من يجيب؟ هل انتم متفقون؟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E56AE01-7AE1-5EDF-16E8-76FF802CA496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C57E83B-CFA7-114D-D39A-1FFBD38E265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559D3D4-6471-3C47-77EB-19232C4C009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CE497A3-1E00-4E4D-A9E6-356AC1E1FE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106C441-98ED-1DDE-9F96-59A62590BB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C0C5BBA-22D5-21D5-560D-98C137ACA7CF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7F1A6A8-9514-EDC2-C0DC-0AE59A0522B0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ACB02D-F739-64E4-BCC8-1BE73C8F427A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90E62A4C-96CF-7CD2-9472-4F8CE447CE0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C32957B9-797B-8EB8-B421-9A0CDE9F1A07}"/>
              </a:ext>
            </a:extLst>
          </p:cNvPr>
          <p:cNvGrpSpPr/>
          <p:nvPr/>
        </p:nvGrpSpPr>
        <p:grpSpPr>
          <a:xfrm>
            <a:off x="523824" y="2655509"/>
            <a:ext cx="8144256" cy="1859350"/>
            <a:chOff x="523824" y="2655509"/>
            <a:chExt cx="8144256" cy="185935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058C83F8-E36B-4CAA-68EC-B71A113E300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23824" y="2655509"/>
              <a:ext cx="8144256" cy="1859350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6C41907-29C2-5F20-0660-23E2D3C59A1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52763" y="3255264"/>
              <a:ext cx="3708615" cy="5383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73796327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10B9F-5E13-2312-B581-F217519F74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23DB0191-79FC-909C-095A-47BF952828EA}"/>
              </a:ext>
            </a:extLst>
          </p:cNvPr>
          <p:cNvGrpSpPr/>
          <p:nvPr/>
        </p:nvGrpSpPr>
        <p:grpSpPr>
          <a:xfrm>
            <a:off x="523824" y="2655509"/>
            <a:ext cx="8144256" cy="1859350"/>
            <a:chOff x="523824" y="2655509"/>
            <a:chExt cx="8144256" cy="185935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A683216B-CC92-49A8-F3BC-AAD3AE345B0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23824" y="2655509"/>
              <a:ext cx="8144256" cy="1859350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9E0ADF28-0485-DF94-34EF-05871A26CCC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52763" y="3255264"/>
              <a:ext cx="3708615" cy="538384"/>
            </a:xfrm>
            <a:prstGeom prst="rect">
              <a:avLst/>
            </a:prstGeom>
          </p:spPr>
        </p:pic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9468EBE9-35C9-AB81-D9D3-E514EC371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A43C55F-3CD4-0C6A-5147-92944B14C9F7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1F53B54-75CB-273B-1960-4FD6E06291F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A7F1D2F-0728-D624-1F9C-D11075FDED0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AF0932D-E8D0-6648-4A9F-84532C62C2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54643A4-7A3C-3938-3CEE-AE922AD06DD0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8941F50-D721-CB7A-4DEE-4E003CA73D4E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0E1B90E-74A8-DF36-0E22-0124E5F96DA0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8E46D74-2849-9861-A265-7D11D9E2A90B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6866A3CA-ED7A-973A-026C-7BE54C07581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84E03FA-7ECB-7634-EDF1-D30148F9428A}"/>
              </a:ext>
            </a:extLst>
          </p:cNvPr>
          <p:cNvSpPr/>
          <p:nvPr/>
        </p:nvSpPr>
        <p:spPr>
          <a:xfrm>
            <a:off x="475920" y="3182112"/>
            <a:ext cx="3833362" cy="585216"/>
          </a:xfrm>
          <a:prstGeom prst="round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7322452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F2BD61-B458-1E1E-199E-3B9E10BA69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3D5900C4-21BE-464F-A2F3-3D5630B8E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الان سيعمل كل واحد منكم بمفرده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C69D29DE-20F1-8B93-80A7-35DB9515A12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81" b="16681"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DC4BE07-034C-A6ED-4C30-72ACF5C2F5F4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25083B6-99F5-2000-DA9D-71660E1CEF7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2CABFAA-DB53-D8B1-DA06-5954C48F1D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FA7618A-13F2-62BB-5E0A-886B4C6B1D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3F6929A-09CB-F20B-6B97-20CCD2C2793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8963303-0404-49CF-D552-03842F719193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3B5051-D1B4-A8B1-87D2-015E81261977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CF8541B-3B6B-FAA2-0C3D-85141D497F1F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2344A110-A7CC-2A5E-8588-0E778DE1986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030657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B322B-3487-3370-46F3-5AA5F68E3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C458065E-0EC6-1642-A2EF-F0CA47A8C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دفاتركم أجيبوا عن الأسئلة التالية  بعد قراءة النص جيدا.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6AE99E9-8E84-587F-8C33-A3D65135EEA1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0CDA19B-E08F-CFB0-A8C7-D8DBD48F1DC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ACCB159-FEB5-0261-C5FF-3B1E3E48410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3AD729B-C91E-B717-9350-469C60F269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EB5F9C6-D094-CDE3-C866-1F762278FF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EDEB5E2-4CBB-455D-5175-BB9799FB708C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E00D46E-F5BC-3A2D-8E42-F559E9797A7E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5C32286-4B40-5C1D-625F-7CD778F42C61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E45D65EA-E511-79CB-7DE8-BAB89C31D82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3CCB1B7-EB2F-FB12-19DF-83F959ED640F}"/>
              </a:ext>
            </a:extLst>
          </p:cNvPr>
          <p:cNvSpPr txBox="1"/>
          <p:nvPr/>
        </p:nvSpPr>
        <p:spPr>
          <a:xfrm>
            <a:off x="430229" y="2599100"/>
            <a:ext cx="8394684" cy="347787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kern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742950" marR="0" lvl="0" indent="-7429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خَطَّ </a:t>
            </a:r>
            <a:r>
              <a:rPr kumimoji="0" lang="ar-MA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ﭐلْعُلَماءُ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وَﭐلشُّعَراءُ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بِـﭐللُّغَةِ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ﭐلْعَرَبِيَّةِ؟</a:t>
            </a:r>
          </a:p>
          <a:p>
            <a:pPr marL="742950" marR="0" lvl="0" indent="-7429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يَقْصِدُ ﭐلشّاعِرُ عِنْدَما قالَ : "فَفاضَ </a:t>
            </a:r>
            <a:r>
              <a:rPr kumimoji="0" lang="ar-MA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ﭐلنُّبْلُ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مِنّي </a:t>
            </a:r>
            <a:r>
              <a:rPr kumimoji="0" lang="ar-MA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وَﭐلْوَفاءُ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"؟</a:t>
            </a:r>
          </a:p>
          <a:p>
            <a:pPr marL="742950" marR="0" lvl="0" indent="-7429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هُوَ </a:t>
            </a:r>
            <a:r>
              <a:rPr kumimoji="0" lang="ar-MA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ﭐلشُّعورُ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ﭐلْأَساسِيُّ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ﭐلَّذي يُعَبِّرُ عَنْهُ ﭐلشّاعِرُ تُجاهَ لُغَتِهِ؟ </a:t>
            </a:r>
          </a:p>
        </p:txBody>
      </p:sp>
    </p:spTree>
    <p:extLst>
      <p:ext uri="{BB962C8B-B14F-4D97-AF65-F5344CB8AC3E}">
        <p14:creationId xmlns:p14="http://schemas.microsoft.com/office/powerpoint/2010/main" val="612510150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197695-47BD-EF01-F997-8501EFDA90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CE7C22A4-A4E1-CCCF-FF5E-2492BCD5A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 معكم 7 دقائق للإنجاز.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261AF32-5025-5014-110A-4D320C96FF4A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FB5C6FA-12AD-433F-B33B-71D9520ADFC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6208913-23D4-76B6-9881-8409114DB01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00B75CF-CC21-D72D-7FEE-085C8F7488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A41B5FB-2AF8-F419-E8C9-FD2574CD656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767928-A64A-3454-D051-E05500B3ADA7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31299E1-3BC3-BB42-5DD1-7C17140E6B5E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784C147-71F1-BAB9-2F41-92B1888D571F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295E9439-C691-6EBE-E2DA-BF6C1AF9EE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4A00AD0-2A47-505D-951D-A892B5D822FB}"/>
              </a:ext>
            </a:extLst>
          </p:cNvPr>
          <p:cNvSpPr txBox="1"/>
          <p:nvPr/>
        </p:nvSpPr>
        <p:spPr>
          <a:xfrm>
            <a:off x="438911" y="2599100"/>
            <a:ext cx="8386001" cy="280076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kern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742950" marR="0" lvl="0" indent="-7429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خَطَّ </a:t>
            </a:r>
            <a:r>
              <a:rPr kumimoji="0" lang="ar-MA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ﭐلْعُلَماءُ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وَﭐلشُّعَراءُ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بِـﭐللُّغَةِ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ﭐلْعَرَبِيَّةِ؟</a:t>
            </a:r>
          </a:p>
          <a:p>
            <a:pPr marL="742950" marR="0" lvl="0" indent="-7429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يَقْصِدُ ﭐلشّاعِرُ عِنْدَما قالَ : "فَفاضَ </a:t>
            </a:r>
            <a:r>
              <a:rPr kumimoji="0" lang="ar-MA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ﭐلنُّبْلُ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مِنّي </a:t>
            </a:r>
            <a:r>
              <a:rPr kumimoji="0" lang="ar-MA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وَﭐلْوَفاءُ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"؟</a:t>
            </a:r>
          </a:p>
          <a:p>
            <a:pPr marL="742950" marR="0" lvl="0" indent="-7429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</a:t>
            </a:r>
            <a:r>
              <a:rPr kumimoji="0" lang="ar-MA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ﭐلشُّعورُ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ﭐلْأَساسِيُّ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ﭐلَّذي يُعَبِّرُ عَنْهُ ﭐلشّاعِرُ تُجاهَ لُغَتِهِ؟ </a:t>
            </a:r>
          </a:p>
        </p:txBody>
      </p:sp>
    </p:spTree>
    <p:extLst>
      <p:ext uri="{BB962C8B-B14F-4D97-AF65-F5344CB8AC3E}">
        <p14:creationId xmlns:p14="http://schemas.microsoft.com/office/powerpoint/2010/main" val="601781370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A900C-3158-FDA0-F5FE-935E17E38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37B9B1EE-8FAA-661E-99D1-CD6062E66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يجيب عن السؤال الأول؟ هل أنتم متفقون؟ أين ورد الجواب في النص؟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6A755DB-28CA-63D5-98F1-41D0FD6BE17D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D56B7A6-F565-DC26-D1BE-0072DA6679B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FA79BBB-80ED-AC2B-0350-5F2E73D6E3B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CB922C5-E797-4872-0336-F660C0352D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2EEE88E-C4EF-7465-BBDA-90EECC541D9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9607F64-5BB0-313C-1DF9-045A5BE30EF2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94936FA-B42B-DD59-CD9F-9491F7150114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2D2E97-B6E2-F10E-717D-D1EEEA44E3FF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7C34A2CF-5940-058D-B4C5-CA208FFA8C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DDAB310-10AF-F1E6-BF4D-BDA2730F5ABB}"/>
              </a:ext>
            </a:extLst>
          </p:cNvPr>
          <p:cNvSpPr txBox="1"/>
          <p:nvPr/>
        </p:nvSpPr>
        <p:spPr>
          <a:xfrm>
            <a:off x="853440" y="3269660"/>
            <a:ext cx="7541244" cy="769441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kern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742950" marR="0" lvl="0" indent="-7429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خَطَّ </a:t>
            </a:r>
            <a:r>
              <a:rPr kumimoji="0" lang="ar-MA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ﭐلْعُلَماءُ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وَﭐلشُّعَراءُ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بِـﭐللُّغَةِ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ﭐلْعَرَبِيَّةِ؟</a:t>
            </a:r>
          </a:p>
        </p:txBody>
      </p:sp>
    </p:spTree>
    <p:extLst>
      <p:ext uri="{BB962C8B-B14F-4D97-AF65-F5344CB8AC3E}">
        <p14:creationId xmlns:p14="http://schemas.microsoft.com/office/powerpoint/2010/main" val="497260018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C8597F-A057-A360-0309-07A70A255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7A2A9984-1FDD-17B0-B6F1-6FF705B08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2F363E5-6CFC-6C43-B22A-E40666E21433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AF22FAD-8D78-3262-5124-200892E4628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8AF1B0B-B06A-EA12-97DF-B0D49995C56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BBB5B46-E255-5774-74B4-C9F6A62BD7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1B48A67-281A-4785-57DB-262EC03052C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7965841-6BAF-8AC7-2609-CE25C8D0AA75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A6DA2BD-481D-5279-E794-EF8725F648C3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D66DA4A-7567-D2DA-789F-B8A3F00AB783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5043021-7618-2C15-89ED-3F9141528B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B694B5D-66F6-FB29-4F55-3CC46AE0D582}"/>
              </a:ext>
            </a:extLst>
          </p:cNvPr>
          <p:cNvSpPr txBox="1"/>
          <p:nvPr/>
        </p:nvSpPr>
        <p:spPr>
          <a:xfrm>
            <a:off x="552763" y="3925225"/>
            <a:ext cx="8001828" cy="1736646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kern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خَطَّ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ﭐلْعُلَماءُ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وَﭐلشُّعَراءُ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بِـﭐللُّغَةِ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ﭐلْعَرَبِيَّةِ كُنوزاً وَشِعْراً وَكُتُباً ...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C4871A2-A393-37E5-395B-6A250543CBF9}"/>
              </a:ext>
            </a:extLst>
          </p:cNvPr>
          <p:cNvSpPr txBox="1"/>
          <p:nvPr/>
        </p:nvSpPr>
        <p:spPr>
          <a:xfrm>
            <a:off x="967511" y="3155784"/>
            <a:ext cx="7541244" cy="769441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kern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742950" marR="0" lvl="0" indent="-7429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خَطَّ </a:t>
            </a:r>
            <a:r>
              <a:rPr kumimoji="0" lang="ar-MA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ﭐلْعُلَماءُ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وَﭐلشُّعَراءُ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بِـﭐللُّغَةِ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ﭐلْعَرَبِيَّةِ؟</a:t>
            </a:r>
          </a:p>
        </p:txBody>
      </p:sp>
    </p:spTree>
    <p:extLst>
      <p:ext uri="{BB962C8B-B14F-4D97-AF65-F5344CB8AC3E}">
        <p14:creationId xmlns:p14="http://schemas.microsoft.com/office/powerpoint/2010/main" val="3687999131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2FE675-2CEC-A940-97FE-F5168B17E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EB1845F0-1856-10E6-8C7E-F2C962D77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يجيب عن السؤال الثاني؟ هل أنتم متفقون؟ أين ورد الجواب في النص؟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9C6AE8D-2231-1451-A243-D308F463D5D9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CD79932-48FC-B63C-F5F5-4C5B474ED1E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4549803-EC44-76CC-4907-DE67C99EC9E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BB85136-6FFD-F3C3-D409-24DF310373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45F6695-BDF0-9A47-81E7-A86500E40E1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70A8CD6-4616-66DE-3C9B-26FE6206E968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134062-63A3-249E-2424-450B257AE701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568A40D-5298-B434-A074-A6C1885D3A98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D5AB9FF8-FEEF-C018-BFEE-988A796DB0B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33379DE-93AD-56A9-4232-4176F5673D1F}"/>
              </a:ext>
            </a:extLst>
          </p:cNvPr>
          <p:cNvSpPr txBox="1"/>
          <p:nvPr/>
        </p:nvSpPr>
        <p:spPr>
          <a:xfrm>
            <a:off x="289314" y="2781980"/>
            <a:ext cx="8394684" cy="156966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kern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ماذا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يَقْصِدُﭐلشّاعِرُ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عِنْدَما قالَ : "فَفاضَ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ﭐلنُّبْلُ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مِنّي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وَﭐلْوَفاءُ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"؟</a:t>
            </a:r>
          </a:p>
        </p:txBody>
      </p:sp>
    </p:spTree>
    <p:extLst>
      <p:ext uri="{BB962C8B-B14F-4D97-AF65-F5344CB8AC3E}">
        <p14:creationId xmlns:p14="http://schemas.microsoft.com/office/powerpoint/2010/main" val="2665723454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DD6094-619F-5F24-90E2-C7EE6740F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F03FA221-94BA-15D9-2942-9E3CCEE7D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CE01EF3-5BC2-6767-E489-B21D5EC585CC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3669BE1-485A-BB00-8862-813F28F0EEF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F611B8-1560-8D92-73A6-6541AB9B34A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F5A3F2B-C0B9-D665-0FE7-BB111154AD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D5CEB41-C160-DE41-FE3B-402E9867A43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6E67106-5F61-62D7-0AF0-55D094D1DCBE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FA06A91-786C-446D-94FE-90603E546EBC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369200F-3EDB-BD6E-C0CB-8B4E564630E4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4617AB0-4720-5EF7-B0B3-A2087060F04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562A639-5333-4BF1-8D4A-85D270D78034}"/>
              </a:ext>
            </a:extLst>
          </p:cNvPr>
          <p:cNvSpPr txBox="1"/>
          <p:nvPr/>
        </p:nvSpPr>
        <p:spPr>
          <a:xfrm>
            <a:off x="304200" y="4351640"/>
            <a:ext cx="8535599" cy="1736646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kern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/>
              <a:t>يَقْصِدُ ﭐلشّاعِرُ أَنَّ ﭐللُّغَةَ ﭐلْعَرَبِيَّةَ، بِما تَحْمِلُهُ مِنْ مَعانٍ سامِيَةٍ، جَعَلَتْهُ يَتَحَلّى بِصِفاتِ </a:t>
            </a:r>
            <a:r>
              <a:rPr lang="ar-MA" sz="4800" b="1" dirty="0" err="1"/>
              <a:t>ﭐلنُّبْلِ</a:t>
            </a:r>
            <a:r>
              <a:rPr lang="ar-MA" sz="4800" b="1" dirty="0"/>
              <a:t> </a:t>
            </a:r>
            <a:r>
              <a:rPr lang="ar-MA" sz="4800" b="1" dirty="0" err="1"/>
              <a:t>وَﭐلْوَفاءِ</a:t>
            </a:r>
            <a:r>
              <a:rPr lang="ar-MA" sz="4800" b="1" dirty="0"/>
              <a:t>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A580FC8-2ED2-2C99-5FA2-3B32A00FE4EE}"/>
              </a:ext>
            </a:extLst>
          </p:cNvPr>
          <p:cNvSpPr txBox="1"/>
          <p:nvPr/>
        </p:nvSpPr>
        <p:spPr>
          <a:xfrm>
            <a:off x="167394" y="2781980"/>
            <a:ext cx="8394684" cy="156966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kern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ماذا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يَقْصِدُﭐلشّاعِرُ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عِنْدَما قالَ : "فَفاضَ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ﭐلنُّبْلُ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مِنّي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وَﭐلْوَفاءُ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"؟</a:t>
            </a:r>
          </a:p>
        </p:txBody>
      </p:sp>
    </p:spTree>
    <p:extLst>
      <p:ext uri="{BB962C8B-B14F-4D97-AF65-F5344CB8AC3E}">
        <p14:creationId xmlns:p14="http://schemas.microsoft.com/office/powerpoint/2010/main" val="667255358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D39A65-E10C-B67F-214D-F938F0375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123244C1-871B-AF64-D944-DB87B9D4D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يجيب عن السؤال الثالث؟ هل أنتم متفقون؟ أين ورد الجواب في النص؟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A148EA9-5BA3-CA69-6ED9-DE3DF7025F56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02018F0-02B2-EE78-A6A2-8D2E8EB33D4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32B8E01-F651-57A1-1BE1-5D61ADA6FCF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5395260-0A95-46D0-3327-44CF2B6A42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099A74D-49A5-3BF4-F786-63B9F613981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10E1B76-7DF1-6681-434C-CF8D900A2BDD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85E0F9-636A-62E4-0432-25E6FF2B1324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F0BBB69-458D-1A6F-4778-1DC717FFE1D8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B747B6F4-CA94-1BEF-CFF2-E4C4906928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2EA94DF-F561-AD9D-E617-9774E9B4EBD1}"/>
              </a:ext>
            </a:extLst>
          </p:cNvPr>
          <p:cNvSpPr txBox="1"/>
          <p:nvPr/>
        </p:nvSpPr>
        <p:spPr>
          <a:xfrm>
            <a:off x="316992" y="3013501"/>
            <a:ext cx="8507921" cy="83099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kern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3. ما 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ﭐلشُّعورُ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ﭐلْأَساسِيُّ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ﭐلَّذي يُعَبِّرُ عَنْهُ ﭐلشّاعِرُ تُجاهَ لُغَتِهِ؟</a:t>
            </a:r>
          </a:p>
        </p:txBody>
      </p:sp>
    </p:spTree>
    <p:extLst>
      <p:ext uri="{BB962C8B-B14F-4D97-AF65-F5344CB8AC3E}">
        <p14:creationId xmlns:p14="http://schemas.microsoft.com/office/powerpoint/2010/main" val="2972064389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F4FFD4-CBEF-7619-F5D3-309F9B4C7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2228332D-6E0D-8D6B-BEF4-1D4D1344B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ACD4556-7E34-0DFA-AAC2-36EBDB0BBC61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1AB1779-71D4-BFFE-577E-E8D8A611645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2B7DAB1-FCD4-6C62-0C16-7434DB3367D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9DE0163-B716-7295-9CF2-BFF35A7D16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8876EBF-08A3-812C-697D-F6335A4DB99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918D059-16BE-F950-D4A9-114013FE4B1E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731B532-3145-19BB-7727-5DD1FCAA66B2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94C41A-12B5-42E9-FF7C-05E7BD0B5EA7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B57D0EE0-610D-3CD0-CC72-ED6700FFC7E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45BE304F-DF5C-1E10-07B2-0DAD779EB0B3}"/>
              </a:ext>
            </a:extLst>
          </p:cNvPr>
          <p:cNvSpPr txBox="1"/>
          <p:nvPr/>
        </p:nvSpPr>
        <p:spPr>
          <a:xfrm>
            <a:off x="329184" y="4480459"/>
            <a:ext cx="8388455" cy="1736646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kern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يُعَبِّرُ ﭐلشّاعِرُ عَنْ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ﭐلْفَخْرِ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وَﭐلْإِعْجابِ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وَﭐلْحُبِّ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ﭐلشَّديدِ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تُجاهَ لُغَتِهِ.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02459EB-8F8F-34E2-78C6-4E8231DE3CD6}"/>
              </a:ext>
            </a:extLst>
          </p:cNvPr>
          <p:cNvSpPr txBox="1"/>
          <p:nvPr/>
        </p:nvSpPr>
        <p:spPr>
          <a:xfrm>
            <a:off x="632373" y="2599100"/>
            <a:ext cx="8192540" cy="156966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kern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3. ما هُوَ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ﭐلشُّعورُ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ﭐلْأَساسِيُّ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ﭐلَّذي يُعَبِّرُ عَنْهُ ﭐلشّاعِرُ تُجاهَ لُغَتِهِ؟</a:t>
            </a:r>
          </a:p>
        </p:txBody>
      </p:sp>
    </p:spTree>
    <p:extLst>
      <p:ext uri="{BB962C8B-B14F-4D97-AF65-F5344CB8AC3E}">
        <p14:creationId xmlns:p14="http://schemas.microsoft.com/office/powerpoint/2010/main" val="3417801902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FDA06-B23A-D621-423D-643242FEC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>
            <a:extLst>
              <a:ext uri="{FF2B5EF4-FFF2-40B4-BE49-F238E27FC236}">
                <a16:creationId xmlns:a16="http://schemas.microsoft.com/office/drawing/2014/main" id="{B892232F-2C5A-0A9D-2250-6AC8C408FF79}"/>
              </a:ext>
            </a:extLst>
          </p:cNvPr>
          <p:cNvSpPr txBox="1">
            <a:spLocks/>
          </p:cNvSpPr>
          <p:nvPr/>
        </p:nvSpPr>
        <p:spPr>
          <a:xfrm>
            <a:off x="637196" y="1472652"/>
            <a:ext cx="78867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اختتام الحصة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3101C6-BF6B-2F71-435A-2D0B8F539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7804" y="161665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5EEABF2-E7F5-5D49-6EB5-4C3D95BF8C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96" y="2743200"/>
            <a:ext cx="7542707" cy="2498148"/>
          </a:xfrm>
          <a:prstGeom prst="rect">
            <a:avLst/>
          </a:prstGeom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F867C460-085A-81C4-E42C-F362671287D1}"/>
              </a:ext>
            </a:extLst>
          </p:cNvPr>
          <p:cNvSpPr txBox="1">
            <a:spLocks/>
          </p:cNvSpPr>
          <p:nvPr/>
        </p:nvSpPr>
        <p:spPr>
          <a:xfrm>
            <a:off x="2322000" y="3817163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B1EDEA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واجباتكم المنزلية.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48532D9-994E-68F4-EFE1-BB90C48A129A}"/>
              </a:ext>
            </a:extLst>
          </p:cNvPr>
          <p:cNvSpPr txBox="1"/>
          <p:nvPr/>
        </p:nvSpPr>
        <p:spPr>
          <a:xfrm>
            <a:off x="2578720" y="3040837"/>
            <a:ext cx="4750904" cy="604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919381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8DC29B-3DC3-D765-046B-21A161927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3">
            <a:extLst>
              <a:ext uri="{FF2B5EF4-FFF2-40B4-BE49-F238E27FC236}">
                <a16:creationId xmlns:a16="http://schemas.microsoft.com/office/drawing/2014/main" id="{EFE2FEDA-A97A-2D40-DFC6-862C094AC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887" y="771354"/>
            <a:ext cx="6840000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بتعاريف هذه الكلمات؟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9949B53-4FDA-94BE-19A3-9C567BC234B8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60655B9-2820-1AED-C397-97D31A4EE4F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765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60E88E6-605A-6344-D431-83D3C53DEC5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2088DB0-09C5-FECD-A351-D9A7840E299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E8E3BDE-D490-3CD5-76D1-AF41ABD6683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73DA70A-8B5A-267F-EBAF-0DADE146DDA7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05B6320-B6C1-BF34-852A-05E3C61EE500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AC0C626-A1FA-5E5E-490C-E1B887DE9B74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D69AFBC-26EE-34A2-A151-E8989EF0569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464679F8-3FA7-520C-C366-D8120555613C}"/>
              </a:ext>
            </a:extLst>
          </p:cNvPr>
          <p:cNvSpPr txBox="1"/>
          <p:nvPr/>
        </p:nvSpPr>
        <p:spPr>
          <a:xfrm>
            <a:off x="7172570" y="2994165"/>
            <a:ext cx="1584450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فاضَ </a:t>
            </a:r>
          </a:p>
        </p:txBody>
      </p:sp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A8EB2772-C357-AF5F-53C7-737FBCB86447}"/>
              </a:ext>
            </a:extLst>
          </p:cNvPr>
          <p:cNvSpPr txBox="1"/>
          <p:nvPr/>
        </p:nvSpPr>
        <p:spPr>
          <a:xfrm>
            <a:off x="5445686" y="2999101"/>
            <a:ext cx="1584450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اَلدَّلْوَ</a:t>
            </a: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7BA308D4-4344-3D58-A366-7C5372AC8AB3}"/>
              </a:ext>
            </a:extLst>
          </p:cNvPr>
          <p:cNvSpPr txBox="1"/>
          <p:nvPr/>
        </p:nvSpPr>
        <p:spPr>
          <a:xfrm>
            <a:off x="3780437" y="2979379"/>
            <a:ext cx="1582873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اِسْتَهام</a:t>
            </a:r>
            <a:endParaRPr dirty="0">
              <a:sym typeface="Calibri"/>
            </a:endParaRP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F599579E-8955-D5B0-6FD6-4E3CFA56847E}"/>
              </a:ext>
            </a:extLst>
          </p:cNvPr>
          <p:cNvSpPr txBox="1"/>
          <p:nvPr/>
        </p:nvSpPr>
        <p:spPr>
          <a:xfrm>
            <a:off x="2090621" y="3007705"/>
            <a:ext cx="1584450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عَتْمَةٌ</a:t>
            </a:r>
          </a:p>
        </p:txBody>
      </p:sp>
      <p:sp>
        <p:nvSpPr>
          <p:cNvPr id="20" name="Google Shape;452;p158">
            <a:extLst>
              <a:ext uri="{FF2B5EF4-FFF2-40B4-BE49-F238E27FC236}">
                <a16:creationId xmlns:a16="http://schemas.microsoft.com/office/drawing/2014/main" id="{B6892195-A58A-6AC8-575F-E90F61635D15}"/>
              </a:ext>
            </a:extLst>
          </p:cNvPr>
          <p:cNvSpPr txBox="1"/>
          <p:nvPr/>
        </p:nvSpPr>
        <p:spPr>
          <a:xfrm>
            <a:off x="400805" y="3007705"/>
            <a:ext cx="1584450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غَنّاءُ </a:t>
            </a:r>
          </a:p>
        </p:txBody>
      </p:sp>
    </p:spTree>
    <p:extLst>
      <p:ext uri="{BB962C8B-B14F-4D97-AF65-F5344CB8AC3E}">
        <p14:creationId xmlns:p14="http://schemas.microsoft.com/office/powerpoint/2010/main" val="1959557288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48DED5-079E-7F2B-944E-27A712227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الفائزون بنجمة السلوك الجيد هم : ............................................</a:t>
            </a:r>
            <a:endParaRPr lang="fr-MA" dirty="0"/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1620410-F112-6210-3B13-37323E514A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CCD1E32-B90D-9F23-2CF6-D326B08922AD}"/>
              </a:ext>
            </a:extLst>
          </p:cNvPr>
          <p:cNvGrpSpPr/>
          <p:nvPr/>
        </p:nvGrpSpPr>
        <p:grpSpPr>
          <a:xfrm>
            <a:off x="552763" y="126524"/>
            <a:ext cx="7558419" cy="328107"/>
            <a:chOff x="552763" y="126524"/>
            <a:chExt cx="7558419" cy="32810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B61723C-711F-444C-8827-9168222DDBEE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5AB42F0-5787-9DD4-941E-25F5CCE04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AC74EC2-667B-4EBB-8937-C7C8543FD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ED5E5DF-4943-BCE9-EFEF-159F005C4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41237CE-11F0-AD69-2DA8-7E2D78A39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D7DECA9-E4D9-567E-2A15-71CF090EE725}"/>
                </a:ext>
              </a:extLst>
            </p:cNvPr>
            <p:cNvSpPr>
              <a:spLocks/>
            </p:cNvSpPr>
            <p:nvPr/>
          </p:nvSpPr>
          <p:spPr>
            <a:xfrm>
              <a:off x="4738133" y="166631"/>
              <a:ext cx="13278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ورشة القراءة</a:t>
              </a:r>
              <a:r>
                <a:rPr lang="fr-FR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1 </a:t>
              </a:r>
              <a:endPara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15597DC-F3CD-494A-B0F1-735C3C3205EB}"/>
                </a:ext>
              </a:extLst>
            </p:cNvPr>
            <p:cNvSpPr>
              <a:spLocks/>
            </p:cNvSpPr>
            <p:nvPr/>
          </p:nvSpPr>
          <p:spPr>
            <a:xfrm>
              <a:off x="2638374" y="126524"/>
              <a:ext cx="134408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ورشة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القراءة</a:t>
              </a:r>
              <a:r>
                <a:rPr lang="fr-FR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2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D1A87B3-9A03-06F7-F1EB-189CAF501E2A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</a:t>
              </a: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FFBB3A4-E47E-0A1F-4EDF-48C3A0DDFB2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0889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E8E94-55AD-263E-48C3-ABC756564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1715AF14-1EF2-15C2-E76B-FA03D66C7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/>
          </a:p>
        </p:txBody>
      </p:sp>
      <p:pic>
        <p:nvPicPr>
          <p:cNvPr id="7" name="اختتام الحصة5_1">
            <a:hlinkClick r:id="" action="ppaction://media"/>
            <a:extLst>
              <a:ext uri="{FF2B5EF4-FFF2-40B4-BE49-F238E27FC236}">
                <a16:creationId xmlns:a16="http://schemas.microsoft.com/office/drawing/2014/main" id="{07E2D7E6-3EAF-0006-7B3B-1B980B35FB2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71663" y="2439988"/>
            <a:ext cx="5400675" cy="3038475"/>
          </a:xfrm>
          <a:prstGeom prst="rect">
            <a:avLst/>
          </a:prstGeom>
        </p:spPr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EF55583-AF08-C2B5-6383-6599C8ED69E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6241000"/>
            <a:ext cx="540000" cy="540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8F0BDE9-0EC3-9916-A553-24DB8DE75091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EF8BCE8-EA6A-9762-D3D4-0D7C0FBBE3C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8230D68-39E9-FC1D-554B-FC0A0544774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4A90079-1A78-288F-4002-5299F3E596F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C02F445-B0FE-347A-456A-D3964F0ED6A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7B17518-65D9-092A-F4CA-7C3D3BED9D39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955F57C-4BE8-5214-94BE-2C1D92F2CE5F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A965166-E611-AD54-4B78-8BC9EC51B60A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C05F5E7-A446-A764-A157-6DDA0013F1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992" y="690243"/>
            <a:ext cx="847392" cy="84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9176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05- 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19505</TotalTime>
  <Words>1833</Words>
  <Application>Microsoft Office PowerPoint</Application>
  <PresentationFormat>Affichage à l'écran (4:3)</PresentationFormat>
  <Paragraphs>343</Paragraphs>
  <Slides>53</Slides>
  <Notes>0</Notes>
  <HiddenSlides>0</HiddenSlides>
  <MMClips>5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14</vt:i4>
      </vt:variant>
      <vt:variant>
        <vt:lpstr>Titres des diapositives</vt:lpstr>
      </vt:variant>
      <vt:variant>
        <vt:i4>53</vt:i4>
      </vt:variant>
    </vt:vector>
  </HeadingPairs>
  <TitlesOfParts>
    <vt:vector size="78" baseType="lpstr">
      <vt:lpstr>Sakkal Majalla</vt:lpstr>
      <vt:lpstr>Calibri Light</vt:lpstr>
      <vt:lpstr>Modern Love</vt:lpstr>
      <vt:lpstr>Dosis</vt:lpstr>
      <vt:lpstr>Arial</vt:lpstr>
      <vt:lpstr>Wingdings</vt:lpstr>
      <vt:lpstr>Microsoft Uighur</vt:lpstr>
      <vt:lpstr>Dosis SemiBold</vt:lpstr>
      <vt:lpstr>Dosis ExtraBold</vt:lpstr>
      <vt:lpstr>Dosis Medium</vt:lpstr>
      <vt:lpstr>Calibri</vt:lpstr>
      <vt:lpstr>2_Thème Office</vt:lpstr>
      <vt:lpstr>2_05- افتتاح الحصة</vt:lpstr>
      <vt:lpstr>01- نشاط اعتيادي</vt:lpstr>
      <vt:lpstr>1_01- نشاط اعتيادي</vt:lpstr>
      <vt:lpstr>04- قراءة/ كتابة</vt:lpstr>
      <vt:lpstr>1_04- قراءة/ كتابة</vt:lpstr>
      <vt:lpstr>1_05- اختتام الحصة</vt:lpstr>
      <vt:lpstr>3_Env-Enseignant</vt:lpstr>
      <vt:lpstr>00_Env-Enseignant</vt:lpstr>
      <vt:lpstr>3_01- نشاط اعتيادي</vt:lpstr>
      <vt:lpstr>1_Env-Enseignant</vt:lpstr>
      <vt:lpstr>1_Thème Office</vt:lpstr>
      <vt:lpstr>2_01- نشاط اعتيادي</vt:lpstr>
      <vt:lpstr>2_05- اختتام الحصة</vt:lpstr>
      <vt:lpstr>Présentation PowerPoint</vt:lpstr>
      <vt:lpstr>Présentation PowerPoint</vt:lpstr>
      <vt:lpstr>تنظيم حصص الأسبوع الرابع</vt:lpstr>
      <vt:lpstr>هيكلة حصة اليوم</vt:lpstr>
      <vt:lpstr>عند نهاية الحصة</vt:lpstr>
      <vt:lpstr>  افتتاح الحصة</vt:lpstr>
      <vt:lpstr>مرحبا بكم ، سنبدأ  حصة اللغة العربية.</vt:lpstr>
      <vt:lpstr>ضعوا اللوحة على الطاولة ، الكراسة والدفتر والمقلمة في القمطر.</vt:lpstr>
      <vt:lpstr>ستتدربون في هذه الحصة على قراءة فقرة بدقة وسرعة. من يقرأ؟  تابعوا معي</vt:lpstr>
      <vt:lpstr>الآن سنمر لتحدي الطلاقة. سأسحب 5 بطاقات تحمل أسماء 5 متعلمين.  سأنادي على المتعلم الأول ليقرأ النص بطلاقة.</vt:lpstr>
      <vt:lpstr>أنادي على التلميذ الأول: .................................. .</vt:lpstr>
      <vt:lpstr>الفائزون بنجمة الطلاقة هم ...........................................................................</vt:lpstr>
      <vt:lpstr>على ألواحكم . أجيبوا عن السؤال التالي بجملة تامة ؟ سأمنحكم دقيقة واحدة لكتابة الجواب.</vt:lpstr>
      <vt:lpstr>نصحح. من يقرأ جوابه ؟ يركز الأستاذ(ة) على كتابة  المتعلمين للجواب بجمل تامة و مفيدة .</vt:lpstr>
      <vt:lpstr>ورشة القراءة – الحصة 1 </vt:lpstr>
      <vt:lpstr> سنقرأ نصا بعنوان : لغتي. في نظركم ما دور اللغة في حياتنا ؟</vt:lpstr>
      <vt:lpstr>قبل قراءة النص سنتعرف على مفردات تفيدنا في فهم النص. سأقرأ أولاً. من يقرأ مثلي؟</vt:lpstr>
      <vt:lpstr>الآن، سنربط كل كلمة بالتعريف المناسب لها . ما المقصود بفاض؟ الدلو ؟ استهام؟ عتمة؟ غناء؟</vt:lpstr>
      <vt:lpstr> لاحظوا عنوان النص. لتتوقعوا مضمونه.</vt:lpstr>
      <vt:lpstr>سأسجل بعض أجابتكم و توقعاتكم على السبورة لكي نتحقق منها بعد قراءة النص.</vt:lpstr>
      <vt:lpstr>خدوا كراساتكم ،الصفحة 54 . اقرؤوا النص قراءة صامتة لتتحققوا من توقعاتكم.</vt:lpstr>
      <vt:lpstr>من توقع ما جاء في النص؟ أين  قرأت ذلك في النص؟</vt:lpstr>
      <vt:lpstr>سجلوا المعجم الذي درسناه على دفاتركم.</vt:lpstr>
      <vt:lpstr>سأقرأ النص ؛ تابعوا معي ؛ سطروا على مفردات المعجم التي تعلمناها عندما نصل إليها .</vt:lpstr>
      <vt:lpstr>من يقرأ؟ تابعوا </vt:lpstr>
      <vt:lpstr>ورشة القراءة – الحصة 2</vt:lpstr>
      <vt:lpstr>الان سيقرأ كل واحد منكم  فقرة مع احترام قواعد القراءة الشعرية المعبرة. من يقرأ؟ </vt:lpstr>
      <vt:lpstr>تابعوا معي سأقرأ الجزء التالي من النص قراءة شعرية معبرة . من يقرأ مثلي؟</vt:lpstr>
      <vt:lpstr>ركزوا على نهاية الكلمات المكتوبة بلون مغاير.  من يقرأ؟</vt:lpstr>
      <vt:lpstr>ابحثوا عن الكلمات التي تنتهي بنفس القافية في النص. من يقرأ؟ </vt:lpstr>
      <vt:lpstr>من يقرأ الكلمات التي تنتهي بنفس القافية.</vt:lpstr>
      <vt:lpstr>في كراساتكم، انجزوا الاسئلة 1 و2و3 من  الصفحة 55   عمل ثنائي</vt:lpstr>
      <vt:lpstr>سأمر بين الصفوف لمساعدتكم.</vt:lpstr>
      <vt:lpstr>نصحح السؤال الاول : من يجيب؟ هل انتم متفقون؟</vt:lpstr>
      <vt:lpstr>صححوا</vt:lpstr>
      <vt:lpstr>نصحح السؤال الثاني : من يجيب؟ هل انتم متفقون؟</vt:lpstr>
      <vt:lpstr>صححوا</vt:lpstr>
      <vt:lpstr>نصحح السؤال الثالث : من يجيب؟ هل انتم متفقون؟</vt:lpstr>
      <vt:lpstr>صححوا</vt:lpstr>
      <vt:lpstr>الان سيعمل كل واحد منكم بمفرده</vt:lpstr>
      <vt:lpstr>على دفاتركم أجيبوا عن الأسئلة التالية  بعد قراءة النص جيدا.</vt:lpstr>
      <vt:lpstr>سأمر بين الصفوف لمساعدتكم. معكم 7 دقائق للإنجاز.</vt:lpstr>
      <vt:lpstr>نصحح. من يجيب عن السؤال الأول؟ هل أنتم متفقون؟ أين ورد الجواب في النص؟</vt:lpstr>
      <vt:lpstr>صححوا. </vt:lpstr>
      <vt:lpstr>نصحح. من يجيب عن السؤال الثاني؟ هل أنتم متفقون؟ أين ورد الجواب في النص؟</vt:lpstr>
      <vt:lpstr>صححوا.</vt:lpstr>
      <vt:lpstr>نصحح. من يجيب عن السؤال الثالث؟ هل أنتم متفقون؟ أين ورد الجواب في النص؟</vt:lpstr>
      <vt:lpstr>صححوا.</vt:lpstr>
      <vt:lpstr>Présentation PowerPoint</vt:lpstr>
      <vt:lpstr>من يذكرنا بتعاريف هذه الكلمات؟ </vt:lpstr>
      <vt:lpstr>الفائزون بنجمة السلوك الجيد هم : ............................................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154</cp:revision>
  <dcterms:created xsi:type="dcterms:W3CDTF">2023-09-20T21:35:22Z</dcterms:created>
  <dcterms:modified xsi:type="dcterms:W3CDTF">2026-02-22T12:28:18Z</dcterms:modified>
</cp:coreProperties>
</file>