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7.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8.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Lst>
  <p:notesMasterIdLst>
    <p:notesMasterId r:id="rId53"/>
  </p:notesMasterIdLst>
  <p:sldIdLst>
    <p:sldId id="2147482769" r:id="rId10"/>
    <p:sldId id="2147482604" r:id="rId11"/>
    <p:sldId id="2147482462" r:id="rId12"/>
    <p:sldId id="2147482697" r:id="rId13"/>
    <p:sldId id="2147482618" r:id="rId14"/>
    <p:sldId id="2147482691" r:id="rId15"/>
    <p:sldId id="2147482463" r:id="rId16"/>
    <p:sldId id="2147482464" r:id="rId17"/>
    <p:sldId id="2147482474" r:id="rId18"/>
    <p:sldId id="2147482476" r:id="rId19"/>
    <p:sldId id="2147482477" r:id="rId20"/>
    <p:sldId id="2147482478" r:id="rId21"/>
    <p:sldId id="2147482706" r:id="rId22"/>
    <p:sldId id="2147482731" r:id="rId23"/>
    <p:sldId id="2147482480" r:id="rId24"/>
    <p:sldId id="2147482732" r:id="rId25"/>
    <p:sldId id="2147482733" r:id="rId26"/>
    <p:sldId id="2147482487" r:id="rId27"/>
    <p:sldId id="2147482495" r:id="rId28"/>
    <p:sldId id="2147482496" r:id="rId29"/>
    <p:sldId id="2147482491" r:id="rId30"/>
    <p:sldId id="2147482742" r:id="rId31"/>
    <p:sldId id="2147482744" r:id="rId32"/>
    <p:sldId id="2147482743" r:id="rId33"/>
    <p:sldId id="2147482763" r:id="rId34"/>
    <p:sldId id="2147482705" r:id="rId35"/>
    <p:sldId id="2147482766" r:id="rId36"/>
    <p:sldId id="2147482767" r:id="rId37"/>
    <p:sldId id="2147482503" r:id="rId38"/>
    <p:sldId id="2147482499" r:id="rId39"/>
    <p:sldId id="2147482764" r:id="rId40"/>
    <p:sldId id="2147482625" r:id="rId41"/>
    <p:sldId id="2147482504" r:id="rId42"/>
    <p:sldId id="2147482505" r:id="rId43"/>
    <p:sldId id="2147482747" r:id="rId44"/>
    <p:sldId id="2147482728" r:id="rId45"/>
    <p:sldId id="2147482729" r:id="rId46"/>
    <p:sldId id="2147482768" r:id="rId47"/>
    <p:sldId id="2147482507" r:id="rId48"/>
    <p:sldId id="2147482616" r:id="rId49"/>
    <p:sldId id="2147482726" r:id="rId50"/>
    <p:sldId id="2147482601" r:id="rId51"/>
    <p:sldId id="2147482634"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ECF8FB"/>
    <a:srgbClr val="D6E9EA"/>
    <a:srgbClr val="7FB9BE"/>
    <a:srgbClr val="555F87"/>
    <a:srgbClr val="1E3F48"/>
    <a:srgbClr val="F6F6F6"/>
    <a:srgbClr val="106585"/>
    <a:srgbClr val="70B1B6"/>
    <a:srgbClr val="0097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5" d="100"/>
          <a:sy n="75" d="100"/>
        </p:scale>
        <p:origin x="1048" y="30"/>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notesMaster" Target="notesMasters/notesMaster1.xml"/><Relationship Id="rId5" Type="http://schemas.openxmlformats.org/officeDocument/2006/relationships/slideMaster" Target="slideMasters/slideMaster5.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tableStyles" Target="tableStyles.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22/02/2026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9.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22/02/2026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22/02/2026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22/02/2026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22/02/2026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22/02/2026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22/02/2026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22/02/2026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2657918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05496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734574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91450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136991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108696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76094629"/>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7683294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05775541"/>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326546"/>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image" Target="../media/image2.bin"/><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8.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7.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6.jpg"/><Relationship Id="rId5" Type="http://schemas.openxmlformats.org/officeDocument/2006/relationships/slideLayout" Target="../slideLayouts/slideLayout49.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2.bin"/><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4.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1.jpg"/><Relationship Id="rId2" Type="http://schemas.openxmlformats.org/officeDocument/2006/relationships/slideLayout" Target="../slideLayouts/slideLayout77.xml"/><Relationship Id="rId16" Type="http://schemas.openxmlformats.org/officeDocument/2006/relationships/theme" Target="../theme/theme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image" Target="../media/image21.jpg"/><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theme" Target="../theme/theme6.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image" Target="../media/image2.bin"/><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theme" Target="../theme/theme7.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3" Type="http://schemas.openxmlformats.org/officeDocument/2006/relationships/slideLayout" Target="../slideLayouts/slideLayout140.xml"/><Relationship Id="rId21" Type="http://schemas.openxmlformats.org/officeDocument/2006/relationships/slideLayout" Target="../slideLayouts/slideLayout158.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image" Target="../media/image2.bin"/><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slideLayout" Target="../slideLayouts/slideLayout157.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24" Type="http://schemas.openxmlformats.org/officeDocument/2006/relationships/theme" Target="../theme/theme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image" Target="../media/image2.bin"/><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theme" Target="../theme/theme9.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22/02/2026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0" r:id="rId13"/>
    <p:sldLayoutId id="2147483859" r:id="rId14"/>
    <p:sldLayoutId id="2147483856" r:id="rId15"/>
    <p:sldLayoutId id="2147483855" r:id="rId16"/>
    <p:sldLayoutId id="2147483854" r:id="rId17"/>
    <p:sldLayoutId id="2147483745" r:id="rId18"/>
    <p:sldLayoutId id="2147483853" r:id="rId19"/>
    <p:sldLayoutId id="214748374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858" r:id="rId21"/>
    <p:sldLayoutId id="2147483857" r:id="rId22"/>
    <p:sldLayoutId id="2147483708" r:id="rId23"/>
    <p:sldLayoutId id="2147483709"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gif"/><Relationship Id="rId1" Type="http://schemas.openxmlformats.org/officeDocument/2006/relationships/slideLayout" Target="../slideLayouts/slideLayout18.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gif"/><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14.png"/><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12.xml"/></Relationships>
</file>

<file path=ppt/slides/_rels/slide6.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png"/><Relationship Id="rId1" Type="http://schemas.openxmlformats.org/officeDocument/2006/relationships/slideLayout" Target="../slideLayouts/slideLayout12.xml"/><Relationship Id="rId5" Type="http://schemas.openxmlformats.org/officeDocument/2006/relationships/image" Target="../media/image40.png"/><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35.png"/><Relationship Id="rId2" Type="http://schemas.openxmlformats.org/officeDocument/2006/relationships/image" Target="../media/image45.png"/><Relationship Id="rId1" Type="http://schemas.openxmlformats.org/officeDocument/2006/relationships/slideLayout" Target="../slideLayouts/slideLayout40.xml"/><Relationship Id="rId6" Type="http://schemas.openxmlformats.org/officeDocument/2006/relationships/image" Target="../media/image48.jpeg"/><Relationship Id="rId5" Type="http://schemas.openxmlformats.org/officeDocument/2006/relationships/image" Target="../media/image43.png"/><Relationship Id="rId4" Type="http://schemas.openxmlformats.org/officeDocument/2006/relationships/image" Target="../media/image47.pn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40.xml"/><Relationship Id="rId7" Type="http://schemas.openxmlformats.org/officeDocument/2006/relationships/image" Target="../media/image4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50.png"/><Relationship Id="rId4" Type="http://schemas.openxmlformats.org/officeDocument/2006/relationships/image" Target="../media/image45.png"/><Relationship Id="rId9" Type="http://schemas.openxmlformats.org/officeDocument/2006/relationships/image" Target="../media/image31.gif"/></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43.pn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22.xml"/><Relationship Id="rId7" Type="http://schemas.openxmlformats.org/officeDocument/2006/relationships/image" Target="../media/image4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43.png"/><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22.xml"/><Relationship Id="rId7" Type="http://schemas.openxmlformats.org/officeDocument/2006/relationships/image" Target="../media/image4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4.gif"/><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5.png"/><Relationship Id="rId2" Type="http://schemas.openxmlformats.org/officeDocument/2006/relationships/image" Target="../media/image54.png"/><Relationship Id="rId1" Type="http://schemas.openxmlformats.org/officeDocument/2006/relationships/slideLayout" Target="../slideLayouts/slideLayout22.xml"/><Relationship Id="rId6" Type="http://schemas.openxmlformats.org/officeDocument/2006/relationships/image" Target="../media/image53.png"/><Relationship Id="rId5" Type="http://schemas.openxmlformats.org/officeDocument/2006/relationships/image" Target="../media/image43.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3.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3.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5.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46.png"/><Relationship Id="rId7" Type="http://schemas.openxmlformats.org/officeDocument/2006/relationships/image" Target="../media/image57.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6.png"/><Relationship Id="rId5" Type="http://schemas.openxmlformats.org/officeDocument/2006/relationships/image" Target="../media/image53.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46.png"/><Relationship Id="rId7" Type="http://schemas.openxmlformats.org/officeDocument/2006/relationships/image" Target="../media/image57.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4.png"/><Relationship Id="rId5" Type="http://schemas.openxmlformats.org/officeDocument/2006/relationships/image" Target="../media/image53.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46.png"/><Relationship Id="rId7" Type="http://schemas.openxmlformats.org/officeDocument/2006/relationships/image" Target="../media/image57.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3.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46.png"/><Relationship Id="rId7" Type="http://schemas.openxmlformats.org/officeDocument/2006/relationships/image" Target="../media/image57.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3.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6.png"/><Relationship Id="rId7" Type="http://schemas.openxmlformats.org/officeDocument/2006/relationships/image" Target="../media/image58.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6.png"/><Relationship Id="rId7" Type="http://schemas.openxmlformats.org/officeDocument/2006/relationships/image" Target="../media/image58.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4.png"/><Relationship Id="rId5" Type="http://schemas.openxmlformats.org/officeDocument/2006/relationships/image" Target="../media/image53.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6.png"/><Relationship Id="rId7" Type="http://schemas.openxmlformats.org/officeDocument/2006/relationships/image" Target="../media/image58.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3.png"/><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3.pn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4.gif"/><Relationship Id="rId1" Type="http://schemas.openxmlformats.org/officeDocument/2006/relationships/slideLayout" Target="../slideLayouts/slideLayout12.xml"/><Relationship Id="rId5" Type="http://schemas.openxmlformats.org/officeDocument/2006/relationships/image" Target="../media/image59.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43.png"/><Relationship Id="rId7" Type="http://schemas.openxmlformats.org/officeDocument/2006/relationships/image" Target="../media/image60.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9.png"/><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43.png"/><Relationship Id="rId7" Type="http://schemas.openxmlformats.org/officeDocument/2006/relationships/image" Target="../media/image60.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9.png"/><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61.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9.pn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62.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9.png"/><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62.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9.png"/><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slideLayout" Target="../slideLayouts/slideLayout22.xml"/><Relationship Id="rId7" Type="http://schemas.openxmlformats.org/officeDocument/2006/relationships/image" Target="../media/image6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3.png"/><Relationship Id="rId5" Type="http://schemas.openxmlformats.org/officeDocument/2006/relationships/image" Target="../media/image43.png"/><Relationship Id="rId4" Type="http://schemas.openxmlformats.org/officeDocument/2006/relationships/image" Target="../media/image59.png"/><Relationship Id="rId9" Type="http://schemas.openxmlformats.org/officeDocument/2006/relationships/image" Target="../media/image65.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62.png"/><Relationship Id="rId2" Type="http://schemas.openxmlformats.org/officeDocument/2006/relationships/image" Target="../media/image34.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3.png"/><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62.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9.png"/><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9.png"/><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43.png"/><Relationship Id="rId7" Type="http://schemas.openxmlformats.org/officeDocument/2006/relationships/image" Target="../media/image6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9.png"/><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9.png"/><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43.png"/><Relationship Id="rId7" Type="http://schemas.openxmlformats.org/officeDocument/2006/relationships/image" Target="../media/image67.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9.png"/><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43.png"/><Relationship Id="rId7" Type="http://schemas.openxmlformats.org/officeDocument/2006/relationships/image" Target="../media/image68.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9.png"/><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38.gif"/><Relationship Id="rId1" Type="http://schemas.openxmlformats.org/officeDocument/2006/relationships/slideLayout" Target="../slideLayouts/slideLayout137.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52.png"/><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slideLayout" Target="../slideLayouts/slideLayout72.xml"/><Relationship Id="rId7" Type="http://schemas.openxmlformats.org/officeDocument/2006/relationships/image" Target="../media/image6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72.jpeg"/><Relationship Id="rId4" Type="http://schemas.openxmlformats.org/officeDocument/2006/relationships/image" Target="../media/image43.png"/><Relationship Id="rId9" Type="http://schemas.openxmlformats.org/officeDocument/2006/relationships/image" Target="../media/image31.gif"/></Relationships>
</file>

<file path=ppt/slides/_rels/slide4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04DCFFDA-3C23-56B3-B558-4C5D98A36D4F}"/>
              </a:ext>
            </a:extLst>
          </p:cNvPr>
          <p:cNvPicPr>
            <a:picLocks noChangeAspect="1"/>
          </p:cNvPicPr>
          <p:nvPr/>
        </p:nvPicPr>
        <p:blipFill>
          <a:blip r:embed="rId2">
            <a:extLst>
              <a:ext uri="{28A0092B-C50C-407E-A947-70E740481C1C}">
                <a14:useLocalDpi xmlns:a14="http://schemas.microsoft.com/office/drawing/2010/main" val="0"/>
              </a:ext>
            </a:extLst>
          </a:blip>
          <a:srcRect t="2861" b="3389"/>
          <a:stretch>
            <a:fillRect/>
          </a:stretch>
        </p:blipFill>
        <p:spPr>
          <a:xfrm>
            <a:off x="20" y="10"/>
            <a:ext cx="9143980" cy="6857990"/>
          </a:xfrm>
          <a:prstGeom prst="rect">
            <a:avLst/>
          </a:prstGeom>
          <a:noFill/>
        </p:spPr>
      </p:pic>
    </p:spTree>
    <p:extLst>
      <p:ext uri="{BB962C8B-B14F-4D97-AF65-F5344CB8AC3E}">
        <p14:creationId xmlns:p14="http://schemas.microsoft.com/office/powerpoint/2010/main" val="3597168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vert="horz" lIns="91440" tIns="45720" rIns="91440" bIns="45720" rtlCol="0" anchor="ctr">
            <a:normAutofit/>
          </a:bodyPr>
          <a:lstStyle/>
          <a:p>
            <a:r>
              <a:rPr lang="ar-MA" dirty="0">
                <a:latin typeface="Microsoft Uighur" panose="02000000000000000000" pitchFamily="2" charset="-78"/>
                <a:cs typeface="Microsoft Uighur" panose="02000000000000000000" pitchFamily="2" charset="-78"/>
              </a:rPr>
              <a:t>تنظيم حصص الأسبوع الرابع</a:t>
            </a:r>
            <a:endParaRPr lang="fr-MA" dirty="0">
              <a:latin typeface="Microsoft Uighur" panose="02000000000000000000" pitchFamily="2" charset="-78"/>
              <a:cs typeface="Microsoft Uighur" panose="02000000000000000000" pitchFamily="2" charset="-78"/>
            </a:endParaRPr>
          </a:p>
        </p:txBody>
      </p:sp>
      <p:pic>
        <p:nvPicPr>
          <p:cNvPr id="28" name="Image 27" descr="Une image contenant Rectangle, conception&#10;&#10;Le contenu généré par l’IA peut être incorrect.">
            <a:extLst>
              <a:ext uri="{FF2B5EF4-FFF2-40B4-BE49-F238E27FC236}">
                <a16:creationId xmlns:a16="http://schemas.microsoft.com/office/drawing/2014/main" id="{BEC6D4D8-A159-D282-7008-6D827656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1910926"/>
            <a:ext cx="3831420" cy="1362012"/>
          </a:xfrm>
          <a:prstGeom prst="rect">
            <a:avLst/>
          </a:prstGeom>
        </p:spPr>
      </p:pic>
      <p:sp>
        <p:nvSpPr>
          <p:cNvPr id="29" name="Espace réservé du texte 5">
            <a:extLst>
              <a:ext uri="{FF2B5EF4-FFF2-40B4-BE49-F238E27FC236}">
                <a16:creationId xmlns:a16="http://schemas.microsoft.com/office/drawing/2014/main" id="{DC183201-D18D-4935-B177-DA999DC256D1}"/>
              </a:ext>
            </a:extLst>
          </p:cNvPr>
          <p:cNvSpPr txBox="1">
            <a:spLocks/>
          </p:cNvSpPr>
          <p:nvPr/>
        </p:nvSpPr>
        <p:spPr>
          <a:xfrm>
            <a:off x="4864353" y="238010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نشاط اعتيادي</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ال</a:t>
            </a:r>
            <a:r>
              <a:rPr lang="ar-MA" sz="1600" dirty="0">
                <a:solidFill>
                  <a:srgbClr val="424D7B"/>
                </a:solidFill>
                <a:latin typeface="Microsoft Uighur" panose="02000000000000000000" pitchFamily="2" charset="-78"/>
                <a:cs typeface="Microsoft Uighur" panose="02000000000000000000" pitchFamily="2" charset="-78"/>
              </a:rPr>
              <a:t>أساليب</a:t>
            </a:r>
            <a:endPar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التحدث</a:t>
            </a:r>
          </a:p>
        </p:txBody>
      </p:sp>
      <p:sp>
        <p:nvSpPr>
          <p:cNvPr id="30" name="Organigramme : Terminateur 29">
            <a:extLst>
              <a:ext uri="{FF2B5EF4-FFF2-40B4-BE49-F238E27FC236}">
                <a16:creationId xmlns:a16="http://schemas.microsoft.com/office/drawing/2014/main" id="{5E67F533-0003-670A-8653-7D0C6E21111B}"/>
              </a:ext>
            </a:extLst>
          </p:cNvPr>
          <p:cNvSpPr/>
          <p:nvPr/>
        </p:nvSpPr>
        <p:spPr>
          <a:xfrm>
            <a:off x="7024611"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74F71"/>
                </a:solidFill>
                <a:effectLst/>
                <a:uLnTx/>
                <a:uFillTx/>
                <a:latin typeface="Dosis ExtraBold" pitchFamily="2" charset="0"/>
                <a:ea typeface="+mn-ea"/>
                <a:cs typeface="Arial" panose="020B0604020202020204" pitchFamily="34" charset="0"/>
              </a:rPr>
              <a:t>اليوم</a:t>
            </a:r>
            <a:r>
              <a:rPr kumimoji="0" lang="f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rPr>
              <a:t> 1 - </a:t>
            </a:r>
            <a:endParaRPr kumimoji="0" lang="a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endParaRPr>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735350" y="5023288"/>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37" name="Groupe 36">
            <a:extLst>
              <a:ext uri="{FF2B5EF4-FFF2-40B4-BE49-F238E27FC236}">
                <a16:creationId xmlns:a16="http://schemas.microsoft.com/office/drawing/2014/main" id="{8ABDE56B-B1D8-87F7-43A2-3543B491E169}"/>
              </a:ext>
            </a:extLst>
          </p:cNvPr>
          <p:cNvGrpSpPr/>
          <p:nvPr/>
        </p:nvGrpSpPr>
        <p:grpSpPr>
          <a:xfrm flipH="1">
            <a:off x="4735350" y="3482113"/>
            <a:ext cx="3780000" cy="1332000"/>
            <a:chOff x="4735350" y="3482113"/>
            <a:chExt cx="3780000" cy="1332000"/>
          </a:xfrm>
        </p:grpSpPr>
        <p:sp>
          <p:nvSpPr>
            <p:cNvPr id="38" name="Rectangle : coins arrondis 37">
              <a:extLst>
                <a:ext uri="{FF2B5EF4-FFF2-40B4-BE49-F238E27FC236}">
                  <a16:creationId xmlns:a16="http://schemas.microsoft.com/office/drawing/2014/main" id="{967FFCD5-B508-B459-DD21-A60CF1BB3513}"/>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Organigramme : Terminateur 38">
              <a:extLst>
                <a:ext uri="{FF2B5EF4-FFF2-40B4-BE49-F238E27FC236}">
                  <a16:creationId xmlns:a16="http://schemas.microsoft.com/office/drawing/2014/main" id="{BB1C06D9-07BD-CBE9-D343-BB038D386741}"/>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628649" y="3482113"/>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2" name="Organigramme : Terminateur 41">
              <a:extLst>
                <a:ext uri="{FF2B5EF4-FFF2-40B4-BE49-F238E27FC236}">
                  <a16:creationId xmlns:a16="http://schemas.microsoft.com/office/drawing/2014/main" id="{A570C06A-CFFA-B7ED-3BDA-E34A8AE3EE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5 -</a:t>
              </a: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648000" y="1944000"/>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4 - </a:t>
              </a:r>
            </a:p>
          </p:txBody>
        </p:sp>
      </p:grpSp>
      <p:sp>
        <p:nvSpPr>
          <p:cNvPr id="47" name="Espace réservé du texte 25">
            <a:extLst>
              <a:ext uri="{FF2B5EF4-FFF2-40B4-BE49-F238E27FC236}">
                <a16:creationId xmlns:a16="http://schemas.microsoft.com/office/drawing/2014/main" id="{F617E492-3EFB-29FF-095B-0BFAB3F63C0C}"/>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إنتاج كتابي – الحصة (3 )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 الحصة (4 )</a:t>
            </a:r>
          </a:p>
        </p:txBody>
      </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بعد القراءة : تقويم المقروء</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الحصة ( 5)</a:t>
            </a:r>
          </a:p>
        </p:txBody>
      </p:sp>
      <p:sp>
        <p:nvSpPr>
          <p:cNvPr id="49" name="Espace réservé du texte 25">
            <a:extLst>
              <a:ext uri="{FF2B5EF4-FFF2-40B4-BE49-F238E27FC236}">
                <a16:creationId xmlns:a16="http://schemas.microsoft.com/office/drawing/2014/main" id="{BFA1D6E0-8215-9912-4645-47469A888AEE}"/>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قبل القراءة: التوقع والتحقق</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 الفهم</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مراجعة توليف (شكل وفهم)</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القراءة الاثرائية : الحصة (4 )</a:t>
            </a:r>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التراكيب . </a:t>
            </a:r>
          </a:p>
        </p:txBody>
      </p:sp>
    </p:spTree>
    <p:extLst>
      <p:ext uri="{BB962C8B-B14F-4D97-AF65-F5344CB8AC3E}">
        <p14:creationId xmlns:p14="http://schemas.microsoft.com/office/powerpoint/2010/main" val="41944818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29"/>
                                        </p:tgtEl>
                                        <p:attrNameLst>
                                          <p:attrName>style.visibility</p:attrName>
                                        </p:attrNameLst>
                                      </p:cBhvr>
                                      <p:to>
                                        <p:strVal val="visible"/>
                                      </p:to>
                                    </p:set>
                                    <p:animEffect transition="in" filter="wipe(right)">
                                      <p:cBhvr>
                                        <p:cTn id="10" dur="1000"/>
                                        <p:tgtEl>
                                          <p:spTgt spid="29"/>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28650" y="1081921"/>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051261" y="257085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ترحيب</a:t>
            </a:r>
          </a:p>
          <a:p>
            <a:pPr algn="r" rtl="1">
              <a:buClr>
                <a:srgbClr val="424D7B"/>
              </a:buClr>
              <a:buFont typeface="Arial" panose="020B0604020202020204" pitchFamily="34" charset="0"/>
              <a:buChar char="•"/>
              <a:defRPr/>
            </a:pPr>
            <a:r>
              <a:rPr lang="ar-MA" sz="1600" b="1" dirty="0">
                <a:cs typeface="Microsoft Uighur" panose="02000000000000000000" pitchFamily="2" charset="-78"/>
              </a:rPr>
              <a:t>نشاط اعتيادي - طلاقة</a:t>
            </a:r>
          </a:p>
          <a:p>
            <a:pPr algn="r" rtl="1">
              <a:buClr>
                <a:srgbClr val="424D7B"/>
              </a:buClr>
              <a:buFont typeface="Arial" panose="020B0604020202020204" pitchFamily="34" charset="0"/>
              <a:buChar char="•"/>
              <a:defRPr/>
            </a:pPr>
            <a:endParaRPr lang="ar-MA" b="1" dirty="0">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4460033" y="2122576"/>
            <a:ext cx="2179211"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3" name="Espace réservé pour une image  20">
            <a:extLst>
              <a:ext uri="{FF2B5EF4-FFF2-40B4-BE49-F238E27FC236}">
                <a16:creationId xmlns:a16="http://schemas.microsoft.com/office/drawing/2014/main" id="{DB7EDC81-5010-F21C-8657-F278D00C5CF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983250"/>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 أسلوب الوصف – التشبيه (2)</a:t>
            </a:r>
          </a:p>
        </p:txBody>
      </p:sp>
      <p:sp>
        <p:nvSpPr>
          <p:cNvPr id="5" name="ZoneTexte 4">
            <a:extLst>
              <a:ext uri="{FF2B5EF4-FFF2-40B4-BE49-F238E27FC236}">
                <a16:creationId xmlns:a16="http://schemas.microsoft.com/office/drawing/2014/main" id="{CF9B7FF1-551C-6B3E-88C4-2711FAE3DD72}"/>
              </a:ext>
            </a:extLst>
          </p:cNvPr>
          <p:cNvSpPr txBox="1"/>
          <p:nvPr/>
        </p:nvSpPr>
        <p:spPr>
          <a:xfrm>
            <a:off x="5552760" y="3380220"/>
            <a:ext cx="1055097" cy="400110"/>
          </a:xfrm>
          <a:prstGeom prst="rect">
            <a:avLst/>
          </a:prstGeom>
          <a:noFill/>
        </p:spPr>
        <p:txBody>
          <a:bodyPr wrap="non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02</a:t>
            </a:r>
            <a:r>
              <a:rPr lang="ar-MA" sz="2000" b="1" dirty="0">
                <a:solidFill>
                  <a:srgbClr val="424D7B"/>
                </a:solidFill>
                <a:latin typeface="Microsoft Uighur" panose="02000000000000000000" pitchFamily="2" charset="-78"/>
                <a:cs typeface="Microsoft Uighur" panose="02000000000000000000" pitchFamily="2" charset="-78"/>
              </a:rPr>
              <a:t>الأساليب</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5"/>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حينما يتكلم الصمت -  أتحدث</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5618018" y="4692778"/>
            <a:ext cx="984766" cy="400110"/>
          </a:xfrm>
          <a:prstGeom prst="rect">
            <a:avLst/>
          </a:prstGeom>
          <a:noFill/>
        </p:spPr>
        <p:txBody>
          <a:bodyPr wrap="squar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03</a:t>
            </a:r>
            <a:r>
              <a:rPr lang="ar-MA" sz="2000" b="1" dirty="0">
                <a:solidFill>
                  <a:srgbClr val="424D7B"/>
                </a:solidFill>
                <a:latin typeface="Microsoft Uighur" panose="02000000000000000000" pitchFamily="2" charset="-78"/>
                <a:cs typeface="Microsoft Uighur" panose="02000000000000000000" pitchFamily="2" charset="-78"/>
              </a:rPr>
              <a:t>التحدث</a:t>
            </a:r>
          </a:p>
        </p:txBody>
      </p:sp>
      <p:pic>
        <p:nvPicPr>
          <p:cNvPr id="27" name="Espace réservé pour une image  20">
            <a:extLst>
              <a:ext uri="{FF2B5EF4-FFF2-40B4-BE49-F238E27FC236}">
                <a16:creationId xmlns:a16="http://schemas.microsoft.com/office/drawing/2014/main" id="{F2E0393C-6904-6EA4-F854-FE7AF2B5157A}"/>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38472" y="4530539"/>
            <a:ext cx="468000" cy="468000"/>
          </a:xfrm>
          <a:prstGeom prst="rect">
            <a:avLst/>
          </a:prstGeom>
        </p:spPr>
      </p:pic>
      <p:pic>
        <p:nvPicPr>
          <p:cNvPr id="9" name="Image 8">
            <a:extLst>
              <a:ext uri="{FF2B5EF4-FFF2-40B4-BE49-F238E27FC236}">
                <a16:creationId xmlns:a16="http://schemas.microsoft.com/office/drawing/2014/main" id="{57E312E2-A165-620B-EDAA-02AC3B91AB83}"/>
              </a:ext>
            </a:extLst>
          </p:cNvPr>
          <p:cNvPicPr>
            <a:picLocks noChangeAspect="1"/>
          </p:cNvPicPr>
          <p:nvPr/>
        </p:nvPicPr>
        <p:blipFill>
          <a:blip r:embed="rId5"/>
          <a:srcRect/>
          <a:stretch/>
        </p:blipFill>
        <p:spPr>
          <a:xfrm>
            <a:off x="6745679" y="4688035"/>
            <a:ext cx="536339" cy="540000"/>
          </a:xfrm>
          <a:prstGeom prst="rect">
            <a:avLst/>
          </a:prstGeom>
        </p:spPr>
      </p:pic>
      <p:pic>
        <p:nvPicPr>
          <p:cNvPr id="10" name="Espace réservé pour une image  20">
            <a:extLst>
              <a:ext uri="{FF2B5EF4-FFF2-40B4-BE49-F238E27FC236}">
                <a16:creationId xmlns:a16="http://schemas.microsoft.com/office/drawing/2014/main" id="{83A71147-D8F7-EE41-3E3D-A424D8F74FD0}"/>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38472" y="3263371"/>
            <a:ext cx="468000" cy="468000"/>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3"/>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250"/>
                                        <p:tgtEl>
                                          <p:spTgt spid="5"/>
                                        </p:tgtEl>
                                      </p:cBhvr>
                                    </p:animEffect>
                                  </p:childTnLst>
                                </p:cTn>
                              </p:par>
                              <p:par>
                                <p:cTn id="22" presetID="10" presetClass="entr" presetSubtype="0" fill="hold" nodeType="withEffect">
                                  <p:stCondLst>
                                    <p:cond delay="12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3"/>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250"/>
                                        <p:tgtEl>
                                          <p:spTgt spid="15"/>
                                        </p:tgtEl>
                                      </p:cBhvr>
                                    </p:animEffect>
                                  </p:childTnLst>
                                </p:cTn>
                              </p:par>
                              <p:par>
                                <p:cTn id="31" presetID="10" presetClass="entr" presetSubtype="0" fill="hold" nodeType="withEffect">
                                  <p:stCondLst>
                                    <p:cond delay="120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948767"/>
            <a:ext cx="6696000"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52322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فقرة باسترسال</a:t>
              </a: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177279" y="3839548"/>
            <a:ext cx="6696000"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توظيف أسلوب التشبيه للوصف؛</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177279" y="4730329"/>
            <a:ext cx="6696000" cy="890781"/>
            <a:chOff x="1331545"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331546" y="3134373"/>
              <a:ext cx="493478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أخذ الكلمة للتحدث عن شكل من أشكال التعبير المختلفة.</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a:t>
            </a:r>
          </a:p>
          <a:p>
            <a:pPr algn="r" rtl="1">
              <a:buClr>
                <a:srgbClr val="424D7B"/>
              </a:buClr>
              <a:buSzPct val="50000"/>
            </a:pPr>
            <a:r>
              <a:rPr lang="ar-MA" sz="2800" b="1" dirty="0">
                <a:cs typeface="Microsoft Uighur" panose="02000000000000000000" pitchFamily="2" charset="-78"/>
              </a:rPr>
              <a:t>نشاط اعتيادي : الطلاقة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algn="r" rtl="1"/>
            <a:r>
              <a:rPr lang="ar-AE" sz="2800" b="1" dirty="0">
                <a:solidFill>
                  <a:srgbClr val="424D7B"/>
                </a:solidFill>
                <a:latin typeface="Microsoft Uighur" panose="02000000000000000000" pitchFamily="2" charset="-78"/>
                <a:cs typeface="Microsoft Uighur" panose="02000000000000000000" pitchFamily="2" charset="-78"/>
              </a:rPr>
              <a:t>ا</a:t>
            </a:r>
            <a:r>
              <a:rPr lang="ar-MA" sz="2800" b="1" dirty="0">
                <a:solidFill>
                  <a:srgbClr val="424D7B"/>
                </a:solidFill>
                <a:latin typeface="Microsoft Uighur" panose="02000000000000000000" pitchFamily="2" charset="-78"/>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2226741"/>
            <a:ext cx="540000" cy="54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B3DC6FA-0548-6F4B-393F-1221E5B989E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33194E61-FEA4-EC5F-CE10-A70C30C6790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FFF76CEB-18F3-E028-79EF-70787E3169C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1567CC5B-0B3E-08EA-BA64-E6373FB53EA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69BA09D1-49E7-CC2A-C6F0-6210005BC3A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A404578-1C03-2204-FA3B-12BD7A00DD4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C00092D4-24B4-4BA5-0824-201E49E61DF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B3460023-E5D5-2D00-2AA6-4BD17A23E36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5FD90AAE-D5C5-66F1-BB50-559A7FD5534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2" name="Image 21">
            <a:extLst>
              <a:ext uri="{FF2B5EF4-FFF2-40B4-BE49-F238E27FC236}">
                <a16:creationId xmlns:a16="http://schemas.microsoft.com/office/drawing/2014/main" id="{A8A3C84C-CC8C-BD52-176B-06B1445E18F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981134" y="2096321"/>
            <a:ext cx="5416041" cy="3973924"/>
          </a:xfrm>
          <a:prstGeom prst="roundRect">
            <a:avLst>
              <a:gd name="adj" fmla="val 11828"/>
            </a:avLst>
          </a:prstGeom>
        </p:spPr>
      </p:pic>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63847085"/>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4B0D9-7410-5BFD-0F60-6F2C63B334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4FBA57-4AA1-FED4-3D7C-B0EFE439A336}"/>
              </a:ext>
            </a:extLst>
          </p:cNvPr>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sp>
        <p:nvSpPr>
          <p:cNvPr id="30" name="Rectangle 29">
            <a:extLst>
              <a:ext uri="{FF2B5EF4-FFF2-40B4-BE49-F238E27FC236}">
                <a16:creationId xmlns:a16="http://schemas.microsoft.com/office/drawing/2014/main" id="{CDEE9CD1-3922-BA6A-C898-2CCCC7BFC94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31" name="Rectangle 30">
            <a:extLst>
              <a:ext uri="{FF2B5EF4-FFF2-40B4-BE49-F238E27FC236}">
                <a16:creationId xmlns:a16="http://schemas.microsoft.com/office/drawing/2014/main" id="{F43D4C84-C066-9F0A-047D-B15988A9302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32" name="Rectangle 31">
            <a:extLst>
              <a:ext uri="{FF2B5EF4-FFF2-40B4-BE49-F238E27FC236}">
                <a16:creationId xmlns:a16="http://schemas.microsoft.com/office/drawing/2014/main" id="{174369A5-4093-5FB5-E3B2-8F861264268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36" name="Google Shape;1246;p5">
            <a:extLst>
              <a:ext uri="{FF2B5EF4-FFF2-40B4-BE49-F238E27FC236}">
                <a16:creationId xmlns:a16="http://schemas.microsoft.com/office/drawing/2014/main" id="{202A22F9-8628-2FA9-BCB9-350E9F8CFABB}"/>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37" name="Google Shape;1245;p5">
            <a:extLst>
              <a:ext uri="{FF2B5EF4-FFF2-40B4-BE49-F238E27FC236}">
                <a16:creationId xmlns:a16="http://schemas.microsoft.com/office/drawing/2014/main" id="{4EE22AD2-DF0C-CDF8-E64D-09E7E7D395E9}"/>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38" name="Google Shape;1244;p5">
            <a:extLst>
              <a:ext uri="{FF2B5EF4-FFF2-40B4-BE49-F238E27FC236}">
                <a16:creationId xmlns:a16="http://schemas.microsoft.com/office/drawing/2014/main" id="{A9707B39-67BC-AFCA-739E-2BBAA910F4D0}"/>
              </a:ext>
            </a:extLst>
          </p:cNvPr>
          <p:cNvPicPr preferRelativeResize="0"/>
          <p:nvPr/>
        </p:nvPicPr>
        <p:blipFill rotWithShape="1">
          <a:blip r:embed="rId6">
            <a:alphaModFix amt="20000"/>
          </a:blip>
          <a:srcRect/>
          <a:stretch/>
        </p:blipFill>
        <p:spPr>
          <a:xfrm>
            <a:off x="5619515" y="136738"/>
            <a:ext cx="278069" cy="278069"/>
          </a:xfrm>
          <a:prstGeom prst="rect">
            <a:avLst/>
          </a:prstGeom>
          <a:noFill/>
          <a:ln>
            <a:noFill/>
          </a:ln>
        </p:spPr>
      </p:pic>
      <p:pic>
        <p:nvPicPr>
          <p:cNvPr id="39" name="Image 38">
            <a:extLst>
              <a:ext uri="{FF2B5EF4-FFF2-40B4-BE49-F238E27FC236}">
                <a16:creationId xmlns:a16="http://schemas.microsoft.com/office/drawing/2014/main" id="{14D2031B-9BD4-5196-08E6-54AC0A098217}"/>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40" name="Class AR_NV_05_1">
            <a:hlinkClick r:id="" action="ppaction://media"/>
            <a:extLst>
              <a:ext uri="{FF2B5EF4-FFF2-40B4-BE49-F238E27FC236}">
                <a16:creationId xmlns:a16="http://schemas.microsoft.com/office/drawing/2014/main" id="{F0A62854-9601-390B-388D-4D34833F4456}"/>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052513" y="2160588"/>
            <a:ext cx="7038975" cy="3959225"/>
          </a:xfrm>
          <a:prstGeom prst="rect">
            <a:avLst/>
          </a:prstGeom>
        </p:spPr>
      </p:pic>
      <p:pic>
        <p:nvPicPr>
          <p:cNvPr id="41" name="Image 40" descr="Une image contenant noir, obscurité&#10;&#10;Le contenu généré par l’IA peut être incorrect.">
            <a:extLst>
              <a:ext uri="{FF2B5EF4-FFF2-40B4-BE49-F238E27FC236}">
                <a16:creationId xmlns:a16="http://schemas.microsoft.com/office/drawing/2014/main" id="{E765DFE5-7AE8-38E4-259E-2C0DAC29268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pic>
        <p:nvPicPr>
          <p:cNvPr id="47" name="Espace réservé pour une image  46">
            <a:extLst>
              <a:ext uri="{FF2B5EF4-FFF2-40B4-BE49-F238E27FC236}">
                <a16:creationId xmlns:a16="http://schemas.microsoft.com/office/drawing/2014/main" id="{00976336-837E-B10C-1B49-E910008EDD22}"/>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a:stretch>
            <a:fillRect/>
          </a:stretch>
        </p:blipFill>
        <p:spPr/>
      </p:pic>
      <p:sp>
        <p:nvSpPr>
          <p:cNvPr id="2" name="Rectangle 1">
            <a:extLst>
              <a:ext uri="{FF2B5EF4-FFF2-40B4-BE49-F238E27FC236}">
                <a16:creationId xmlns:a16="http://schemas.microsoft.com/office/drawing/2014/main" id="{1D3B2D8A-0BD2-8B68-5AEC-BBA5415DC9C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spTree>
    <p:extLst>
      <p:ext uri="{BB962C8B-B14F-4D97-AF65-F5344CB8AC3E}">
        <p14:creationId xmlns:p14="http://schemas.microsoft.com/office/powerpoint/2010/main" val="4989094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40"/>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4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40"/>
                                        </p:tgtEl>
                                      </p:cBhvr>
                                    </p:cmd>
                                  </p:childTnLst>
                                </p:cTn>
                              </p:par>
                            </p:childTnLst>
                          </p:cTn>
                        </p:par>
                      </p:childTnLst>
                    </p:cTn>
                  </p:par>
                </p:childTnLst>
              </p:cTn>
              <p:nextCondLst>
                <p:cond evt="onClick" delay="0">
                  <p:tgtEl>
                    <p:spTgt spid="40"/>
                  </p:tgtEl>
                </p:cond>
              </p:nextCondLst>
            </p:seq>
            <p:video>
              <p:cMediaNode vol="80000">
                <p:cTn id="15" fill="hold" display="0">
                  <p:stCondLst>
                    <p:cond delay="indefinite"/>
                  </p:stCondLst>
                </p:cTn>
                <p:tgtEl>
                  <p:spTgt spid="40"/>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333A7F65-6997-7148-BBA7-F637BB07523C}"/>
              </a:ext>
            </a:extLst>
          </p:cNvPr>
          <p:cNvSpPr>
            <a:spLocks noGrp="1"/>
          </p:cNvSpPr>
          <p:nvPr>
            <p:ph type="title"/>
          </p:nvPr>
        </p:nvSpPr>
        <p:spPr>
          <a:xfrm>
            <a:off x="615820" y="756000"/>
            <a:ext cx="6924003"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ستتدربون في هذه الحصة على قراءة فقرة بدقة وسرعة. من يقرأ . تابعوا مع زميلكم / زميلتكم</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3" name="Rectangle 22">
            <a:extLst>
              <a:ext uri="{FF2B5EF4-FFF2-40B4-BE49-F238E27FC236}">
                <a16:creationId xmlns:a16="http://schemas.microsoft.com/office/drawing/2014/main" id="{AC12E2B6-5E14-F422-9E9C-E03CE0C9FB2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4" name="Rectangle 23">
            <a:extLst>
              <a:ext uri="{FF2B5EF4-FFF2-40B4-BE49-F238E27FC236}">
                <a16:creationId xmlns:a16="http://schemas.microsoft.com/office/drawing/2014/main" id="{2DD53329-9C6C-AA25-9C80-1302C7643D6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5" name="Rectangle 24">
            <a:extLst>
              <a:ext uri="{FF2B5EF4-FFF2-40B4-BE49-F238E27FC236}">
                <a16:creationId xmlns:a16="http://schemas.microsoft.com/office/drawing/2014/main" id="{78B653F0-A56A-E1FA-C1A9-B35041C6FB4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7" name="Google Shape;1246;p5">
            <a:extLst>
              <a:ext uri="{FF2B5EF4-FFF2-40B4-BE49-F238E27FC236}">
                <a16:creationId xmlns:a16="http://schemas.microsoft.com/office/drawing/2014/main" id="{3970047D-58EA-01EB-B848-ECAD11969C4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8" name="Google Shape;1245;p5">
            <a:extLst>
              <a:ext uri="{FF2B5EF4-FFF2-40B4-BE49-F238E27FC236}">
                <a16:creationId xmlns:a16="http://schemas.microsoft.com/office/drawing/2014/main" id="{83B05166-584A-4451-6600-F3A46FFBE629}"/>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9" name="Google Shape;1244;p5">
            <a:extLst>
              <a:ext uri="{FF2B5EF4-FFF2-40B4-BE49-F238E27FC236}">
                <a16:creationId xmlns:a16="http://schemas.microsoft.com/office/drawing/2014/main" id="{640BA6FE-4817-503E-6C68-B48B2E81356C}"/>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30" name="Image 29">
            <a:extLst>
              <a:ext uri="{FF2B5EF4-FFF2-40B4-BE49-F238E27FC236}">
                <a16:creationId xmlns:a16="http://schemas.microsoft.com/office/drawing/2014/main" id="{363283C2-3FC8-3FC3-00A7-BE6EE0000F1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Rectangle 2">
            <a:extLst>
              <a:ext uri="{FF2B5EF4-FFF2-40B4-BE49-F238E27FC236}">
                <a16:creationId xmlns:a16="http://schemas.microsoft.com/office/drawing/2014/main" id="{5BB5FF79-E9E5-A856-6087-804E2026954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6" name="Espace réservé pour une image  5">
            <a:extLst>
              <a:ext uri="{FF2B5EF4-FFF2-40B4-BE49-F238E27FC236}">
                <a16:creationId xmlns:a16="http://schemas.microsoft.com/office/drawing/2014/main" id="{B31D6D15-FB30-47CC-22DB-056AB73D18F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C712750E-7F89-1212-F3CC-FB5B9F38B383}"/>
              </a:ext>
            </a:extLst>
          </p:cNvPr>
          <p:cNvSpPr txBox="1"/>
          <p:nvPr/>
        </p:nvSpPr>
        <p:spPr>
          <a:xfrm>
            <a:off x="385011" y="1732085"/>
            <a:ext cx="8439902" cy="4654608"/>
          </a:xfrm>
          <a:prstGeom prst="rect">
            <a:avLst/>
          </a:prstGeom>
          <a:noFill/>
        </p:spPr>
        <p:txBody>
          <a:bodyPr wrap="square" rtlCol="0">
            <a:spAutoFit/>
          </a:bodyPr>
          <a:lstStyle/>
          <a:p>
            <a:pPr algn="just" rtl="1">
              <a:lnSpc>
                <a:spcPct val="115000"/>
              </a:lnSpc>
              <a:spcAft>
                <a:spcPts val="800"/>
              </a:spcAft>
              <a:defRPr/>
            </a:pPr>
            <a:r>
              <a:rPr lang="ar-SA" sz="3600" b="1" kern="100" dirty="0">
                <a:solidFill>
                  <a:srgbClr val="424D7C"/>
                </a:solidFill>
                <a:latin typeface="Microsoft Uighur" panose="02000000000000000000" pitchFamily="2" charset="-78"/>
                <a:ea typeface="Aptos" panose="020B0004020202020204" pitchFamily="34" charset="0"/>
                <a:cs typeface="Microsoft Uighur" panose="02000000000000000000" pitchFamily="2" charset="-78"/>
              </a:rPr>
              <a:t>أَظْهَرَتِ ﭐلدِّراساتُ أَنَّ ﭐسْتِماعَ ﭐلْفَرْدِ لِلْموسيقى يُحَقِّقُ لَهُ ﭐلسَّعادَةَ وَيُنَظِّمُ عَواطِفَهُ، وَيُساعِدُهُ عَلى ﭐلاِسْتِرْخاءِ. حَيْثُ تُحَفِّزُ ﭐلْموسِيقى ﭐلدِّماغَ عَلى إِفْرازِ مادَّةِِ تُحَسِّنُ ﭐلْمِزاجَ وَتُقَوّي ﭐلصِّحَّةَ ﭐلنَّفْسِيَّةَ. كَما يُمْكِنُ لِلْموسيقى أَنْ توقِظَ مَشاعِرَ ﭐلْحُزْنِ وَﭐلْفَرَحِ وَﭐلْخَوْفِ، مِمّا يُنَمّي وَعْيَ ﭐلشَّخْصِ بِعَواطِفِهِ.</a:t>
            </a:r>
          </a:p>
          <a:p>
            <a:pPr algn="just" rtl="1">
              <a:lnSpc>
                <a:spcPct val="115000"/>
              </a:lnSpc>
              <a:spcAft>
                <a:spcPts val="800"/>
              </a:spcAft>
              <a:defRPr/>
            </a:pPr>
            <a:r>
              <a:rPr lang="ar-SA" sz="3600" b="1" kern="100" dirty="0">
                <a:solidFill>
                  <a:srgbClr val="424D7C"/>
                </a:solidFill>
                <a:latin typeface="Microsoft Uighur" panose="02000000000000000000" pitchFamily="2" charset="-78"/>
                <a:ea typeface="Aptos" panose="020B0004020202020204" pitchFamily="34" charset="0"/>
                <a:cs typeface="Microsoft Uighur" panose="02000000000000000000" pitchFamily="2" charset="-78"/>
              </a:rPr>
              <a:t>وَأَشارَتْ دِراساتٌ أُخْرى أَنَّ تَعَلُّمَ ﭐلْموسيقى في سِنٍّ مُبَكِّرةٍ يُمَكِّنُ ﭐلطِّفْلَ مِنْ تَحْسينِ مَهاراتِهِ ﭐللَّفْظِيَّةِ وَﭐلْبَصَرِيَّةِ وَتَواصُلِهِ ﭐلشَّفَوِيِّ. فَأَطْفالٌ تَلَقَّوْا تَدْريباً عَلى ﭐلْإيقاعِ وَﭐللَّحْنِ غالِباً  ما يُبْدِعونَ في </a:t>
            </a:r>
            <a:r>
              <a:rPr lang="ar-SA" sz="3600" b="1" kern="100" dirty="0" err="1">
                <a:solidFill>
                  <a:srgbClr val="424D7C"/>
                </a:solidFill>
                <a:latin typeface="Microsoft Uighur" panose="02000000000000000000" pitchFamily="2" charset="-78"/>
                <a:ea typeface="Aptos" panose="020B0004020202020204" pitchFamily="34" charset="0"/>
                <a:cs typeface="Microsoft Uighur" panose="02000000000000000000" pitchFamily="2" charset="-78"/>
              </a:rPr>
              <a:t>ﭐلتَّعْبيرِ</a:t>
            </a:r>
            <a:r>
              <a:rPr lang="ar-SA" sz="3600" b="1" kern="100" dirty="0">
                <a:solidFill>
                  <a:srgbClr val="424D7C"/>
                </a:solidFill>
                <a:latin typeface="Microsoft Uighur" panose="02000000000000000000" pitchFamily="2" charset="-78"/>
                <a:ea typeface="Aptos" panose="020B0004020202020204" pitchFamily="34" charset="0"/>
                <a:cs typeface="Microsoft Uighur" panose="02000000000000000000" pitchFamily="2" charset="-78"/>
              </a:rPr>
              <a:t> عَنْ حاجاتِهِمْ وَمَشاعِرِهِمْ.</a:t>
            </a:r>
          </a:p>
        </p:txBody>
      </p:sp>
    </p:spTree>
    <p:extLst>
      <p:ext uri="{BB962C8B-B14F-4D97-AF65-F5344CB8AC3E}">
        <p14:creationId xmlns:p14="http://schemas.microsoft.com/office/powerpoint/2010/main" val="3974400652"/>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22CA4-EF71-A182-2262-EBC3413F787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57EC97A-B7C1-689B-1E27-8F74959AEE5F}"/>
              </a:ext>
            </a:extLst>
          </p:cNvPr>
          <p:cNvSpPr>
            <a:spLocks noGrp="1"/>
          </p:cNvSpPr>
          <p:nvPr>
            <p:ph type="title"/>
          </p:nvPr>
        </p:nvSpPr>
        <p:spPr>
          <a:xfrm>
            <a:off x="559837" y="756000"/>
            <a:ext cx="6912536" cy="612000"/>
          </a:xfrm>
        </p:spPr>
        <p:txBody>
          <a:bodyPr>
            <a:no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سنمر لتحدي الطلاقة. سأسحب 5 بطاقات تحمل أسماء 5 متعلمين.  سأنادي على المتعلم الأول ليقرأ النص بطلاقة.</a:t>
            </a:r>
            <a:endParaRPr lang="fr-MA" sz="2000" dirty="0"/>
          </a:p>
        </p:txBody>
      </p:sp>
      <p:sp>
        <p:nvSpPr>
          <p:cNvPr id="24" name="Rectangle 23">
            <a:extLst>
              <a:ext uri="{FF2B5EF4-FFF2-40B4-BE49-F238E27FC236}">
                <a16:creationId xmlns:a16="http://schemas.microsoft.com/office/drawing/2014/main" id="{01E53275-13AA-4AE4-20F6-CADD0E2D5E4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5" name="Rectangle 24">
            <a:extLst>
              <a:ext uri="{FF2B5EF4-FFF2-40B4-BE49-F238E27FC236}">
                <a16:creationId xmlns:a16="http://schemas.microsoft.com/office/drawing/2014/main" id="{94093852-1145-2840-3B70-43329C38A4B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6" name="Rectangle 25">
            <a:extLst>
              <a:ext uri="{FF2B5EF4-FFF2-40B4-BE49-F238E27FC236}">
                <a16:creationId xmlns:a16="http://schemas.microsoft.com/office/drawing/2014/main" id="{2712FCE8-1875-2F4E-F7C0-2E7AB081697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8" name="Google Shape;1246;p5">
            <a:extLst>
              <a:ext uri="{FF2B5EF4-FFF2-40B4-BE49-F238E27FC236}">
                <a16:creationId xmlns:a16="http://schemas.microsoft.com/office/drawing/2014/main" id="{B90FFC47-8FF1-1BC7-4DC2-9B250C84748D}"/>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29" name="Google Shape;1245;p5">
            <a:extLst>
              <a:ext uri="{FF2B5EF4-FFF2-40B4-BE49-F238E27FC236}">
                <a16:creationId xmlns:a16="http://schemas.microsoft.com/office/drawing/2014/main" id="{2A276560-E4E7-5964-4444-CF7C0945CF7B}"/>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30" name="Google Shape;1244;p5">
            <a:extLst>
              <a:ext uri="{FF2B5EF4-FFF2-40B4-BE49-F238E27FC236}">
                <a16:creationId xmlns:a16="http://schemas.microsoft.com/office/drawing/2014/main" id="{9ACFE452-6ADB-13D2-EC31-7222F95AE0F4}"/>
              </a:ext>
            </a:extLst>
          </p:cNvPr>
          <p:cNvPicPr preferRelativeResize="0"/>
          <p:nvPr/>
        </p:nvPicPr>
        <p:blipFill rotWithShape="1">
          <a:blip r:embed="rId6">
            <a:alphaModFix amt="20000"/>
          </a:blip>
          <a:srcRect/>
          <a:stretch/>
        </p:blipFill>
        <p:spPr>
          <a:xfrm>
            <a:off x="5619515" y="136738"/>
            <a:ext cx="278069" cy="278069"/>
          </a:xfrm>
          <a:prstGeom prst="rect">
            <a:avLst/>
          </a:prstGeom>
          <a:noFill/>
          <a:ln>
            <a:noFill/>
          </a:ln>
        </p:spPr>
      </p:pic>
      <p:pic>
        <p:nvPicPr>
          <p:cNvPr id="31" name="Image 30">
            <a:extLst>
              <a:ext uri="{FF2B5EF4-FFF2-40B4-BE49-F238E27FC236}">
                <a16:creationId xmlns:a16="http://schemas.microsoft.com/office/drawing/2014/main" id="{9B4686BF-AA04-D1F2-DFCD-70882BF3A5ED}"/>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32" name="Joyful_Prize_Celebration_Animation">
            <a:hlinkClick r:id="" action="ppaction://media"/>
            <a:extLst>
              <a:ext uri="{FF2B5EF4-FFF2-40B4-BE49-F238E27FC236}">
                <a16:creationId xmlns:a16="http://schemas.microsoft.com/office/drawing/2014/main" id="{43E6710F-11B2-2C55-28A6-E3E0363D9CFF}"/>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Rectangle 1">
            <a:extLst>
              <a:ext uri="{FF2B5EF4-FFF2-40B4-BE49-F238E27FC236}">
                <a16:creationId xmlns:a16="http://schemas.microsoft.com/office/drawing/2014/main" id="{C2C2BD5B-9C87-F896-B948-74C678F9684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5" name="Espace réservé pour une image  4">
            <a:extLst>
              <a:ext uri="{FF2B5EF4-FFF2-40B4-BE49-F238E27FC236}">
                <a16:creationId xmlns:a16="http://schemas.microsoft.com/office/drawing/2014/main" id="{29662A69-8E6B-C6A5-3E52-1CF7890F0D1E}"/>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4976233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fill="hold" display="0">
                  <p:stCondLst>
                    <p:cond delay="indefinite"/>
                  </p:stCondLst>
                </p:cTn>
                <p:tgtEl>
                  <p:spTgt spid="3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DFB7F-0BEA-5A11-1DF6-E0291C8E64D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11A90CD-A79F-2555-9279-D21CC9CF1B9D}"/>
              </a:ext>
            </a:extLst>
          </p:cNvPr>
          <p:cNvSpPr>
            <a:spLocks noGrp="1"/>
          </p:cNvSpPr>
          <p:nvPr>
            <p:ph type="title"/>
          </p:nvPr>
        </p:nvSpPr>
        <p:spPr/>
        <p:txBody>
          <a:bodyPr>
            <a:no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أنادي على التلميذ الأول: .................................. </a:t>
            </a:r>
            <a:endParaRPr lang="fr-MA" dirty="0"/>
          </a:p>
        </p:txBody>
      </p:sp>
      <p:sp>
        <p:nvSpPr>
          <p:cNvPr id="23" name="Rectangle 22">
            <a:extLst>
              <a:ext uri="{FF2B5EF4-FFF2-40B4-BE49-F238E27FC236}">
                <a16:creationId xmlns:a16="http://schemas.microsoft.com/office/drawing/2014/main" id="{523BBF1D-908B-7DB3-9603-97D605FC88E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4" name="Rectangle 23">
            <a:extLst>
              <a:ext uri="{FF2B5EF4-FFF2-40B4-BE49-F238E27FC236}">
                <a16:creationId xmlns:a16="http://schemas.microsoft.com/office/drawing/2014/main" id="{E16262CC-64E4-606B-C62E-CA52101BFB1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5" name="Rectangle 24">
            <a:extLst>
              <a:ext uri="{FF2B5EF4-FFF2-40B4-BE49-F238E27FC236}">
                <a16:creationId xmlns:a16="http://schemas.microsoft.com/office/drawing/2014/main" id="{6B0D5EF4-D6C0-C385-1C83-68483841181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7" name="Google Shape;1246;p5">
            <a:extLst>
              <a:ext uri="{FF2B5EF4-FFF2-40B4-BE49-F238E27FC236}">
                <a16:creationId xmlns:a16="http://schemas.microsoft.com/office/drawing/2014/main" id="{7D4F447B-11E2-9C79-5965-FF099E46882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8" name="Google Shape;1245;p5">
            <a:extLst>
              <a:ext uri="{FF2B5EF4-FFF2-40B4-BE49-F238E27FC236}">
                <a16:creationId xmlns:a16="http://schemas.microsoft.com/office/drawing/2014/main" id="{84C8DF1C-746F-CDA1-9354-BC7AC9B5AF92}"/>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9" name="Google Shape;1244;p5">
            <a:extLst>
              <a:ext uri="{FF2B5EF4-FFF2-40B4-BE49-F238E27FC236}">
                <a16:creationId xmlns:a16="http://schemas.microsoft.com/office/drawing/2014/main" id="{04BDDE1D-EA69-22CC-B3A3-9BD8A04BA76E}"/>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30" name="Image 29">
            <a:extLst>
              <a:ext uri="{FF2B5EF4-FFF2-40B4-BE49-F238E27FC236}">
                <a16:creationId xmlns:a16="http://schemas.microsoft.com/office/drawing/2014/main" id="{4729A6BA-75E3-4FDA-AB84-6456A9DA073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Rectangle 2">
            <a:extLst>
              <a:ext uri="{FF2B5EF4-FFF2-40B4-BE49-F238E27FC236}">
                <a16:creationId xmlns:a16="http://schemas.microsoft.com/office/drawing/2014/main" id="{403F8CCF-5879-2F2E-3D78-B7292D1D336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6" name="Espace réservé pour une image  5">
            <a:extLst>
              <a:ext uri="{FF2B5EF4-FFF2-40B4-BE49-F238E27FC236}">
                <a16:creationId xmlns:a16="http://schemas.microsoft.com/office/drawing/2014/main" id="{81A775EC-8D1C-1168-7550-3B9644FF46D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D501991B-E2A1-928E-4D40-D1622E01D992}"/>
              </a:ext>
            </a:extLst>
          </p:cNvPr>
          <p:cNvSpPr txBox="1"/>
          <p:nvPr/>
        </p:nvSpPr>
        <p:spPr>
          <a:xfrm>
            <a:off x="385011" y="1732085"/>
            <a:ext cx="8439902" cy="4654608"/>
          </a:xfrm>
          <a:prstGeom prst="rect">
            <a:avLst/>
          </a:prstGeom>
          <a:noFill/>
        </p:spPr>
        <p:txBody>
          <a:bodyPr wrap="square" rtlCol="0">
            <a:spAutoFit/>
          </a:bodyPr>
          <a:lstStyle/>
          <a:p>
            <a:pPr algn="just" rtl="1">
              <a:lnSpc>
                <a:spcPct val="115000"/>
              </a:lnSpc>
              <a:spcAft>
                <a:spcPts val="800"/>
              </a:spcAft>
              <a:defRPr/>
            </a:pPr>
            <a:r>
              <a:rPr lang="ar-SA" sz="3600" b="1" kern="100" dirty="0">
                <a:solidFill>
                  <a:srgbClr val="424D7C"/>
                </a:solidFill>
                <a:latin typeface="Microsoft Uighur" panose="02000000000000000000" pitchFamily="2" charset="-78"/>
                <a:ea typeface="Aptos" panose="020B0004020202020204" pitchFamily="34" charset="0"/>
                <a:cs typeface="Microsoft Uighur" panose="02000000000000000000" pitchFamily="2" charset="-78"/>
              </a:rPr>
              <a:t>أَظْهَرَتِ ﭐلدِّراساتُ أَنَّ ﭐسْتِماعَ ﭐلْفَرْدِ لِلْموسيقى يُحَقِّقُ لَهُ ﭐلسَّعادَةَ وَيُنَظِّمُ عَواطِفَهُ، وَيُساعِدُهُ عَلى ﭐلاِسْتِرْخاءِ. حَيْثُ تُحَفِّزُ ﭐلْموسِيقى ﭐلدِّماغَ عَلى إِفْرازِ مادَّةِِ تُحَسِّنُ ﭐلْمِزاجَ وَتُقَوّي ﭐلصِّحَّةَ ﭐلنَّفْسِيَّةَ. كَما يُمْكِنُ لِلْموسيقى أَنْ توقِظَ مَشاعِرَ ﭐلْحُزْنِ وَﭐلْفَرَحِ وَﭐلْخَوْفِ، مِمّا يُنَمّي وَعْيَ ﭐلشَّخْصِ بِعَواطِفِهِ.</a:t>
            </a:r>
          </a:p>
          <a:p>
            <a:pPr algn="just" rtl="1">
              <a:lnSpc>
                <a:spcPct val="115000"/>
              </a:lnSpc>
              <a:spcAft>
                <a:spcPts val="800"/>
              </a:spcAft>
              <a:defRPr/>
            </a:pPr>
            <a:r>
              <a:rPr lang="ar-SA" sz="3600" b="1" kern="100" dirty="0">
                <a:solidFill>
                  <a:srgbClr val="424D7C"/>
                </a:solidFill>
                <a:latin typeface="Microsoft Uighur" panose="02000000000000000000" pitchFamily="2" charset="-78"/>
                <a:ea typeface="Aptos" panose="020B0004020202020204" pitchFamily="34" charset="0"/>
                <a:cs typeface="Microsoft Uighur" panose="02000000000000000000" pitchFamily="2" charset="-78"/>
              </a:rPr>
              <a:t>وَأَشارَتْ دِراساتٌ أُخْرى أَنَّ تَعَلُّمَ ﭐلْموسيقى في سِنٍّ مُبَكِّرةٍ يُمَكِّنُ ﭐلطِّفْلَ مِنْ تَحْسينِ مَهاراتِهِ ﭐللَّفْظِيَّةِ وَﭐلْبَصَرِيَّةِ وَتَواصُلِهِ ﭐلشَّفَوِيِّ. فَأَطْفالٌ تَلَقَّوْا تَدْريباً عَلى ﭐلْإيقاعِ وَﭐللَّحْنِ غالِباً  ما يُبْدِعونَ في </a:t>
            </a:r>
            <a:r>
              <a:rPr lang="ar-SA" sz="3600" b="1" kern="100" dirty="0" err="1">
                <a:solidFill>
                  <a:srgbClr val="424D7C"/>
                </a:solidFill>
                <a:latin typeface="Microsoft Uighur" panose="02000000000000000000" pitchFamily="2" charset="-78"/>
                <a:ea typeface="Aptos" panose="020B0004020202020204" pitchFamily="34" charset="0"/>
                <a:cs typeface="Microsoft Uighur" panose="02000000000000000000" pitchFamily="2" charset="-78"/>
              </a:rPr>
              <a:t>ﭐلتَّعْبيرِ</a:t>
            </a:r>
            <a:r>
              <a:rPr lang="ar-SA" sz="3600" b="1" kern="100" dirty="0">
                <a:solidFill>
                  <a:srgbClr val="424D7C"/>
                </a:solidFill>
                <a:latin typeface="Microsoft Uighur" panose="02000000000000000000" pitchFamily="2" charset="-78"/>
                <a:ea typeface="Aptos" panose="020B0004020202020204" pitchFamily="34" charset="0"/>
                <a:cs typeface="Microsoft Uighur" panose="02000000000000000000" pitchFamily="2" charset="-78"/>
              </a:rPr>
              <a:t> عَنْ حاجاتِهِمْ وَمَشاعِرِهِمْ.</a:t>
            </a:r>
          </a:p>
        </p:txBody>
      </p:sp>
    </p:spTree>
    <p:extLst>
      <p:ext uri="{BB962C8B-B14F-4D97-AF65-F5344CB8AC3E}">
        <p14:creationId xmlns:p14="http://schemas.microsoft.com/office/powerpoint/2010/main" val="4205218243"/>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F8DE0-2FE8-C290-BE10-66D7432011A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242142E-5645-BF77-C265-F49270DE3A92}"/>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الفائزون بنجمة الطلاقة هم ...........................................................................</a:t>
            </a:r>
            <a:endParaRPr lang="fr-MA" sz="2000" dirty="0"/>
          </a:p>
        </p:txBody>
      </p:sp>
      <p:sp>
        <p:nvSpPr>
          <p:cNvPr id="24" name="Rectangle 23">
            <a:extLst>
              <a:ext uri="{FF2B5EF4-FFF2-40B4-BE49-F238E27FC236}">
                <a16:creationId xmlns:a16="http://schemas.microsoft.com/office/drawing/2014/main" id="{E785B6A6-42F9-DD28-BC2D-047980F17A2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5" name="Rectangle 24">
            <a:extLst>
              <a:ext uri="{FF2B5EF4-FFF2-40B4-BE49-F238E27FC236}">
                <a16:creationId xmlns:a16="http://schemas.microsoft.com/office/drawing/2014/main" id="{F72E69FE-2556-94F8-57DA-B42CAEEB55C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6" name="Rectangle 25">
            <a:extLst>
              <a:ext uri="{FF2B5EF4-FFF2-40B4-BE49-F238E27FC236}">
                <a16:creationId xmlns:a16="http://schemas.microsoft.com/office/drawing/2014/main" id="{891A5C43-90DC-82C5-792A-75781F8A048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8" name="Google Shape;1246;p5">
            <a:extLst>
              <a:ext uri="{FF2B5EF4-FFF2-40B4-BE49-F238E27FC236}">
                <a16:creationId xmlns:a16="http://schemas.microsoft.com/office/drawing/2014/main" id="{C6A80979-B051-B32F-723D-E727EF8126AE}"/>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29" name="Google Shape;1245;p5">
            <a:extLst>
              <a:ext uri="{FF2B5EF4-FFF2-40B4-BE49-F238E27FC236}">
                <a16:creationId xmlns:a16="http://schemas.microsoft.com/office/drawing/2014/main" id="{1E2EC6A7-DA6A-A1E6-D4DE-EFA52DB4EEA9}"/>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30" name="Google Shape;1244;p5">
            <a:extLst>
              <a:ext uri="{FF2B5EF4-FFF2-40B4-BE49-F238E27FC236}">
                <a16:creationId xmlns:a16="http://schemas.microsoft.com/office/drawing/2014/main" id="{37AEDC9A-6919-504B-9C9A-7B90C52F789D}"/>
              </a:ext>
            </a:extLst>
          </p:cNvPr>
          <p:cNvPicPr preferRelativeResize="0"/>
          <p:nvPr/>
        </p:nvPicPr>
        <p:blipFill rotWithShape="1">
          <a:blip r:embed="rId6">
            <a:alphaModFix amt="20000"/>
          </a:blip>
          <a:srcRect/>
          <a:stretch/>
        </p:blipFill>
        <p:spPr>
          <a:xfrm>
            <a:off x="5619515" y="136738"/>
            <a:ext cx="278069" cy="278069"/>
          </a:xfrm>
          <a:prstGeom prst="rect">
            <a:avLst/>
          </a:prstGeom>
          <a:noFill/>
          <a:ln>
            <a:noFill/>
          </a:ln>
        </p:spPr>
      </p:pic>
      <p:pic>
        <p:nvPicPr>
          <p:cNvPr id="31" name="Image 30">
            <a:extLst>
              <a:ext uri="{FF2B5EF4-FFF2-40B4-BE49-F238E27FC236}">
                <a16:creationId xmlns:a16="http://schemas.microsoft.com/office/drawing/2014/main" id="{75B96070-1F69-2A17-768E-F5528AC69AC2}"/>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32" name="Joyful_Prize_Celebration_Animation">
            <a:hlinkClick r:id="" action="ppaction://media"/>
            <a:extLst>
              <a:ext uri="{FF2B5EF4-FFF2-40B4-BE49-F238E27FC236}">
                <a16:creationId xmlns:a16="http://schemas.microsoft.com/office/drawing/2014/main" id="{E56D64E3-B4DD-97E1-6639-00F17FB6A6CD}"/>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Rectangle 1">
            <a:extLst>
              <a:ext uri="{FF2B5EF4-FFF2-40B4-BE49-F238E27FC236}">
                <a16:creationId xmlns:a16="http://schemas.microsoft.com/office/drawing/2014/main" id="{BA29B452-9BD1-32AF-B8E3-778D7E99B8F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5" name="Espace réservé pour une image  4">
            <a:extLst>
              <a:ext uri="{FF2B5EF4-FFF2-40B4-BE49-F238E27FC236}">
                <a16:creationId xmlns:a16="http://schemas.microsoft.com/office/drawing/2014/main" id="{FFC5B981-D498-D355-3C81-53FAAD6E42E9}"/>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19666782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fill="hold" display="0">
                  <p:stCondLst>
                    <p:cond delay="indefinite"/>
                  </p:stCondLst>
                </p:cTn>
                <p:tgtEl>
                  <p:spTgt spid="3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D8B5-97D1-D3B6-EFFD-6A05D4D332AA}"/>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CDB4824-3B11-A326-E712-E7A6A7BDC74B}"/>
              </a:ext>
            </a:extLst>
          </p:cNvPr>
          <p:cNvSpPr>
            <a:spLocks noGrp="1"/>
          </p:cNvSpPr>
          <p:nvPr>
            <p:ph type="title"/>
          </p:nvPr>
        </p:nvSpPr>
        <p:spPr>
          <a:xfrm>
            <a:off x="326807"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الأساليب</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4759D352-BC4A-0C6B-907B-240782DF28C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0FF2E1D2-E66E-BCBF-A0DC-AD401A296F31}"/>
              </a:ext>
            </a:extLst>
          </p:cNvPr>
          <p:cNvSpPr txBox="1">
            <a:spLocks/>
          </p:cNvSpPr>
          <p:nvPr/>
        </p:nvSpPr>
        <p:spPr>
          <a:xfrm>
            <a:off x="2415306" y="341285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fr-FR" sz="2800" b="1" dirty="0">
                <a:cs typeface="Microsoft Uighur" panose="02000000000000000000" pitchFamily="2" charset="-78"/>
              </a:rPr>
              <a:t> </a:t>
            </a:r>
            <a:r>
              <a:rPr lang="ar-MA" sz="2800" b="1" dirty="0">
                <a:cs typeface="Microsoft Uighur" panose="02000000000000000000" pitchFamily="2" charset="-78"/>
              </a:rPr>
              <a:t>أسلوب الوصف – التشبيه (2)</a:t>
            </a:r>
          </a:p>
        </p:txBody>
      </p:sp>
      <p:sp>
        <p:nvSpPr>
          <p:cNvPr id="30" name="ZoneTexte 29">
            <a:extLst>
              <a:ext uri="{FF2B5EF4-FFF2-40B4-BE49-F238E27FC236}">
                <a16:creationId xmlns:a16="http://schemas.microsoft.com/office/drawing/2014/main" id="{4A349F93-78A2-ABD9-91CF-F12A75176577}"/>
              </a:ext>
            </a:extLst>
          </p:cNvPr>
          <p:cNvSpPr txBox="1"/>
          <p:nvPr/>
        </p:nvSpPr>
        <p:spPr>
          <a:xfrm>
            <a:off x="6142539" y="2234652"/>
            <a:ext cx="1099981" cy="584775"/>
          </a:xfrm>
          <a:prstGeom prst="rect">
            <a:avLst/>
          </a:prstGeom>
          <a:noFill/>
        </p:spPr>
        <p:txBody>
          <a:bodyPr wrap="none" rtlCol="0">
            <a:spAutoFit/>
          </a:bodyPr>
          <a:lstStyle/>
          <a:p>
            <a:pPr algn="r" rtl="1"/>
            <a:r>
              <a:rPr lang="ar-MA" sz="3200" b="1" dirty="0">
                <a:solidFill>
                  <a:srgbClr val="424D7C"/>
                </a:solidFill>
                <a:latin typeface="Microsoft Uighur" panose="02000000000000000000" pitchFamily="2" charset="-78"/>
                <a:cs typeface="Microsoft Uighur" panose="02000000000000000000" pitchFamily="2" charset="-78"/>
              </a:rPr>
              <a:t>الأساليب</a:t>
            </a:r>
            <a:endParaRPr lang="fr-MA" sz="3200" dirty="0">
              <a:solidFill>
                <a:srgbClr val="424D7C"/>
              </a:solidFill>
              <a:latin typeface="Microsoft Uighur" panose="02000000000000000000" pitchFamily="2" charset="-78"/>
              <a:cs typeface="Microsoft Uighur" panose="02000000000000000000" pitchFamily="2" charset="-78"/>
            </a:endParaRPr>
          </a:p>
        </p:txBody>
      </p:sp>
      <p:pic>
        <p:nvPicPr>
          <p:cNvPr id="2" name="Image 8">
            <a:extLst>
              <a:ext uri="{FF2B5EF4-FFF2-40B4-BE49-F238E27FC236}">
                <a16:creationId xmlns:a16="http://schemas.microsoft.com/office/drawing/2014/main" id="{318303CB-124F-CF0C-F5E6-D94013841A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23245" y="1402857"/>
            <a:ext cx="360000" cy="360000"/>
          </a:xfrm>
          <a:prstGeom prst="rect">
            <a:avLst/>
          </a:prstGeom>
          <a:ln>
            <a:noFill/>
          </a:ln>
        </p:spPr>
      </p:pic>
      <p:pic>
        <p:nvPicPr>
          <p:cNvPr id="3" name="Image 2" descr="Une image contenant horloge, cercle, symbole, Police&#10;&#10;Le contenu généré par l’IA peut être incorrect.">
            <a:extLst>
              <a:ext uri="{FF2B5EF4-FFF2-40B4-BE49-F238E27FC236}">
                <a16:creationId xmlns:a16="http://schemas.microsoft.com/office/drawing/2014/main" id="{2EEF9AB7-1689-47D2-ABAB-23654BA7F1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889" y="2308337"/>
            <a:ext cx="562893" cy="648000"/>
          </a:xfrm>
          <a:prstGeom prst="rect">
            <a:avLst/>
          </a:prstGeom>
        </p:spPr>
      </p:pic>
      <p:pic>
        <p:nvPicPr>
          <p:cNvPr id="5" name="Image 4">
            <a:extLst>
              <a:ext uri="{FF2B5EF4-FFF2-40B4-BE49-F238E27FC236}">
                <a16:creationId xmlns:a16="http://schemas.microsoft.com/office/drawing/2014/main" id="{EDFBBACA-2845-BD1F-F9A9-DD64CBF422F7}"/>
              </a:ext>
            </a:extLst>
          </p:cNvPr>
          <p:cNvPicPr>
            <a:picLocks noChangeAspect="1"/>
          </p:cNvPicPr>
          <p:nvPr/>
        </p:nvPicPr>
        <p:blipFill>
          <a:blip r:embed="rId5"/>
          <a:srcRect/>
          <a:stretch/>
        </p:blipFill>
        <p:spPr>
          <a:xfrm>
            <a:off x="7242520" y="2588457"/>
            <a:ext cx="730771" cy="735759"/>
          </a:xfrm>
          <a:prstGeom prst="rect">
            <a:avLst/>
          </a:prstGeom>
        </p:spPr>
      </p:pic>
    </p:spTree>
    <p:extLst>
      <p:ext uri="{BB962C8B-B14F-4D97-AF65-F5344CB8AC3E}">
        <p14:creationId xmlns:p14="http://schemas.microsoft.com/office/powerpoint/2010/main" val="10951209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6518D-7342-8578-BCB4-DDCE12E2E69F}"/>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A9E65C90-F47A-57FD-6B41-E77CD85F3D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0674" y="1584000"/>
            <a:ext cx="5568158" cy="4713850"/>
          </a:xfrm>
          <a:prstGeom prst="rect">
            <a:avLst/>
          </a:prstGeom>
        </p:spPr>
      </p:pic>
      <p:sp>
        <p:nvSpPr>
          <p:cNvPr id="10" name="Titre 9">
            <a:extLst>
              <a:ext uri="{FF2B5EF4-FFF2-40B4-BE49-F238E27FC236}">
                <a16:creationId xmlns:a16="http://schemas.microsoft.com/office/drawing/2014/main" id="{1BA568EC-A939-F201-3E8D-7DD45D3548D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خلال هذه الحصة سنتذكر أسلوب الوصف باستعمال التشبيه وكيفية توظيفه.</a:t>
            </a:r>
          </a:p>
        </p:txBody>
      </p:sp>
      <p:sp>
        <p:nvSpPr>
          <p:cNvPr id="2" name="Rectangle : coins arrondis 1">
            <a:extLst>
              <a:ext uri="{FF2B5EF4-FFF2-40B4-BE49-F238E27FC236}">
                <a16:creationId xmlns:a16="http://schemas.microsoft.com/office/drawing/2014/main" id="{563CF9E1-C317-A804-55D9-5A981909DDB7}"/>
              </a:ext>
            </a:extLst>
          </p:cNvPr>
          <p:cNvSpPr/>
          <p:nvPr/>
        </p:nvSpPr>
        <p:spPr>
          <a:xfrm>
            <a:off x="1795168" y="2514600"/>
            <a:ext cx="3601546" cy="9144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chemeClr val="bg1"/>
                </a:solidFill>
                <a:effectLst/>
                <a:uLnTx/>
                <a:uFillTx/>
                <a:latin typeface="Microsoft Uighur" panose="02000000000000000000" pitchFamily="2" charset="-78"/>
                <a:ea typeface="+mn-ea"/>
                <a:cs typeface="Microsoft Uighur" panose="02000000000000000000" pitchFamily="2" charset="-78"/>
              </a:rPr>
              <a:t>أُسْلوبُ ٱلْوَصْفِ اَلتَّشْبيهُ </a:t>
            </a:r>
          </a:p>
        </p:txBody>
      </p:sp>
      <p:sp>
        <p:nvSpPr>
          <p:cNvPr id="27" name="Rectangle 26">
            <a:extLst>
              <a:ext uri="{FF2B5EF4-FFF2-40B4-BE49-F238E27FC236}">
                <a16:creationId xmlns:a16="http://schemas.microsoft.com/office/drawing/2014/main" id="{E04856DC-3B02-809F-CC60-88995B7DB77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3ECA2361-4339-3A12-CD1E-D0E38F0C0A7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04F12CB4-501C-5BFA-D5BD-95A2CE89E96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85A2EB4C-AF9C-01CF-FD55-72A58BC2A7AA}"/>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FA0CD18E-7F3E-9E19-D9F6-0B6F9F0204D9}"/>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DCB7ECFA-A3A0-B01D-0A89-FD36CEC3530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7FC389F8-E491-E8C3-B718-EE11242BD313}"/>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B14CFC9C-1F57-3530-9424-D6490D5BCE4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C7338156-CA53-A530-760C-C402792944D3}"/>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00051628"/>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91D64-0AFC-DB04-E622-C7547EA9FAC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C0CDBCD-9346-7606-5DD8-AE1B053BDCEB}"/>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 هي عناصر التشبيه؟</a:t>
            </a:r>
          </a:p>
        </p:txBody>
      </p:sp>
      <p:sp>
        <p:nvSpPr>
          <p:cNvPr id="27" name="Rectangle 26">
            <a:extLst>
              <a:ext uri="{FF2B5EF4-FFF2-40B4-BE49-F238E27FC236}">
                <a16:creationId xmlns:a16="http://schemas.microsoft.com/office/drawing/2014/main" id="{499EED56-00D4-5F84-DC67-BD799E74D93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8" name="Rectangle 27">
            <a:extLst>
              <a:ext uri="{FF2B5EF4-FFF2-40B4-BE49-F238E27FC236}">
                <a16:creationId xmlns:a16="http://schemas.microsoft.com/office/drawing/2014/main" id="{DAE0B13E-76D0-F1E4-B876-9F5F4B7382F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9" name="Rectangle 28">
            <a:extLst>
              <a:ext uri="{FF2B5EF4-FFF2-40B4-BE49-F238E27FC236}">
                <a16:creationId xmlns:a16="http://schemas.microsoft.com/office/drawing/2014/main" id="{BCD9A7B1-0234-0BEA-642B-8829E16DBF1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الأســــاليب</a:t>
            </a:r>
            <a:endParaRPr lang="ar-MA" sz="2400" b="1" dirty="0">
              <a:solidFill>
                <a:srgbClr val="565F88"/>
              </a:solidFill>
              <a:latin typeface="Microsoft Uighur" panose="02000000000000000000" pitchFamily="2" charset="-78"/>
              <a:cs typeface="Microsoft Uighur" panose="02000000000000000000" pitchFamily="2" charset="-78"/>
            </a:endParaRPr>
          </a:p>
        </p:txBody>
      </p:sp>
      <p:pic>
        <p:nvPicPr>
          <p:cNvPr id="31" name="Google Shape;1246;p5">
            <a:extLst>
              <a:ext uri="{FF2B5EF4-FFF2-40B4-BE49-F238E27FC236}">
                <a16:creationId xmlns:a16="http://schemas.microsoft.com/office/drawing/2014/main" id="{1418EDF3-A169-A358-7DA8-A60D939144B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9130CDF3-4D82-21DC-011F-E655B2E55879}"/>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AE8F1EC3-D06D-AD21-10FB-F72BE4FC9A6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20EA941F-3FB4-B101-B0E7-3A373CFBB2C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B3849BD1-27B1-E170-FB2C-F4EFFDCDE6F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7" name="Espace réservé pour une image  5">
            <a:extLst>
              <a:ext uri="{FF2B5EF4-FFF2-40B4-BE49-F238E27FC236}">
                <a16:creationId xmlns:a16="http://schemas.microsoft.com/office/drawing/2014/main" id="{094012DB-5AAB-D4BE-4E98-082B634E8D5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 coins arrondis 1">
            <a:extLst>
              <a:ext uri="{FF2B5EF4-FFF2-40B4-BE49-F238E27FC236}">
                <a16:creationId xmlns:a16="http://schemas.microsoft.com/office/drawing/2014/main" id="{FD75D434-9B01-0931-5241-FDF94CB15F4C}"/>
              </a:ext>
            </a:extLst>
          </p:cNvPr>
          <p:cNvSpPr/>
          <p:nvPr/>
        </p:nvSpPr>
        <p:spPr>
          <a:xfrm>
            <a:off x="2114324" y="2971800"/>
            <a:ext cx="4915352"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اَلتَّشْبيهُ </a:t>
            </a:r>
          </a:p>
        </p:txBody>
      </p:sp>
    </p:spTree>
    <p:extLst>
      <p:ext uri="{BB962C8B-B14F-4D97-AF65-F5344CB8AC3E}">
        <p14:creationId xmlns:p14="http://schemas.microsoft.com/office/powerpoint/2010/main" val="2297256971"/>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FCDE5-3BA6-DDEE-48A7-BECA63BB7CC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7CB4F18-D409-B9FC-C1AE-0BAE1E0B4503}"/>
              </a:ext>
            </a:extLst>
          </p:cNvPr>
          <p:cNvSpPr>
            <a:spLocks noGrp="1"/>
          </p:cNvSpPr>
          <p:nvPr>
            <p:ph type="title"/>
          </p:nvPr>
        </p:nvSpPr>
        <p:spPr>
          <a:xfrm>
            <a:off x="723486" y="744373"/>
            <a:ext cx="6840000" cy="612000"/>
          </a:xfrm>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من يركب جملة تتضمن أسلوب تشبيه؟</a:t>
            </a:r>
          </a:p>
        </p:txBody>
      </p:sp>
      <p:sp>
        <p:nvSpPr>
          <p:cNvPr id="27" name="Rectangle 26">
            <a:extLst>
              <a:ext uri="{FF2B5EF4-FFF2-40B4-BE49-F238E27FC236}">
                <a16:creationId xmlns:a16="http://schemas.microsoft.com/office/drawing/2014/main" id="{470E257A-F468-E32C-EBC4-240E2E56F67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6EDCBDD7-BF02-3C24-FE7B-207AF308E19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486673BE-B3A6-6DC4-A7DC-BECB0285A7D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FB3CBC0C-DF20-F9D9-892B-FAC36E5A89D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7919989F-52FB-9517-6F8B-DF385025BCF1}"/>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C2948703-CD82-0BEA-03D6-C876B099622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A7E99BD6-42D4-3996-DA6A-4ABA229D11E7}"/>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433746B1-8746-2FB3-E79A-D4D8A127D90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5">
            <a:extLst>
              <a:ext uri="{FF2B5EF4-FFF2-40B4-BE49-F238E27FC236}">
                <a16:creationId xmlns:a16="http://schemas.microsoft.com/office/drawing/2014/main" id="{A36A364F-13B7-E6EC-1D29-9E0193DFF6A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Zone de texte 1095">
            <a:extLst>
              <a:ext uri="{FF2B5EF4-FFF2-40B4-BE49-F238E27FC236}">
                <a16:creationId xmlns:a16="http://schemas.microsoft.com/office/drawing/2014/main" id="{013B938C-EE6D-07C9-41EE-58F6A91824C3}"/>
              </a:ext>
            </a:extLst>
          </p:cNvPr>
          <p:cNvSpPr txBox="1"/>
          <p:nvPr/>
        </p:nvSpPr>
        <p:spPr>
          <a:xfrm>
            <a:off x="4138843" y="3282704"/>
            <a:ext cx="3219707" cy="851297"/>
          </a:xfrm>
          <a:prstGeom prst="roundRect">
            <a:avLst/>
          </a:prstGeom>
          <a:solidFill>
            <a:srgbClr val="D6E9EA"/>
          </a:solidFill>
          <a:ln w="28575" cap="flat" cmpd="sng" algn="ctr">
            <a:noFill/>
            <a:prstDash val="solid"/>
            <a:miter lim="800000"/>
          </a:ln>
          <a:effectLst/>
        </p:spPr>
        <p:txBody>
          <a:bodyPr wrap="square" rtlCol="0">
            <a:spAutoFit/>
          </a:bodyPr>
          <a:lstStyle>
            <a:defPPr>
              <a:defRPr lang="en-US"/>
            </a:defPPr>
            <a:lvl1pPr marR="0" lvl="0" indent="0" algn="ctr" rtl="1" fontAlgn="auto">
              <a:lnSpc>
                <a:spcPct val="100000"/>
              </a:lnSpc>
              <a:spcBef>
                <a:spcPts val="0"/>
              </a:spcBef>
              <a:spcAft>
                <a:spcPts val="0"/>
              </a:spcAft>
              <a:buClrTx/>
              <a:buSzTx/>
              <a:buFontTx/>
              <a:buNone/>
              <a:tabLst/>
              <a:defRPr kumimoji="0" sz="4800" b="0" i="0" u="none" strike="noStrike" cap="none" spc="0" normalizeH="0" baseline="0">
                <a:ln>
                  <a:noFill/>
                </a:ln>
                <a:solidFill>
                  <a:srgbClr val="C00000"/>
                </a:solidFill>
                <a:effectLst/>
                <a:uLnTx/>
                <a:uFillTx/>
                <a:latin typeface="Microsoft Uighur" panose="02000000000000000000" pitchFamily="2" charset="-78"/>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اَلصِّفَةُ (وَجْهُ ﭐلشَّبَهِ) </a:t>
            </a:r>
          </a:p>
        </p:txBody>
      </p:sp>
      <p:sp>
        <p:nvSpPr>
          <p:cNvPr id="5" name="Zone de texte 1095">
            <a:extLst>
              <a:ext uri="{FF2B5EF4-FFF2-40B4-BE49-F238E27FC236}">
                <a16:creationId xmlns:a16="http://schemas.microsoft.com/office/drawing/2014/main" id="{1D262F5B-A7AD-3852-58ED-9070EE21EE80}"/>
              </a:ext>
            </a:extLst>
          </p:cNvPr>
          <p:cNvSpPr txBox="1"/>
          <p:nvPr/>
        </p:nvSpPr>
        <p:spPr>
          <a:xfrm>
            <a:off x="7436276" y="3282704"/>
            <a:ext cx="1379085" cy="851297"/>
          </a:xfrm>
          <a:prstGeom prst="roundRect">
            <a:avLst/>
          </a:prstGeom>
          <a:solidFill>
            <a:srgbClr val="D6E9EA"/>
          </a:solidFill>
          <a:ln w="28575" cap="flat" cmpd="sng" algn="ctr">
            <a:noFill/>
            <a:prstDash val="solid"/>
            <a:miter lim="800000"/>
          </a:ln>
          <a:effectLst/>
        </p:spPr>
        <p:txBody>
          <a:bodyPr wrap="square" rtlCol="0">
            <a:spAutoFit/>
          </a:bodyPr>
          <a:lstStyle>
            <a:defPPr>
              <a:defRPr lang="en-US"/>
            </a:defPPr>
            <a:lvl1pPr marR="0" lvl="0" indent="0" algn="ctr" rtl="1" fontAlgn="auto">
              <a:lnSpc>
                <a:spcPct val="100000"/>
              </a:lnSpc>
              <a:spcBef>
                <a:spcPts val="0"/>
              </a:spcBef>
              <a:spcAft>
                <a:spcPts val="0"/>
              </a:spcAft>
              <a:buClrTx/>
              <a:buSzTx/>
              <a:buFontTx/>
              <a:buNone/>
              <a:tabLst/>
              <a:defRPr kumimoji="0" sz="4800" b="0" i="0" u="none" strike="noStrike" cap="none" spc="0" normalizeH="0" baseline="0">
                <a:ln>
                  <a:noFill/>
                </a:ln>
                <a:solidFill>
                  <a:srgbClr val="C00000"/>
                </a:solidFill>
                <a:effectLst/>
                <a:uLnTx/>
                <a:uFillTx/>
                <a:latin typeface="Microsoft Uighur" panose="02000000000000000000" pitchFamily="2" charset="-78"/>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400" b="1" kern="0" dirty="0"/>
              <a:t>اَ</a:t>
            </a:r>
            <a:r>
              <a:rPr kumimoji="0" lang="ar-MA" sz="44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لْمُشَبَّه</a:t>
            </a:r>
            <a:endParaRPr kumimoji="0" lang="fr-FR" sz="44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
        <p:nvSpPr>
          <p:cNvPr id="6" name="Zone de texte 1095">
            <a:extLst>
              <a:ext uri="{FF2B5EF4-FFF2-40B4-BE49-F238E27FC236}">
                <a16:creationId xmlns:a16="http://schemas.microsoft.com/office/drawing/2014/main" id="{00CD0AFC-6E82-7CFA-F227-547EACB7B8E4}"/>
              </a:ext>
            </a:extLst>
          </p:cNvPr>
          <p:cNvSpPr txBox="1"/>
          <p:nvPr/>
        </p:nvSpPr>
        <p:spPr>
          <a:xfrm>
            <a:off x="2145102" y="3282704"/>
            <a:ext cx="1936320" cy="851297"/>
          </a:xfrm>
          <a:prstGeom prst="roundRect">
            <a:avLst/>
          </a:prstGeom>
          <a:solidFill>
            <a:srgbClr val="D6E9EA"/>
          </a:solidFill>
          <a:ln w="28575" cap="flat" cmpd="sng" algn="ctr">
            <a:noFill/>
            <a:prstDash val="solid"/>
            <a:miter lim="800000"/>
          </a:ln>
          <a:effectLst/>
        </p:spPr>
        <p:txBody>
          <a:bodyPr wrap="square" rtlCol="0">
            <a:spAutoFit/>
          </a:bodyPr>
          <a:lstStyle>
            <a:defPPr>
              <a:defRPr lang="en-US"/>
            </a:defPPr>
            <a:lvl1pPr marR="0" lvl="0" indent="0" algn="ctr" rtl="1" fontAlgn="auto">
              <a:lnSpc>
                <a:spcPct val="100000"/>
              </a:lnSpc>
              <a:spcBef>
                <a:spcPts val="0"/>
              </a:spcBef>
              <a:spcAft>
                <a:spcPts val="0"/>
              </a:spcAft>
              <a:buClrTx/>
              <a:buSzTx/>
              <a:buFontTx/>
              <a:buNone/>
              <a:tabLst/>
              <a:defRPr kumimoji="0" sz="4800" b="0" i="0" u="none" strike="noStrike" cap="none" spc="0" normalizeH="0" baseline="0">
                <a:ln>
                  <a:noFill/>
                </a:ln>
                <a:solidFill>
                  <a:srgbClr val="C00000"/>
                </a:solidFill>
                <a:effectLst/>
                <a:uLnTx/>
                <a:uFillTx/>
                <a:latin typeface="Microsoft Uighur" panose="02000000000000000000" pitchFamily="2" charset="-78"/>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أَداةُ </a:t>
            </a:r>
            <a:r>
              <a:rPr kumimoji="0" lang="ar-MA" sz="4400" b="1" i="0" u="none" strike="noStrike" kern="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ﭐلتَّشْبيهِ</a:t>
            </a:r>
            <a:r>
              <a:rPr kumimoji="0" lang="ar-MA" sz="44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endParaRPr kumimoji="0" lang="fr-FR" sz="44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
        <p:nvSpPr>
          <p:cNvPr id="8" name="Zone de texte 1095">
            <a:extLst>
              <a:ext uri="{FF2B5EF4-FFF2-40B4-BE49-F238E27FC236}">
                <a16:creationId xmlns:a16="http://schemas.microsoft.com/office/drawing/2014/main" id="{FB0AEA3C-DACE-493F-FBAB-36953839848C}"/>
              </a:ext>
            </a:extLst>
          </p:cNvPr>
          <p:cNvSpPr txBox="1"/>
          <p:nvPr/>
        </p:nvSpPr>
        <p:spPr>
          <a:xfrm>
            <a:off x="408888" y="3282704"/>
            <a:ext cx="1678793" cy="851297"/>
          </a:xfrm>
          <a:prstGeom prst="roundRect">
            <a:avLst/>
          </a:prstGeom>
          <a:solidFill>
            <a:srgbClr val="D6E9EA"/>
          </a:solidFill>
          <a:ln w="28575" cap="flat" cmpd="sng" algn="ctr">
            <a:noFill/>
            <a:prstDash val="solid"/>
            <a:miter lim="800000"/>
          </a:ln>
          <a:effectLst/>
        </p:spPr>
        <p:txBody>
          <a:bodyPr wrap="square" rtlCol="0">
            <a:spAutoFit/>
          </a:bodyPr>
          <a:lstStyle>
            <a:defPPr>
              <a:defRPr lang="en-US"/>
            </a:defPPr>
            <a:lvl1pPr marR="0" lvl="0" indent="0" algn="ctr" rtl="1" fontAlgn="auto">
              <a:lnSpc>
                <a:spcPct val="100000"/>
              </a:lnSpc>
              <a:spcBef>
                <a:spcPts val="0"/>
              </a:spcBef>
              <a:spcAft>
                <a:spcPts val="0"/>
              </a:spcAft>
              <a:buClrTx/>
              <a:buSzTx/>
              <a:buFontTx/>
              <a:buNone/>
              <a:tabLst/>
              <a:defRPr kumimoji="0" sz="4800" b="0" i="0" u="none" strike="noStrike" cap="none" spc="0" normalizeH="0" baseline="0">
                <a:ln>
                  <a:noFill/>
                </a:ln>
                <a:solidFill>
                  <a:srgbClr val="C00000"/>
                </a:solidFill>
                <a:effectLst/>
                <a:uLnTx/>
                <a:uFillTx/>
                <a:latin typeface="Microsoft Uighur" panose="02000000000000000000" pitchFamily="2" charset="-78"/>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اَلْمُشَبَّهُ بِهِ</a:t>
            </a:r>
          </a:p>
        </p:txBody>
      </p:sp>
    </p:spTree>
    <p:extLst>
      <p:ext uri="{BB962C8B-B14F-4D97-AF65-F5344CB8AC3E}">
        <p14:creationId xmlns:p14="http://schemas.microsoft.com/office/powerpoint/2010/main" val="368191905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BB9FC-5DD8-98F3-17B8-DD486B3E06E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A09D8F9-E837-DC89-26CA-4C4110475D92}"/>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الصفحة 52 من كراساتكم.</a:t>
            </a:r>
          </a:p>
        </p:txBody>
      </p:sp>
      <p:sp>
        <p:nvSpPr>
          <p:cNvPr id="27" name="Rectangle 26">
            <a:extLst>
              <a:ext uri="{FF2B5EF4-FFF2-40B4-BE49-F238E27FC236}">
                <a16:creationId xmlns:a16="http://schemas.microsoft.com/office/drawing/2014/main" id="{CC3936BE-3556-11C2-0543-E2EEBF4C59A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73488B56-8A99-F8DD-E492-E257DA0D7BA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7CF78A58-0F1A-6247-ABE5-7247D2012A6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E9461E55-DA68-7B41-A0C3-ADB590340D6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5DAC8102-C43B-F81E-0F26-6A6D09E97A0D}"/>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9506F63D-EF26-44D1-3DB6-FD10D80B58F3}"/>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2D5A2AE4-2DB2-6D9A-9B75-AFC0BCDADAB1}"/>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19CC2E90-7712-AD01-C93E-9C247017F83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2495E07F-8DFB-0677-A9CE-8D33B68C3715}"/>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828C6895-29A2-BA0E-800F-F2015E259E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75214" y="1427568"/>
            <a:ext cx="3540366" cy="5430432"/>
          </a:xfrm>
          <a:prstGeom prst="rect">
            <a:avLst/>
          </a:prstGeom>
        </p:spPr>
      </p:pic>
    </p:spTree>
    <p:extLst>
      <p:ext uri="{BB962C8B-B14F-4D97-AF65-F5344CB8AC3E}">
        <p14:creationId xmlns:p14="http://schemas.microsoft.com/office/powerpoint/2010/main" val="1861594614"/>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4443A-5CB9-4BEE-B0E0-EB848DA3905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75E799E-0176-07E6-994F-DF5FF506AB4A}"/>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أنجزوا النشاط التالي على كراساتكم – عمل ثنائي</a:t>
            </a:r>
          </a:p>
        </p:txBody>
      </p:sp>
      <p:sp>
        <p:nvSpPr>
          <p:cNvPr id="8" name="Rectangle 7">
            <a:extLst>
              <a:ext uri="{FF2B5EF4-FFF2-40B4-BE49-F238E27FC236}">
                <a16:creationId xmlns:a16="http://schemas.microsoft.com/office/drawing/2014/main" id="{2AA0F9AA-E2C3-0534-A3FB-6710F5ED501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BE9FEE69-AB51-4B62-ECEC-E908759848A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9093E9B0-B5F9-CD7C-32CE-7ECF1196CA9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9AF8D07B-3945-1419-F29F-48A8F89F35E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36D28F7C-53BB-C2AC-636F-0E43C1F29B39}"/>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4B430271-FCEF-3BEF-0DA8-E9B05AC88E4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50DD917B-9271-10B1-50EF-D941498A7EE1}"/>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7A6D75B7-3889-DC03-6EAD-B29D9E446AE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110EA814-EFEF-1CCB-946E-D7004FCB389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93824900-1FDE-2BFE-2C2F-E3D75143015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848244" y="2034825"/>
            <a:ext cx="7515225" cy="4067175"/>
          </a:xfrm>
          <a:prstGeom prst="rect">
            <a:avLst/>
          </a:prstGeom>
        </p:spPr>
      </p:pic>
    </p:spTree>
    <p:extLst>
      <p:ext uri="{BB962C8B-B14F-4D97-AF65-F5344CB8AC3E}">
        <p14:creationId xmlns:p14="http://schemas.microsoft.com/office/powerpoint/2010/main" val="3399119199"/>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C72B8-7CFF-AE6A-53F7-63548976F6A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7C5A9D9-BAA7-2B66-7C8B-3C91ECEEE9B4}"/>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سأمر بين الصفوف لمساعدتكم.</a:t>
            </a:r>
          </a:p>
        </p:txBody>
      </p:sp>
      <p:sp>
        <p:nvSpPr>
          <p:cNvPr id="2" name="Rectangle 1">
            <a:extLst>
              <a:ext uri="{FF2B5EF4-FFF2-40B4-BE49-F238E27FC236}">
                <a16:creationId xmlns:a16="http://schemas.microsoft.com/office/drawing/2014/main" id="{CA599F0F-AA06-2637-FF76-A2792B4E4D8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9" name="Rectangle 8">
            <a:extLst>
              <a:ext uri="{FF2B5EF4-FFF2-40B4-BE49-F238E27FC236}">
                <a16:creationId xmlns:a16="http://schemas.microsoft.com/office/drawing/2014/main" id="{54F71C8F-B78D-D6F9-0440-149AEA589B1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0D123AF7-9ABE-5FEB-AA2B-79357532C1C6}"/>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الأســــاليب</a:t>
            </a:r>
            <a:endParaRPr lang="ar-MA" sz="2400" b="1" dirty="0">
              <a:solidFill>
                <a:srgbClr val="565F88"/>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C63D5C29-2C95-F113-8379-4C24C51A969D}"/>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B0C0055F-636F-0753-11A8-9A07EC4D1E81}"/>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2C3C579A-52D0-3FA6-E8C1-A648919D24B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11466DD0-0524-6249-FC11-EA3D088AC9DC}"/>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EDEC167A-F4B6-466E-6200-EF68FEE30AE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349D92FE-E8C1-7C09-9047-23CB3EBF694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A71B408E-8065-30A9-5D26-EB0165E128A8}"/>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848244" y="2034825"/>
            <a:ext cx="7515225" cy="4067175"/>
          </a:xfrm>
          <a:prstGeom prst="rect">
            <a:avLst/>
          </a:prstGeom>
        </p:spPr>
      </p:pic>
    </p:spTree>
    <p:extLst>
      <p:ext uri="{BB962C8B-B14F-4D97-AF65-F5344CB8AC3E}">
        <p14:creationId xmlns:p14="http://schemas.microsoft.com/office/powerpoint/2010/main" val="4013998942"/>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6BD3A-92CD-0E76-D869-A3925438574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280A5D6-F8DA-50F1-B481-22386F6F60DF}"/>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لنصحح . من يقرأ جوابه؟ هل أنتم متفقون؟</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BBE91E58-4C09-F68E-E7EA-AB519DABAAB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9" name="Rectangle 8">
            <a:extLst>
              <a:ext uri="{FF2B5EF4-FFF2-40B4-BE49-F238E27FC236}">
                <a16:creationId xmlns:a16="http://schemas.microsoft.com/office/drawing/2014/main" id="{18BA69BE-A58D-125B-D413-1AC1713B823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30BD1E1F-9945-8630-CE59-AC6655BD8E1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الأســــاليب</a:t>
            </a:r>
            <a:endParaRPr lang="ar-MA" sz="2400" b="1" dirty="0">
              <a:solidFill>
                <a:srgbClr val="565F88"/>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CB8E21AB-0D50-4CE8-02A0-D6C60F29B56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276A9591-673B-ACFF-44DB-BB3BBBC18C38}"/>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5A38ECF6-DBFD-9C55-27BC-22B9B44B0AF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EAF3E438-8849-2222-B8E6-9B11AA51BFBE}"/>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84038DB6-8329-8259-B1E6-91A9C10ACB0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169E8F86-94BD-4745-2000-A877C533B87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73E58956-F94F-3E06-5F6F-ED009797DBBC}"/>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848244" y="2034825"/>
            <a:ext cx="7515225" cy="4067175"/>
          </a:xfrm>
          <a:prstGeom prst="rect">
            <a:avLst/>
          </a:prstGeom>
        </p:spPr>
      </p:pic>
    </p:spTree>
    <p:extLst>
      <p:ext uri="{BB962C8B-B14F-4D97-AF65-F5344CB8AC3E}">
        <p14:creationId xmlns:p14="http://schemas.microsoft.com/office/powerpoint/2010/main" val="687097517"/>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9102A-6F86-D32F-83C6-AEBF1CC3CBA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564FE06-B35C-AFBF-38CB-841C080A60AA}"/>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a:t>
            </a:r>
          </a:p>
        </p:txBody>
      </p:sp>
      <p:sp>
        <p:nvSpPr>
          <p:cNvPr id="2" name="Rectangle 1">
            <a:extLst>
              <a:ext uri="{FF2B5EF4-FFF2-40B4-BE49-F238E27FC236}">
                <a16:creationId xmlns:a16="http://schemas.microsoft.com/office/drawing/2014/main" id="{57FADED4-D4D6-3C5C-07ED-E007A5605CB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734B6602-9006-F88D-DE20-AD21BA9E6BA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7F553D88-8AC9-CA96-5D8D-15D462E1C164}"/>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الأســــاليب</a:t>
            </a:r>
            <a:endParaRPr lang="ar-MA" sz="2400" b="1" dirty="0">
              <a:solidFill>
                <a:srgbClr val="565F88"/>
              </a:solidFill>
              <a:latin typeface="Microsoft Uighur" panose="02000000000000000000" pitchFamily="2" charset="-78"/>
              <a:cs typeface="Microsoft Uighur" panose="02000000000000000000" pitchFamily="2" charset="-78"/>
            </a:endParaRPr>
          </a:p>
        </p:txBody>
      </p:sp>
      <p:pic>
        <p:nvPicPr>
          <p:cNvPr id="11" name="Google Shape;1246;p5">
            <a:extLst>
              <a:ext uri="{FF2B5EF4-FFF2-40B4-BE49-F238E27FC236}">
                <a16:creationId xmlns:a16="http://schemas.microsoft.com/office/drawing/2014/main" id="{5248F866-6F7A-F4AB-E468-F3C6B0BA4F07}"/>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2AEF0C35-3AC6-0C68-1486-F1A7A45BCC41}"/>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Image 24">
            <a:extLst>
              <a:ext uri="{FF2B5EF4-FFF2-40B4-BE49-F238E27FC236}">
                <a16:creationId xmlns:a16="http://schemas.microsoft.com/office/drawing/2014/main" id="{C24F77BC-B923-1177-5002-F2117A3A1AE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6" name="Image 25">
            <a:extLst>
              <a:ext uri="{FF2B5EF4-FFF2-40B4-BE49-F238E27FC236}">
                <a16:creationId xmlns:a16="http://schemas.microsoft.com/office/drawing/2014/main" id="{E32A70B9-5FF0-F3FE-F530-EC4FF8AA991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37BFA469-DF72-EBDE-15C3-99B94EF57E9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0C352DF8-3DB7-FF64-4D2A-554B2D8A236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69DA8312-6897-352C-9D16-222403CD6879}"/>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407288" y="2034825"/>
            <a:ext cx="8279512" cy="4480800"/>
          </a:xfrm>
          <a:prstGeom prst="rect">
            <a:avLst/>
          </a:prstGeom>
        </p:spPr>
      </p:pic>
      <p:sp>
        <p:nvSpPr>
          <p:cNvPr id="5" name="ZoneTexte 4">
            <a:extLst>
              <a:ext uri="{FF2B5EF4-FFF2-40B4-BE49-F238E27FC236}">
                <a16:creationId xmlns:a16="http://schemas.microsoft.com/office/drawing/2014/main" id="{ECFCCFAA-3A9F-433B-6803-8B55157F0E9B}"/>
              </a:ext>
            </a:extLst>
          </p:cNvPr>
          <p:cNvSpPr txBox="1"/>
          <p:nvPr/>
        </p:nvSpPr>
        <p:spPr>
          <a:xfrm>
            <a:off x="6234640" y="4220192"/>
            <a:ext cx="896517" cy="510909"/>
          </a:xfrm>
          <a:prstGeom prst="rect">
            <a:avLst/>
          </a:prstGeom>
          <a:noFill/>
        </p:spPr>
        <p:txBody>
          <a:bodyPr wrap="square" rtlCol="0">
            <a:spAutoFit/>
          </a:bodyPr>
          <a:lstStyle/>
          <a:p>
            <a:pPr algn="r" rtl="1">
              <a:lnSpc>
                <a:spcPct val="80000"/>
              </a:lnSpc>
              <a:defRPr/>
            </a:pPr>
            <a:r>
              <a:rPr lang="ar-MA" sz="3200" b="1" dirty="0">
                <a:solidFill>
                  <a:srgbClr val="C00000"/>
                </a:solidFill>
                <a:latin typeface="Microsoft Uighur" panose="02000000000000000000" pitchFamily="2" charset="-78"/>
                <a:cs typeface="Microsoft Uighur" panose="02000000000000000000" pitchFamily="2" charset="-78"/>
              </a:rPr>
              <a:t>قِطار</a:t>
            </a:r>
            <a:endParaRPr lang="fr-FR" sz="3200" b="1" dirty="0">
              <a:solidFill>
                <a:srgbClr val="C00000"/>
              </a:solidFill>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03E5486A-E87B-322B-5250-613775EE2055}"/>
              </a:ext>
            </a:extLst>
          </p:cNvPr>
          <p:cNvSpPr txBox="1"/>
          <p:nvPr/>
        </p:nvSpPr>
        <p:spPr>
          <a:xfrm>
            <a:off x="5030210" y="4262483"/>
            <a:ext cx="1391768" cy="510909"/>
          </a:xfrm>
          <a:prstGeom prst="rect">
            <a:avLst/>
          </a:prstGeom>
          <a:noFill/>
        </p:spPr>
        <p:txBody>
          <a:bodyPr wrap="square" rtlCol="0">
            <a:spAutoFit/>
          </a:bodyPr>
          <a:lstStyle/>
          <a:p>
            <a:pPr algn="ctr" rtl="1">
              <a:lnSpc>
                <a:spcPct val="80000"/>
              </a:lnSpc>
              <a:defRPr/>
            </a:pPr>
            <a:r>
              <a:rPr lang="ar-MA" sz="3200" b="1" dirty="0">
                <a:solidFill>
                  <a:srgbClr val="C00000"/>
                </a:solidFill>
                <a:latin typeface="Microsoft Uighur" panose="02000000000000000000" pitchFamily="2" charset="-78"/>
                <a:cs typeface="Microsoft Uighur" panose="02000000000000000000" pitchFamily="2" charset="-78"/>
              </a:rPr>
              <a:t>اَلسَّفَرُ</a:t>
            </a:r>
            <a:endParaRPr lang="fr-FR" sz="3200" b="1" dirty="0">
              <a:solidFill>
                <a:srgbClr val="C00000"/>
              </a:solidFill>
              <a:latin typeface="Microsoft Uighur" panose="02000000000000000000" pitchFamily="2" charset="-78"/>
              <a:cs typeface="Microsoft Uighur" panose="02000000000000000000" pitchFamily="2" charset="-78"/>
            </a:endParaRPr>
          </a:p>
        </p:txBody>
      </p:sp>
      <p:sp>
        <p:nvSpPr>
          <p:cNvPr id="13" name="ZoneTexte 12">
            <a:extLst>
              <a:ext uri="{FF2B5EF4-FFF2-40B4-BE49-F238E27FC236}">
                <a16:creationId xmlns:a16="http://schemas.microsoft.com/office/drawing/2014/main" id="{5EEC6CAE-D84F-AD1A-B1FB-681A0C93C604}"/>
              </a:ext>
            </a:extLst>
          </p:cNvPr>
          <p:cNvSpPr txBox="1"/>
          <p:nvPr/>
        </p:nvSpPr>
        <p:spPr>
          <a:xfrm>
            <a:off x="7390902" y="4090897"/>
            <a:ext cx="1154186" cy="854080"/>
          </a:xfrm>
          <a:prstGeom prst="rect">
            <a:avLst/>
          </a:prstGeom>
          <a:noFill/>
        </p:spPr>
        <p:txBody>
          <a:bodyPr wrap="square" rtlCol="0">
            <a:spAutoFit/>
          </a:bodyPr>
          <a:lstStyle/>
          <a:p>
            <a:pPr algn="ctr" rtl="1">
              <a:lnSpc>
                <a:spcPct val="80000"/>
              </a:lnSpc>
              <a:defRPr/>
            </a:pPr>
            <a:r>
              <a:rPr lang="ar-MA" sz="3000" b="1" dirty="0">
                <a:solidFill>
                  <a:srgbClr val="C00000"/>
                </a:solidFill>
                <a:latin typeface="Microsoft Uighur" panose="02000000000000000000" pitchFamily="2" charset="-78"/>
                <a:cs typeface="Microsoft Uighur" panose="02000000000000000000" pitchFamily="2" charset="-78"/>
              </a:rPr>
              <a:t>حِكايَةُ </a:t>
            </a:r>
            <a:r>
              <a:rPr lang="ar-MA" sz="3000" b="1" dirty="0" err="1">
                <a:solidFill>
                  <a:srgbClr val="C00000"/>
                </a:solidFill>
                <a:latin typeface="Microsoft Uighur" panose="02000000000000000000" pitchFamily="2" charset="-78"/>
                <a:cs typeface="Microsoft Uighur" panose="02000000000000000000" pitchFamily="2" charset="-78"/>
              </a:rPr>
              <a:t>ﭐلْجدَّةِ</a:t>
            </a:r>
            <a:endParaRPr lang="fr-FR" sz="3000" b="1" dirty="0">
              <a:solidFill>
                <a:srgbClr val="C00000"/>
              </a:solidFill>
              <a:latin typeface="Microsoft Uighur" panose="02000000000000000000" pitchFamily="2" charset="-78"/>
              <a:cs typeface="Microsoft Uighur" panose="02000000000000000000" pitchFamily="2" charset="-78"/>
            </a:endParaRPr>
          </a:p>
        </p:txBody>
      </p:sp>
      <p:sp>
        <p:nvSpPr>
          <p:cNvPr id="14" name="ZoneTexte 13">
            <a:extLst>
              <a:ext uri="{FF2B5EF4-FFF2-40B4-BE49-F238E27FC236}">
                <a16:creationId xmlns:a16="http://schemas.microsoft.com/office/drawing/2014/main" id="{53968DA1-2647-2EC5-E578-AD41041A2F8D}"/>
              </a:ext>
            </a:extLst>
          </p:cNvPr>
          <p:cNvSpPr txBox="1"/>
          <p:nvPr/>
        </p:nvSpPr>
        <p:spPr>
          <a:xfrm>
            <a:off x="4131625" y="4269212"/>
            <a:ext cx="859149" cy="510909"/>
          </a:xfrm>
          <a:prstGeom prst="rect">
            <a:avLst/>
          </a:prstGeom>
          <a:noFill/>
        </p:spPr>
        <p:txBody>
          <a:bodyPr wrap="square" rtlCol="0">
            <a:spAutoFit/>
          </a:bodyPr>
          <a:lstStyle/>
          <a:p>
            <a:pPr algn="ctr" rtl="1">
              <a:lnSpc>
                <a:spcPct val="80000"/>
              </a:lnSpc>
              <a:defRPr/>
            </a:pPr>
            <a:r>
              <a:rPr lang="ar-MA" sz="3200" b="1" dirty="0">
                <a:solidFill>
                  <a:srgbClr val="C00000"/>
                </a:solidFill>
                <a:latin typeface="Microsoft Uighur" panose="02000000000000000000" pitchFamily="2" charset="-78"/>
                <a:cs typeface="Microsoft Uighur" panose="02000000000000000000" pitchFamily="2" charset="-78"/>
              </a:rPr>
              <a:t>مِثْلُ</a:t>
            </a:r>
            <a:endParaRPr lang="fr-FR" sz="3200" b="1" dirty="0">
              <a:solidFill>
                <a:srgbClr val="C00000"/>
              </a:solidFill>
              <a:latin typeface="Microsoft Uighur" panose="02000000000000000000" pitchFamily="2" charset="-78"/>
              <a:cs typeface="Microsoft Uighur" panose="02000000000000000000" pitchFamily="2" charset="-78"/>
            </a:endParaRPr>
          </a:p>
        </p:txBody>
      </p:sp>
      <p:sp>
        <p:nvSpPr>
          <p:cNvPr id="15" name="ZoneTexte 14">
            <a:extLst>
              <a:ext uri="{FF2B5EF4-FFF2-40B4-BE49-F238E27FC236}">
                <a16:creationId xmlns:a16="http://schemas.microsoft.com/office/drawing/2014/main" id="{6F1EAED9-0210-9DD8-9B3B-679E6A3B5436}"/>
              </a:ext>
            </a:extLst>
          </p:cNvPr>
          <p:cNvSpPr txBox="1"/>
          <p:nvPr/>
        </p:nvSpPr>
        <p:spPr>
          <a:xfrm>
            <a:off x="6368763" y="5061838"/>
            <a:ext cx="984376" cy="510909"/>
          </a:xfrm>
          <a:prstGeom prst="rect">
            <a:avLst/>
          </a:prstGeom>
          <a:noFill/>
        </p:spPr>
        <p:txBody>
          <a:bodyPr wrap="square" rtlCol="0">
            <a:spAutoFit/>
          </a:bodyPr>
          <a:lstStyle/>
          <a:p>
            <a:pPr algn="ctr" rtl="1">
              <a:lnSpc>
                <a:spcPct val="80000"/>
              </a:lnSpc>
              <a:defRPr/>
            </a:pPr>
            <a:r>
              <a:rPr lang="ar-MA" sz="3200" b="1" dirty="0">
                <a:solidFill>
                  <a:srgbClr val="C00000"/>
                </a:solidFill>
                <a:latin typeface="Microsoft Uighur" panose="02000000000000000000" pitchFamily="2" charset="-78"/>
                <a:cs typeface="Microsoft Uighur" panose="02000000000000000000" pitchFamily="2" charset="-78"/>
              </a:rPr>
              <a:t>رِسالَةٌ</a:t>
            </a:r>
            <a:endParaRPr lang="fr-FR" sz="3200" b="1" dirty="0">
              <a:solidFill>
                <a:srgbClr val="C00000"/>
              </a:solidFill>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200706FD-327F-8C31-ADA6-8DCD0154CE9B}"/>
              </a:ext>
            </a:extLst>
          </p:cNvPr>
          <p:cNvSpPr txBox="1"/>
          <p:nvPr/>
        </p:nvSpPr>
        <p:spPr>
          <a:xfrm>
            <a:off x="4957688" y="4915319"/>
            <a:ext cx="1391768" cy="904863"/>
          </a:xfrm>
          <a:prstGeom prst="rect">
            <a:avLst/>
          </a:prstGeom>
          <a:noFill/>
        </p:spPr>
        <p:txBody>
          <a:bodyPr wrap="square" rtlCol="0">
            <a:spAutoFit/>
          </a:bodyPr>
          <a:lstStyle/>
          <a:p>
            <a:pPr algn="ctr" rtl="1">
              <a:lnSpc>
                <a:spcPct val="80000"/>
              </a:lnSpc>
              <a:defRPr/>
            </a:pPr>
            <a:r>
              <a:rPr lang="ar-MA" sz="3200" b="1" dirty="0">
                <a:solidFill>
                  <a:srgbClr val="C00000"/>
                </a:solidFill>
                <a:latin typeface="Microsoft Uighur" panose="02000000000000000000" pitchFamily="2" charset="-78"/>
                <a:cs typeface="Microsoft Uighur" panose="02000000000000000000" pitchFamily="2" charset="-78"/>
              </a:rPr>
              <a:t>اَلتَّعْبيرُ عَنِ </a:t>
            </a:r>
            <a:r>
              <a:rPr lang="ar-MA" sz="3200" b="1" dirty="0" err="1">
                <a:solidFill>
                  <a:srgbClr val="C00000"/>
                </a:solidFill>
                <a:latin typeface="Microsoft Uighur" panose="02000000000000000000" pitchFamily="2" charset="-78"/>
                <a:cs typeface="Microsoft Uighur" panose="02000000000000000000" pitchFamily="2" charset="-78"/>
              </a:rPr>
              <a:t>ﭐلْمَشاعِرِ</a:t>
            </a:r>
            <a:r>
              <a:rPr lang="ar-MA" sz="3200" b="1" dirty="0">
                <a:solidFill>
                  <a:srgbClr val="C00000"/>
                </a:solidFill>
                <a:latin typeface="Microsoft Uighur" panose="02000000000000000000" pitchFamily="2" charset="-78"/>
                <a:cs typeface="Microsoft Uighur" panose="02000000000000000000" pitchFamily="2" charset="-78"/>
              </a:rPr>
              <a:t>.</a:t>
            </a:r>
            <a:endParaRPr lang="fr-FR" sz="3200" b="1" dirty="0">
              <a:solidFill>
                <a:srgbClr val="C00000"/>
              </a:solidFill>
              <a:latin typeface="Microsoft Uighur" panose="02000000000000000000" pitchFamily="2" charset="-78"/>
              <a:cs typeface="Microsoft Uighur" panose="02000000000000000000" pitchFamily="2" charset="-78"/>
            </a:endParaRPr>
          </a:p>
        </p:txBody>
      </p:sp>
      <p:sp>
        <p:nvSpPr>
          <p:cNvPr id="19" name="ZoneTexte 18">
            <a:extLst>
              <a:ext uri="{FF2B5EF4-FFF2-40B4-BE49-F238E27FC236}">
                <a16:creationId xmlns:a16="http://schemas.microsoft.com/office/drawing/2014/main" id="{8992F1EF-AC37-EAE5-82B3-45E4EB0E1F72}"/>
              </a:ext>
            </a:extLst>
          </p:cNvPr>
          <p:cNvSpPr txBox="1"/>
          <p:nvPr/>
        </p:nvSpPr>
        <p:spPr>
          <a:xfrm>
            <a:off x="7265280" y="4988480"/>
            <a:ext cx="1154186" cy="854080"/>
          </a:xfrm>
          <a:prstGeom prst="rect">
            <a:avLst/>
          </a:prstGeom>
          <a:noFill/>
        </p:spPr>
        <p:txBody>
          <a:bodyPr wrap="square" rtlCol="0">
            <a:spAutoFit/>
          </a:bodyPr>
          <a:lstStyle/>
          <a:p>
            <a:pPr algn="ctr" rtl="1">
              <a:lnSpc>
                <a:spcPct val="80000"/>
              </a:lnSpc>
              <a:defRPr/>
            </a:pPr>
            <a:r>
              <a:rPr lang="ar-MA" sz="3000" b="1" dirty="0">
                <a:solidFill>
                  <a:srgbClr val="C00000"/>
                </a:solidFill>
                <a:latin typeface="Microsoft Uighur" panose="02000000000000000000" pitchFamily="2" charset="-78"/>
                <a:cs typeface="Microsoft Uighur" panose="02000000000000000000" pitchFamily="2" charset="-78"/>
              </a:rPr>
              <a:t>لَوْحَةُ </a:t>
            </a:r>
            <a:r>
              <a:rPr lang="ar-MA" sz="2800" b="1" dirty="0" err="1">
                <a:solidFill>
                  <a:srgbClr val="C00000"/>
                </a:solidFill>
                <a:latin typeface="Microsoft Uighur" panose="02000000000000000000" pitchFamily="2" charset="-78"/>
                <a:cs typeface="Microsoft Uighur" panose="02000000000000000000" pitchFamily="2" charset="-78"/>
              </a:rPr>
              <a:t>ﭐ</a:t>
            </a:r>
            <a:r>
              <a:rPr lang="ar-MA" sz="3000" b="1" dirty="0" err="1">
                <a:solidFill>
                  <a:srgbClr val="C00000"/>
                </a:solidFill>
                <a:latin typeface="Microsoft Uighur" panose="02000000000000000000" pitchFamily="2" charset="-78"/>
                <a:cs typeface="Microsoft Uighur" panose="02000000000000000000" pitchFamily="2" charset="-78"/>
              </a:rPr>
              <a:t>لرَّسّامِ</a:t>
            </a:r>
            <a:endParaRPr lang="fr-FR" sz="3000" b="1" dirty="0">
              <a:solidFill>
                <a:srgbClr val="C00000"/>
              </a:solidFill>
              <a:latin typeface="Microsoft Uighur" panose="02000000000000000000" pitchFamily="2" charset="-78"/>
              <a:cs typeface="Microsoft Uighur" panose="02000000000000000000" pitchFamily="2" charset="-78"/>
            </a:endParaRPr>
          </a:p>
        </p:txBody>
      </p:sp>
      <p:sp>
        <p:nvSpPr>
          <p:cNvPr id="20" name="ZoneTexte 19">
            <a:extLst>
              <a:ext uri="{FF2B5EF4-FFF2-40B4-BE49-F238E27FC236}">
                <a16:creationId xmlns:a16="http://schemas.microsoft.com/office/drawing/2014/main" id="{C32C5299-7A0B-6109-70B9-9BFAED1001CE}"/>
              </a:ext>
            </a:extLst>
          </p:cNvPr>
          <p:cNvSpPr txBox="1"/>
          <p:nvPr/>
        </p:nvSpPr>
        <p:spPr>
          <a:xfrm>
            <a:off x="4142424" y="5081419"/>
            <a:ext cx="859149" cy="510909"/>
          </a:xfrm>
          <a:prstGeom prst="rect">
            <a:avLst/>
          </a:prstGeom>
          <a:noFill/>
        </p:spPr>
        <p:txBody>
          <a:bodyPr wrap="square" rtlCol="0">
            <a:spAutoFit/>
          </a:bodyPr>
          <a:lstStyle/>
          <a:p>
            <a:pPr algn="ctr" rtl="1">
              <a:lnSpc>
                <a:spcPct val="80000"/>
              </a:lnSpc>
              <a:defRPr/>
            </a:pPr>
            <a:r>
              <a:rPr lang="ar-MA" sz="3200" b="1" dirty="0">
                <a:solidFill>
                  <a:srgbClr val="C00000"/>
                </a:solidFill>
                <a:latin typeface="Microsoft Uighur" panose="02000000000000000000" pitchFamily="2" charset="-78"/>
                <a:cs typeface="Microsoft Uighur" panose="02000000000000000000" pitchFamily="2" charset="-78"/>
              </a:rPr>
              <a:t>تُشْبِهُ</a:t>
            </a:r>
            <a:endParaRPr lang="fr-FR" sz="3200" b="1" dirty="0">
              <a:solidFill>
                <a:srgbClr val="C00000"/>
              </a:solidFill>
              <a:latin typeface="Microsoft Uighur" panose="02000000000000000000" pitchFamily="2" charset="-78"/>
              <a:cs typeface="Microsoft Uighur" panose="02000000000000000000" pitchFamily="2" charset="-78"/>
            </a:endParaRPr>
          </a:p>
        </p:txBody>
      </p:sp>
      <p:sp>
        <p:nvSpPr>
          <p:cNvPr id="21" name="ZoneTexte 20">
            <a:extLst>
              <a:ext uri="{FF2B5EF4-FFF2-40B4-BE49-F238E27FC236}">
                <a16:creationId xmlns:a16="http://schemas.microsoft.com/office/drawing/2014/main" id="{D45FC54A-87EC-4F33-C08B-81BF5A734092}"/>
              </a:ext>
            </a:extLst>
          </p:cNvPr>
          <p:cNvSpPr txBox="1"/>
          <p:nvPr/>
        </p:nvSpPr>
        <p:spPr>
          <a:xfrm>
            <a:off x="6406526" y="5883194"/>
            <a:ext cx="984376" cy="510909"/>
          </a:xfrm>
          <a:prstGeom prst="rect">
            <a:avLst/>
          </a:prstGeom>
          <a:noFill/>
        </p:spPr>
        <p:txBody>
          <a:bodyPr wrap="square" rtlCol="0">
            <a:spAutoFit/>
          </a:bodyPr>
          <a:lstStyle/>
          <a:p>
            <a:pPr algn="ctr" rtl="1">
              <a:lnSpc>
                <a:spcPct val="80000"/>
              </a:lnSpc>
              <a:defRPr/>
            </a:pPr>
            <a:r>
              <a:rPr lang="ar-MA" sz="3200" b="1" dirty="0">
                <a:solidFill>
                  <a:srgbClr val="C00000"/>
                </a:solidFill>
                <a:latin typeface="Microsoft Uighur" panose="02000000000000000000" pitchFamily="2" charset="-78"/>
                <a:cs typeface="Microsoft Uighur" panose="02000000000000000000" pitchFamily="2" charset="-78"/>
              </a:rPr>
              <a:t>عَروسٌ</a:t>
            </a:r>
            <a:endParaRPr lang="fr-FR" sz="3200" b="1" dirty="0">
              <a:solidFill>
                <a:srgbClr val="C00000"/>
              </a:solidFill>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AB23864E-D812-72EC-D29A-53ADDB5F75EB}"/>
              </a:ext>
            </a:extLst>
          </p:cNvPr>
          <p:cNvSpPr txBox="1"/>
          <p:nvPr/>
        </p:nvSpPr>
        <p:spPr>
          <a:xfrm>
            <a:off x="5178655" y="5872190"/>
            <a:ext cx="1040512" cy="510909"/>
          </a:xfrm>
          <a:prstGeom prst="rect">
            <a:avLst/>
          </a:prstGeom>
          <a:noFill/>
        </p:spPr>
        <p:txBody>
          <a:bodyPr wrap="square" rtlCol="0">
            <a:spAutoFit/>
          </a:bodyPr>
          <a:lstStyle/>
          <a:p>
            <a:pPr algn="ctr" rtl="1">
              <a:lnSpc>
                <a:spcPct val="80000"/>
              </a:lnSpc>
              <a:defRPr/>
            </a:pPr>
            <a:r>
              <a:rPr lang="ar-MA" sz="3200" b="1" dirty="0">
                <a:solidFill>
                  <a:srgbClr val="C00000"/>
                </a:solidFill>
                <a:latin typeface="Microsoft Uighur" panose="02000000000000000000" pitchFamily="2" charset="-78"/>
                <a:cs typeface="Microsoft Uighur" panose="02000000000000000000" pitchFamily="2" charset="-78"/>
              </a:rPr>
              <a:t>اَلتَّأَلُّقُ </a:t>
            </a:r>
            <a:endParaRPr lang="fr-FR" sz="3200" b="1" dirty="0">
              <a:solidFill>
                <a:srgbClr val="C00000"/>
              </a:solidFill>
              <a:latin typeface="Microsoft Uighur" panose="02000000000000000000" pitchFamily="2" charset="-78"/>
              <a:cs typeface="Microsoft Uighur" panose="02000000000000000000" pitchFamily="2" charset="-78"/>
            </a:endParaRPr>
          </a:p>
        </p:txBody>
      </p:sp>
      <p:sp>
        <p:nvSpPr>
          <p:cNvPr id="23" name="ZoneTexte 22">
            <a:extLst>
              <a:ext uri="{FF2B5EF4-FFF2-40B4-BE49-F238E27FC236}">
                <a16:creationId xmlns:a16="http://schemas.microsoft.com/office/drawing/2014/main" id="{AAFA1AE3-A958-7AD4-2ADD-3584B5323C9F}"/>
              </a:ext>
            </a:extLst>
          </p:cNvPr>
          <p:cNvSpPr txBox="1"/>
          <p:nvPr/>
        </p:nvSpPr>
        <p:spPr>
          <a:xfrm>
            <a:off x="7358960" y="5739813"/>
            <a:ext cx="1154186" cy="854080"/>
          </a:xfrm>
          <a:prstGeom prst="rect">
            <a:avLst/>
          </a:prstGeom>
          <a:noFill/>
        </p:spPr>
        <p:txBody>
          <a:bodyPr wrap="square" rtlCol="0">
            <a:spAutoFit/>
          </a:bodyPr>
          <a:lstStyle/>
          <a:p>
            <a:pPr algn="ctr" rtl="1">
              <a:lnSpc>
                <a:spcPct val="80000"/>
              </a:lnSpc>
              <a:defRPr/>
            </a:pPr>
            <a:r>
              <a:rPr lang="ar-MA" sz="3000" b="1" dirty="0">
                <a:solidFill>
                  <a:srgbClr val="C00000"/>
                </a:solidFill>
                <a:latin typeface="Microsoft Uighur" panose="02000000000000000000" pitchFamily="2" charset="-78"/>
                <a:cs typeface="Microsoft Uighur" panose="02000000000000000000" pitchFamily="2" charset="-78"/>
              </a:rPr>
              <a:t>مَسْرَحُ </a:t>
            </a:r>
            <a:r>
              <a:rPr lang="ar-MA" sz="2800" b="1" dirty="0" err="1">
                <a:solidFill>
                  <a:srgbClr val="C00000"/>
                </a:solidFill>
                <a:latin typeface="Microsoft Uighur" panose="02000000000000000000" pitchFamily="2" charset="-78"/>
                <a:cs typeface="Microsoft Uighur" panose="02000000000000000000" pitchFamily="2" charset="-78"/>
              </a:rPr>
              <a:t>ﭐ</a:t>
            </a:r>
            <a:r>
              <a:rPr lang="ar-MA" sz="3000" b="1" dirty="0" err="1">
                <a:solidFill>
                  <a:srgbClr val="C00000"/>
                </a:solidFill>
                <a:latin typeface="Microsoft Uighur" panose="02000000000000000000" pitchFamily="2" charset="-78"/>
                <a:cs typeface="Microsoft Uighur" panose="02000000000000000000" pitchFamily="2" charset="-78"/>
              </a:rPr>
              <a:t>لرِّباطِ</a:t>
            </a:r>
            <a:endParaRPr lang="fr-FR" sz="3000" b="1" dirty="0">
              <a:solidFill>
                <a:srgbClr val="C00000"/>
              </a:solidFill>
              <a:latin typeface="Microsoft Uighur" panose="02000000000000000000" pitchFamily="2" charset="-78"/>
              <a:cs typeface="Microsoft Uighur" panose="02000000000000000000" pitchFamily="2" charset="-78"/>
            </a:endParaRPr>
          </a:p>
        </p:txBody>
      </p:sp>
      <p:sp>
        <p:nvSpPr>
          <p:cNvPr id="24" name="ZoneTexte 23">
            <a:extLst>
              <a:ext uri="{FF2B5EF4-FFF2-40B4-BE49-F238E27FC236}">
                <a16:creationId xmlns:a16="http://schemas.microsoft.com/office/drawing/2014/main" id="{2911A6A2-B670-7C52-7CC1-E3CB2B281353}"/>
              </a:ext>
            </a:extLst>
          </p:cNvPr>
          <p:cNvSpPr txBox="1"/>
          <p:nvPr/>
        </p:nvSpPr>
        <p:spPr>
          <a:xfrm>
            <a:off x="4225826" y="5872189"/>
            <a:ext cx="859149" cy="510909"/>
          </a:xfrm>
          <a:prstGeom prst="rect">
            <a:avLst/>
          </a:prstGeom>
          <a:noFill/>
        </p:spPr>
        <p:txBody>
          <a:bodyPr wrap="square" rtlCol="0">
            <a:spAutoFit/>
          </a:bodyPr>
          <a:lstStyle/>
          <a:p>
            <a:pPr algn="ctr" rtl="1">
              <a:lnSpc>
                <a:spcPct val="80000"/>
              </a:lnSpc>
              <a:defRPr/>
            </a:pPr>
            <a:r>
              <a:rPr lang="ar-MA" sz="3200" b="1" dirty="0">
                <a:solidFill>
                  <a:srgbClr val="C00000"/>
                </a:solidFill>
                <a:latin typeface="Microsoft Uighur" panose="02000000000000000000" pitchFamily="2" charset="-78"/>
                <a:cs typeface="Microsoft Uighur" panose="02000000000000000000" pitchFamily="2" charset="-78"/>
              </a:rPr>
              <a:t>كَأَنَّهُ</a:t>
            </a:r>
            <a:endParaRPr lang="fr-FR" sz="32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624117887"/>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4BDD4-0DE8-D729-4008-45D4F37F8DC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823B1F3-A6CA-3F9B-539E-CA9251A3D25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خذوا دفاتر القسم، أنجزوا النشاط التالي بعد كتابة التاريخ وعنوان الدرس. عمل فردي</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88DE092D-10E7-413E-3A02-D64EEAADEF1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B6F5C477-12A4-13BA-D21A-A4E71FA2009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AED1A237-7399-1967-694A-3A530296CAE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F6C81026-A435-28CF-1A1A-4B5C62BF255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F55E483B-D928-DC23-AEFE-474E01E8BE8B}"/>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12653EB9-AA9A-6AE2-0742-DB602B0B1CB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1609E778-44D6-AF28-C3B3-683B7626F84E}"/>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FDC75696-A60D-B347-5D75-FB7C86AD5A6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893D48FB-8607-953E-2111-5C7308B4BB6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1123E0B1-A341-E331-AEBE-FE24951F29B8}"/>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536120" y="1844776"/>
            <a:ext cx="7561131" cy="4761320"/>
          </a:xfrm>
          <a:prstGeom prst="rect">
            <a:avLst/>
          </a:prstGeom>
        </p:spPr>
      </p:pic>
    </p:spTree>
    <p:extLst>
      <p:ext uri="{BB962C8B-B14F-4D97-AF65-F5344CB8AC3E}">
        <p14:creationId xmlns:p14="http://schemas.microsoft.com/office/powerpoint/2010/main" val="3952961055"/>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75692-9F86-28B7-4C42-B3802DF6AED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E3E9BC1-398F-B523-CEEE-C9BA81438148}"/>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سامر بين الصفوف لمساعدتكم.</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C437D4B1-B34F-AE14-DE69-E77ACDCEDD9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9837739A-6570-DD9F-7B8F-47BA4FE38D2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865534F2-3381-FBFD-57C0-CB222378A66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00785E56-5A96-9805-FAD6-D358F14AE0D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DB8E48D8-FF49-B930-4D88-CB6A01A158F3}"/>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47A54B8E-12DD-4121-22D7-4583FA39FDB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0E65636B-623F-0245-0BEC-FA4396B3D76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803816F2-960C-A3B9-155D-D554E75A466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3" name="Espace réservé pour une image  12">
            <a:extLst>
              <a:ext uri="{FF2B5EF4-FFF2-40B4-BE49-F238E27FC236}">
                <a16:creationId xmlns:a16="http://schemas.microsoft.com/office/drawing/2014/main" id="{1A30CB9D-C51F-5071-F132-E4EAEF8EA63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5" name="Image 4">
            <a:extLst>
              <a:ext uri="{FF2B5EF4-FFF2-40B4-BE49-F238E27FC236}">
                <a16:creationId xmlns:a16="http://schemas.microsoft.com/office/drawing/2014/main" id="{CE54DC3F-1730-F555-1F39-10BB8904D970}"/>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536120" y="1844776"/>
            <a:ext cx="7561131" cy="4761320"/>
          </a:xfrm>
          <a:prstGeom prst="rect">
            <a:avLst/>
          </a:prstGeom>
        </p:spPr>
      </p:pic>
    </p:spTree>
    <p:extLst>
      <p:ext uri="{BB962C8B-B14F-4D97-AF65-F5344CB8AC3E}">
        <p14:creationId xmlns:p14="http://schemas.microsoft.com/office/powerpoint/2010/main" val="4556686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A0B80-220A-9B47-190F-127489F8EAB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497C71A-08EE-D2B7-7CD2-A87EE59233A3}"/>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لنصحح، من يقرأ؟ هل انتم متفقون؟</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DAB28FC9-AB04-692F-447F-5C00F54E427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784B5D26-C60D-C4E7-6883-0E847632FA8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6238A476-1718-4F5A-3A83-5969EDD2C3E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E057C004-F999-1E93-6652-2742AC3E12B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EBAB9A56-9B7B-0120-8922-40F11C8E4B06}"/>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E82E740B-7E50-9965-AA3F-91659BCD52F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D7260EDC-CFBA-E677-50AE-FFCA3628ACAC}"/>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67D13899-6DDC-F48F-D506-FC3A9C7AD9A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3" name="Espace réservé pour une image  12">
            <a:extLst>
              <a:ext uri="{FF2B5EF4-FFF2-40B4-BE49-F238E27FC236}">
                <a16:creationId xmlns:a16="http://schemas.microsoft.com/office/drawing/2014/main" id="{B62766C4-07D4-1953-98FE-4730B5C1859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5" name="Image 4">
            <a:extLst>
              <a:ext uri="{FF2B5EF4-FFF2-40B4-BE49-F238E27FC236}">
                <a16:creationId xmlns:a16="http://schemas.microsoft.com/office/drawing/2014/main" id="{E2711770-2248-444D-0BDD-CB28A15B92A0}"/>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536120" y="1844776"/>
            <a:ext cx="7561131" cy="4761320"/>
          </a:xfrm>
          <a:prstGeom prst="rect">
            <a:avLst/>
          </a:prstGeom>
        </p:spPr>
      </p:pic>
    </p:spTree>
    <p:extLst>
      <p:ext uri="{BB962C8B-B14F-4D97-AF65-F5344CB8AC3E}">
        <p14:creationId xmlns:p14="http://schemas.microsoft.com/office/powerpoint/2010/main" val="2228401983"/>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1D72D-B64B-1656-A690-E13261AD4B7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D7ED0B9-105A-980B-F0C3-EC605BBB2715}"/>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إليكم هذا الجواب التالي. صححوا . يمكنكم  صياغة جمل أخرى.</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F7D88CDE-E39C-9394-08F1-F47F7F06003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F65F20EB-8CA0-54DB-42B7-57889C71C0F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ACBF424E-EA86-7A22-D455-389B8CF11BF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41A278BA-305B-6893-6149-A0D17A61BBE7}"/>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9E0059C5-5D76-E97B-9613-2643437CBA80}"/>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46E6BEF9-A029-D0DF-6011-C53DE0B3BBE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076F2089-F995-6C20-6697-8AB07ECB12A3}"/>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800BEB57-C02A-A2A2-2815-53440BD53D4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3" name="Espace réservé pour une image  12">
            <a:extLst>
              <a:ext uri="{FF2B5EF4-FFF2-40B4-BE49-F238E27FC236}">
                <a16:creationId xmlns:a16="http://schemas.microsoft.com/office/drawing/2014/main" id="{CB52AA3E-1767-9EA5-FBD1-69FD86B6980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4" name="ZoneTexte 13">
            <a:extLst>
              <a:ext uri="{FF2B5EF4-FFF2-40B4-BE49-F238E27FC236}">
                <a16:creationId xmlns:a16="http://schemas.microsoft.com/office/drawing/2014/main" id="{B5CAF12C-975D-75EC-0CF0-04F8E54EBD41}"/>
              </a:ext>
            </a:extLst>
          </p:cNvPr>
          <p:cNvSpPr txBox="1"/>
          <p:nvPr/>
        </p:nvSpPr>
        <p:spPr>
          <a:xfrm>
            <a:off x="1468424" y="2523318"/>
            <a:ext cx="7150124" cy="769441"/>
          </a:xfrm>
          <a:prstGeom prst="rect">
            <a:avLst/>
          </a:prstGeom>
          <a:noFill/>
        </p:spPr>
        <p:txBody>
          <a:bodyPr wrap="square" rtlCol="0">
            <a:spAutoFit/>
          </a:bodyPr>
          <a:lstStyle/>
          <a:p>
            <a:pPr algn="ctr" rtl="1">
              <a:defRPr/>
            </a:pPr>
            <a:r>
              <a:rPr lang="ar-MA" sz="4400" b="1" dirty="0">
                <a:solidFill>
                  <a:srgbClr val="C00000"/>
                </a:solidFill>
                <a:latin typeface="Microsoft Uighur" panose="02000000000000000000" pitchFamily="2" charset="-78"/>
                <a:cs typeface="Microsoft Uighur" panose="02000000000000000000" pitchFamily="2" charset="-78"/>
              </a:rPr>
              <a:t>حَرَكاتُ </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a:t>
            </a:r>
            <a:r>
              <a:rPr lang="ar-MA" sz="4400" b="1" dirty="0" err="1">
                <a:solidFill>
                  <a:srgbClr val="C00000"/>
                </a:solidFill>
                <a:latin typeface="Microsoft Uighur" panose="02000000000000000000" pitchFamily="2" charset="-78"/>
                <a:cs typeface="Microsoft Uighur" panose="02000000000000000000" pitchFamily="2" charset="-78"/>
              </a:rPr>
              <a:t>لرّاقِصِ</a:t>
            </a:r>
            <a:r>
              <a:rPr lang="ar-MA" sz="4400" b="1" dirty="0">
                <a:solidFill>
                  <a:srgbClr val="C00000"/>
                </a:solidFill>
                <a:latin typeface="Microsoft Uighur" panose="02000000000000000000" pitchFamily="2" charset="-78"/>
                <a:cs typeface="Microsoft Uighur" panose="02000000000000000000" pitchFamily="2" charset="-78"/>
              </a:rPr>
              <a:t> مِثْلُ نَجْمَةٍ تَتَأَلَّقُ في </a:t>
            </a:r>
            <a:r>
              <a:rPr lang="ar-MA" sz="4400" b="1" dirty="0" err="1">
                <a:solidFill>
                  <a:srgbClr val="C00000"/>
                </a:solidFill>
                <a:latin typeface="Microsoft Uighur" panose="02000000000000000000" pitchFamily="2" charset="-78"/>
                <a:cs typeface="Microsoft Uighur" panose="02000000000000000000" pitchFamily="2" charset="-78"/>
              </a:rPr>
              <a:t>ﭐلسَّماءِ</a:t>
            </a:r>
            <a:r>
              <a:rPr lang="ar-MA" sz="4400" b="1" dirty="0">
                <a:solidFill>
                  <a:srgbClr val="C00000"/>
                </a:solidFill>
                <a:latin typeface="Microsoft Uighur" panose="02000000000000000000" pitchFamily="2" charset="-78"/>
                <a:cs typeface="Microsoft Uighur" panose="02000000000000000000" pitchFamily="2" charset="-78"/>
              </a:rPr>
              <a:t>.</a:t>
            </a:r>
            <a:endParaRPr lang="fr-FR" sz="4400" b="1" dirty="0">
              <a:solidFill>
                <a:srgbClr val="C00000"/>
              </a:solidFill>
              <a:latin typeface="Microsoft Uighur" panose="02000000000000000000" pitchFamily="2" charset="-78"/>
              <a:cs typeface="Microsoft Uighur" panose="02000000000000000000" pitchFamily="2" charset="-78"/>
            </a:endParaRPr>
          </a:p>
        </p:txBody>
      </p:sp>
      <p:sp>
        <p:nvSpPr>
          <p:cNvPr id="15" name="ZoneTexte 14">
            <a:extLst>
              <a:ext uri="{FF2B5EF4-FFF2-40B4-BE49-F238E27FC236}">
                <a16:creationId xmlns:a16="http://schemas.microsoft.com/office/drawing/2014/main" id="{28725ABA-D8F6-49BB-654D-8C76C1D93499}"/>
              </a:ext>
            </a:extLst>
          </p:cNvPr>
          <p:cNvSpPr txBox="1"/>
          <p:nvPr/>
        </p:nvSpPr>
        <p:spPr>
          <a:xfrm>
            <a:off x="1312166" y="3433854"/>
            <a:ext cx="7150124" cy="769441"/>
          </a:xfrm>
          <a:prstGeom prst="rect">
            <a:avLst/>
          </a:prstGeom>
          <a:noFill/>
        </p:spPr>
        <p:txBody>
          <a:bodyPr wrap="square" rtlCol="0">
            <a:spAutoFit/>
          </a:bodyPr>
          <a:lstStyle/>
          <a:p>
            <a:pPr algn="ctr" rtl="1">
              <a:defRPr/>
            </a:pPr>
            <a:r>
              <a:rPr lang="ar-MA" sz="4400" b="1" dirty="0">
                <a:solidFill>
                  <a:srgbClr val="C00000"/>
                </a:solidFill>
                <a:latin typeface="Microsoft Uighur" panose="02000000000000000000" pitchFamily="2" charset="-78"/>
                <a:cs typeface="Microsoft Uighur" panose="02000000000000000000" pitchFamily="2" charset="-78"/>
              </a:rPr>
              <a:t>بَدَتْ رِوايَةُ </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a:t>
            </a:r>
            <a:r>
              <a:rPr lang="ar-MA" sz="4400" b="1" dirty="0">
                <a:solidFill>
                  <a:srgbClr val="C00000"/>
                </a:solidFill>
                <a:latin typeface="Microsoft Uighur" panose="02000000000000000000" pitchFamily="2" charset="-78"/>
                <a:cs typeface="Microsoft Uighur" panose="02000000000000000000" pitchFamily="2" charset="-78"/>
              </a:rPr>
              <a:t>لْكاتِبِ كَأَنَّها رِحْلَةٌ تَأْسِرُ </a:t>
            </a:r>
            <a:r>
              <a:rPr lang="ar-MA" sz="4400" b="1" dirty="0" err="1">
                <a:solidFill>
                  <a:srgbClr val="C00000"/>
                </a:solidFill>
                <a:latin typeface="Microsoft Uighur" panose="02000000000000000000" pitchFamily="2" charset="-78"/>
                <a:cs typeface="Microsoft Uighur" panose="02000000000000000000" pitchFamily="2" charset="-78"/>
              </a:rPr>
              <a:t>ﭐلْقارِئَ</a:t>
            </a:r>
            <a:r>
              <a:rPr lang="ar-MA" sz="4400" b="1" dirty="0">
                <a:solidFill>
                  <a:srgbClr val="C00000"/>
                </a:solidFill>
                <a:latin typeface="Microsoft Uighur" panose="02000000000000000000" pitchFamily="2" charset="-78"/>
                <a:cs typeface="Microsoft Uighur" panose="02000000000000000000" pitchFamily="2" charset="-78"/>
              </a:rPr>
              <a:t> تَشْويقاً.</a:t>
            </a:r>
            <a:endParaRPr lang="fr-FR" sz="4400" b="1" dirty="0">
              <a:solidFill>
                <a:srgbClr val="C00000"/>
              </a:solidFill>
              <a:latin typeface="Microsoft Uighur" panose="02000000000000000000" pitchFamily="2" charset="-78"/>
              <a:cs typeface="Microsoft Uighur" panose="02000000000000000000" pitchFamily="2" charset="-78"/>
            </a:endParaRPr>
          </a:p>
        </p:txBody>
      </p:sp>
      <p:sp>
        <p:nvSpPr>
          <p:cNvPr id="16" name="ZoneTexte 15">
            <a:extLst>
              <a:ext uri="{FF2B5EF4-FFF2-40B4-BE49-F238E27FC236}">
                <a16:creationId xmlns:a16="http://schemas.microsoft.com/office/drawing/2014/main" id="{3B1BAF0A-753A-8363-16F6-57502033CDDA}"/>
              </a:ext>
            </a:extLst>
          </p:cNvPr>
          <p:cNvSpPr txBox="1"/>
          <p:nvPr/>
        </p:nvSpPr>
        <p:spPr>
          <a:xfrm>
            <a:off x="1468424" y="5301764"/>
            <a:ext cx="7150124" cy="769441"/>
          </a:xfrm>
          <a:prstGeom prst="rect">
            <a:avLst/>
          </a:prstGeom>
          <a:noFill/>
        </p:spPr>
        <p:txBody>
          <a:bodyPr wrap="square" rtlCol="0">
            <a:spAutoFit/>
          </a:bodyPr>
          <a:lstStyle/>
          <a:p>
            <a:pPr algn="ctr" rtl="1">
              <a:defRPr/>
            </a:pPr>
            <a:r>
              <a:rPr lang="ar-MA" sz="4400" b="1" dirty="0">
                <a:solidFill>
                  <a:srgbClr val="C00000"/>
                </a:solidFill>
                <a:latin typeface="Microsoft Uighur" panose="02000000000000000000" pitchFamily="2" charset="-78"/>
                <a:cs typeface="Microsoft Uighur" panose="02000000000000000000" pitchFamily="2" charset="-78"/>
              </a:rPr>
              <a:t>كانَ مَهْرَجانُ </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a:t>
            </a:r>
            <a:r>
              <a:rPr lang="ar-MA" sz="4400" b="1" dirty="0" err="1">
                <a:solidFill>
                  <a:srgbClr val="C00000"/>
                </a:solidFill>
                <a:latin typeface="Microsoft Uighur" panose="02000000000000000000" pitchFamily="2" charset="-78"/>
                <a:cs typeface="Microsoft Uighur" panose="02000000000000000000" pitchFamily="2" charset="-78"/>
              </a:rPr>
              <a:t>لْأُغْنِيَةِ</a:t>
            </a:r>
            <a:r>
              <a:rPr lang="ar-MA" sz="4400" b="1" dirty="0">
                <a:solidFill>
                  <a:srgbClr val="C00000"/>
                </a:solidFill>
                <a:latin typeface="Microsoft Uighur" panose="02000000000000000000" pitchFamily="2" charset="-78"/>
                <a:cs typeface="Microsoft Uighur" panose="02000000000000000000" pitchFamily="2" charset="-78"/>
              </a:rPr>
              <a:t> كَواحَةٍ تَزْخَرُ </a:t>
            </a:r>
            <a:r>
              <a:rPr lang="ar-MA" sz="4400" b="1" dirty="0" err="1">
                <a:solidFill>
                  <a:srgbClr val="C00000"/>
                </a:solidFill>
                <a:latin typeface="Microsoft Uighur" panose="02000000000000000000" pitchFamily="2" charset="-78"/>
                <a:cs typeface="Microsoft Uighur" panose="02000000000000000000" pitchFamily="2" charset="-78"/>
              </a:rPr>
              <a:t>بِـ</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a:t>
            </a:r>
            <a:r>
              <a:rPr lang="ar-MA" sz="4400" b="1" dirty="0" err="1">
                <a:solidFill>
                  <a:srgbClr val="C00000"/>
                </a:solidFill>
                <a:latin typeface="Microsoft Uighur" panose="02000000000000000000" pitchFamily="2" charset="-78"/>
                <a:cs typeface="Microsoft Uighur" panose="02000000000000000000" pitchFamily="2" charset="-78"/>
              </a:rPr>
              <a:t>لتَّنَوُّعِ</a:t>
            </a:r>
            <a:r>
              <a:rPr lang="ar-MA" sz="4400" b="1" dirty="0">
                <a:solidFill>
                  <a:srgbClr val="C00000"/>
                </a:solidFill>
                <a:latin typeface="Microsoft Uighur" panose="02000000000000000000" pitchFamily="2" charset="-78"/>
                <a:cs typeface="Microsoft Uighur" panose="02000000000000000000" pitchFamily="2" charset="-78"/>
              </a:rPr>
              <a:t> </a:t>
            </a:r>
            <a:r>
              <a:rPr lang="ar-MA" sz="4400" b="1" dirty="0" err="1">
                <a:solidFill>
                  <a:srgbClr val="C00000"/>
                </a:solidFill>
                <a:latin typeface="Microsoft Uighur" panose="02000000000000000000" pitchFamily="2" charset="-78"/>
                <a:cs typeface="Microsoft Uighur" panose="02000000000000000000" pitchFamily="2" charset="-78"/>
              </a:rPr>
              <a:t>وَ</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a:t>
            </a:r>
            <a:r>
              <a:rPr lang="ar-MA" sz="4400" b="1" dirty="0" err="1">
                <a:solidFill>
                  <a:srgbClr val="C00000"/>
                </a:solidFill>
                <a:latin typeface="Microsoft Uighur" panose="02000000000000000000" pitchFamily="2" charset="-78"/>
                <a:cs typeface="Microsoft Uighur" panose="02000000000000000000" pitchFamily="2" charset="-78"/>
              </a:rPr>
              <a:t>لْغِنى</a:t>
            </a:r>
            <a:r>
              <a:rPr lang="ar-MA" sz="4400" b="1" dirty="0">
                <a:solidFill>
                  <a:srgbClr val="C00000"/>
                </a:solidFill>
                <a:latin typeface="Microsoft Uighur" panose="02000000000000000000" pitchFamily="2" charset="-78"/>
                <a:cs typeface="Microsoft Uighur" panose="02000000000000000000" pitchFamily="2" charset="-78"/>
              </a:rPr>
              <a:t>.</a:t>
            </a:r>
            <a:endParaRPr lang="fr-FR" sz="4400" b="1" dirty="0">
              <a:solidFill>
                <a:srgbClr val="C00000"/>
              </a:solidFill>
              <a:latin typeface="Microsoft Uighur" panose="02000000000000000000" pitchFamily="2" charset="-78"/>
              <a:cs typeface="Microsoft Uighur" panose="02000000000000000000" pitchFamily="2" charset="-78"/>
            </a:endParaRPr>
          </a:p>
        </p:txBody>
      </p:sp>
      <p:sp>
        <p:nvSpPr>
          <p:cNvPr id="17" name="ZoneTexte 16">
            <a:extLst>
              <a:ext uri="{FF2B5EF4-FFF2-40B4-BE49-F238E27FC236}">
                <a16:creationId xmlns:a16="http://schemas.microsoft.com/office/drawing/2014/main" id="{970CE042-6CEB-9D2D-4A48-5F21773CF77A}"/>
              </a:ext>
            </a:extLst>
          </p:cNvPr>
          <p:cNvSpPr txBox="1"/>
          <p:nvPr/>
        </p:nvSpPr>
        <p:spPr>
          <a:xfrm>
            <a:off x="1556350" y="4425473"/>
            <a:ext cx="6810256" cy="769441"/>
          </a:xfrm>
          <a:prstGeom prst="rect">
            <a:avLst/>
          </a:prstGeom>
          <a:noFill/>
        </p:spPr>
        <p:txBody>
          <a:bodyPr wrap="square" rtlCol="0">
            <a:spAutoFit/>
          </a:bodyPr>
          <a:lstStyle/>
          <a:p>
            <a:pPr algn="ctr" rtl="1">
              <a:defRPr/>
            </a:pPr>
            <a:r>
              <a:rPr lang="ar-MA" sz="4400" b="1" dirty="0">
                <a:solidFill>
                  <a:srgbClr val="C00000"/>
                </a:solidFill>
                <a:latin typeface="Microsoft Uighur" panose="02000000000000000000" pitchFamily="2" charset="-78"/>
                <a:cs typeface="Microsoft Uighur" panose="02000000000000000000" pitchFamily="2" charset="-78"/>
              </a:rPr>
              <a:t>تُشْبِهُ موسيقى </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a:t>
            </a:r>
            <a:r>
              <a:rPr lang="ar-MA" sz="4400" b="1" dirty="0" err="1">
                <a:solidFill>
                  <a:srgbClr val="C00000"/>
                </a:solidFill>
                <a:latin typeface="Microsoft Uighur" panose="02000000000000000000" pitchFamily="2" charset="-78"/>
                <a:cs typeface="Microsoft Uighur" panose="02000000000000000000" pitchFamily="2" charset="-78"/>
              </a:rPr>
              <a:t>لْعَرْضِ</a:t>
            </a:r>
            <a:r>
              <a:rPr lang="ar-MA" sz="4400" b="1" dirty="0">
                <a:solidFill>
                  <a:srgbClr val="C00000"/>
                </a:solidFill>
                <a:latin typeface="Microsoft Uighur" panose="02000000000000000000" pitchFamily="2" charset="-78"/>
                <a:cs typeface="Microsoft Uighur" panose="02000000000000000000" pitchFamily="2" charset="-78"/>
              </a:rPr>
              <a:t> </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a:t>
            </a:r>
            <a:r>
              <a:rPr lang="ar-MA" sz="4400" b="1" dirty="0">
                <a:solidFill>
                  <a:srgbClr val="C00000"/>
                </a:solidFill>
                <a:latin typeface="Microsoft Uighur" panose="02000000000000000000" pitchFamily="2" charset="-78"/>
                <a:cs typeface="Microsoft Uighur" panose="02000000000000000000" pitchFamily="2" charset="-78"/>
              </a:rPr>
              <a:t>لْبَحْرَ في  هُدوءِهِ.</a:t>
            </a:r>
            <a:endParaRPr lang="fr-FR" sz="44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354662358"/>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4"/>
            <a:ext cx="7789894" cy="2921038"/>
          </a:xfrm>
          <a:prstGeom prst="rect">
            <a:avLst/>
          </a:prstGeom>
        </p:spPr>
      </p:pic>
      <p:pic>
        <p:nvPicPr>
          <p:cNvPr id="31" name="Image 30">
            <a:extLst>
              <a:ext uri="{FF2B5EF4-FFF2-40B4-BE49-F238E27FC236}">
                <a16:creationId xmlns:a16="http://schemas.microsoft.com/office/drawing/2014/main" id="{D6AF240B-FE29-653B-0F61-D8D1ECCD296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628650"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dirty="0">
                <a:solidFill>
                  <a:srgbClr val="424D7B"/>
                </a:solidFill>
              </a:rPr>
              <a:t>التحدث</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664352" y="3159000"/>
            <a:ext cx="4500000"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Font typeface="Wingdings" panose="05000000000000000000" pitchFamily="2" charset="2"/>
              <a:buChar char="l"/>
            </a:pPr>
            <a:r>
              <a:rPr lang="ar-MA" sz="2400" b="1" dirty="0">
                <a:solidFill>
                  <a:srgbClr val="424D7B"/>
                </a:solidFill>
                <a:cs typeface="Microsoft Uighur" panose="02000000000000000000" pitchFamily="2" charset="-78"/>
              </a:rPr>
              <a:t>حينما يتكلم الصمت</a:t>
            </a:r>
            <a:r>
              <a:rPr lang="fr-FR" sz="2400" b="1" dirty="0">
                <a:solidFill>
                  <a:srgbClr val="424D7B"/>
                </a:solidFill>
                <a:cs typeface="Microsoft Uighur" panose="02000000000000000000" pitchFamily="2" charset="-78"/>
              </a:rPr>
              <a:t> </a:t>
            </a:r>
            <a:r>
              <a:rPr lang="ar-MA" sz="2400" b="1" dirty="0">
                <a:solidFill>
                  <a:srgbClr val="424D7B"/>
                </a:solidFill>
                <a:cs typeface="Microsoft Uighur" panose="02000000000000000000" pitchFamily="2" charset="-78"/>
              </a:rPr>
              <a:t>: أتحدث</a:t>
            </a:r>
          </a:p>
        </p:txBody>
      </p:sp>
      <p:sp>
        <p:nvSpPr>
          <p:cNvPr id="15" name="ZoneTexte 14">
            <a:extLst>
              <a:ext uri="{FF2B5EF4-FFF2-40B4-BE49-F238E27FC236}">
                <a16:creationId xmlns:a16="http://schemas.microsoft.com/office/drawing/2014/main" id="{F5C6CD46-F773-6FA8-F41A-437652E68D23}"/>
              </a:ext>
            </a:extLst>
          </p:cNvPr>
          <p:cNvSpPr txBox="1"/>
          <p:nvPr/>
        </p:nvSpPr>
        <p:spPr>
          <a:xfrm>
            <a:off x="5161932" y="1771950"/>
            <a:ext cx="1936955" cy="646331"/>
          </a:xfrm>
          <a:prstGeom prst="rect">
            <a:avLst/>
          </a:prstGeom>
          <a:noFill/>
        </p:spPr>
        <p:txBody>
          <a:bodyPr wrap="square">
            <a:spAutoFit/>
          </a:bodyPr>
          <a:lstStyle/>
          <a:p>
            <a:pPr algn="r">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التحدث</a:t>
            </a:r>
          </a:p>
        </p:txBody>
      </p:sp>
      <p:pic>
        <p:nvPicPr>
          <p:cNvPr id="2" name="Image 1" descr="Une image contenant horloge, cercle, symbole, Police&#10;&#10;Le contenu généré par l’IA peut être incorrect.">
            <a:extLst>
              <a:ext uri="{FF2B5EF4-FFF2-40B4-BE49-F238E27FC236}">
                <a16:creationId xmlns:a16="http://schemas.microsoft.com/office/drawing/2014/main" id="{3BB98EB3-C7CE-FD59-A40D-67E172C1BD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002" y="1718694"/>
            <a:ext cx="562893" cy="648000"/>
          </a:xfrm>
          <a:prstGeom prst="rect">
            <a:avLst/>
          </a:prstGeom>
        </p:spPr>
      </p:pic>
      <p:pic>
        <p:nvPicPr>
          <p:cNvPr id="3" name="Image 2">
            <a:extLst>
              <a:ext uri="{FF2B5EF4-FFF2-40B4-BE49-F238E27FC236}">
                <a16:creationId xmlns:a16="http://schemas.microsoft.com/office/drawing/2014/main" id="{02F6DB8C-EE6E-FDCC-C8A7-7181BCB9299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161932" y="956399"/>
            <a:ext cx="432000" cy="432000"/>
          </a:xfrm>
          <a:prstGeom prst="rect">
            <a:avLst/>
          </a:prstGeom>
          <a:ln>
            <a:noFill/>
          </a:ln>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25ECC-39E0-9352-26C9-34E177072DF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D2A7BEC-44F5-C9A5-DAA0-94FB287D70E1}"/>
              </a:ext>
            </a:extLst>
          </p:cNvPr>
          <p:cNvSpPr>
            <a:spLocks noGrp="1"/>
          </p:cNvSpPr>
          <p:nvPr>
            <p:ph type="title"/>
          </p:nvPr>
        </p:nvSpPr>
        <p:spPr/>
        <p:txBody>
          <a:bodyPr>
            <a:normAutofit fontScale="90000"/>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نصحح أولا الواجب المنزلي؟</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أجوبته؟</a:t>
            </a:r>
          </a:p>
        </p:txBody>
      </p:sp>
      <p:sp>
        <p:nvSpPr>
          <p:cNvPr id="2" name="Rectangle 1">
            <a:extLst>
              <a:ext uri="{FF2B5EF4-FFF2-40B4-BE49-F238E27FC236}">
                <a16:creationId xmlns:a16="http://schemas.microsoft.com/office/drawing/2014/main" id="{3A3BE04F-969D-A422-FB9B-D45C31C5F26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BA650DE7-37A5-97E4-A0A7-7E3B48C21D1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E07EFFBA-6EEC-81DB-4E7A-F1D37FB4C4D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6AD274B4-7E18-0A2F-E597-384A472F2A8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BCE57AA2-D6E2-2128-B00C-FC44B89040F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9276FA4A-7D2E-E182-2A1E-B7471AC15A5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19D3F5CC-D54A-A588-9168-9D5B0BF6F143}"/>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B4305DD7-34D7-7188-2B0F-FD229EB255F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5D90C322-A802-C81B-7D25-44EDBEC55FF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1" name="Image 10">
            <a:extLst>
              <a:ext uri="{FF2B5EF4-FFF2-40B4-BE49-F238E27FC236}">
                <a16:creationId xmlns:a16="http://schemas.microsoft.com/office/drawing/2014/main" id="{4F0CEBD5-D236-AEA1-A476-7F0191C09DF7}"/>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393239" y="2229100"/>
            <a:ext cx="8357521" cy="3782314"/>
          </a:xfrm>
          <a:prstGeom prst="rect">
            <a:avLst/>
          </a:prstGeom>
        </p:spPr>
      </p:pic>
    </p:spTree>
    <p:extLst>
      <p:ext uri="{BB962C8B-B14F-4D97-AF65-F5344CB8AC3E}">
        <p14:creationId xmlns:p14="http://schemas.microsoft.com/office/powerpoint/2010/main" val="1623109281"/>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20CA1-E791-F708-E6BD-27B670FF541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DEB504E-B2F9-01A8-45B5-C1422E207589}"/>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CB41ACEC-678E-592A-E55F-CDD4DFA8946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C3D2CB96-DF50-32CA-B559-436C9E0A669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ADF902C8-DDDB-3C6D-D816-C21946E5F53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6B5A83E8-4A18-9FC1-E37A-F43FF8ADE18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3F447ABA-D089-82FF-4F12-05D4B449E4C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11BFB2A3-015D-E0BF-3AFF-509D01ED5A7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7B30F7DF-302C-A84A-D17C-B7A45DADA2B2}"/>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C89392A1-E953-077D-66B7-3D1E3698AF5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80D15145-37E5-EBC2-EE6F-2B410548458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1" name="Image 10">
            <a:extLst>
              <a:ext uri="{FF2B5EF4-FFF2-40B4-BE49-F238E27FC236}">
                <a16:creationId xmlns:a16="http://schemas.microsoft.com/office/drawing/2014/main" id="{4D8B55E2-BA01-95CC-C454-9B84F41C5068}"/>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393239" y="2229100"/>
            <a:ext cx="8357521" cy="3782314"/>
          </a:xfrm>
          <a:prstGeom prst="rect">
            <a:avLst/>
          </a:prstGeom>
        </p:spPr>
      </p:pic>
      <p:sp>
        <p:nvSpPr>
          <p:cNvPr id="4" name="ZoneTexte 3">
            <a:extLst>
              <a:ext uri="{FF2B5EF4-FFF2-40B4-BE49-F238E27FC236}">
                <a16:creationId xmlns:a16="http://schemas.microsoft.com/office/drawing/2014/main" id="{8B8F1DED-14C7-052A-0A36-A755B2E7C52A}"/>
              </a:ext>
            </a:extLst>
          </p:cNvPr>
          <p:cNvSpPr txBox="1"/>
          <p:nvPr/>
        </p:nvSpPr>
        <p:spPr>
          <a:xfrm>
            <a:off x="277570" y="3410316"/>
            <a:ext cx="5992252" cy="584775"/>
          </a:xfrm>
          <a:prstGeom prst="rect">
            <a:avLst/>
          </a:prstGeom>
          <a:noFill/>
        </p:spPr>
        <p:txBody>
          <a:bodyPr wrap="square" rtlCol="0">
            <a:spAutoFit/>
          </a:bodyPr>
          <a:lstStyle/>
          <a:p>
            <a:pPr algn="r" rtl="1">
              <a:defRPr/>
            </a:pPr>
            <a:r>
              <a:rPr lang="ar-MA" sz="3200" b="1" dirty="0">
                <a:solidFill>
                  <a:srgbClr val="C00000"/>
                </a:solidFill>
                <a:latin typeface="Microsoft Uighur" panose="02000000000000000000" pitchFamily="2" charset="-78"/>
                <a:cs typeface="Microsoft Uighur" panose="02000000000000000000" pitchFamily="2" charset="-78"/>
              </a:rPr>
              <a:t>هُوَ فَنٌّ تَمْثيلِيٌّ إيحائِيٌّ يَعْتَمِدُ عَلى </a:t>
            </a:r>
            <a:r>
              <a:rPr lang="ar-MA" sz="32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a:t>
            </a:r>
            <a:r>
              <a:rPr lang="ar-MA" sz="3200" b="1" dirty="0" err="1">
                <a:solidFill>
                  <a:srgbClr val="C00000"/>
                </a:solidFill>
                <a:latin typeface="Microsoft Uighur" panose="02000000000000000000" pitchFamily="2" charset="-78"/>
                <a:cs typeface="Microsoft Uighur" panose="02000000000000000000" pitchFamily="2" charset="-78"/>
              </a:rPr>
              <a:t>لْحَرَكَةِ</a:t>
            </a:r>
            <a:r>
              <a:rPr lang="ar-MA" sz="3200" b="1" dirty="0">
                <a:solidFill>
                  <a:srgbClr val="C00000"/>
                </a:solidFill>
                <a:latin typeface="Microsoft Uighur" panose="02000000000000000000" pitchFamily="2" charset="-78"/>
                <a:cs typeface="Microsoft Uighur" panose="02000000000000000000" pitchFamily="2" charset="-78"/>
              </a:rPr>
              <a:t> </a:t>
            </a:r>
            <a:r>
              <a:rPr lang="ar-MA" sz="3200" b="1" dirty="0" err="1">
                <a:solidFill>
                  <a:srgbClr val="C00000"/>
                </a:solidFill>
                <a:latin typeface="Microsoft Uighur" panose="02000000000000000000" pitchFamily="2" charset="-78"/>
                <a:cs typeface="Microsoft Uighur" panose="02000000000000000000" pitchFamily="2" charset="-78"/>
              </a:rPr>
              <a:t>وَ</a:t>
            </a:r>
            <a:r>
              <a:rPr lang="ar-MA" sz="32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a:t>
            </a:r>
            <a:r>
              <a:rPr lang="ar-MA" sz="3200" b="1" dirty="0" err="1">
                <a:solidFill>
                  <a:srgbClr val="C00000"/>
                </a:solidFill>
                <a:latin typeface="Microsoft Uighur" panose="02000000000000000000" pitchFamily="2" charset="-78"/>
                <a:cs typeface="Microsoft Uighur" panose="02000000000000000000" pitchFamily="2" charset="-78"/>
              </a:rPr>
              <a:t>لْإِشارَةِ</a:t>
            </a:r>
            <a:r>
              <a:rPr lang="ar-MA" sz="3200" b="1" dirty="0">
                <a:solidFill>
                  <a:srgbClr val="C00000"/>
                </a:solidFill>
                <a:latin typeface="Microsoft Uighur" panose="02000000000000000000" pitchFamily="2" charset="-78"/>
                <a:cs typeface="Microsoft Uighur" panose="02000000000000000000" pitchFamily="2" charset="-78"/>
              </a:rPr>
              <a:t> دونَ كَلامٍ.</a:t>
            </a:r>
          </a:p>
        </p:txBody>
      </p:sp>
      <p:sp>
        <p:nvSpPr>
          <p:cNvPr id="5" name="ZoneTexte 4">
            <a:extLst>
              <a:ext uri="{FF2B5EF4-FFF2-40B4-BE49-F238E27FC236}">
                <a16:creationId xmlns:a16="http://schemas.microsoft.com/office/drawing/2014/main" id="{A1333559-87F8-4C2D-48F7-EF4777303A7A}"/>
              </a:ext>
            </a:extLst>
          </p:cNvPr>
          <p:cNvSpPr txBox="1"/>
          <p:nvPr/>
        </p:nvSpPr>
        <p:spPr>
          <a:xfrm>
            <a:off x="-464524" y="4883919"/>
            <a:ext cx="6284273" cy="584775"/>
          </a:xfrm>
          <a:prstGeom prst="rect">
            <a:avLst/>
          </a:prstGeom>
          <a:noFill/>
        </p:spPr>
        <p:txBody>
          <a:bodyPr wrap="square" rtlCol="0">
            <a:spAutoFit/>
          </a:bodyPr>
          <a:lstStyle/>
          <a:p>
            <a:pPr algn="r" rtl="1">
              <a:defRPr/>
            </a:pPr>
            <a:r>
              <a:rPr lang="ar-MA" sz="3200" b="1" dirty="0">
                <a:solidFill>
                  <a:srgbClr val="C00000"/>
                </a:solidFill>
                <a:latin typeface="Microsoft Uighur" panose="02000000000000000000" pitchFamily="2" charset="-78"/>
                <a:cs typeface="Microsoft Uighur" panose="02000000000000000000" pitchFamily="2" charset="-78"/>
              </a:rPr>
              <a:t>اَلتَّعْبيرُ عَنِ </a:t>
            </a:r>
            <a:r>
              <a:rPr lang="ar-MA" sz="32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a:t>
            </a:r>
            <a:r>
              <a:rPr lang="ar-MA" sz="3200" b="1" dirty="0" err="1">
                <a:solidFill>
                  <a:srgbClr val="C00000"/>
                </a:solidFill>
                <a:latin typeface="Microsoft Uighur" panose="02000000000000000000" pitchFamily="2" charset="-78"/>
                <a:cs typeface="Microsoft Uighur" panose="02000000000000000000" pitchFamily="2" charset="-78"/>
              </a:rPr>
              <a:t>لْأَفْكارِ</a:t>
            </a:r>
            <a:r>
              <a:rPr lang="ar-MA" sz="3200" b="1" dirty="0">
                <a:solidFill>
                  <a:srgbClr val="C00000"/>
                </a:solidFill>
                <a:latin typeface="Microsoft Uighur" panose="02000000000000000000" pitchFamily="2" charset="-78"/>
                <a:cs typeface="Microsoft Uighur" panose="02000000000000000000" pitchFamily="2" charset="-78"/>
              </a:rPr>
              <a:t> </a:t>
            </a:r>
            <a:r>
              <a:rPr lang="ar-MA" sz="3200" b="1" dirty="0" err="1">
                <a:solidFill>
                  <a:srgbClr val="C00000"/>
                </a:solidFill>
                <a:latin typeface="Microsoft Uighur" panose="02000000000000000000" pitchFamily="2" charset="-78"/>
                <a:cs typeface="Microsoft Uighur" panose="02000000000000000000" pitchFamily="2" charset="-78"/>
              </a:rPr>
              <a:t>وَﭐلْمَشاعِرِ</a:t>
            </a:r>
            <a:r>
              <a:rPr lang="ar-MA" sz="3200" b="1" dirty="0">
                <a:solidFill>
                  <a:srgbClr val="C00000"/>
                </a:solidFill>
                <a:latin typeface="Microsoft Uighur" panose="02000000000000000000" pitchFamily="2" charset="-78"/>
                <a:cs typeface="Microsoft Uighur" panose="02000000000000000000" pitchFamily="2" charset="-78"/>
              </a:rPr>
              <a:t> </a:t>
            </a:r>
            <a:r>
              <a:rPr lang="ar-MA" sz="3200" b="1" dirty="0" err="1">
                <a:solidFill>
                  <a:srgbClr val="C00000"/>
                </a:solidFill>
                <a:latin typeface="Microsoft Uighur" panose="02000000000000000000" pitchFamily="2" charset="-78"/>
                <a:cs typeface="Microsoft Uighur" panose="02000000000000000000" pitchFamily="2" charset="-78"/>
              </a:rPr>
              <a:t>وَ</a:t>
            </a:r>
            <a:r>
              <a:rPr lang="ar-MA" sz="32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a:t>
            </a:r>
            <a:r>
              <a:rPr lang="ar-MA" sz="3200" b="1" dirty="0" err="1">
                <a:solidFill>
                  <a:srgbClr val="C00000"/>
                </a:solidFill>
                <a:latin typeface="Microsoft Uighur" panose="02000000000000000000" pitchFamily="2" charset="-78"/>
                <a:cs typeface="Microsoft Uighur" panose="02000000000000000000" pitchFamily="2" charset="-78"/>
              </a:rPr>
              <a:t>لْآراءِ</a:t>
            </a:r>
            <a:r>
              <a:rPr lang="ar-MA" sz="3200" b="1" dirty="0">
                <a:solidFill>
                  <a:srgbClr val="C00000"/>
                </a:solidFill>
                <a:latin typeface="Microsoft Uighur" panose="02000000000000000000" pitchFamily="2" charset="-78"/>
                <a:cs typeface="Microsoft Uighur" panose="02000000000000000000" pitchFamily="2" charset="-78"/>
              </a:rPr>
              <a:t> بِطَريقَةٍ فَنِّيَّةٍ صامِتَةٍ.</a:t>
            </a:r>
            <a:endParaRPr lang="fr-FR" sz="3200" b="1" dirty="0">
              <a:solidFill>
                <a:srgbClr val="C00000"/>
              </a:solidFill>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5F284C12-9BEC-DCAF-6D42-CF2DDA6F8564}"/>
              </a:ext>
            </a:extLst>
          </p:cNvPr>
          <p:cNvSpPr txBox="1"/>
          <p:nvPr/>
        </p:nvSpPr>
        <p:spPr>
          <a:xfrm>
            <a:off x="127648" y="3914397"/>
            <a:ext cx="5692101" cy="584775"/>
          </a:xfrm>
          <a:prstGeom prst="rect">
            <a:avLst/>
          </a:prstGeom>
          <a:noFill/>
        </p:spPr>
        <p:txBody>
          <a:bodyPr wrap="square" rtlCol="0">
            <a:spAutoFit/>
          </a:bodyPr>
          <a:lstStyle/>
          <a:p>
            <a:pPr algn="r" rtl="1">
              <a:defRPr/>
            </a:pPr>
            <a:r>
              <a:rPr lang="ar-MA" sz="3200" b="1" dirty="0">
                <a:solidFill>
                  <a:srgbClr val="C00000"/>
                </a:solidFill>
                <a:latin typeface="Microsoft Uighur" panose="02000000000000000000" pitchFamily="2" charset="-78"/>
                <a:cs typeface="Microsoft Uighur" panose="02000000000000000000" pitchFamily="2" charset="-78"/>
              </a:rPr>
              <a:t>اَلْحَرَكَةُ </a:t>
            </a:r>
            <a:r>
              <a:rPr lang="ar-MA" sz="3200" b="1" dirty="0" err="1">
                <a:solidFill>
                  <a:srgbClr val="C00000"/>
                </a:solidFill>
                <a:latin typeface="Microsoft Uighur" panose="02000000000000000000" pitchFamily="2" charset="-78"/>
                <a:cs typeface="Microsoft Uighur" panose="02000000000000000000" pitchFamily="2" charset="-78"/>
              </a:rPr>
              <a:t>وَ</a:t>
            </a:r>
            <a:r>
              <a:rPr lang="ar-MA" sz="32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a:t>
            </a:r>
            <a:r>
              <a:rPr lang="ar-MA" sz="3200" b="1" dirty="0" err="1">
                <a:solidFill>
                  <a:srgbClr val="C00000"/>
                </a:solidFill>
                <a:latin typeface="Microsoft Uighur" panose="02000000000000000000" pitchFamily="2" charset="-78"/>
                <a:cs typeface="Microsoft Uighur" panose="02000000000000000000" pitchFamily="2" charset="-78"/>
              </a:rPr>
              <a:t>لْإِشارَةُ</a:t>
            </a:r>
            <a:r>
              <a:rPr lang="ar-MA" sz="3200" b="1" dirty="0">
                <a:solidFill>
                  <a:srgbClr val="C00000"/>
                </a:solidFill>
                <a:latin typeface="Microsoft Uighur" panose="02000000000000000000" pitchFamily="2" charset="-78"/>
                <a:cs typeface="Microsoft Uighur" panose="02000000000000000000" pitchFamily="2" charset="-78"/>
              </a:rPr>
              <a:t>، </a:t>
            </a:r>
            <a:r>
              <a:rPr lang="ar-MA" sz="3200" b="1" dirty="0" err="1">
                <a:solidFill>
                  <a:srgbClr val="C00000"/>
                </a:solidFill>
                <a:latin typeface="Microsoft Uighur" panose="02000000000000000000" pitchFamily="2" charset="-78"/>
                <a:cs typeface="Microsoft Uighur" panose="02000000000000000000" pitchFamily="2" charset="-78"/>
              </a:rPr>
              <a:t>وَ</a:t>
            </a:r>
            <a:r>
              <a:rPr lang="ar-MA" sz="32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a:t>
            </a:r>
            <a:r>
              <a:rPr lang="ar-MA" sz="3200" b="1" dirty="0" err="1">
                <a:solidFill>
                  <a:srgbClr val="C00000"/>
                </a:solidFill>
                <a:latin typeface="Microsoft Uighur" panose="02000000000000000000" pitchFamily="2" charset="-78"/>
                <a:cs typeface="Microsoft Uighur" panose="02000000000000000000" pitchFamily="2" charset="-78"/>
              </a:rPr>
              <a:t>لْإيقاعاتُ</a:t>
            </a:r>
            <a:r>
              <a:rPr lang="ar-MA" sz="3200" b="1" dirty="0">
                <a:solidFill>
                  <a:srgbClr val="C00000"/>
                </a:solidFill>
                <a:latin typeface="Microsoft Uighur" panose="02000000000000000000" pitchFamily="2" charset="-78"/>
                <a:cs typeface="Microsoft Uighur" panose="02000000000000000000" pitchFamily="2" charset="-78"/>
              </a:rPr>
              <a:t> </a:t>
            </a:r>
            <a:r>
              <a:rPr lang="ar-MA" sz="32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a:t>
            </a:r>
            <a:r>
              <a:rPr lang="ar-MA" sz="3200" b="1" dirty="0">
                <a:solidFill>
                  <a:srgbClr val="C00000"/>
                </a:solidFill>
                <a:latin typeface="Microsoft Uighur" panose="02000000000000000000" pitchFamily="2" charset="-78"/>
                <a:cs typeface="Microsoft Uighur" panose="02000000000000000000" pitchFamily="2" charset="-78"/>
              </a:rPr>
              <a:t>لْموسيقِيَّةُ كَعُنْصُرٍ مُساعِدٍ.</a:t>
            </a:r>
            <a:endParaRPr lang="fr-FR" sz="3200" b="1" dirty="0">
              <a:solidFill>
                <a:srgbClr val="C00000"/>
              </a:solidFill>
              <a:latin typeface="Microsoft Uighur" panose="02000000000000000000" pitchFamily="2" charset="-78"/>
              <a:cs typeface="Microsoft Uighur" panose="02000000000000000000" pitchFamily="2" charset="-78"/>
            </a:endParaRPr>
          </a:p>
        </p:txBody>
      </p:sp>
      <p:sp>
        <p:nvSpPr>
          <p:cNvPr id="12" name="ZoneTexte 11">
            <a:extLst>
              <a:ext uri="{FF2B5EF4-FFF2-40B4-BE49-F238E27FC236}">
                <a16:creationId xmlns:a16="http://schemas.microsoft.com/office/drawing/2014/main" id="{4F7F8688-5137-EC7A-8187-5A153E7C0FC5}"/>
              </a:ext>
            </a:extLst>
          </p:cNvPr>
          <p:cNvSpPr txBox="1"/>
          <p:nvPr/>
        </p:nvSpPr>
        <p:spPr>
          <a:xfrm>
            <a:off x="2400886" y="5299087"/>
            <a:ext cx="2848008" cy="584775"/>
          </a:xfrm>
          <a:prstGeom prst="rect">
            <a:avLst/>
          </a:prstGeom>
          <a:noFill/>
        </p:spPr>
        <p:txBody>
          <a:bodyPr wrap="square" rtlCol="0">
            <a:spAutoFit/>
          </a:bodyPr>
          <a:lstStyle/>
          <a:p>
            <a:pPr algn="r" rtl="1">
              <a:defRPr/>
            </a:pPr>
            <a:r>
              <a:rPr lang="ar-MA" sz="3200" b="1" dirty="0">
                <a:solidFill>
                  <a:srgbClr val="C00000"/>
                </a:solidFill>
                <a:latin typeface="Microsoft Uighur" panose="02000000000000000000" pitchFamily="2" charset="-78"/>
                <a:cs typeface="Microsoft Uighur" panose="02000000000000000000" pitchFamily="2" charset="-78"/>
              </a:rPr>
              <a:t>شارْلي شابْلِنْ.</a:t>
            </a:r>
            <a:endParaRPr lang="fr-FR" sz="32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955920983"/>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68CEB-B66D-6AD8-5958-557D95F2B98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D00E718-61A4-B464-42C4-525141FEE9F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الصفحة 53  من كراساتكم.</a:t>
            </a:r>
          </a:p>
        </p:txBody>
      </p:sp>
      <p:sp>
        <p:nvSpPr>
          <p:cNvPr id="2" name="Rectangle 1">
            <a:extLst>
              <a:ext uri="{FF2B5EF4-FFF2-40B4-BE49-F238E27FC236}">
                <a16:creationId xmlns:a16="http://schemas.microsoft.com/office/drawing/2014/main" id="{0BB0649D-CAA1-E9D2-ADFF-67451892D91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126FE8A8-3137-1AC9-7ACE-D4D14DB93A2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8C0C6FE7-F814-209C-A3B7-8206AF57D38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72DD1F6F-8BEB-E601-2F5B-AF9A6923097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A0B1925E-BDA6-4517-0EBB-F0BDD6BAF0E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A64D6FB3-919B-7372-710F-A62C7BFFE2D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D752133D-289A-18C6-C5A4-48F13113764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268E836B-38F2-57C1-7624-21977EA40D2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C4AC3A87-687F-E4A1-2C15-183287FDB8D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9" name="Image 8">
            <a:extLst>
              <a:ext uri="{FF2B5EF4-FFF2-40B4-BE49-F238E27FC236}">
                <a16:creationId xmlns:a16="http://schemas.microsoft.com/office/drawing/2014/main" id="{78C035D1-32F7-527C-2FA2-2CCCEEF43A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44320" y="1421219"/>
            <a:ext cx="3455359" cy="5300043"/>
          </a:xfrm>
          <a:prstGeom prst="rect">
            <a:avLst/>
          </a:prstGeom>
        </p:spPr>
      </p:pic>
    </p:spTree>
    <p:extLst>
      <p:ext uri="{BB962C8B-B14F-4D97-AF65-F5344CB8AC3E}">
        <p14:creationId xmlns:p14="http://schemas.microsoft.com/office/powerpoint/2010/main" val="1780247699"/>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47A5B-3345-FF5B-B58F-73681B5D981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0AF61CE-35DA-3FBA-A88D-A0003D1E0FE6}"/>
              </a:ext>
            </a:extLst>
          </p:cNvPr>
          <p:cNvSpPr>
            <a:spLocks noGrp="1"/>
          </p:cNvSpPr>
          <p:nvPr>
            <p:ph type="title"/>
          </p:nvPr>
        </p:nvSpPr>
        <p:spPr>
          <a:xfrm>
            <a:off x="466642" y="781793"/>
            <a:ext cx="7153286"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استمعوا مرة أخرى للنص. لتتمكنوا من الإجابة عن التمرين التالي. </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Rectangle 8">
            <a:extLst>
              <a:ext uri="{FF2B5EF4-FFF2-40B4-BE49-F238E27FC236}">
                <a16:creationId xmlns:a16="http://schemas.microsoft.com/office/drawing/2014/main" id="{86786779-5D43-94EE-9248-50AA05661DC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1" name="Rectangle 10">
            <a:extLst>
              <a:ext uri="{FF2B5EF4-FFF2-40B4-BE49-F238E27FC236}">
                <a16:creationId xmlns:a16="http://schemas.microsoft.com/office/drawing/2014/main" id="{CFE2351D-DEEE-5492-11A7-E6EDA755563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F61AF0B4-37E3-359D-F650-BE2341D14E5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1" name="Google Shape;1246;p5">
            <a:extLst>
              <a:ext uri="{FF2B5EF4-FFF2-40B4-BE49-F238E27FC236}">
                <a16:creationId xmlns:a16="http://schemas.microsoft.com/office/drawing/2014/main" id="{C959EC9C-4602-657A-A6FE-BF7458DB52F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2" name="Image 21">
            <a:extLst>
              <a:ext uri="{FF2B5EF4-FFF2-40B4-BE49-F238E27FC236}">
                <a16:creationId xmlns:a16="http://schemas.microsoft.com/office/drawing/2014/main" id="{5B44803C-E021-A610-8BB8-05C90D725EE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3" name="Image 22">
            <a:extLst>
              <a:ext uri="{FF2B5EF4-FFF2-40B4-BE49-F238E27FC236}">
                <a16:creationId xmlns:a16="http://schemas.microsoft.com/office/drawing/2014/main" id="{F8EF8053-F7C8-DBFD-2230-F01A78E1745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4" name="Image 23">
            <a:extLst>
              <a:ext uri="{FF2B5EF4-FFF2-40B4-BE49-F238E27FC236}">
                <a16:creationId xmlns:a16="http://schemas.microsoft.com/office/drawing/2014/main" id="{73A0B72D-7051-AE05-5204-2F70ECB6BDD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DBF487FD-FCF0-66C0-6B35-96F1B4205BA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16F181D3-8869-8033-3551-06B685DDD0B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FCB87EC4-8CD0-C1EF-9B46-5EB399E83E61}"/>
              </a:ext>
            </a:extLst>
          </p:cNvPr>
          <p:cNvPicPr>
            <a:picLocks noChangeAspect="1"/>
          </p:cNvPicPr>
          <p:nvPr/>
        </p:nvPicPr>
        <p:blipFill>
          <a:blip r:embed="rId7"/>
          <a:stretch>
            <a:fillRect/>
          </a:stretch>
        </p:blipFill>
        <p:spPr>
          <a:xfrm>
            <a:off x="383864" y="2360165"/>
            <a:ext cx="8338862" cy="3498362"/>
          </a:xfrm>
          <a:prstGeom prst="rect">
            <a:avLst/>
          </a:prstGeom>
        </p:spPr>
      </p:pic>
    </p:spTree>
    <p:extLst>
      <p:ext uri="{BB962C8B-B14F-4D97-AF65-F5344CB8AC3E}">
        <p14:creationId xmlns:p14="http://schemas.microsoft.com/office/powerpoint/2010/main" val="14817802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DF619-3C86-00A4-4210-4C9B16A1BA6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3B01E5F-F92F-80C7-4F3B-0E77EA1836A6}"/>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سنعيد الاستماع للنص. انتبهوا لتتمكنوا من إتمام الفقرة التالية.</a:t>
            </a:r>
          </a:p>
        </p:txBody>
      </p:sp>
      <p:sp>
        <p:nvSpPr>
          <p:cNvPr id="2" name="Rectangle 1">
            <a:extLst>
              <a:ext uri="{FF2B5EF4-FFF2-40B4-BE49-F238E27FC236}">
                <a16:creationId xmlns:a16="http://schemas.microsoft.com/office/drawing/2014/main" id="{5F4A33FD-95B7-0D4F-6B22-85B469B3ADC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62C23B97-9212-1979-FB8B-7B6F578C008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5A03515D-1CAC-97DA-6D0B-F35E00A01C0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0A979771-06E9-7EFC-1F78-4E8E1FF5195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D7591D38-36D6-85F7-B0E3-888B8F40C15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436219B3-C116-7E0D-F159-1A0E032A7FB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F0A2C234-9DA4-47F2-EDD4-01299561C9B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D9D6DB6E-D481-0583-0A24-2D75EF6AFC2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233BFA35-EAF7-B3E6-B810-2EA1FBD1330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DF1867A8-A675-ADD7-91D5-25E6AD4F5CC3}"/>
              </a:ext>
            </a:extLst>
          </p:cNvPr>
          <p:cNvPicPr>
            <a:picLocks noChangeAspect="1"/>
          </p:cNvPicPr>
          <p:nvPr/>
        </p:nvPicPr>
        <p:blipFill>
          <a:blip r:embed="rId7"/>
          <a:stretch>
            <a:fillRect/>
          </a:stretch>
        </p:blipFill>
        <p:spPr>
          <a:xfrm>
            <a:off x="383864" y="2360165"/>
            <a:ext cx="8338862" cy="3498362"/>
          </a:xfrm>
          <a:prstGeom prst="rect">
            <a:avLst/>
          </a:prstGeom>
        </p:spPr>
      </p:pic>
    </p:spTree>
    <p:extLst>
      <p:ext uri="{BB962C8B-B14F-4D97-AF65-F5344CB8AC3E}">
        <p14:creationId xmlns:p14="http://schemas.microsoft.com/office/powerpoint/2010/main" val="2189419852"/>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19630-D5E4-B6C1-D51B-4AA6118FA15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CE6324D-7E3E-5220-05B2-53A78C847E42}"/>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استمعوا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ج</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يدا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شريط الفيديو</a:t>
            </a:r>
          </a:p>
        </p:txBody>
      </p:sp>
      <p:grpSp>
        <p:nvGrpSpPr>
          <p:cNvPr id="9" name="Groupe 8">
            <a:extLst>
              <a:ext uri="{FF2B5EF4-FFF2-40B4-BE49-F238E27FC236}">
                <a16:creationId xmlns:a16="http://schemas.microsoft.com/office/drawing/2014/main" id="{22CE99E7-4C82-4E56-02DD-3B39BCCAB668}"/>
              </a:ext>
            </a:extLst>
          </p:cNvPr>
          <p:cNvGrpSpPr/>
          <p:nvPr/>
        </p:nvGrpSpPr>
        <p:grpSpPr>
          <a:xfrm>
            <a:off x="466078" y="65319"/>
            <a:ext cx="7399757" cy="389278"/>
            <a:chOff x="845756" y="24558"/>
            <a:chExt cx="7399757" cy="389278"/>
          </a:xfrm>
        </p:grpSpPr>
        <p:grpSp>
          <p:nvGrpSpPr>
            <p:cNvPr id="11" name="Groupe 10">
              <a:extLst>
                <a:ext uri="{FF2B5EF4-FFF2-40B4-BE49-F238E27FC236}">
                  <a16:creationId xmlns:a16="http://schemas.microsoft.com/office/drawing/2014/main" id="{4BB1E2B8-3217-5437-F31D-A968B8F710B9}"/>
                </a:ext>
              </a:extLst>
            </p:cNvPr>
            <p:cNvGrpSpPr/>
            <p:nvPr/>
          </p:nvGrpSpPr>
          <p:grpSpPr>
            <a:xfrm>
              <a:off x="2786450" y="24558"/>
              <a:ext cx="5459063" cy="389278"/>
              <a:chOff x="3710030" y="-55844"/>
              <a:chExt cx="5459063" cy="389278"/>
            </a:xfrm>
          </p:grpSpPr>
          <p:sp>
            <p:nvSpPr>
              <p:cNvPr id="21" name="Rectangle : coins arrondis 20">
                <a:extLst>
                  <a:ext uri="{FF2B5EF4-FFF2-40B4-BE49-F238E27FC236}">
                    <a16:creationId xmlns:a16="http://schemas.microsoft.com/office/drawing/2014/main" id="{4454FFD7-DAB8-BA20-3CF8-D71FD41701A8}"/>
                  </a:ext>
                </a:extLst>
              </p:cNvPr>
              <p:cNvSpPr/>
              <p:nvPr/>
            </p:nvSpPr>
            <p:spPr>
              <a:xfrm>
                <a:off x="7468587" y="-51453"/>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546A">
                        <a:lumMod val="60000"/>
                        <a:lumOff val="40000"/>
                      </a:srgbClr>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a:t>
                </a:r>
                <a:r>
                  <a:rPr kumimoji="0" lang="ar-MA" sz="2400" b="1" i="0" u="none" strike="noStrike" kern="1200" cap="none" spc="0" normalizeH="0" baseline="0" noProof="0" dirty="0">
                    <a:ln>
                      <a:noFill/>
                    </a:ln>
                    <a:solidFill>
                      <a:srgbClr val="44546A">
                        <a:lumMod val="60000"/>
                        <a:lumOff val="40000"/>
                      </a:srgbClr>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اعتيادي</a:t>
                </a:r>
              </a:p>
            </p:txBody>
          </p:sp>
          <p:sp>
            <p:nvSpPr>
              <p:cNvPr id="22" name="Rectangle : coins arrondis 21">
                <a:extLst>
                  <a:ext uri="{FF2B5EF4-FFF2-40B4-BE49-F238E27FC236}">
                    <a16:creationId xmlns:a16="http://schemas.microsoft.com/office/drawing/2014/main" id="{B4BB435F-32D4-F8C6-ED93-C28B51A2AFF9}"/>
                  </a:ext>
                </a:extLst>
              </p:cNvPr>
              <p:cNvSpPr/>
              <p:nvPr/>
            </p:nvSpPr>
            <p:spPr>
              <a:xfrm>
                <a:off x="3710030" y="-55844"/>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p>
            </p:txBody>
          </p:sp>
        </p:grpSp>
        <p:sp>
          <p:nvSpPr>
            <p:cNvPr id="12" name="Rectangle 11">
              <a:extLst>
                <a:ext uri="{FF2B5EF4-FFF2-40B4-BE49-F238E27FC236}">
                  <a16:creationId xmlns:a16="http://schemas.microsoft.com/office/drawing/2014/main" id="{747F1993-D4C3-200F-0E1F-D46319EBC83C}"/>
                </a:ext>
              </a:extLst>
            </p:cNvPr>
            <p:cNvSpPr>
              <a:spLocks/>
            </p:cNvSpPr>
            <p:nvPr/>
          </p:nvSpPr>
          <p:spPr>
            <a:xfrm>
              <a:off x="4786402" y="8413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p>
          </p:txBody>
        </p:sp>
        <p:sp>
          <p:nvSpPr>
            <p:cNvPr id="20" name="Rectangle 19">
              <a:extLst>
                <a:ext uri="{FF2B5EF4-FFF2-40B4-BE49-F238E27FC236}">
                  <a16:creationId xmlns:a16="http://schemas.microsoft.com/office/drawing/2014/main" id="{FD71C8D1-D198-A374-7F46-B41F3A967D9C}"/>
                </a:ext>
              </a:extLst>
            </p:cNvPr>
            <p:cNvSpPr>
              <a:spLocks/>
            </p:cNvSpPr>
            <p:nvPr/>
          </p:nvSpPr>
          <p:spPr>
            <a:xfrm>
              <a:off x="845756" y="10849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grpSp>
      <p:grpSp>
        <p:nvGrpSpPr>
          <p:cNvPr id="23" name="Groupe 22">
            <a:extLst>
              <a:ext uri="{FF2B5EF4-FFF2-40B4-BE49-F238E27FC236}">
                <a16:creationId xmlns:a16="http://schemas.microsoft.com/office/drawing/2014/main" id="{F06880D6-8C2A-8554-C75D-3E5D50BA35F8}"/>
              </a:ext>
            </a:extLst>
          </p:cNvPr>
          <p:cNvGrpSpPr/>
          <p:nvPr/>
        </p:nvGrpSpPr>
        <p:grpSpPr>
          <a:xfrm>
            <a:off x="2039761" y="136738"/>
            <a:ext cx="6108491" cy="309631"/>
            <a:chOff x="2039761" y="136738"/>
            <a:chExt cx="6108491" cy="309631"/>
          </a:xfrm>
        </p:grpSpPr>
        <p:pic>
          <p:nvPicPr>
            <p:cNvPr id="24" name="Image 23">
              <a:extLst>
                <a:ext uri="{FF2B5EF4-FFF2-40B4-BE49-F238E27FC236}">
                  <a16:creationId xmlns:a16="http://schemas.microsoft.com/office/drawing/2014/main" id="{AD3AE7BC-CD14-8B53-51D6-1B470F2B716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65814" y="150492"/>
              <a:ext cx="278069" cy="278069"/>
            </a:xfrm>
            <a:prstGeom prst="rect">
              <a:avLst/>
            </a:prstGeom>
            <a:ln>
              <a:noFill/>
            </a:ln>
          </p:spPr>
        </p:pic>
        <p:pic>
          <p:nvPicPr>
            <p:cNvPr id="25" name="Image 24">
              <a:extLst>
                <a:ext uri="{FF2B5EF4-FFF2-40B4-BE49-F238E27FC236}">
                  <a16:creationId xmlns:a16="http://schemas.microsoft.com/office/drawing/2014/main" id="{C8C4F407-319C-34C6-B27C-DDEE9F97945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26" name="Image 25">
              <a:extLst>
                <a:ext uri="{FF2B5EF4-FFF2-40B4-BE49-F238E27FC236}">
                  <a16:creationId xmlns:a16="http://schemas.microsoft.com/office/drawing/2014/main" id="{9A04B470-DF13-13DB-1B15-CC177409457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5887260" y="136738"/>
              <a:ext cx="278069" cy="278069"/>
            </a:xfrm>
            <a:prstGeom prst="rect">
              <a:avLst/>
            </a:prstGeom>
            <a:ln>
              <a:noFill/>
            </a:ln>
          </p:spPr>
        </p:pic>
        <p:pic>
          <p:nvPicPr>
            <p:cNvPr id="27" name="Image 26">
              <a:extLst>
                <a:ext uri="{FF2B5EF4-FFF2-40B4-BE49-F238E27FC236}">
                  <a16:creationId xmlns:a16="http://schemas.microsoft.com/office/drawing/2014/main" id="{AD9132B9-0089-1F2A-0C38-9D4A46307715}"/>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039761" y="168300"/>
              <a:ext cx="278069" cy="278069"/>
            </a:xfrm>
            <a:prstGeom prst="rect">
              <a:avLst/>
            </a:prstGeom>
            <a:ln>
              <a:noFill/>
            </a:ln>
          </p:spPr>
        </p:pic>
      </p:grpSp>
      <p:pic>
        <p:nvPicPr>
          <p:cNvPr id="13" name="Espace réservé pour une image  12">
            <a:extLst>
              <a:ext uri="{FF2B5EF4-FFF2-40B4-BE49-F238E27FC236}">
                <a16:creationId xmlns:a16="http://schemas.microsoft.com/office/drawing/2014/main" id="{E693D924-0E63-3F21-5567-6C345A2036D3}"/>
              </a:ext>
            </a:extLst>
          </p:cNvPr>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a:stretch>
            <a:fillRect/>
          </a:stretch>
        </p:blipFill>
        <p:spPr/>
      </p:pic>
      <p:pic>
        <p:nvPicPr>
          <p:cNvPr id="2" name="FINALE حينَما يَتَكَلَّمُ الصًّمْتُ DONE">
            <a:hlinkClick r:id="" action="ppaction://media"/>
            <a:extLst>
              <a:ext uri="{FF2B5EF4-FFF2-40B4-BE49-F238E27FC236}">
                <a16:creationId xmlns:a16="http://schemas.microsoft.com/office/drawing/2014/main" id="{7468BC6D-0241-F66E-3A5A-9130ED1E1914}"/>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450225" y="1911439"/>
            <a:ext cx="8243549" cy="4636996"/>
          </a:xfrm>
          <a:prstGeom prst="rect">
            <a:avLst/>
          </a:prstGeom>
        </p:spPr>
      </p:pic>
    </p:spTree>
    <p:extLst>
      <p:ext uri="{BB962C8B-B14F-4D97-AF65-F5344CB8AC3E}">
        <p14:creationId xmlns:p14="http://schemas.microsoft.com/office/powerpoint/2010/main" val="15954476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46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A5B30-9C79-20BC-B570-A53406FD1FB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0EB762C-B865-FA0E-8428-2938D0CA24D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 </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p:txBody>
      </p:sp>
      <p:pic>
        <p:nvPicPr>
          <p:cNvPr id="13" name="Espace réservé pour une image  12">
            <a:extLst>
              <a:ext uri="{FF2B5EF4-FFF2-40B4-BE49-F238E27FC236}">
                <a16:creationId xmlns:a16="http://schemas.microsoft.com/office/drawing/2014/main" id="{F50721A6-121A-E4B8-4C00-8C53169F305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7" name="Rectangle 6">
            <a:extLst>
              <a:ext uri="{FF2B5EF4-FFF2-40B4-BE49-F238E27FC236}">
                <a16:creationId xmlns:a16="http://schemas.microsoft.com/office/drawing/2014/main" id="{ECA4BDF9-E079-742E-FFC8-C7F685A1B90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816F7E6C-E79A-D750-987B-8C793A22277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E8B968E1-F460-C339-9E56-DE15C55D07C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2" name="Google Shape;1246;p5">
            <a:extLst>
              <a:ext uri="{FF2B5EF4-FFF2-40B4-BE49-F238E27FC236}">
                <a16:creationId xmlns:a16="http://schemas.microsoft.com/office/drawing/2014/main" id="{A937F423-A002-FA1B-0189-9ADA618F7698}"/>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E1361594-E3FB-1D92-406D-7772F052171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B0D25869-C055-FA8C-C852-7EE66BD99E3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C31D1343-A4BF-FE03-8B43-345C930D1F7B}"/>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992569AA-EC59-B383-25D1-8F8AA069FF1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4" name="Image 3">
            <a:extLst>
              <a:ext uri="{FF2B5EF4-FFF2-40B4-BE49-F238E27FC236}">
                <a16:creationId xmlns:a16="http://schemas.microsoft.com/office/drawing/2014/main" id="{0B7D7230-BAAD-59FB-D0D4-89CC50A2C9C9}"/>
              </a:ext>
            </a:extLst>
          </p:cNvPr>
          <p:cNvPicPr>
            <a:picLocks noChangeAspect="1"/>
          </p:cNvPicPr>
          <p:nvPr/>
        </p:nvPicPr>
        <p:blipFill>
          <a:blip r:embed="rId7"/>
          <a:stretch>
            <a:fillRect/>
          </a:stretch>
        </p:blipFill>
        <p:spPr>
          <a:xfrm>
            <a:off x="383864" y="2360165"/>
            <a:ext cx="8338862" cy="3498362"/>
          </a:xfrm>
          <a:prstGeom prst="rect">
            <a:avLst/>
          </a:prstGeom>
        </p:spPr>
      </p:pic>
    </p:spTree>
    <p:extLst>
      <p:ext uri="{BB962C8B-B14F-4D97-AF65-F5344CB8AC3E}">
        <p14:creationId xmlns:p14="http://schemas.microsoft.com/office/powerpoint/2010/main" val="44724409"/>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2B30C-0665-C0A5-1574-3D55DC29280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0FEC7F3-EE27-BDD1-810F-6B9F2A493390}"/>
              </a:ext>
            </a:extLst>
          </p:cNvPr>
          <p:cNvSpPr>
            <a:spLocks noGrp="1"/>
          </p:cNvSpPr>
          <p:nvPr>
            <p:ph type="title"/>
          </p:nvPr>
        </p:nvSpPr>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لنصحح.</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نشاط تفاعلي مع المتعلمين </a:t>
            </a: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p:txBody>
      </p:sp>
      <p:sp>
        <p:nvSpPr>
          <p:cNvPr id="7" name="Rectangle 6">
            <a:extLst>
              <a:ext uri="{FF2B5EF4-FFF2-40B4-BE49-F238E27FC236}">
                <a16:creationId xmlns:a16="http://schemas.microsoft.com/office/drawing/2014/main" id="{DAA6B35A-1809-0227-1246-2AB57831A21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853D3147-2A2D-20E7-8782-A492B54D5F3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EFD91161-0985-FE1C-1D61-B571010FFDD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6AC276F4-DE8B-18BA-4EEE-64F0189DB7F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9AF419E9-7C6A-EC78-A75F-DFD9DDFE77B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A32FF302-CB46-4CD2-5FA1-52CBE81E95B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30526345-5578-1AB6-98CE-29BD9A6E975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CD0F1524-7DAF-5523-8F0E-1077C2B415A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77AE5F70-FEA1-B671-D4DC-7C077FF1EC0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3497C151-03A2-DC27-884B-4EDC3B933D36}"/>
              </a:ext>
            </a:extLst>
          </p:cNvPr>
          <p:cNvPicPr>
            <a:picLocks noChangeAspect="1"/>
          </p:cNvPicPr>
          <p:nvPr/>
        </p:nvPicPr>
        <p:blipFill>
          <a:blip r:embed="rId7"/>
          <a:stretch>
            <a:fillRect/>
          </a:stretch>
        </p:blipFill>
        <p:spPr>
          <a:xfrm>
            <a:off x="383864" y="2360165"/>
            <a:ext cx="8338862" cy="3498362"/>
          </a:xfrm>
          <a:prstGeom prst="rect">
            <a:avLst/>
          </a:prstGeom>
        </p:spPr>
      </p:pic>
    </p:spTree>
    <p:extLst>
      <p:ext uri="{BB962C8B-B14F-4D97-AF65-F5344CB8AC3E}">
        <p14:creationId xmlns:p14="http://schemas.microsoft.com/office/powerpoint/2010/main" val="1651695155"/>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9943B-DBD0-83E2-B981-AA948709B1A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96AA16B-FAE6-1333-678E-62C2845F3D2C}"/>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 من يقرأ؟</a:t>
            </a:r>
          </a:p>
        </p:txBody>
      </p:sp>
      <p:sp>
        <p:nvSpPr>
          <p:cNvPr id="24" name="Rectangle 23">
            <a:extLst>
              <a:ext uri="{FF2B5EF4-FFF2-40B4-BE49-F238E27FC236}">
                <a16:creationId xmlns:a16="http://schemas.microsoft.com/office/drawing/2014/main" id="{C56C095A-B788-5613-ADC8-B5D38A364B7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9A89B3B6-C771-ED45-AE0C-59345E8CF75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26" name="Rectangle 25">
            <a:extLst>
              <a:ext uri="{FF2B5EF4-FFF2-40B4-BE49-F238E27FC236}">
                <a16:creationId xmlns:a16="http://schemas.microsoft.com/office/drawing/2014/main" id="{C919C9A9-2F51-4CB8-F32E-C136EFB2399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28" name="Google Shape;1246;p5">
            <a:extLst>
              <a:ext uri="{FF2B5EF4-FFF2-40B4-BE49-F238E27FC236}">
                <a16:creationId xmlns:a16="http://schemas.microsoft.com/office/drawing/2014/main" id="{7C1E4173-5CA9-514F-13CD-3C36A1120FE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9" name="Image 28">
            <a:extLst>
              <a:ext uri="{FF2B5EF4-FFF2-40B4-BE49-F238E27FC236}">
                <a16:creationId xmlns:a16="http://schemas.microsoft.com/office/drawing/2014/main" id="{AB93DC47-7551-A919-687B-3C0B781EF14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0" name="Image 29">
            <a:extLst>
              <a:ext uri="{FF2B5EF4-FFF2-40B4-BE49-F238E27FC236}">
                <a16:creationId xmlns:a16="http://schemas.microsoft.com/office/drawing/2014/main" id="{4FAD37F8-9B1F-FC02-658E-948A506BC86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31" name="Image 30">
            <a:extLst>
              <a:ext uri="{FF2B5EF4-FFF2-40B4-BE49-F238E27FC236}">
                <a16:creationId xmlns:a16="http://schemas.microsoft.com/office/drawing/2014/main" id="{E53F9CBC-694D-BF02-A46A-16DBBCDE820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B90D727E-FA45-1FE9-86E5-F9D769D2E1B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8212E5C7-A8A6-9DAD-CFC8-9D456EF78ED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4" name="ZoneTexte 13">
            <a:extLst>
              <a:ext uri="{FF2B5EF4-FFF2-40B4-BE49-F238E27FC236}">
                <a16:creationId xmlns:a16="http://schemas.microsoft.com/office/drawing/2014/main" id="{F148DA5F-4113-C7A8-7B48-A68FA182E057}"/>
              </a:ext>
            </a:extLst>
          </p:cNvPr>
          <p:cNvSpPr txBox="1"/>
          <p:nvPr/>
        </p:nvSpPr>
        <p:spPr>
          <a:xfrm>
            <a:off x="414327" y="1894731"/>
            <a:ext cx="8358323" cy="4811226"/>
          </a:xfrm>
          <a:prstGeom prst="roundRect">
            <a:avLst>
              <a:gd name="adj" fmla="val 4970"/>
            </a:avLst>
          </a:prstGeom>
          <a:noFill/>
          <a:ln w="12700" cap="flat" cmpd="sng" algn="ctr">
            <a:noFill/>
            <a:prstDash val="solid"/>
            <a:miter lim="800000"/>
          </a:ln>
          <a:effectLst/>
        </p:spPr>
        <p:txBody>
          <a:bodyPr wrap="square" rtlCol="0">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نَشَأَ فَنُّ </a:t>
            </a:r>
            <a:r>
              <a:rPr kumimoji="0" lang="ar-MA" sz="4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3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لْميمِ</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مُنْذُ زَمَنٍ بَعيدٍ، وَعْياً مِنَ </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لْإِنْسانِ </a:t>
            </a:r>
            <a:r>
              <a:rPr kumimoji="0" lang="ar-MA" sz="38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بِـ</a:t>
            </a:r>
            <a:r>
              <a:rPr kumimoji="0" lang="ar-MA" sz="40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38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لدَّوْرِ</a:t>
            </a:r>
            <a:r>
              <a:rPr kumimoji="0" lang="fr-FR"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38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ﭐلْأساسِيِّ</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6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لَّذي يَلْعَبُهُ </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لْجَسَدُ في إيصالِ </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لرَّسائلِ، إِلى جانِبِ </a:t>
            </a:r>
            <a:r>
              <a:rPr lang="ar-MA" sz="38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ﭐللُّغَةِ</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38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ﭐلْمَنْطوقَةِ</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يَرْتَكِزُ فَنُّ </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لْميمِ عَلى عُنْصُرَيِ </a:t>
            </a:r>
            <a:r>
              <a:rPr lang="ar-MA" sz="38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ﭐلْحَرَكَةِ</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38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وَﭐلْإِشارَةِ</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وَهُوَ فَنٌّ </a:t>
            </a:r>
            <a:r>
              <a:rPr lang="ar-MA" sz="38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إيحائِيٌّ</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مِثْلهُ مِثْل باقي </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لْفُنونِ </a:t>
            </a:r>
            <a:r>
              <a:rPr lang="ar-MA" sz="38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ﭐلْجَميلَةِ</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وَيُؤَدّى مِنْ قِبَلِ </a:t>
            </a:r>
            <a:r>
              <a:rPr lang="ar-MA" sz="38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فَنّانٍ</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38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واحِدٍ</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أَوْ أَكْثَرَ، بِغَرَضِ </a:t>
            </a:r>
            <a:r>
              <a:rPr lang="ar-MA" sz="38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ﭐلتَّعْبيرِ</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عَنِ </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لْأَفْكارِ وَ</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لْمَشاعِرِ وَ</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لْآراءِ، عَنْ طَريقِ </a:t>
            </a:r>
            <a:r>
              <a:rPr lang="ar-MA" sz="38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حَرَكاتِ</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لْجِسْمِ فَقَطْ.</a:t>
            </a:r>
            <a:endParaRPr kumimoji="0" lang="fr-FR" sz="3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998670835"/>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044E9-CBAF-9487-C538-4A4D07A7299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F208970-7378-AAF3-01EE-E40241D6677B}"/>
              </a:ext>
            </a:extLst>
          </p:cNvPr>
          <p:cNvSpPr>
            <a:spLocks noGrp="1"/>
          </p:cNvSpPr>
          <p:nvPr>
            <p:ph type="title"/>
          </p:nvPr>
        </p:nvSpPr>
        <p:spPr/>
        <p:txBody>
          <a:bodyPr>
            <a:no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 ستستثمرون ما تعلمتم لأخذ الكلمة والتحدث.  من يقرأ الوضعية.</a:t>
            </a:r>
            <a:endParaRPr lang="ar-MA" sz="28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AE3A3D84-9766-B33B-B14C-D2AF42F6789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ED1F7BDB-F7EF-A433-A984-614981BA002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94135F22-3057-3DA4-3190-14E2A93670F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E95689E9-B99B-D4D5-EE98-F6A3AAA8E26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4AF4CD3E-1888-FE90-4BC4-A4F5E1345D8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1C0AC976-0FD1-F07F-CB74-51B5836EEFA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F5C58B87-00FC-BE78-4158-F528F1866404}"/>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AAAB7722-7560-048F-AD4E-08A75C4D7B9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4" name="Espace réservé pour une image  13">
            <a:extLst>
              <a:ext uri="{FF2B5EF4-FFF2-40B4-BE49-F238E27FC236}">
                <a16:creationId xmlns:a16="http://schemas.microsoft.com/office/drawing/2014/main" id="{62DF33DA-7CDF-5903-CB0A-103EEC1020F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CD885957-904D-5560-C644-9BAC0126A07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848244" y="2983833"/>
            <a:ext cx="7753638" cy="1395662"/>
          </a:xfrm>
          <a:prstGeom prst="rect">
            <a:avLst/>
          </a:prstGeom>
        </p:spPr>
      </p:pic>
    </p:spTree>
    <p:extLst>
      <p:ext uri="{BB962C8B-B14F-4D97-AF65-F5344CB8AC3E}">
        <p14:creationId xmlns:p14="http://schemas.microsoft.com/office/powerpoint/2010/main" val="2170682750"/>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CBDAD-17C2-F49C-4A38-B63AC026A55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13A0948-30E0-90A0-1CE7-8950C137914B}"/>
              </a:ext>
            </a:extLst>
          </p:cNvPr>
          <p:cNvSpPr>
            <a:spLocks noGrp="1"/>
          </p:cNvSpPr>
          <p:nvPr>
            <p:ph type="title"/>
          </p:nvPr>
        </p:nvSpPr>
        <p:spPr/>
        <p:txBody>
          <a:bodyPr>
            <a:no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إليكم هذا النموذج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من يقرأ؟</a:t>
            </a:r>
            <a:endParaRPr lang="ar-MA" sz="28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76217050-6786-DBF7-E6B8-231AC2A61CE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A4143507-FBE6-1655-D383-BC6B50338CF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14DFC8FB-22CB-3C51-C4EC-9A61FE0A87F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E151044C-0618-2B4F-2272-C91C5E37508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97E06716-FC6A-92FE-0001-6F8108D93BB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02A348E7-BC09-9F65-61D8-C88034BBBEE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A2209A21-995D-DF2A-1877-D2B8F990C311}"/>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291CAB9E-EF90-EB66-584B-4979F4B2A45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13">
            <a:extLst>
              <a:ext uri="{FF2B5EF4-FFF2-40B4-BE49-F238E27FC236}">
                <a16:creationId xmlns:a16="http://schemas.microsoft.com/office/drawing/2014/main" id="{618867BE-5009-49A2-1F31-E66B1F55DDA5}"/>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4" name="ZoneTexte 13">
            <a:extLst>
              <a:ext uri="{FF2B5EF4-FFF2-40B4-BE49-F238E27FC236}">
                <a16:creationId xmlns:a16="http://schemas.microsoft.com/office/drawing/2014/main" id="{C3B6EDAC-D060-195C-2417-B4F0B203051B}"/>
              </a:ext>
            </a:extLst>
          </p:cNvPr>
          <p:cNvSpPr txBox="1"/>
          <p:nvPr/>
        </p:nvSpPr>
        <p:spPr>
          <a:xfrm>
            <a:off x="431634" y="1900282"/>
            <a:ext cx="8393279" cy="4462760"/>
          </a:xfrm>
          <a:prstGeom prst="rect">
            <a:avLst/>
          </a:prstGeom>
          <a:noFill/>
        </p:spPr>
        <p:txBody>
          <a:bodyPr wrap="square">
            <a:spAutoFit/>
          </a:bodyPr>
          <a:lstStyle/>
          <a:p>
            <a:pPr algn="just" rtl="1">
              <a:lnSpc>
                <a:spcPct val="150000"/>
              </a:lnSpc>
              <a:buNone/>
            </a:pPr>
            <a:r>
              <a:rPr lang="ar-MA" sz="3200" b="1" dirty="0">
                <a:solidFill>
                  <a:srgbClr val="424D7C"/>
                </a:solidFill>
                <a:latin typeface="Microsoft Uighur" panose="02000000000000000000" pitchFamily="2" charset="-78"/>
                <a:cs typeface="Microsoft Uighur" panose="02000000000000000000" pitchFamily="2" charset="-78"/>
              </a:rPr>
              <a:t>أُحِبُّ ﭐلرَّسْمَ كَثيراً لِأَنَّهُ يُساعِدُني عَلى </a:t>
            </a:r>
            <a:r>
              <a:rPr lang="ar-MA" sz="3200" b="1" dirty="0" err="1">
                <a:solidFill>
                  <a:srgbClr val="424D7C"/>
                </a:solidFill>
                <a:latin typeface="Microsoft Uighur" panose="02000000000000000000" pitchFamily="2" charset="-78"/>
                <a:cs typeface="Microsoft Uighur" panose="02000000000000000000" pitchFamily="2" charset="-78"/>
              </a:rPr>
              <a:t>ﭐلتَّعْبيرِ</a:t>
            </a:r>
            <a:r>
              <a:rPr lang="ar-MA" sz="3200" b="1" dirty="0">
                <a:solidFill>
                  <a:srgbClr val="424D7C"/>
                </a:solidFill>
                <a:latin typeface="Microsoft Uighur" panose="02000000000000000000" pitchFamily="2" charset="-78"/>
                <a:cs typeface="Microsoft Uighur" panose="02000000000000000000" pitchFamily="2" charset="-78"/>
              </a:rPr>
              <a:t> عَنْ مَشاعِري  بِطَريقَةٍ جَميلَةٍ. عِنْدَما أُمْسِكُ </a:t>
            </a:r>
            <a:r>
              <a:rPr lang="ar-MA" sz="3200" b="1" dirty="0" err="1">
                <a:solidFill>
                  <a:srgbClr val="424D7C"/>
                </a:solidFill>
                <a:latin typeface="Microsoft Uighur" panose="02000000000000000000" pitchFamily="2" charset="-78"/>
                <a:cs typeface="Microsoft Uighur" panose="02000000000000000000" pitchFamily="2" charset="-78"/>
              </a:rPr>
              <a:t>ﭐلْقَلَمَ</a:t>
            </a:r>
            <a:r>
              <a:rPr lang="ar-MA" sz="3200" b="1" dirty="0">
                <a:solidFill>
                  <a:srgbClr val="424D7C"/>
                </a:solidFill>
                <a:latin typeface="Microsoft Uighur" panose="02000000000000000000" pitchFamily="2" charset="-78"/>
                <a:cs typeface="Microsoft Uighur" panose="02000000000000000000" pitchFamily="2" charset="-78"/>
              </a:rPr>
              <a:t> </a:t>
            </a:r>
            <a:r>
              <a:rPr lang="ar-MA" sz="3200" b="1" dirty="0" err="1">
                <a:solidFill>
                  <a:srgbClr val="424D7C"/>
                </a:solidFill>
                <a:latin typeface="Microsoft Uighur" panose="02000000000000000000" pitchFamily="2" charset="-78"/>
                <a:cs typeface="Microsoft Uighur" panose="02000000000000000000" pitchFamily="2" charset="-78"/>
              </a:rPr>
              <a:t>ﭐلْمُلَوَّنَ</a:t>
            </a:r>
            <a:r>
              <a:rPr lang="ar-MA" sz="3200" b="1" dirty="0">
                <a:solidFill>
                  <a:srgbClr val="424D7C"/>
                </a:solidFill>
                <a:latin typeface="Microsoft Uighur" panose="02000000000000000000" pitchFamily="2" charset="-78"/>
                <a:cs typeface="Microsoft Uighur" panose="02000000000000000000" pitchFamily="2" charset="-78"/>
              </a:rPr>
              <a:t>، أَشْعُرُ بِـﭐلسَّعادَةِ </a:t>
            </a:r>
            <a:r>
              <a:rPr lang="ar-MA" sz="3200" b="1" dirty="0" err="1">
                <a:solidFill>
                  <a:srgbClr val="424D7C"/>
                </a:solidFill>
                <a:latin typeface="Microsoft Uighur" panose="02000000000000000000" pitchFamily="2" charset="-78"/>
                <a:cs typeface="Microsoft Uighur" panose="02000000000000000000" pitchFamily="2" charset="-78"/>
              </a:rPr>
              <a:t>ﭐلْغامِرَةِ</a:t>
            </a:r>
            <a:r>
              <a:rPr lang="ar-MA" sz="3200" b="1" dirty="0">
                <a:solidFill>
                  <a:srgbClr val="424D7C"/>
                </a:solidFill>
                <a:latin typeface="Microsoft Uighur" panose="02000000000000000000" pitchFamily="2" charset="-78"/>
                <a:cs typeface="Microsoft Uighur" panose="02000000000000000000" pitchFamily="2" charset="-78"/>
              </a:rPr>
              <a:t> وَأَرْسُمُ مُبْتَسِماً. أَرْسُمُ </a:t>
            </a:r>
            <a:r>
              <a:rPr lang="ar-MA" sz="3200" b="1" dirty="0" err="1">
                <a:solidFill>
                  <a:srgbClr val="424D7C"/>
                </a:solidFill>
                <a:latin typeface="Microsoft Uighur" panose="02000000000000000000" pitchFamily="2" charset="-78"/>
                <a:cs typeface="Microsoft Uighur" panose="02000000000000000000" pitchFamily="2" charset="-78"/>
              </a:rPr>
              <a:t>ﭐلْأَزْهارَ</a:t>
            </a:r>
            <a:r>
              <a:rPr lang="ar-MA" sz="3200" b="1" dirty="0">
                <a:solidFill>
                  <a:srgbClr val="424D7C"/>
                </a:solidFill>
                <a:latin typeface="Microsoft Uighur" panose="02000000000000000000" pitchFamily="2" charset="-78"/>
                <a:cs typeface="Microsoft Uighur" panose="02000000000000000000" pitchFamily="2" charset="-78"/>
              </a:rPr>
              <a:t> </a:t>
            </a:r>
            <a:r>
              <a:rPr lang="ar-MA" sz="3200" b="1" dirty="0" err="1">
                <a:solidFill>
                  <a:srgbClr val="424D7C"/>
                </a:solidFill>
                <a:latin typeface="Microsoft Uighur" panose="02000000000000000000" pitchFamily="2" charset="-78"/>
                <a:cs typeface="Microsoft Uighur" panose="02000000000000000000" pitchFamily="2" charset="-78"/>
              </a:rPr>
              <a:t>ﭐلْجَميلَةَ</a:t>
            </a:r>
            <a:r>
              <a:rPr lang="ar-MA" sz="3200" b="1" dirty="0">
                <a:solidFill>
                  <a:srgbClr val="424D7C"/>
                </a:solidFill>
                <a:latin typeface="Microsoft Uighur" panose="02000000000000000000" pitchFamily="2" charset="-78"/>
                <a:cs typeface="Microsoft Uighur" panose="02000000000000000000" pitchFamily="2" charset="-78"/>
              </a:rPr>
              <a:t> </a:t>
            </a:r>
            <a:r>
              <a:rPr lang="ar-MA" sz="3200" b="1" dirty="0" err="1">
                <a:solidFill>
                  <a:srgbClr val="424D7C"/>
                </a:solidFill>
                <a:latin typeface="Microsoft Uighur" panose="02000000000000000000" pitchFamily="2" charset="-78"/>
                <a:cs typeface="Microsoft Uighur" panose="02000000000000000000" pitchFamily="2" charset="-78"/>
              </a:rPr>
              <a:t>وَﭐلْأَشْجارَ</a:t>
            </a:r>
            <a:r>
              <a:rPr lang="ar-MA" sz="3200" b="1" dirty="0">
                <a:solidFill>
                  <a:srgbClr val="424D7C"/>
                </a:solidFill>
                <a:latin typeface="Microsoft Uighur" panose="02000000000000000000" pitchFamily="2" charset="-78"/>
                <a:cs typeface="Microsoft Uighur" panose="02000000000000000000" pitchFamily="2" charset="-78"/>
              </a:rPr>
              <a:t> </a:t>
            </a:r>
            <a:r>
              <a:rPr lang="ar-MA" sz="3200" b="1" dirty="0" err="1">
                <a:solidFill>
                  <a:srgbClr val="424D7C"/>
                </a:solidFill>
                <a:latin typeface="Microsoft Uighur" panose="02000000000000000000" pitchFamily="2" charset="-78"/>
                <a:cs typeface="Microsoft Uighur" panose="02000000000000000000" pitchFamily="2" charset="-78"/>
              </a:rPr>
              <a:t>ﭐلْخَضْراءَ</a:t>
            </a:r>
            <a:r>
              <a:rPr lang="ar-MA" sz="3200" b="1" dirty="0">
                <a:solidFill>
                  <a:srgbClr val="424D7C"/>
                </a:solidFill>
                <a:latin typeface="Microsoft Uighur" panose="02000000000000000000" pitchFamily="2" charset="-78"/>
                <a:cs typeface="Microsoft Uighur" panose="02000000000000000000" pitchFamily="2" charset="-78"/>
              </a:rPr>
              <a:t> </a:t>
            </a:r>
            <a:r>
              <a:rPr lang="ar-MA" sz="3200" b="1" dirty="0" err="1">
                <a:solidFill>
                  <a:srgbClr val="424D7C"/>
                </a:solidFill>
                <a:latin typeface="Microsoft Uighur" panose="02000000000000000000" pitchFamily="2" charset="-78"/>
                <a:cs typeface="Microsoft Uighur" panose="02000000000000000000" pitchFamily="2" charset="-78"/>
              </a:rPr>
              <a:t>وَﭐلطُّيورَ</a:t>
            </a:r>
            <a:r>
              <a:rPr lang="ar-MA" sz="3200" b="1" dirty="0">
                <a:solidFill>
                  <a:srgbClr val="424D7C"/>
                </a:solidFill>
                <a:latin typeface="Microsoft Uighur" panose="02000000000000000000" pitchFamily="2" charset="-78"/>
                <a:cs typeface="Microsoft Uighur" panose="02000000000000000000" pitchFamily="2" charset="-78"/>
              </a:rPr>
              <a:t> </a:t>
            </a:r>
            <a:r>
              <a:rPr lang="ar-MA" sz="3200" b="1" dirty="0" err="1">
                <a:solidFill>
                  <a:srgbClr val="424D7C"/>
                </a:solidFill>
                <a:latin typeface="Microsoft Uighur" panose="02000000000000000000" pitchFamily="2" charset="-78"/>
                <a:cs typeface="Microsoft Uighur" panose="02000000000000000000" pitchFamily="2" charset="-78"/>
              </a:rPr>
              <a:t>ﭐلْمُغَرِّدَةَ</a:t>
            </a:r>
            <a:r>
              <a:rPr lang="ar-MA" sz="3200" b="1" dirty="0">
                <a:solidFill>
                  <a:srgbClr val="424D7C"/>
                </a:solidFill>
                <a:latin typeface="Microsoft Uighur" panose="02000000000000000000" pitchFamily="2" charset="-78"/>
                <a:cs typeface="Microsoft Uighur" panose="02000000000000000000" pitchFamily="2" charset="-78"/>
              </a:rPr>
              <a:t> فَرِحاً. أَجْلِسُ في غُرْفَتي </a:t>
            </a:r>
            <a:r>
              <a:rPr lang="ar-MA" sz="3200" b="1" dirty="0" err="1">
                <a:solidFill>
                  <a:srgbClr val="424D7C"/>
                </a:solidFill>
                <a:latin typeface="Microsoft Uighur" panose="02000000000000000000" pitchFamily="2" charset="-78"/>
                <a:cs typeface="Microsoft Uighur" panose="02000000000000000000" pitchFamily="2" charset="-78"/>
              </a:rPr>
              <a:t>ﭐلصَّغيرَةِ</a:t>
            </a:r>
            <a:r>
              <a:rPr lang="ar-MA" sz="3200" b="1" dirty="0">
                <a:solidFill>
                  <a:srgbClr val="424D7C"/>
                </a:solidFill>
                <a:latin typeface="Microsoft Uighur" panose="02000000000000000000" pitchFamily="2" charset="-78"/>
                <a:cs typeface="Microsoft Uighur" panose="02000000000000000000" pitchFamily="2" charset="-78"/>
              </a:rPr>
              <a:t> مُرْتاحاً وَأَرْسُمُ </a:t>
            </a:r>
            <a:r>
              <a:rPr lang="ar-MA" sz="3200" b="1" dirty="0" err="1">
                <a:solidFill>
                  <a:srgbClr val="424D7C"/>
                </a:solidFill>
                <a:latin typeface="Microsoft Uighur" panose="02000000000000000000" pitchFamily="2" charset="-78"/>
                <a:cs typeface="Microsoft Uighur" panose="02000000000000000000" pitchFamily="2" charset="-78"/>
              </a:rPr>
              <a:t>ﭐللَّوْحاتِ</a:t>
            </a:r>
            <a:r>
              <a:rPr lang="ar-MA" sz="3200" b="1" dirty="0">
                <a:solidFill>
                  <a:srgbClr val="424D7C"/>
                </a:solidFill>
                <a:latin typeface="Microsoft Uighur" panose="02000000000000000000" pitchFamily="2" charset="-78"/>
                <a:cs typeface="Microsoft Uighur" panose="02000000000000000000" pitchFamily="2" charset="-78"/>
              </a:rPr>
              <a:t> </a:t>
            </a:r>
            <a:r>
              <a:rPr lang="ar-MA" sz="3200" b="1" dirty="0" err="1">
                <a:solidFill>
                  <a:srgbClr val="424D7C"/>
                </a:solidFill>
                <a:latin typeface="Microsoft Uighur" panose="02000000000000000000" pitchFamily="2" charset="-78"/>
                <a:cs typeface="Microsoft Uighur" panose="02000000000000000000" pitchFamily="2" charset="-78"/>
              </a:rPr>
              <a:t>ﭐلْبَديعَةَ</a:t>
            </a:r>
            <a:r>
              <a:rPr lang="ar-MA" sz="3200" b="1" dirty="0">
                <a:solidFill>
                  <a:srgbClr val="424D7C"/>
                </a:solidFill>
                <a:latin typeface="Microsoft Uighur" panose="02000000000000000000" pitchFamily="2" charset="-78"/>
                <a:cs typeface="Microsoft Uighur" panose="02000000000000000000" pitchFamily="2" charset="-78"/>
              </a:rPr>
              <a:t> بِعِنايَةٍ فائِقَةٍ. أُحِبُّ </a:t>
            </a:r>
            <a:r>
              <a:rPr lang="ar-MA" sz="3200" b="1" dirty="0" err="1">
                <a:solidFill>
                  <a:srgbClr val="424D7C"/>
                </a:solidFill>
                <a:latin typeface="Microsoft Uighur" panose="02000000000000000000" pitchFamily="2" charset="-78"/>
                <a:cs typeface="Microsoft Uighur" panose="02000000000000000000" pitchFamily="2" charset="-78"/>
              </a:rPr>
              <a:t>ﭐلْأَلْوانَ</a:t>
            </a:r>
            <a:r>
              <a:rPr lang="ar-MA" sz="3200" b="1" dirty="0">
                <a:solidFill>
                  <a:srgbClr val="424D7C"/>
                </a:solidFill>
                <a:latin typeface="Microsoft Uighur" panose="02000000000000000000" pitchFamily="2" charset="-78"/>
                <a:cs typeface="Microsoft Uighur" panose="02000000000000000000" pitchFamily="2" charset="-78"/>
              </a:rPr>
              <a:t> </a:t>
            </a:r>
            <a:r>
              <a:rPr lang="ar-MA" sz="3200" b="1" dirty="0" err="1">
                <a:solidFill>
                  <a:srgbClr val="424D7C"/>
                </a:solidFill>
                <a:latin typeface="Microsoft Uighur" panose="02000000000000000000" pitchFamily="2" charset="-78"/>
                <a:cs typeface="Microsoft Uighur" panose="02000000000000000000" pitchFamily="2" charset="-78"/>
              </a:rPr>
              <a:t>ﭐلدّافِئَةَ</a:t>
            </a:r>
            <a:r>
              <a:rPr lang="ar-MA" sz="3200" b="1" dirty="0">
                <a:solidFill>
                  <a:srgbClr val="424D7C"/>
                </a:solidFill>
                <a:latin typeface="Microsoft Uighur" panose="02000000000000000000" pitchFamily="2" charset="-78"/>
                <a:cs typeface="Microsoft Uighur" panose="02000000000000000000" pitchFamily="2" charset="-78"/>
              </a:rPr>
              <a:t> ﭐلَّتي تُضيءُ لَوَحاتي تَوَهُّجاً. ﭐلرَّسْمُ هُوَ صَدِيقي </a:t>
            </a:r>
            <a:r>
              <a:rPr lang="ar-MA" sz="3200" b="1" dirty="0" err="1">
                <a:solidFill>
                  <a:srgbClr val="424D7C"/>
                </a:solidFill>
                <a:latin typeface="Microsoft Uighur" panose="02000000000000000000" pitchFamily="2" charset="-78"/>
                <a:cs typeface="Microsoft Uighur" panose="02000000000000000000" pitchFamily="2" charset="-78"/>
              </a:rPr>
              <a:t>ﭐلْوَفِيُّ</a:t>
            </a:r>
            <a:r>
              <a:rPr lang="ar-MA" sz="3200" b="1" dirty="0">
                <a:solidFill>
                  <a:srgbClr val="424D7C"/>
                </a:solidFill>
                <a:latin typeface="Microsoft Uighur" panose="02000000000000000000" pitchFamily="2" charset="-78"/>
                <a:cs typeface="Microsoft Uighur" panose="02000000000000000000" pitchFamily="2" charset="-78"/>
              </a:rPr>
              <a:t> ﭐلَّذي يُساعِدُني عَلى </a:t>
            </a:r>
            <a:r>
              <a:rPr lang="ar-MA" sz="3200" b="1" dirty="0" err="1">
                <a:solidFill>
                  <a:srgbClr val="424D7C"/>
                </a:solidFill>
                <a:latin typeface="Microsoft Uighur" panose="02000000000000000000" pitchFamily="2" charset="-78"/>
                <a:cs typeface="Microsoft Uighur" panose="02000000000000000000" pitchFamily="2" charset="-78"/>
              </a:rPr>
              <a:t>ﭐلتَّعْبيرِ</a:t>
            </a:r>
            <a:r>
              <a:rPr lang="ar-MA" sz="3200" b="1" dirty="0">
                <a:solidFill>
                  <a:srgbClr val="424D7C"/>
                </a:solidFill>
                <a:latin typeface="Microsoft Uighur" panose="02000000000000000000" pitchFamily="2" charset="-78"/>
                <a:cs typeface="Microsoft Uighur" panose="02000000000000000000" pitchFamily="2" charset="-78"/>
              </a:rPr>
              <a:t> عَنْ أَحْلامي </a:t>
            </a:r>
            <a:r>
              <a:rPr lang="ar-MA" sz="3200" b="1" dirty="0" err="1">
                <a:solidFill>
                  <a:srgbClr val="424D7C"/>
                </a:solidFill>
                <a:latin typeface="Microsoft Uighur" panose="02000000000000000000" pitchFamily="2" charset="-78"/>
                <a:cs typeface="Microsoft Uighur" panose="02000000000000000000" pitchFamily="2" charset="-78"/>
              </a:rPr>
              <a:t>ﭐلْجَميلَةِ</a:t>
            </a:r>
            <a:r>
              <a:rPr lang="ar-MA" sz="3200" b="1" dirty="0">
                <a:solidFill>
                  <a:srgbClr val="424D7C"/>
                </a:solidFill>
                <a:latin typeface="Microsoft Uighur" panose="02000000000000000000" pitchFamily="2" charset="-78"/>
                <a:cs typeface="Microsoft Uighur" panose="02000000000000000000" pitchFamily="2" charset="-78"/>
              </a:rPr>
              <a:t> بِأَلْوانٍ زاهِيَةٍ رائِعَةٍ. أَحْلُمُ أَنْ أُصْبِحَ رَسّاماً ماهِراً في </a:t>
            </a:r>
            <a:r>
              <a:rPr lang="ar-MA" sz="3200" b="1" dirty="0" err="1">
                <a:solidFill>
                  <a:srgbClr val="424D7C"/>
                </a:solidFill>
                <a:latin typeface="Microsoft Uighur" panose="02000000000000000000" pitchFamily="2" charset="-78"/>
                <a:cs typeface="Microsoft Uighur" panose="02000000000000000000" pitchFamily="2" charset="-78"/>
              </a:rPr>
              <a:t>ﭐلْمُسْتَقْبَلِ</a:t>
            </a:r>
            <a:r>
              <a:rPr lang="ar-MA" sz="3200" b="1" dirty="0">
                <a:solidFill>
                  <a:srgbClr val="424D7C"/>
                </a:solidFill>
                <a:latin typeface="Microsoft Uighur" panose="02000000000000000000" pitchFamily="2" charset="-78"/>
                <a:cs typeface="Microsoft Uighur" panose="02000000000000000000" pitchFamily="2" charset="-78"/>
              </a:rPr>
              <a:t> </a:t>
            </a:r>
            <a:r>
              <a:rPr lang="ar-MA" sz="3200" b="1" dirty="0" err="1">
                <a:solidFill>
                  <a:srgbClr val="424D7C"/>
                </a:solidFill>
                <a:latin typeface="Microsoft Uighur" panose="02000000000000000000" pitchFamily="2" charset="-78"/>
                <a:cs typeface="Microsoft Uighur" panose="02000000000000000000" pitchFamily="2" charset="-78"/>
              </a:rPr>
              <a:t>ﭐلْقَريبِ</a:t>
            </a:r>
            <a:r>
              <a:rPr lang="ar-MA" sz="3200" b="1" dirty="0">
                <a:solidFill>
                  <a:srgbClr val="424D7C"/>
                </a:solidFill>
                <a:latin typeface="Microsoft Uighur" panose="02000000000000000000" pitchFamily="2" charset="-78"/>
                <a:cs typeface="Microsoft Uighur" panose="02000000000000000000" pitchFamily="2" charset="-78"/>
              </a:rPr>
              <a:t>.</a:t>
            </a:r>
          </a:p>
        </p:txBody>
      </p:sp>
    </p:spTree>
    <p:extLst>
      <p:ext uri="{BB962C8B-B14F-4D97-AF65-F5344CB8AC3E}">
        <p14:creationId xmlns:p14="http://schemas.microsoft.com/office/powerpoint/2010/main" val="1615628522"/>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0A100-AE66-4ABA-F312-566CAFF9882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FCD6F3B-E656-BA97-3D26-F965D4EE90FE}"/>
              </a:ext>
            </a:extLst>
          </p:cNvPr>
          <p:cNvSpPr>
            <a:spLocks noGrp="1"/>
          </p:cNvSpPr>
          <p:nvPr>
            <p:ph type="title"/>
          </p:nvPr>
        </p:nvSpPr>
        <p:spPr/>
        <p:txBody>
          <a:bodyPr>
            <a:no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معكم مهلة للإعداد. استعينوا بالشبكة لتقويم إنتاجاتكم.</a:t>
            </a:r>
            <a:endParaRPr lang="ar-MA" sz="28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01C94CB6-9986-682F-31F6-398D12AA63C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8AC40DB3-F009-B724-D667-46CCDF46508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58243939-0CC3-D27F-BB59-A10DF063DA6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EA49C938-E88D-61C7-587B-F91C785F992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6B3CF977-7D31-61E0-13E1-1256C8A161F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F7C41A35-4D98-7E35-CAB4-ABADA94BA775}"/>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8FB042FE-FA3D-F279-CFC2-614156942DE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4EDBB47D-3ADA-F419-4351-9B5BB18F782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4" name="Espace réservé pour une image  13">
            <a:extLst>
              <a:ext uri="{FF2B5EF4-FFF2-40B4-BE49-F238E27FC236}">
                <a16:creationId xmlns:a16="http://schemas.microsoft.com/office/drawing/2014/main" id="{DADFFAC0-47C9-8E54-A3DA-25DD8966FE9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9EB04066-0D69-35C5-1760-127E68BB08C5}"/>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27699" y="1925518"/>
            <a:ext cx="8088601" cy="4543996"/>
          </a:xfrm>
          <a:prstGeom prst="rect">
            <a:avLst/>
          </a:prstGeom>
        </p:spPr>
      </p:pic>
    </p:spTree>
    <p:extLst>
      <p:ext uri="{BB962C8B-B14F-4D97-AF65-F5344CB8AC3E}">
        <p14:creationId xmlns:p14="http://schemas.microsoft.com/office/powerpoint/2010/main" val="1004467883"/>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78E0C-05A3-9FAF-8000-36438C31139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B3A9F6B-0DA5-9E98-FEB3-3C28662236CB}"/>
              </a:ext>
            </a:extLst>
          </p:cNvPr>
          <p:cNvSpPr>
            <a:spLocks noGrp="1"/>
          </p:cNvSpPr>
          <p:nvPr>
            <p:ph type="title"/>
          </p:nvPr>
        </p:nvSpPr>
        <p:spPr/>
        <p:txBody>
          <a:bodyPr>
            <a:no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الان  من يتقدم للحديث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أمام الجميع. </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3D44F1BE-C837-7E87-269F-E4318DB939F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2C11B871-FF15-BF0B-A584-80695A38D8D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80F40887-7B42-DBFF-9D9C-6A437FBE4312}"/>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B83AFDC5-0F97-0DD8-9684-2AF8877E3A1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8841F7FE-62DE-46E2-A68A-F9727D48D32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E789A815-6ED5-A0D7-D97B-94DE8057F3A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0C700E53-CE35-0CDC-FDEB-B473587D896E}"/>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5748763E-8971-6325-487C-2FF41E59FC1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1" name="Espace réservé pour une image  10">
            <a:extLst>
              <a:ext uri="{FF2B5EF4-FFF2-40B4-BE49-F238E27FC236}">
                <a16:creationId xmlns:a16="http://schemas.microsoft.com/office/drawing/2014/main" id="{597257EA-EE1C-E00D-E88E-18AF3CB58B6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5" name="Image 14">
            <a:extLst>
              <a:ext uri="{FF2B5EF4-FFF2-40B4-BE49-F238E27FC236}">
                <a16:creationId xmlns:a16="http://schemas.microsoft.com/office/drawing/2014/main" id="{CF3233F7-304C-3636-985A-A0FB09B0C2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0663" y="2351670"/>
            <a:ext cx="2621902" cy="2621902"/>
          </a:xfrm>
          <a:prstGeom prst="rect">
            <a:avLst/>
          </a:prstGeom>
        </p:spPr>
      </p:pic>
      <p:pic>
        <p:nvPicPr>
          <p:cNvPr id="17" name="Image 16">
            <a:extLst>
              <a:ext uri="{FF2B5EF4-FFF2-40B4-BE49-F238E27FC236}">
                <a16:creationId xmlns:a16="http://schemas.microsoft.com/office/drawing/2014/main" id="{0A0934AC-0676-525C-A92A-330B8C6E7B8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80454" y="2351670"/>
            <a:ext cx="2621902" cy="2621902"/>
          </a:xfrm>
          <a:prstGeom prst="rect">
            <a:avLst/>
          </a:prstGeom>
        </p:spPr>
      </p:pic>
    </p:spTree>
    <p:extLst>
      <p:ext uri="{BB962C8B-B14F-4D97-AF65-F5344CB8AC3E}">
        <p14:creationId xmlns:p14="http://schemas.microsoft.com/office/powerpoint/2010/main" val="2665939450"/>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4FB-4A87-5CD6-2729-97ABD4DAA0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99F511-796C-F9DA-B77D-84C1E293D038}"/>
              </a:ext>
            </a:extLst>
          </p:cNvPr>
          <p:cNvSpPr>
            <a:spLocks noGrp="1"/>
          </p:cNvSpPr>
          <p:nvPr>
            <p:ph type="title"/>
          </p:nvPr>
        </p:nvSpPr>
        <p:spPr>
          <a:xfrm>
            <a:off x="637196" y="1741749"/>
            <a:ext cx="7886700" cy="720000"/>
          </a:xfrm>
        </p:spPr>
        <p:txBody>
          <a:bodyPr>
            <a:normAutofit/>
          </a:bodyPr>
          <a:lstStyle/>
          <a:p>
            <a:r>
              <a:rPr lang="ar-MA" sz="4000" dirty="0">
                <a:solidFill>
                  <a:srgbClr val="424D7B"/>
                </a:solidFill>
              </a:rPr>
              <a:t>اختتام الحصة </a:t>
            </a:r>
            <a:endParaRPr lang="fr-MA" sz="4000" dirty="0"/>
          </a:p>
        </p:txBody>
      </p:sp>
      <p:pic>
        <p:nvPicPr>
          <p:cNvPr id="2" name="Image 1" descr="Une image contenant noir, obscurité&#10;&#10;Le contenu généré par l’IA peut être incorrect.">
            <a:extLst>
              <a:ext uri="{FF2B5EF4-FFF2-40B4-BE49-F238E27FC236}">
                <a16:creationId xmlns:a16="http://schemas.microsoft.com/office/drawing/2014/main" id="{5AEF99B9-064A-D6D7-DFA3-516A036D66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0331" y="3371420"/>
            <a:ext cx="5436000" cy="1405870"/>
          </a:xfrm>
          <a:prstGeom prst="rect">
            <a:avLst/>
          </a:prstGeom>
        </p:spPr>
      </p:pic>
      <p:sp>
        <p:nvSpPr>
          <p:cNvPr id="3" name="Espace réservé du texte 5">
            <a:extLst>
              <a:ext uri="{FF2B5EF4-FFF2-40B4-BE49-F238E27FC236}">
                <a16:creationId xmlns:a16="http://schemas.microsoft.com/office/drawing/2014/main" id="{4F17E366-C802-B162-2B22-4E2ADAB801A7}"/>
              </a:ext>
            </a:extLst>
          </p:cNvPr>
          <p:cNvSpPr txBox="1">
            <a:spLocks/>
          </p:cNvSpPr>
          <p:nvPr/>
        </p:nvSpPr>
        <p:spPr>
          <a:xfrm>
            <a:off x="1855803" y="38718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 </a:t>
            </a:r>
          </a:p>
        </p:txBody>
      </p:sp>
      <p:sp>
        <p:nvSpPr>
          <p:cNvPr id="20" name="ZoneTexte 19">
            <a:extLst>
              <a:ext uri="{FF2B5EF4-FFF2-40B4-BE49-F238E27FC236}">
                <a16:creationId xmlns:a16="http://schemas.microsoft.com/office/drawing/2014/main" id="{49F4200C-0805-8B75-CD63-B04C07D3D562}"/>
              </a:ext>
            </a:extLst>
          </p:cNvPr>
          <p:cNvSpPr txBox="1"/>
          <p:nvPr/>
        </p:nvSpPr>
        <p:spPr>
          <a:xfrm>
            <a:off x="4680374" y="3465497"/>
            <a:ext cx="1704313"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04 - </a:t>
            </a: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 </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1" name="Image 20">
            <a:extLst>
              <a:ext uri="{FF2B5EF4-FFF2-40B4-BE49-F238E27FC236}">
                <a16:creationId xmlns:a16="http://schemas.microsoft.com/office/drawing/2014/main" id="{8F1CCDEA-84DC-7A66-FF3A-4FE7AA7FD1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87824" y="3583516"/>
            <a:ext cx="424748" cy="540000"/>
          </a:xfrm>
          <a:prstGeom prst="rect">
            <a:avLst/>
          </a:prstGeom>
        </p:spPr>
      </p:pic>
      <p:sp>
        <p:nvSpPr>
          <p:cNvPr id="5" name="Ellipse 4">
            <a:extLst>
              <a:ext uri="{FF2B5EF4-FFF2-40B4-BE49-F238E27FC236}">
                <a16:creationId xmlns:a16="http://schemas.microsoft.com/office/drawing/2014/main" id="{C51A604E-EA26-07EE-BAC8-412163C273D7}"/>
              </a:ext>
            </a:extLst>
          </p:cNvPr>
          <p:cNvSpPr/>
          <p:nvPr/>
        </p:nvSpPr>
        <p:spPr>
          <a:xfrm>
            <a:off x="5532530" y="1894965"/>
            <a:ext cx="346976" cy="346976"/>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Tree>
    <p:extLst>
      <p:ext uri="{BB962C8B-B14F-4D97-AF65-F5344CB8AC3E}">
        <p14:creationId xmlns:p14="http://schemas.microsoft.com/office/powerpoint/2010/main" val="21504901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3"/>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0"/>
                                        </p:tgtEl>
                                        <p:attrNameLst>
                                          <p:attrName>style.visibility</p:attrName>
                                        </p:attrNameLst>
                                      </p:cBhvr>
                                      <p:to>
                                        <p:strVal val="visible"/>
                                      </p:to>
                                    </p:set>
                                    <p:animEffect transition="in" filter="wipe(up)">
                                      <p:cBhvr>
                                        <p:cTn id="9" dur="250"/>
                                        <p:tgtEl>
                                          <p:spTgt spid="20"/>
                                        </p:tgtEl>
                                      </p:cBhvr>
                                    </p:animEffect>
                                  </p:childTnLst>
                                </p:cTn>
                              </p:par>
                              <p:par>
                                <p:cTn id="10" presetID="10" presetClass="entr" presetSubtype="0" fill="hold" nodeType="withEffect">
                                  <p:stCondLst>
                                    <p:cond delay="12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8DED5-079E-7F2B-944E-27A712227629}"/>
              </a:ext>
            </a:extLst>
          </p:cNvPr>
          <p:cNvSpPr>
            <a:spLocks noGrp="1"/>
          </p:cNvSpPr>
          <p:nvPr>
            <p:ph type="title"/>
          </p:nvPr>
        </p:nvSpPr>
        <p:spPr/>
        <p:txBody>
          <a:bodyPr/>
          <a:lstStyle/>
          <a:p>
            <a:r>
              <a:rPr kumimoji="0" lang="ar-MA" sz="2000" b="1" i="0" u="none" strike="noStrike" kern="0" cap="none" spc="0" normalizeH="0" baseline="0" noProof="0" dirty="0">
                <a:ln>
                  <a:noFill/>
                </a:ln>
                <a:solidFill>
                  <a:srgbClr val="A5A5A5"/>
                </a:solidFill>
                <a:effectLst/>
                <a:uLnTx/>
                <a:uFillTx/>
                <a:latin typeface="Microsoft Uighur" panose="02000000000000000000" pitchFamily="2" charset="-78"/>
                <a:ea typeface="Arial"/>
                <a:cs typeface="Microsoft Uighur" panose="02000000000000000000" pitchFamily="2" charset="-78"/>
                <a:sym typeface="Arial"/>
              </a:rPr>
              <a:t>الفائزون بنجمة السلوك الجيد هم : ............................................</a:t>
            </a:r>
            <a:endParaRPr lang="fr-MA" dirty="0"/>
          </a:p>
        </p:txBody>
      </p:sp>
      <p:pic>
        <p:nvPicPr>
          <p:cNvPr id="5" name="Joyful_Prize_Celebration_Animation">
            <a:hlinkClick r:id="" action="ppaction://media"/>
            <a:extLst>
              <a:ext uri="{FF2B5EF4-FFF2-40B4-BE49-F238E27FC236}">
                <a16:creationId xmlns:a16="http://schemas.microsoft.com/office/drawing/2014/main" id="{F1620410-F112-6210-3B13-37323E514AC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Espace réservé pour une image  5">
            <a:extLst>
              <a:ext uri="{FF2B5EF4-FFF2-40B4-BE49-F238E27FC236}">
                <a16:creationId xmlns:a16="http://schemas.microsoft.com/office/drawing/2014/main" id="{5E6849C0-0440-D45A-2FA8-6C7234741FF0}"/>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240889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F2A9F-8B04-FB5B-73EF-91D5D1F2A0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441F28-0CF6-784D-A88D-FF1BAFAAE9E4}"/>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 </a:t>
            </a:r>
            <a:endParaRPr lang="fr-FR" sz="2400" dirty="0"/>
          </a:p>
        </p:txBody>
      </p:sp>
      <p:sp>
        <p:nvSpPr>
          <p:cNvPr id="9" name="Rectangle 8">
            <a:extLst>
              <a:ext uri="{FF2B5EF4-FFF2-40B4-BE49-F238E27FC236}">
                <a16:creationId xmlns:a16="http://schemas.microsoft.com/office/drawing/2014/main" id="{E2DEADF1-843F-F4BD-289A-5F336A23B3D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الحــصة</a:t>
            </a:r>
          </a:p>
        </p:txBody>
      </p:sp>
      <p:sp>
        <p:nvSpPr>
          <p:cNvPr id="12" name="Rectangle 11">
            <a:extLst>
              <a:ext uri="{FF2B5EF4-FFF2-40B4-BE49-F238E27FC236}">
                <a16:creationId xmlns:a16="http://schemas.microsoft.com/office/drawing/2014/main" id="{E83D0BFB-73DB-D0D7-C5FB-4564FA31008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3" name="Rectangle 12">
            <a:extLst>
              <a:ext uri="{FF2B5EF4-FFF2-40B4-BE49-F238E27FC236}">
                <a16:creationId xmlns:a16="http://schemas.microsoft.com/office/drawing/2014/main" id="{BABB9059-96F4-D251-172A-0E6AE00CD47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8" name="Image 17">
            <a:extLst>
              <a:ext uri="{FF2B5EF4-FFF2-40B4-BE49-F238E27FC236}">
                <a16:creationId xmlns:a16="http://schemas.microsoft.com/office/drawing/2014/main" id="{04248B0D-D281-DA12-EC4A-6C4C7B55CA7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E4FA075F-FED6-1C3D-F9E0-5394EA88318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18AD1F35-343D-81EF-B104-047D59DFEEE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91181" y="136738"/>
            <a:ext cx="278069" cy="278069"/>
          </a:xfrm>
          <a:prstGeom prst="rect">
            <a:avLst/>
          </a:prstGeom>
          <a:ln>
            <a:noFill/>
          </a:ln>
        </p:spPr>
      </p:pic>
      <p:pic>
        <p:nvPicPr>
          <p:cNvPr id="22" name="Image 21">
            <a:extLst>
              <a:ext uri="{FF2B5EF4-FFF2-40B4-BE49-F238E27FC236}">
                <a16:creationId xmlns:a16="http://schemas.microsoft.com/office/drawing/2014/main" id="{EDCBF5E5-C3FD-0AD8-9CE9-A943EE4E81C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pic>
        <p:nvPicPr>
          <p:cNvPr id="23" name="اختتام الحصة5_1">
            <a:hlinkClick r:id="" action="ppaction://media"/>
            <a:extLst>
              <a:ext uri="{FF2B5EF4-FFF2-40B4-BE49-F238E27FC236}">
                <a16:creationId xmlns:a16="http://schemas.microsoft.com/office/drawing/2014/main" id="{943C04B2-C268-9D91-E585-6F167880511D}"/>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692275" y="1808957"/>
            <a:ext cx="5759450" cy="3240087"/>
          </a:xfrm>
          <a:prstGeom prst="rect">
            <a:avLst/>
          </a:prstGeom>
        </p:spPr>
      </p:pic>
      <p:pic>
        <p:nvPicPr>
          <p:cNvPr id="24" name="Image 23" descr="Une image contenant noir, obscurité&#10;&#10;Le contenu généré par l’IA peut être incorrect.">
            <a:extLst>
              <a:ext uri="{FF2B5EF4-FFF2-40B4-BE49-F238E27FC236}">
                <a16:creationId xmlns:a16="http://schemas.microsoft.com/office/drawing/2014/main" id="{55C637ED-FDFE-4757-F602-1207912053E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sp>
        <p:nvSpPr>
          <p:cNvPr id="3" name="Rectangle 2">
            <a:extLst>
              <a:ext uri="{FF2B5EF4-FFF2-40B4-BE49-F238E27FC236}">
                <a16:creationId xmlns:a16="http://schemas.microsoft.com/office/drawing/2014/main" id="{D55139B8-9139-9072-E124-A2FE13967B7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15" descr="Une image contenant accessoire, sac, Bagages et sacs, Bagage à main&#10;&#10;Le contenu généré par l’IA peut être incorrect.">
            <a:extLst>
              <a:ext uri="{FF2B5EF4-FFF2-40B4-BE49-F238E27FC236}">
                <a16:creationId xmlns:a16="http://schemas.microsoft.com/office/drawing/2014/main" id="{A5BCBF39-9384-E2E4-A8A7-CFC17AFA80A0}"/>
              </a:ext>
            </a:extLst>
          </p:cNvPr>
          <p:cNvPicPr>
            <a:picLocks noGrp="1" noChangeAspect="1"/>
          </p:cNvPicPr>
          <p:nvPr>
            <p:ph type="pic" sz="quarter" idx="12"/>
          </p:nvPr>
        </p:nvPicPr>
        <p:blipFill>
          <a:blip r:embed="rId10">
            <a:clrChange>
              <a:clrFrom>
                <a:srgbClr val="F8F8F8"/>
              </a:clrFrom>
              <a:clrTo>
                <a:srgbClr val="F8F8F8">
                  <a:alpha val="0"/>
                </a:srgbClr>
              </a:clrTo>
            </a:clrChange>
            <a:extLst>
              <a:ext uri="{28A0092B-C50C-407E-A947-70E740481C1C}">
                <a14:useLocalDpi xmlns:a14="http://schemas.microsoft.com/office/drawing/2010/main" val="0"/>
              </a:ext>
            </a:extLst>
          </a:blip>
          <a:srcRect/>
          <a:stretch>
            <a:fillRect/>
          </a:stretch>
        </p:blipFill>
        <p:spPr>
          <a:xfrm>
            <a:off x="7924800" y="684213"/>
            <a:ext cx="900113" cy="900112"/>
          </a:xfrm>
        </p:spPr>
      </p:pic>
    </p:spTree>
    <p:extLst>
      <p:ext uri="{BB962C8B-B14F-4D97-AF65-F5344CB8AC3E}">
        <p14:creationId xmlns:p14="http://schemas.microsoft.com/office/powerpoint/2010/main" val="3531295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23"/>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3"/>
                                        </p:tgtEl>
                                      </p:cBhvr>
                                    </p:cmd>
                                  </p:childTnLst>
                                </p:cTn>
                              </p:par>
                            </p:childTnLst>
                          </p:cTn>
                        </p:par>
                      </p:childTnLst>
                    </p:cTn>
                  </p:par>
                </p:childTnLst>
              </p:cTn>
              <p:nextCondLst>
                <p:cond evt="onClick" delay="0">
                  <p:tgtEl>
                    <p:spTgt spid="23"/>
                  </p:tgtEl>
                </p:cond>
              </p:nextCondLst>
            </p:seq>
            <p:video>
              <p:cMediaNode vol="80000">
                <p:cTn id="15" fill="hold" display="0">
                  <p:stCondLst>
                    <p:cond delay="indefinite"/>
                  </p:stCondLst>
                </p:cTn>
                <p:tgtEl>
                  <p:spTgt spid="23"/>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15120</TotalTime>
  <Words>1132</Words>
  <Application>Microsoft Office PowerPoint</Application>
  <PresentationFormat>Affichage à l'écran (4:3)</PresentationFormat>
  <Paragraphs>256</Paragraphs>
  <Slides>43</Slides>
  <Notes>0</Notes>
  <HiddenSlides>0</HiddenSlides>
  <MMClips>6</MMClips>
  <ScaleCrop>false</ScaleCrop>
  <HeadingPairs>
    <vt:vector size="6" baseType="variant">
      <vt:variant>
        <vt:lpstr>Polices utilisées</vt:lpstr>
      </vt:variant>
      <vt:variant>
        <vt:i4>10</vt:i4>
      </vt:variant>
      <vt:variant>
        <vt:lpstr>Thème</vt:lpstr>
      </vt:variant>
      <vt:variant>
        <vt:i4>9</vt:i4>
      </vt:variant>
      <vt:variant>
        <vt:lpstr>Titres des diapositives</vt:lpstr>
      </vt:variant>
      <vt:variant>
        <vt:i4>43</vt:i4>
      </vt:variant>
    </vt:vector>
  </HeadingPairs>
  <TitlesOfParts>
    <vt:vector size="62" baseType="lpstr">
      <vt:lpstr>Arial</vt:lpstr>
      <vt:lpstr>Calibri</vt:lpstr>
      <vt:lpstr>Calibri Light</vt:lpstr>
      <vt:lpstr>Dosis</vt:lpstr>
      <vt:lpstr>Dosis ExtraBold</vt:lpstr>
      <vt:lpstr>Dosis Medium</vt:lpstr>
      <vt:lpstr>Dosis SemiBold</vt:lpstr>
      <vt:lpstr>Microsoft Uighur</vt:lpstr>
      <vt:lpstr>Modern Love</vt:lpstr>
      <vt:lpstr>Wingdings</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Présentation PowerPoint</vt:lpstr>
      <vt:lpstr>Présentation PowerPoint</vt:lpstr>
      <vt:lpstr>تنظيم حصص الأسبوع الرابع</vt:lpstr>
      <vt:lpstr>هيكلة حصة اليوم</vt:lpstr>
      <vt:lpstr>عند نهاية الحصة</vt:lpstr>
      <vt:lpstr>  افتتاح الحصة</vt:lpstr>
      <vt:lpstr>مرحبا بكم ، سنبدأ  حصة اللغة العربية.</vt:lpstr>
      <vt:lpstr>ضعوا اللوحة والكراسة في القمطر</vt:lpstr>
      <vt:lpstr>ستتدربون في هذه الحصة على قراءة فقرة بدقة وسرعة. من يقرأ . تابعوا مع زميلكم / زميلتكم</vt:lpstr>
      <vt:lpstr>الآن سنمر لتحدي الطلاقة. سأسحب 5 بطاقات تحمل أسماء 5 متعلمين.  سأنادي على المتعلم الأول ليقرأ النص بطلاقة.</vt:lpstr>
      <vt:lpstr>أنادي على التلميذ الأول: .................................. </vt:lpstr>
      <vt:lpstr>الفائزون بنجمة الطلاقة هم ...........................................................................</vt:lpstr>
      <vt:lpstr>الأساليب</vt:lpstr>
      <vt:lpstr>خلال هذه الحصة سنتذكر أسلوب الوصف باستعمال التشبيه وكيفية توظيفه.</vt:lpstr>
      <vt:lpstr>ما هي عناصر التشبيه؟</vt:lpstr>
      <vt:lpstr>من يقرأ؟ من يركب جملة تتضمن أسلوب تشبيه؟</vt:lpstr>
      <vt:lpstr>خذوا الصفحة 52 من كراساتكم.</vt:lpstr>
      <vt:lpstr>أنجزوا النشاط التالي على كراساتكم – عمل ثنائي</vt:lpstr>
      <vt:lpstr> سأمر بين الصفوف لمساعدتكم.</vt:lpstr>
      <vt:lpstr> لنصحح . من يقرأ جوابه؟ هل أنتم متفقون؟</vt:lpstr>
      <vt:lpstr>صححوا.</vt:lpstr>
      <vt:lpstr> خذوا دفاتر القسم، أنجزوا النشاط التالي بعد كتابة التاريخ وعنوان الدرس. عمل فردي</vt:lpstr>
      <vt:lpstr> سامر بين الصفوف لمساعدتكم.</vt:lpstr>
      <vt:lpstr> لنصحح، من يقرأ؟ هل انتم متفقون؟</vt:lpstr>
      <vt:lpstr> إليكم هذا الجواب التالي. صححوا . يمكنكم  صياغة جمل أخرى.</vt:lpstr>
      <vt:lpstr>Présentation PowerPoint</vt:lpstr>
      <vt:lpstr>نصحح أولا الواجب المنزلي؟ من يقرأ أجوبته؟</vt:lpstr>
      <vt:lpstr>صححوا.</vt:lpstr>
      <vt:lpstr>خذوا الصفحة 53  من كراساتكم.</vt:lpstr>
      <vt:lpstr>استمعوا مرة أخرى للنص. لتتمكنوا من الإجابة عن التمرين التالي. </vt:lpstr>
      <vt:lpstr>سنعيد الاستماع للنص. انتبهوا لتتمكنوا من إتمام الفقرة التالية.</vt:lpstr>
      <vt:lpstr>استمعوا جيدا لشريط الفيديو</vt:lpstr>
      <vt:lpstr>سأمر بين الصفوف لمساعدتكم.  </vt:lpstr>
      <vt:lpstr>لنصحح. نشاط تفاعلي مع المتعلمين  </vt:lpstr>
      <vt:lpstr>صححوا. من يقرأ؟</vt:lpstr>
      <vt:lpstr>الآن ، ستستثمرون ما تعلمتم لأخذ الكلمة والتحدث.  من يقرأ الوضعية.</vt:lpstr>
      <vt:lpstr>إليكم هذا النموذج .  من يقرأ؟</vt:lpstr>
      <vt:lpstr>معكم مهلة للإعداد. استعينوا بالشبكة لتقويم إنتاجاتكم.</vt:lpstr>
      <vt:lpstr>الان  من يتقدم للحديث أمام الجميع. </vt:lpstr>
      <vt:lpstr>اختتام الحصة </vt:lpstr>
      <vt:lpstr>الفائزون بنجمة السلوك الجيد هم : ............................................</vt:lpstr>
      <vt:lpstr>إلى اللقاء في الحصة المقبلة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192</cp:revision>
  <dcterms:created xsi:type="dcterms:W3CDTF">2023-09-20T21:35:22Z</dcterms:created>
  <dcterms:modified xsi:type="dcterms:W3CDTF">2026-02-22T12:24:02Z</dcterms:modified>
</cp:coreProperties>
</file>