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3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4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5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6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7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theme/theme8.xml" ContentType="application/vnd.openxmlformats-officedocument.theme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theme/theme9.xml" ContentType="application/vnd.openxmlformats-officedocument.theme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theme/theme10.xml" ContentType="application/vnd.openxmlformats-officedocument.theme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11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12.xml" ContentType="application/vnd.openxmlformats-officedocument.theme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7" r:id="rId1"/>
    <p:sldMasterId id="2147483700" r:id="rId2"/>
    <p:sldMasterId id="2147483723" r:id="rId3"/>
    <p:sldMasterId id="2147483746" r:id="rId4"/>
    <p:sldMasterId id="2147483769" r:id="rId5"/>
    <p:sldMasterId id="2147483792" r:id="rId6"/>
    <p:sldMasterId id="2147483815" r:id="rId7"/>
    <p:sldMasterId id="2147483830" r:id="rId8"/>
    <p:sldMasterId id="2147483854" r:id="rId9"/>
    <p:sldMasterId id="2147483878" r:id="rId10"/>
    <p:sldMasterId id="2147483893" r:id="rId11"/>
    <p:sldMasterId id="2147483918" r:id="rId12"/>
    <p:sldMasterId id="2147483941" r:id="rId13"/>
  </p:sldMasterIdLst>
  <p:notesMasterIdLst>
    <p:notesMasterId r:id="rId75"/>
  </p:notesMasterIdLst>
  <p:sldIdLst>
    <p:sldId id="2147482761" r:id="rId14"/>
    <p:sldId id="2147482604" r:id="rId15"/>
    <p:sldId id="2147482736" r:id="rId16"/>
    <p:sldId id="2147482697" r:id="rId17"/>
    <p:sldId id="2147482618" r:id="rId18"/>
    <p:sldId id="2147482716" r:id="rId19"/>
    <p:sldId id="2147482470" r:id="rId20"/>
    <p:sldId id="2147482728" r:id="rId21"/>
    <p:sldId id="2147482477" r:id="rId22"/>
    <p:sldId id="2147482480" r:id="rId23"/>
    <p:sldId id="2134807211" r:id="rId24"/>
    <p:sldId id="2147482740" r:id="rId25"/>
    <p:sldId id="2134807214" r:id="rId26"/>
    <p:sldId id="2147482708" r:id="rId27"/>
    <p:sldId id="2147482485" r:id="rId28"/>
    <p:sldId id="2134807148" r:id="rId29"/>
    <p:sldId id="2147482503" r:id="rId30"/>
    <p:sldId id="2147482762" r:id="rId31"/>
    <p:sldId id="2134807164" r:id="rId32"/>
    <p:sldId id="2147482737" r:id="rId33"/>
    <p:sldId id="2134807155" r:id="rId34"/>
    <p:sldId id="2134807156" r:id="rId35"/>
    <p:sldId id="2147482738" r:id="rId36"/>
    <p:sldId id="2147482739" r:id="rId37"/>
    <p:sldId id="2147482763" r:id="rId38"/>
    <p:sldId id="2147482741" r:id="rId39"/>
    <p:sldId id="2147482742" r:id="rId40"/>
    <p:sldId id="2147482743" r:id="rId41"/>
    <p:sldId id="2147482744" r:id="rId42"/>
    <p:sldId id="2147482781" r:id="rId43"/>
    <p:sldId id="2147482782" r:id="rId44"/>
    <p:sldId id="2147482712" r:id="rId45"/>
    <p:sldId id="2147482487" r:id="rId46"/>
    <p:sldId id="2147482792" r:id="rId47"/>
    <p:sldId id="2147482791" r:id="rId48"/>
    <p:sldId id="2147482794" r:id="rId49"/>
    <p:sldId id="2147482795" r:id="rId50"/>
    <p:sldId id="2147482796" r:id="rId51"/>
    <p:sldId id="2147482797" r:id="rId52"/>
    <p:sldId id="2147482798" r:id="rId53"/>
    <p:sldId id="2147482799" r:id="rId54"/>
    <p:sldId id="2147482807" r:id="rId55"/>
    <p:sldId id="2147482800" r:id="rId56"/>
    <p:sldId id="2147482801" r:id="rId57"/>
    <p:sldId id="2147482808" r:id="rId58"/>
    <p:sldId id="2147482809" r:id="rId59"/>
    <p:sldId id="2147482802" r:id="rId60"/>
    <p:sldId id="2147482803" r:id="rId61"/>
    <p:sldId id="2147482804" r:id="rId62"/>
    <p:sldId id="2147482805" r:id="rId63"/>
    <p:sldId id="2147482810" r:id="rId64"/>
    <p:sldId id="2147482784" r:id="rId65"/>
    <p:sldId id="2147482806" r:id="rId66"/>
    <p:sldId id="2147482785" r:id="rId67"/>
    <p:sldId id="2147482786" r:id="rId68"/>
    <p:sldId id="2147482715" r:id="rId69"/>
    <p:sldId id="2147482499" r:id="rId70"/>
    <p:sldId id="2147482501" r:id="rId71"/>
    <p:sldId id="2147482729" r:id="rId72"/>
    <p:sldId id="2147482502" r:id="rId73"/>
    <p:sldId id="2147482634" r:id="rId74"/>
  </p:sldIdLst>
  <p:sldSz cx="9144000" cy="6858000" type="screen4x3"/>
  <p:notesSz cx="6858000" cy="9144000"/>
  <p:embeddedFontLst>
    <p:embeddedFont>
      <p:font typeface="Dosis" pitchFamily="2" charset="0"/>
      <p:regular r:id="rId76"/>
      <p:bold r:id="rId77"/>
    </p:embeddedFont>
    <p:embeddedFont>
      <p:font typeface="Dosis ExtraBold" pitchFamily="2" charset="0"/>
      <p:bold r:id="rId78"/>
    </p:embeddedFont>
    <p:embeddedFont>
      <p:font typeface="Dosis Medium" pitchFamily="2" charset="0"/>
      <p:regular r:id="rId79"/>
    </p:embeddedFont>
    <p:embeddedFont>
      <p:font typeface="Dosis SemiBold" pitchFamily="2" charset="0"/>
      <p:bold r:id="rId80"/>
    </p:embeddedFont>
    <p:embeddedFont>
      <p:font typeface="Microsoft Uighur" panose="02000000000000000000" pitchFamily="2" charset="-78"/>
      <p:regular r:id="rId81"/>
      <p:bold r:id="rId82"/>
    </p:embeddedFont>
    <p:embeddedFont>
      <p:font typeface="Modern Love" panose="04090805081005020601" pitchFamily="82" charset="0"/>
      <p:regular r:id="rId83"/>
    </p:embeddedFont>
    <p:embeddedFont>
      <p:font typeface="Sakkal Majalla" panose="02000000000000000000" pitchFamily="2" charset="-78"/>
      <p:regular r:id="rId84"/>
      <p:bold r:id="rId8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7B2"/>
    <a:srgbClr val="424D7C"/>
    <a:srgbClr val="D6E9EA"/>
    <a:srgbClr val="F3EEE8"/>
    <a:srgbClr val="70B1B6"/>
    <a:srgbClr val="7FB9BE"/>
    <a:srgbClr val="1E3F48"/>
    <a:srgbClr val="106585"/>
    <a:srgbClr val="C3D21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5" d="100"/>
          <a:sy n="75" d="100"/>
        </p:scale>
        <p:origin x="1048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3.xml"/><Relationship Id="rId21" Type="http://schemas.openxmlformats.org/officeDocument/2006/relationships/slide" Target="slides/slide8.xml"/><Relationship Id="rId42" Type="http://schemas.openxmlformats.org/officeDocument/2006/relationships/slide" Target="slides/slide29.xml"/><Relationship Id="rId47" Type="http://schemas.openxmlformats.org/officeDocument/2006/relationships/slide" Target="slides/slide34.xml"/><Relationship Id="rId63" Type="http://schemas.openxmlformats.org/officeDocument/2006/relationships/slide" Target="slides/slide50.xml"/><Relationship Id="rId68" Type="http://schemas.openxmlformats.org/officeDocument/2006/relationships/slide" Target="slides/slide55.xml"/><Relationship Id="rId84" Type="http://schemas.openxmlformats.org/officeDocument/2006/relationships/font" Target="fonts/font9.fntdata"/><Relationship Id="rId89" Type="http://schemas.openxmlformats.org/officeDocument/2006/relationships/tableStyles" Target="tableStyles.xml"/><Relationship Id="rId16" Type="http://schemas.openxmlformats.org/officeDocument/2006/relationships/slide" Target="slides/slide3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53" Type="http://schemas.openxmlformats.org/officeDocument/2006/relationships/slide" Target="slides/slide40.xml"/><Relationship Id="rId58" Type="http://schemas.openxmlformats.org/officeDocument/2006/relationships/slide" Target="slides/slide45.xml"/><Relationship Id="rId74" Type="http://schemas.openxmlformats.org/officeDocument/2006/relationships/slide" Target="slides/slide61.xml"/><Relationship Id="rId79" Type="http://schemas.openxmlformats.org/officeDocument/2006/relationships/font" Target="fonts/font4.fntdata"/><Relationship Id="rId5" Type="http://schemas.openxmlformats.org/officeDocument/2006/relationships/slideMaster" Target="slideMasters/slideMaster5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slide" Target="slides/slide30.xml"/><Relationship Id="rId48" Type="http://schemas.openxmlformats.org/officeDocument/2006/relationships/slide" Target="slides/slide35.xml"/><Relationship Id="rId56" Type="http://schemas.openxmlformats.org/officeDocument/2006/relationships/slide" Target="slides/slide43.xml"/><Relationship Id="rId64" Type="http://schemas.openxmlformats.org/officeDocument/2006/relationships/slide" Target="slides/slide51.xml"/><Relationship Id="rId69" Type="http://schemas.openxmlformats.org/officeDocument/2006/relationships/slide" Target="slides/slide56.xml"/><Relationship Id="rId77" Type="http://schemas.openxmlformats.org/officeDocument/2006/relationships/font" Target="fonts/font2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8.xml"/><Relationship Id="rId72" Type="http://schemas.openxmlformats.org/officeDocument/2006/relationships/slide" Target="slides/slide59.xml"/><Relationship Id="rId80" Type="http://schemas.openxmlformats.org/officeDocument/2006/relationships/font" Target="fonts/font5.fntdata"/><Relationship Id="rId85" Type="http://schemas.openxmlformats.org/officeDocument/2006/relationships/font" Target="fonts/font10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slide" Target="slides/slide33.xml"/><Relationship Id="rId59" Type="http://schemas.openxmlformats.org/officeDocument/2006/relationships/slide" Target="slides/slide46.xml"/><Relationship Id="rId67" Type="http://schemas.openxmlformats.org/officeDocument/2006/relationships/slide" Target="slides/slide54.xml"/><Relationship Id="rId20" Type="http://schemas.openxmlformats.org/officeDocument/2006/relationships/slide" Target="slides/slide7.xml"/><Relationship Id="rId41" Type="http://schemas.openxmlformats.org/officeDocument/2006/relationships/slide" Target="slides/slide28.xml"/><Relationship Id="rId54" Type="http://schemas.openxmlformats.org/officeDocument/2006/relationships/slide" Target="slides/slide41.xml"/><Relationship Id="rId62" Type="http://schemas.openxmlformats.org/officeDocument/2006/relationships/slide" Target="slides/slide49.xml"/><Relationship Id="rId70" Type="http://schemas.openxmlformats.org/officeDocument/2006/relationships/slide" Target="slides/slide57.xml"/><Relationship Id="rId75" Type="http://schemas.openxmlformats.org/officeDocument/2006/relationships/notesMaster" Target="notesMasters/notesMaster1.xml"/><Relationship Id="rId83" Type="http://schemas.openxmlformats.org/officeDocument/2006/relationships/font" Target="fonts/font8.fntdata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slide" Target="slides/slide36.xml"/><Relationship Id="rId57" Type="http://schemas.openxmlformats.org/officeDocument/2006/relationships/slide" Target="slides/slide44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openxmlformats.org/officeDocument/2006/relationships/slide" Target="slides/slide39.xml"/><Relationship Id="rId60" Type="http://schemas.openxmlformats.org/officeDocument/2006/relationships/slide" Target="slides/slide47.xml"/><Relationship Id="rId65" Type="http://schemas.openxmlformats.org/officeDocument/2006/relationships/slide" Target="slides/slide52.xml"/><Relationship Id="rId73" Type="http://schemas.openxmlformats.org/officeDocument/2006/relationships/slide" Target="slides/slide60.xml"/><Relationship Id="rId78" Type="http://schemas.openxmlformats.org/officeDocument/2006/relationships/font" Target="fonts/font3.fntdata"/><Relationship Id="rId81" Type="http://schemas.openxmlformats.org/officeDocument/2006/relationships/font" Target="fonts/font6.fntdata"/><Relationship Id="rId86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39" Type="http://schemas.openxmlformats.org/officeDocument/2006/relationships/slide" Target="slides/slide26.xml"/><Relationship Id="rId34" Type="http://schemas.openxmlformats.org/officeDocument/2006/relationships/slide" Target="slides/slide21.xml"/><Relationship Id="rId50" Type="http://schemas.openxmlformats.org/officeDocument/2006/relationships/slide" Target="slides/slide37.xml"/><Relationship Id="rId55" Type="http://schemas.openxmlformats.org/officeDocument/2006/relationships/slide" Target="slides/slide42.xml"/><Relationship Id="rId76" Type="http://schemas.openxmlformats.org/officeDocument/2006/relationships/font" Target="fonts/font1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8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6.xml"/><Relationship Id="rId24" Type="http://schemas.openxmlformats.org/officeDocument/2006/relationships/slide" Target="slides/slide11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66" Type="http://schemas.openxmlformats.org/officeDocument/2006/relationships/slide" Target="slides/slide53.xml"/><Relationship Id="rId87" Type="http://schemas.openxmlformats.org/officeDocument/2006/relationships/viewProps" Target="viewProps.xml"/><Relationship Id="rId61" Type="http://schemas.openxmlformats.org/officeDocument/2006/relationships/slide" Target="slides/slide48.xml"/><Relationship Id="rId82" Type="http://schemas.openxmlformats.org/officeDocument/2006/relationships/font" Target="fonts/font7.fntdata"/><Relationship Id="rId19" Type="http://schemas.openxmlformats.org/officeDocument/2006/relationships/slide" Target="slides/slide6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5T09:23:52.037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45 68 24575,'6'0'0,"12"0"0,10 0 0,-6-5 0,-12-9 0,-14-1 0,-17 2 0,-11 3 0,-6 3 0,4 3-8191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5T09:23:54.364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 1 24575,'0'0'0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5T09:23:56.517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0 0 24575,'0'0'-8191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5T09:23:57.082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0 0 24575,'0'0'-8191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5T09:23:57.438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0 0 24575,'0'0'-8191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5T09:23:57.766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0 0 24575,'0'0'-8191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5T09:24:47.131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45 68 24575,'6'0'0,"12"0"0,10 0 0,-6-5 0,-12-9 0,-14-1 0,-17 2 0,-11 3 0,-6 3 0,4 3-8191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5T09:24:47.139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 1 24575,'0'0'0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5T09:24:47.140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0 0 24575,'0'0'-8191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5T09:24:47.141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0 0 24575,'0'0'-8191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5T09:24:47.142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0 0 24575,'0'0'-8191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5T09:24:47.143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0 0 24575,'0'0'-8191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5T09:25:06.899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45 68 24575,'6'0'0,"12"0"0,10 0 0,-6-5 0,-12-9 0,-14-1 0,-17 2 0,-11 3 0,-6 3 0,4 3-8191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5T09:25:06.900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 1 24575,'0'0'0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5T09:25:06.901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0 0 24575,'0'0'-8191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5T09:25:06.902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0 0 24575,'0'0'-8191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5T09:25:06.903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0 0 24575,'0'0'-8191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5T09:25:06.904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0 0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png"/></Relationships>
</file>

<file path=ppt/slideLayouts/_rels/slideLayout1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5.png"/></Relationships>
</file>

<file path=ppt/slideLayouts/_rels/slideLayout1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29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30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31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0.png"/><Relationship Id="rId5" Type="http://schemas.microsoft.com/office/2007/relationships/hdphoto" Target="../media/hdphoto4.wdp"/><Relationship Id="rId4" Type="http://schemas.openxmlformats.org/officeDocument/2006/relationships/image" Target="../media/image11.png"/><Relationship Id="rId9" Type="http://schemas.microsoft.com/office/2007/relationships/hdphoto" Target="../media/hdphoto2.wdp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5.png"/></Relationships>
</file>

<file path=ppt/slideLayouts/_rels/slideLayout1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8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5.png"/></Relationships>
</file>

<file path=ppt/slideLayouts/_rels/slideLayout1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9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_rels/slideLayout2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1.xml"/></Relationships>
</file>

<file path=ppt/slideLayouts/_rels/slideLayout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19.png"/><Relationship Id="rId5" Type="http://schemas.microsoft.com/office/2007/relationships/hdphoto" Target="../media/hdphoto4.wdp"/><Relationship Id="rId4" Type="http://schemas.openxmlformats.org/officeDocument/2006/relationships/image" Target="../media/image18.png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5.png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4727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9091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374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9168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4116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2667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5882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6856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0453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5894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46501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195763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4485886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509662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7221616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9368450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9650003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3325294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3809151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6293767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0453124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7046707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5138630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4048796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5557831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551771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8891521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2059774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1417231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3357226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204302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6061034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266897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6907348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8113122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8028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592426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5057637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3841893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1702431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4777461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5990366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6724008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9074496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526299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4953521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773898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8987271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6735182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2835948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8565085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375257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465294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3019199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4405915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9332872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9880634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9443593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4774195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4245301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0069585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6300629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4297748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7852901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2464544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842584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9454043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9171989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9490293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8469332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2420787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572622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9313151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8973672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601522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4238600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6695873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6025883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1663066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9392014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078891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6577034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34420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8557474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2526785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8873382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2503191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5418416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0746800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1540239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244440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470428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7005475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8675875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2154217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4672191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1609924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9302307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1275633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8349538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3125764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2279094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8743464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360128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2279642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5257848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9676392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0119614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083079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0885355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0937747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0935768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2534049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3111468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2593811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1406222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866205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993387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9837437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0872231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0270327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4558801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1914615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98856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16168676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983279462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421861855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1540911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4875180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431265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8243865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4821282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6433125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8029879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3089611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517760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82973620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244966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1521439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3644546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3994403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9931385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3969599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1662085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1004544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864078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4547239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5765906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5351290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6937286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6576997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3644906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7261610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0786156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7533799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8174240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3617502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9043487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8610600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36461454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422990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911861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0324087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296255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4051865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0367495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566718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4172329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3705348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721801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7697396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600011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3739305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5410739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0337057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0114332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3367866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4318951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161295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4973331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35008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3219680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6468564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6547716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9805379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4561520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4887948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3995367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6597161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5077651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1961926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570845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8206042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5478021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0485209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3673122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9663231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0215324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7306779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09468889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513725347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2825255043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14265508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242020039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2806283853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677760689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5992664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74621841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1476645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0613718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47006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81435848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5204530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5844924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8664886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58336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5326432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829189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9726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35788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5120319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2513206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5952819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1623048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7275021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9414072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9147340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2944856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712528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641633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4555538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041415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5554415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1936842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5382643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8573286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8749087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1542005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62286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837184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1975294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3557341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847028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7423408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534553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3044590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8376695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2618418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0877468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91312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6047920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0143860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3685286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3173615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37.xml"/><Relationship Id="rId21" Type="http://schemas.openxmlformats.org/officeDocument/2006/relationships/slideLayout" Target="../slideLayouts/slideLayout55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0" Type="http://schemas.openxmlformats.org/officeDocument/2006/relationships/slideLayout" Target="../slideLayouts/slideLayout54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44.xml"/><Relationship Id="rId19" Type="http://schemas.openxmlformats.org/officeDocument/2006/relationships/slideLayout" Target="../slideLayouts/slideLayout53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Relationship Id="rId22" Type="http://schemas.openxmlformats.org/officeDocument/2006/relationships/slideLayout" Target="../slideLayouts/slideLayout5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1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59.xml"/><Relationship Id="rId21" Type="http://schemas.openxmlformats.org/officeDocument/2006/relationships/slideLayout" Target="../slideLayouts/slideLayout77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1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58.xml"/><Relationship Id="rId16" Type="http://schemas.openxmlformats.org/officeDocument/2006/relationships/slideLayout" Target="../slideLayouts/slideLayout72.xml"/><Relationship Id="rId20" Type="http://schemas.openxmlformats.org/officeDocument/2006/relationships/slideLayout" Target="../slideLayouts/slideLayout76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1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66.xml"/><Relationship Id="rId19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Relationship Id="rId22" Type="http://schemas.openxmlformats.org/officeDocument/2006/relationships/slideLayout" Target="../slideLayouts/slideLayout7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91.xml"/><Relationship Id="rId1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81.xml"/><Relationship Id="rId21" Type="http://schemas.openxmlformats.org/officeDocument/2006/relationships/slideLayout" Target="../slideLayouts/slideLayout99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17" Type="http://schemas.openxmlformats.org/officeDocument/2006/relationships/slideLayout" Target="../slideLayouts/slideLayout95.xml"/><Relationship Id="rId2" Type="http://schemas.openxmlformats.org/officeDocument/2006/relationships/slideLayout" Target="../slideLayouts/slideLayout80.xml"/><Relationship Id="rId16" Type="http://schemas.openxmlformats.org/officeDocument/2006/relationships/slideLayout" Target="../slideLayouts/slideLayout94.xml"/><Relationship Id="rId20" Type="http://schemas.openxmlformats.org/officeDocument/2006/relationships/slideLayout" Target="../slideLayouts/slideLayout98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83.xml"/><Relationship Id="rId15" Type="http://schemas.openxmlformats.org/officeDocument/2006/relationships/slideLayout" Target="../slideLayouts/slideLayout93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88.xml"/><Relationship Id="rId19" Type="http://schemas.openxmlformats.org/officeDocument/2006/relationships/slideLayout" Target="../slideLayouts/slideLayout97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slideLayout" Target="../slideLayouts/slideLayout92.xml"/><Relationship Id="rId22" Type="http://schemas.openxmlformats.org/officeDocument/2006/relationships/slideLayout" Target="../slideLayouts/slideLayout10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slideLayout" Target="../slideLayouts/slideLayout113.xml"/><Relationship Id="rId1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03.xml"/><Relationship Id="rId21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112.xml"/><Relationship Id="rId17" Type="http://schemas.openxmlformats.org/officeDocument/2006/relationships/slideLayout" Target="../slideLayouts/slideLayout117.xml"/><Relationship Id="rId2" Type="http://schemas.openxmlformats.org/officeDocument/2006/relationships/slideLayout" Target="../slideLayouts/slideLayout102.xml"/><Relationship Id="rId16" Type="http://schemas.openxmlformats.org/officeDocument/2006/relationships/slideLayout" Target="../slideLayouts/slideLayout116.xml"/><Relationship Id="rId20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05.xml"/><Relationship Id="rId15" Type="http://schemas.openxmlformats.org/officeDocument/2006/relationships/slideLayout" Target="../slideLayouts/slideLayout115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110.xml"/><Relationship Id="rId19" Type="http://schemas.openxmlformats.org/officeDocument/2006/relationships/slideLayout" Target="../slideLayouts/slideLayout119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Relationship Id="rId14" Type="http://schemas.openxmlformats.org/officeDocument/2006/relationships/slideLayout" Target="../slideLayouts/slideLayout114.xml"/><Relationship Id="rId22" Type="http://schemas.openxmlformats.org/officeDocument/2006/relationships/slideLayout" Target="../slideLayouts/slideLayout12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13" Type="http://schemas.openxmlformats.org/officeDocument/2006/relationships/slideLayout" Target="../slideLayouts/slideLayout135.xml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slideLayout" Target="../slideLayouts/slideLayout134.xml"/><Relationship Id="rId2" Type="http://schemas.openxmlformats.org/officeDocument/2006/relationships/slideLayout" Target="../slideLayouts/slideLayout124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Relationship Id="rId14" Type="http://schemas.openxmlformats.org/officeDocument/2006/relationships/slideLayout" Target="../slideLayouts/slideLayout13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slideLayout" Target="../slideLayouts/slideLayout149.xml"/><Relationship Id="rId18" Type="http://schemas.openxmlformats.org/officeDocument/2006/relationships/slideLayout" Target="../slideLayouts/slideLayout154.xml"/><Relationship Id="rId3" Type="http://schemas.openxmlformats.org/officeDocument/2006/relationships/slideLayout" Target="../slideLayouts/slideLayout139.xml"/><Relationship Id="rId21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48.xml"/><Relationship Id="rId17" Type="http://schemas.openxmlformats.org/officeDocument/2006/relationships/slideLayout" Target="../slideLayouts/slideLayout153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38.xml"/><Relationship Id="rId16" Type="http://schemas.openxmlformats.org/officeDocument/2006/relationships/slideLayout" Target="../slideLayouts/slideLayout152.xml"/><Relationship Id="rId20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41.xml"/><Relationship Id="rId15" Type="http://schemas.openxmlformats.org/officeDocument/2006/relationships/slideLayout" Target="../slideLayouts/slideLayout151.xml"/><Relationship Id="rId23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46.xml"/><Relationship Id="rId19" Type="http://schemas.openxmlformats.org/officeDocument/2006/relationships/slideLayout" Target="../slideLayouts/slideLayout155.xml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Relationship Id="rId14" Type="http://schemas.openxmlformats.org/officeDocument/2006/relationships/slideLayout" Target="../slideLayouts/slideLayout150.xml"/><Relationship Id="rId22" Type="http://schemas.openxmlformats.org/officeDocument/2006/relationships/slideLayout" Target="../slideLayouts/slideLayout15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7.xml"/><Relationship Id="rId13" Type="http://schemas.openxmlformats.org/officeDocument/2006/relationships/slideLayout" Target="../slideLayouts/slideLayout172.xml"/><Relationship Id="rId18" Type="http://schemas.openxmlformats.org/officeDocument/2006/relationships/slideLayout" Target="../slideLayouts/slideLayout177.xml"/><Relationship Id="rId3" Type="http://schemas.openxmlformats.org/officeDocument/2006/relationships/slideLayout" Target="../slideLayouts/slideLayout162.xml"/><Relationship Id="rId21" Type="http://schemas.openxmlformats.org/officeDocument/2006/relationships/slideLayout" Target="../slideLayouts/slideLayout180.xml"/><Relationship Id="rId7" Type="http://schemas.openxmlformats.org/officeDocument/2006/relationships/slideLayout" Target="../slideLayouts/slideLayout166.xml"/><Relationship Id="rId12" Type="http://schemas.openxmlformats.org/officeDocument/2006/relationships/slideLayout" Target="../slideLayouts/slideLayout171.xml"/><Relationship Id="rId17" Type="http://schemas.openxmlformats.org/officeDocument/2006/relationships/slideLayout" Target="../slideLayouts/slideLayout176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61.xml"/><Relationship Id="rId16" Type="http://schemas.openxmlformats.org/officeDocument/2006/relationships/slideLayout" Target="../slideLayouts/slideLayout175.xml"/><Relationship Id="rId20" Type="http://schemas.openxmlformats.org/officeDocument/2006/relationships/slideLayout" Target="../slideLayouts/slideLayout179.xml"/><Relationship Id="rId1" Type="http://schemas.openxmlformats.org/officeDocument/2006/relationships/slideLayout" Target="../slideLayouts/slideLayout160.xml"/><Relationship Id="rId6" Type="http://schemas.openxmlformats.org/officeDocument/2006/relationships/slideLayout" Target="../slideLayouts/slideLayout165.xml"/><Relationship Id="rId11" Type="http://schemas.openxmlformats.org/officeDocument/2006/relationships/slideLayout" Target="../slideLayouts/slideLayout170.xml"/><Relationship Id="rId24" Type="http://schemas.openxmlformats.org/officeDocument/2006/relationships/theme" Target="../theme/theme9.xml"/><Relationship Id="rId5" Type="http://schemas.openxmlformats.org/officeDocument/2006/relationships/slideLayout" Target="../slideLayouts/slideLayout164.xml"/><Relationship Id="rId15" Type="http://schemas.openxmlformats.org/officeDocument/2006/relationships/slideLayout" Target="../slideLayouts/slideLayout174.xml"/><Relationship Id="rId23" Type="http://schemas.openxmlformats.org/officeDocument/2006/relationships/slideLayout" Target="../slideLayouts/slideLayout182.xml"/><Relationship Id="rId10" Type="http://schemas.openxmlformats.org/officeDocument/2006/relationships/slideLayout" Target="../slideLayouts/slideLayout169.xml"/><Relationship Id="rId19" Type="http://schemas.openxmlformats.org/officeDocument/2006/relationships/slideLayout" Target="../slideLayouts/slideLayout178.xml"/><Relationship Id="rId4" Type="http://schemas.openxmlformats.org/officeDocument/2006/relationships/slideLayout" Target="../slideLayouts/slideLayout163.xml"/><Relationship Id="rId9" Type="http://schemas.openxmlformats.org/officeDocument/2006/relationships/slideLayout" Target="../slideLayouts/slideLayout168.xml"/><Relationship Id="rId14" Type="http://schemas.openxmlformats.org/officeDocument/2006/relationships/slideLayout" Target="../slideLayouts/slideLayout173.xml"/><Relationship Id="rId22" Type="http://schemas.openxmlformats.org/officeDocument/2006/relationships/slideLayout" Target="../slideLayouts/slideLayout181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0.xml"/><Relationship Id="rId13" Type="http://schemas.openxmlformats.org/officeDocument/2006/relationships/slideLayout" Target="../slideLayouts/slideLayout195.xml"/><Relationship Id="rId3" Type="http://schemas.openxmlformats.org/officeDocument/2006/relationships/slideLayout" Target="../slideLayouts/slideLayout185.xml"/><Relationship Id="rId7" Type="http://schemas.openxmlformats.org/officeDocument/2006/relationships/slideLayout" Target="../slideLayouts/slideLayout189.xml"/><Relationship Id="rId12" Type="http://schemas.openxmlformats.org/officeDocument/2006/relationships/slideLayout" Target="../slideLayouts/slideLayout194.xml"/><Relationship Id="rId2" Type="http://schemas.openxmlformats.org/officeDocument/2006/relationships/slideLayout" Target="../slideLayouts/slideLayout184.xml"/><Relationship Id="rId1" Type="http://schemas.openxmlformats.org/officeDocument/2006/relationships/slideLayout" Target="../slideLayouts/slideLayout183.xml"/><Relationship Id="rId6" Type="http://schemas.openxmlformats.org/officeDocument/2006/relationships/slideLayout" Target="../slideLayouts/slideLayout188.xml"/><Relationship Id="rId11" Type="http://schemas.openxmlformats.org/officeDocument/2006/relationships/slideLayout" Target="../slideLayouts/slideLayout193.xml"/><Relationship Id="rId5" Type="http://schemas.openxmlformats.org/officeDocument/2006/relationships/slideLayout" Target="../slideLayouts/slideLayout187.xml"/><Relationship Id="rId15" Type="http://schemas.openxmlformats.org/officeDocument/2006/relationships/theme" Target="../theme/theme10.xml"/><Relationship Id="rId10" Type="http://schemas.openxmlformats.org/officeDocument/2006/relationships/slideLayout" Target="../slideLayouts/slideLayout192.xml"/><Relationship Id="rId4" Type="http://schemas.openxmlformats.org/officeDocument/2006/relationships/slideLayout" Target="../slideLayouts/slideLayout186.xml"/><Relationship Id="rId9" Type="http://schemas.openxmlformats.org/officeDocument/2006/relationships/slideLayout" Target="../slideLayouts/slideLayout191.xml"/><Relationship Id="rId14" Type="http://schemas.openxmlformats.org/officeDocument/2006/relationships/slideLayout" Target="../slideLayouts/slideLayout196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4.xml"/><Relationship Id="rId13" Type="http://schemas.openxmlformats.org/officeDocument/2006/relationships/slideLayout" Target="../slideLayouts/slideLayout209.xml"/><Relationship Id="rId18" Type="http://schemas.openxmlformats.org/officeDocument/2006/relationships/slideLayout" Target="../slideLayouts/slideLayout214.xml"/><Relationship Id="rId26" Type="http://schemas.openxmlformats.org/officeDocument/2006/relationships/image" Target="../media/image14.jpg"/><Relationship Id="rId3" Type="http://schemas.openxmlformats.org/officeDocument/2006/relationships/slideLayout" Target="../slideLayouts/slideLayout199.xml"/><Relationship Id="rId21" Type="http://schemas.openxmlformats.org/officeDocument/2006/relationships/slideLayout" Target="../slideLayouts/slideLayout217.xml"/><Relationship Id="rId7" Type="http://schemas.openxmlformats.org/officeDocument/2006/relationships/slideLayout" Target="../slideLayouts/slideLayout203.xml"/><Relationship Id="rId12" Type="http://schemas.openxmlformats.org/officeDocument/2006/relationships/slideLayout" Target="../slideLayouts/slideLayout208.xml"/><Relationship Id="rId17" Type="http://schemas.openxmlformats.org/officeDocument/2006/relationships/slideLayout" Target="../slideLayouts/slideLayout213.xml"/><Relationship Id="rId25" Type="http://schemas.openxmlformats.org/officeDocument/2006/relationships/theme" Target="../theme/theme11.xml"/><Relationship Id="rId2" Type="http://schemas.openxmlformats.org/officeDocument/2006/relationships/slideLayout" Target="../slideLayouts/slideLayout198.xml"/><Relationship Id="rId16" Type="http://schemas.openxmlformats.org/officeDocument/2006/relationships/slideLayout" Target="../slideLayouts/slideLayout212.xml"/><Relationship Id="rId20" Type="http://schemas.openxmlformats.org/officeDocument/2006/relationships/slideLayout" Target="../slideLayouts/slideLayout216.xml"/><Relationship Id="rId1" Type="http://schemas.openxmlformats.org/officeDocument/2006/relationships/slideLayout" Target="../slideLayouts/slideLayout197.xml"/><Relationship Id="rId6" Type="http://schemas.openxmlformats.org/officeDocument/2006/relationships/slideLayout" Target="../slideLayouts/slideLayout202.xml"/><Relationship Id="rId11" Type="http://schemas.openxmlformats.org/officeDocument/2006/relationships/slideLayout" Target="../slideLayouts/slideLayout207.xml"/><Relationship Id="rId24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01.xml"/><Relationship Id="rId15" Type="http://schemas.openxmlformats.org/officeDocument/2006/relationships/slideLayout" Target="../slideLayouts/slideLayout211.xml"/><Relationship Id="rId23" Type="http://schemas.openxmlformats.org/officeDocument/2006/relationships/slideLayout" Target="../slideLayouts/slideLayout219.xml"/><Relationship Id="rId10" Type="http://schemas.openxmlformats.org/officeDocument/2006/relationships/slideLayout" Target="../slideLayouts/slideLayout206.xml"/><Relationship Id="rId19" Type="http://schemas.openxmlformats.org/officeDocument/2006/relationships/slideLayout" Target="../slideLayouts/slideLayout215.xml"/><Relationship Id="rId4" Type="http://schemas.openxmlformats.org/officeDocument/2006/relationships/slideLayout" Target="../slideLayouts/slideLayout200.xml"/><Relationship Id="rId9" Type="http://schemas.openxmlformats.org/officeDocument/2006/relationships/slideLayout" Target="../slideLayouts/slideLayout205.xml"/><Relationship Id="rId14" Type="http://schemas.openxmlformats.org/officeDocument/2006/relationships/slideLayout" Target="../slideLayouts/slideLayout210.xml"/><Relationship Id="rId22" Type="http://schemas.openxmlformats.org/officeDocument/2006/relationships/slideLayout" Target="../slideLayouts/slideLayout218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slideLayout" Target="../slideLayouts/slideLayout233.xml"/><Relationship Id="rId18" Type="http://schemas.openxmlformats.org/officeDocument/2006/relationships/slideLayout" Target="../slideLayouts/slideLayout238.xml"/><Relationship Id="rId3" Type="http://schemas.openxmlformats.org/officeDocument/2006/relationships/slideLayout" Target="../slideLayouts/slideLayout223.xml"/><Relationship Id="rId21" Type="http://schemas.openxmlformats.org/officeDocument/2006/relationships/slideLayout" Target="../slideLayouts/slideLayout241.xml"/><Relationship Id="rId7" Type="http://schemas.openxmlformats.org/officeDocument/2006/relationships/slideLayout" Target="../slideLayouts/slideLayout227.xml"/><Relationship Id="rId12" Type="http://schemas.openxmlformats.org/officeDocument/2006/relationships/slideLayout" Target="../slideLayouts/slideLayout232.xml"/><Relationship Id="rId17" Type="http://schemas.openxmlformats.org/officeDocument/2006/relationships/slideLayout" Target="../slideLayouts/slideLayout237.xml"/><Relationship Id="rId2" Type="http://schemas.openxmlformats.org/officeDocument/2006/relationships/slideLayout" Target="../slideLayouts/slideLayout222.xml"/><Relationship Id="rId16" Type="http://schemas.openxmlformats.org/officeDocument/2006/relationships/slideLayout" Target="../slideLayouts/slideLayout236.xml"/><Relationship Id="rId20" Type="http://schemas.openxmlformats.org/officeDocument/2006/relationships/slideLayout" Target="../slideLayouts/slideLayout240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225.xml"/><Relationship Id="rId15" Type="http://schemas.openxmlformats.org/officeDocument/2006/relationships/slideLayout" Target="../slideLayouts/slideLayout235.xml"/><Relationship Id="rId23" Type="http://schemas.openxmlformats.org/officeDocument/2006/relationships/theme" Target="../theme/theme12.xml"/><Relationship Id="rId10" Type="http://schemas.openxmlformats.org/officeDocument/2006/relationships/slideLayout" Target="../slideLayouts/slideLayout230.xml"/><Relationship Id="rId19" Type="http://schemas.openxmlformats.org/officeDocument/2006/relationships/slideLayout" Target="../slideLayouts/slideLayout239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Relationship Id="rId14" Type="http://schemas.openxmlformats.org/officeDocument/2006/relationships/slideLayout" Target="../slideLayouts/slideLayout234.xml"/><Relationship Id="rId22" Type="http://schemas.openxmlformats.org/officeDocument/2006/relationships/slideLayout" Target="../slideLayouts/slideLayout24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0.xml"/><Relationship Id="rId13" Type="http://schemas.openxmlformats.org/officeDocument/2006/relationships/theme" Target="../theme/theme13.xml"/><Relationship Id="rId3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49.xml"/><Relationship Id="rId12" Type="http://schemas.openxmlformats.org/officeDocument/2006/relationships/slideLayout" Target="../slideLayouts/slideLayout254.xml"/><Relationship Id="rId2" Type="http://schemas.openxmlformats.org/officeDocument/2006/relationships/slideLayout" Target="../slideLayouts/slideLayout244.xml"/><Relationship Id="rId1" Type="http://schemas.openxmlformats.org/officeDocument/2006/relationships/slideLayout" Target="../slideLayouts/slideLayout243.xml"/><Relationship Id="rId6" Type="http://schemas.openxmlformats.org/officeDocument/2006/relationships/slideLayout" Target="../slideLayouts/slideLayout248.xml"/><Relationship Id="rId11" Type="http://schemas.openxmlformats.org/officeDocument/2006/relationships/slideLayout" Target="../slideLayouts/slideLayout253.xml"/><Relationship Id="rId5" Type="http://schemas.openxmlformats.org/officeDocument/2006/relationships/slideLayout" Target="../slideLayouts/slideLayout247.xml"/><Relationship Id="rId10" Type="http://schemas.openxmlformats.org/officeDocument/2006/relationships/slideLayout" Target="../slideLayouts/slideLayout252.xml"/><Relationship Id="rId4" Type="http://schemas.openxmlformats.org/officeDocument/2006/relationships/slideLayout" Target="../slideLayouts/slideLayout246.xml"/><Relationship Id="rId9" Type="http://schemas.openxmlformats.org/officeDocument/2006/relationships/slideLayout" Target="../slideLayouts/slideLayout25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7909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7269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717" r:id="rId17"/>
    <p:sldLayoutId id="2147483718" r:id="rId18"/>
    <p:sldLayoutId id="2147483719" r:id="rId19"/>
    <p:sldLayoutId id="2147483720" r:id="rId20"/>
    <p:sldLayoutId id="2147483721" r:id="rId21"/>
    <p:sldLayoutId id="214748372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4266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  <p:sldLayoutId id="2147483740" r:id="rId17"/>
    <p:sldLayoutId id="2147483741" r:id="rId18"/>
    <p:sldLayoutId id="2147483742" r:id="rId19"/>
    <p:sldLayoutId id="2147483743" r:id="rId20"/>
    <p:sldLayoutId id="2147483744" r:id="rId21"/>
    <p:sldLayoutId id="2147483745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0427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  <p:sldLayoutId id="2147483758" r:id="rId12"/>
    <p:sldLayoutId id="2147483759" r:id="rId13"/>
    <p:sldLayoutId id="2147483760" r:id="rId14"/>
    <p:sldLayoutId id="2147483761" r:id="rId15"/>
    <p:sldLayoutId id="2147483762" r:id="rId16"/>
    <p:sldLayoutId id="2147483763" r:id="rId17"/>
    <p:sldLayoutId id="2147483764" r:id="rId18"/>
    <p:sldLayoutId id="2147483765" r:id="rId19"/>
    <p:sldLayoutId id="2147483766" r:id="rId20"/>
    <p:sldLayoutId id="2147483767" r:id="rId21"/>
    <p:sldLayoutId id="214748376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19714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0102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  <p:sldLayoutId id="2147483781" r:id="rId12"/>
    <p:sldLayoutId id="2147483782" r:id="rId13"/>
    <p:sldLayoutId id="2147483783" r:id="rId14"/>
    <p:sldLayoutId id="2147483784" r:id="rId15"/>
    <p:sldLayoutId id="2147483785" r:id="rId16"/>
    <p:sldLayoutId id="2147483786" r:id="rId17"/>
    <p:sldLayoutId id="2147483787" r:id="rId18"/>
    <p:sldLayoutId id="2147483788" r:id="rId19"/>
    <p:sldLayoutId id="2147483789" r:id="rId20"/>
    <p:sldLayoutId id="2147483790" r:id="rId21"/>
    <p:sldLayoutId id="2147483791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2981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  <p:sldLayoutId id="2147483805" r:id="rId13"/>
    <p:sldLayoutId id="2147483806" r:id="rId14"/>
    <p:sldLayoutId id="2147483807" r:id="rId15"/>
    <p:sldLayoutId id="2147483808" r:id="rId16"/>
    <p:sldLayoutId id="2147483809" r:id="rId17"/>
    <p:sldLayoutId id="2147483810" r:id="rId18"/>
    <p:sldLayoutId id="2147483811" r:id="rId19"/>
    <p:sldLayoutId id="2147483812" r:id="rId20"/>
    <p:sldLayoutId id="2147483813" r:id="rId21"/>
    <p:sldLayoutId id="214748381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5458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19714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8226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  <p:sldLayoutId id="2147483842" r:id="rId12"/>
    <p:sldLayoutId id="2147483843" r:id="rId13"/>
    <p:sldLayoutId id="2147483844" r:id="rId14"/>
    <p:sldLayoutId id="2147483845" r:id="rId15"/>
    <p:sldLayoutId id="2147483846" r:id="rId16"/>
    <p:sldLayoutId id="2147483847" r:id="rId17"/>
    <p:sldLayoutId id="2147483848" r:id="rId18"/>
    <p:sldLayoutId id="2147483849" r:id="rId19"/>
    <p:sldLayoutId id="2147483850" r:id="rId20"/>
    <p:sldLayoutId id="2147483851" r:id="rId21"/>
    <p:sldLayoutId id="2147483852" r:id="rId22"/>
    <p:sldLayoutId id="214748385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8346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856" r:id="rId2"/>
    <p:sldLayoutId id="2147483857" r:id="rId3"/>
    <p:sldLayoutId id="2147483858" r:id="rId4"/>
    <p:sldLayoutId id="2147483859" r:id="rId5"/>
    <p:sldLayoutId id="2147483860" r:id="rId6"/>
    <p:sldLayoutId id="2147483861" r:id="rId7"/>
    <p:sldLayoutId id="2147483862" r:id="rId8"/>
    <p:sldLayoutId id="2147483863" r:id="rId9"/>
    <p:sldLayoutId id="2147483864" r:id="rId10"/>
    <p:sldLayoutId id="2147483865" r:id="rId11"/>
    <p:sldLayoutId id="2147483866" r:id="rId12"/>
    <p:sldLayoutId id="2147483867" r:id="rId13"/>
    <p:sldLayoutId id="2147483868" r:id="rId14"/>
    <p:sldLayoutId id="2147483869" r:id="rId15"/>
    <p:sldLayoutId id="2147483870" r:id="rId16"/>
    <p:sldLayoutId id="2147483871" r:id="rId17"/>
    <p:sldLayoutId id="2147483872" r:id="rId18"/>
    <p:sldLayoutId id="2147483873" r:id="rId19"/>
    <p:sldLayoutId id="2147483874" r:id="rId20"/>
    <p:sldLayoutId id="2147483875" r:id="rId21"/>
    <p:sldLayoutId id="2147483876" r:id="rId22"/>
    <p:sldLayoutId id="2147483877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15/02/2026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28841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2640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  <p:sldLayoutId id="2147483899" r:id="rId6"/>
    <p:sldLayoutId id="2147483900" r:id="rId7"/>
    <p:sldLayoutId id="2147483901" r:id="rId8"/>
    <p:sldLayoutId id="2147483902" r:id="rId9"/>
    <p:sldLayoutId id="2147483903" r:id="rId10"/>
    <p:sldLayoutId id="2147483904" r:id="rId11"/>
    <p:sldLayoutId id="2147483905" r:id="rId12"/>
    <p:sldLayoutId id="2147483906" r:id="rId13"/>
    <p:sldLayoutId id="2147483907" r:id="rId14"/>
    <p:sldLayoutId id="2147483908" r:id="rId15"/>
    <p:sldLayoutId id="2147483909" r:id="rId16"/>
    <p:sldLayoutId id="2147483910" r:id="rId17"/>
    <p:sldLayoutId id="2147483911" r:id="rId18"/>
    <p:sldLayoutId id="2147483912" r:id="rId19"/>
    <p:sldLayoutId id="2147483913" r:id="rId20"/>
    <p:sldLayoutId id="2147483914" r:id="rId21"/>
    <p:sldLayoutId id="2147483915" r:id="rId22"/>
    <p:sldLayoutId id="2147483916" r:id="rId23"/>
    <p:sldLayoutId id="2147483917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9566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  <p:sldLayoutId id="2147483920" r:id="rId2"/>
    <p:sldLayoutId id="2147483921" r:id="rId3"/>
    <p:sldLayoutId id="2147483922" r:id="rId4"/>
    <p:sldLayoutId id="2147483923" r:id="rId5"/>
    <p:sldLayoutId id="2147483924" r:id="rId6"/>
    <p:sldLayoutId id="2147483925" r:id="rId7"/>
    <p:sldLayoutId id="2147483926" r:id="rId8"/>
    <p:sldLayoutId id="2147483927" r:id="rId9"/>
    <p:sldLayoutId id="2147483928" r:id="rId10"/>
    <p:sldLayoutId id="2147483929" r:id="rId11"/>
    <p:sldLayoutId id="2147483930" r:id="rId12"/>
    <p:sldLayoutId id="2147483931" r:id="rId13"/>
    <p:sldLayoutId id="2147483932" r:id="rId14"/>
    <p:sldLayoutId id="2147483933" r:id="rId15"/>
    <p:sldLayoutId id="2147483934" r:id="rId16"/>
    <p:sldLayoutId id="2147483935" r:id="rId17"/>
    <p:sldLayoutId id="2147483936" r:id="rId18"/>
    <p:sldLayoutId id="2147483937" r:id="rId19"/>
    <p:sldLayoutId id="2147483938" r:id="rId20"/>
    <p:sldLayoutId id="2147483939" r:id="rId21"/>
    <p:sldLayoutId id="214748394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15/02/2026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56619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44" r:id="rId3"/>
    <p:sldLayoutId id="2147483945" r:id="rId4"/>
    <p:sldLayoutId id="2147483946" r:id="rId5"/>
    <p:sldLayoutId id="2147483947" r:id="rId6"/>
    <p:sldLayoutId id="2147483948" r:id="rId7"/>
    <p:sldLayoutId id="2147483949" r:id="rId8"/>
    <p:sldLayoutId id="2147483950" r:id="rId9"/>
    <p:sldLayoutId id="2147483951" r:id="rId10"/>
    <p:sldLayoutId id="2147483952" r:id="rId11"/>
    <p:sldLayoutId id="214748395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95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5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2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png"/><Relationship Id="rId5" Type="http://schemas.openxmlformats.org/officeDocument/2006/relationships/image" Target="../media/image9.png"/><Relationship Id="rId4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94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2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39.jp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1.png"/><Relationship Id="rId7" Type="http://schemas.openxmlformats.org/officeDocument/2006/relationships/image" Target="../media/image25.png"/><Relationship Id="rId12" Type="http://schemas.openxmlformats.org/officeDocument/2006/relationships/image" Target="../media/image4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40.xml"/><Relationship Id="rId6" Type="http://schemas.openxmlformats.org/officeDocument/2006/relationships/image" Target="../media/image27.png"/><Relationship Id="rId11" Type="http://schemas.openxmlformats.org/officeDocument/2006/relationships/image" Target="../media/image46.png"/><Relationship Id="rId5" Type="http://schemas.openxmlformats.org/officeDocument/2006/relationships/image" Target="../media/image34.png"/><Relationship Id="rId10" Type="http://schemas.openxmlformats.org/officeDocument/2006/relationships/image" Target="../media/image45.png"/><Relationship Id="rId4" Type="http://schemas.openxmlformats.org/officeDocument/2006/relationships/image" Target="../media/image42.png"/><Relationship Id="rId9" Type="http://schemas.openxmlformats.org/officeDocument/2006/relationships/image" Target="../media/image4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44.xml"/><Relationship Id="rId7" Type="http://schemas.openxmlformats.org/officeDocument/2006/relationships/image" Target="../media/image36.png"/><Relationship Id="rId12" Type="http://schemas.openxmlformats.org/officeDocument/2006/relationships/image" Target="../media/image23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4.png"/><Relationship Id="rId11" Type="http://schemas.openxmlformats.org/officeDocument/2006/relationships/image" Target="../media/image51.png"/><Relationship Id="rId5" Type="http://schemas.openxmlformats.org/officeDocument/2006/relationships/image" Target="../media/image49.svg"/><Relationship Id="rId10" Type="http://schemas.openxmlformats.org/officeDocument/2006/relationships/image" Target="../media/image50.png"/><Relationship Id="rId4" Type="http://schemas.openxmlformats.org/officeDocument/2006/relationships/image" Target="../media/image48.png"/><Relationship Id="rId9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38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4.png"/><Relationship Id="rId9" Type="http://schemas.openxmlformats.org/officeDocument/2006/relationships/image" Target="../media/image5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2.png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6.png"/><Relationship Id="rId7" Type="http://schemas.openxmlformats.org/officeDocument/2006/relationships/image" Target="../media/image5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55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13" Type="http://schemas.openxmlformats.org/officeDocument/2006/relationships/customXml" Target="../ink/ink3.xml"/><Relationship Id="rId3" Type="http://schemas.openxmlformats.org/officeDocument/2006/relationships/image" Target="../media/image36.png"/><Relationship Id="rId7" Type="http://schemas.openxmlformats.org/officeDocument/2006/relationships/image" Target="../media/image56.png"/><Relationship Id="rId12" Type="http://schemas.openxmlformats.org/officeDocument/2006/relationships/image" Target="../media/image530.png"/><Relationship Id="rId2" Type="http://schemas.openxmlformats.org/officeDocument/2006/relationships/image" Target="../media/image34.png"/><Relationship Id="rId16" Type="http://schemas.openxmlformats.org/officeDocument/2006/relationships/customXml" Target="../ink/ink6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6.png"/><Relationship Id="rId11" Type="http://schemas.openxmlformats.org/officeDocument/2006/relationships/customXml" Target="../ink/ink2.xml"/><Relationship Id="rId5" Type="http://schemas.openxmlformats.org/officeDocument/2006/relationships/image" Target="../media/image38.png"/><Relationship Id="rId15" Type="http://schemas.openxmlformats.org/officeDocument/2006/relationships/customXml" Target="../ink/ink5.xml"/><Relationship Id="rId10" Type="http://schemas.openxmlformats.org/officeDocument/2006/relationships/image" Target="../media/image520.png"/><Relationship Id="rId4" Type="http://schemas.openxmlformats.org/officeDocument/2006/relationships/image" Target="../media/image37.png"/><Relationship Id="rId9" Type="http://schemas.openxmlformats.org/officeDocument/2006/relationships/customXml" Target="../ink/ink1.xml"/><Relationship Id="rId14" Type="http://schemas.openxmlformats.org/officeDocument/2006/relationships/customXml" Target="../ink/ink4.xml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13" Type="http://schemas.openxmlformats.org/officeDocument/2006/relationships/customXml" Target="../ink/ink9.xml"/><Relationship Id="rId3" Type="http://schemas.openxmlformats.org/officeDocument/2006/relationships/image" Target="../media/image36.png"/><Relationship Id="rId7" Type="http://schemas.openxmlformats.org/officeDocument/2006/relationships/image" Target="../media/image56.png"/><Relationship Id="rId12" Type="http://schemas.openxmlformats.org/officeDocument/2006/relationships/image" Target="../media/image530.png"/><Relationship Id="rId2" Type="http://schemas.openxmlformats.org/officeDocument/2006/relationships/image" Target="../media/image34.png"/><Relationship Id="rId16" Type="http://schemas.openxmlformats.org/officeDocument/2006/relationships/customXml" Target="../ink/ink12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7.png"/><Relationship Id="rId11" Type="http://schemas.openxmlformats.org/officeDocument/2006/relationships/customXml" Target="../ink/ink8.xml"/><Relationship Id="rId5" Type="http://schemas.openxmlformats.org/officeDocument/2006/relationships/image" Target="../media/image38.png"/><Relationship Id="rId15" Type="http://schemas.openxmlformats.org/officeDocument/2006/relationships/customXml" Target="../ink/ink11.xml"/><Relationship Id="rId10" Type="http://schemas.openxmlformats.org/officeDocument/2006/relationships/image" Target="../media/image520.png"/><Relationship Id="rId4" Type="http://schemas.openxmlformats.org/officeDocument/2006/relationships/image" Target="../media/image37.png"/><Relationship Id="rId9" Type="http://schemas.openxmlformats.org/officeDocument/2006/relationships/customXml" Target="../ink/ink7.xml"/><Relationship Id="rId14" Type="http://schemas.openxmlformats.org/officeDocument/2006/relationships/customXml" Target="../ink/ink10.xml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13" Type="http://schemas.openxmlformats.org/officeDocument/2006/relationships/customXml" Target="../ink/ink15.xml"/><Relationship Id="rId3" Type="http://schemas.openxmlformats.org/officeDocument/2006/relationships/image" Target="../media/image36.png"/><Relationship Id="rId7" Type="http://schemas.openxmlformats.org/officeDocument/2006/relationships/image" Target="../media/image56.png"/><Relationship Id="rId12" Type="http://schemas.openxmlformats.org/officeDocument/2006/relationships/image" Target="../media/image530.png"/><Relationship Id="rId2" Type="http://schemas.openxmlformats.org/officeDocument/2006/relationships/image" Target="../media/image34.png"/><Relationship Id="rId16" Type="http://schemas.openxmlformats.org/officeDocument/2006/relationships/customXml" Target="../ink/ink18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7.png"/><Relationship Id="rId11" Type="http://schemas.openxmlformats.org/officeDocument/2006/relationships/customXml" Target="../ink/ink14.xml"/><Relationship Id="rId5" Type="http://schemas.openxmlformats.org/officeDocument/2006/relationships/image" Target="../media/image38.png"/><Relationship Id="rId15" Type="http://schemas.openxmlformats.org/officeDocument/2006/relationships/customXml" Target="../ink/ink17.xml"/><Relationship Id="rId10" Type="http://schemas.openxmlformats.org/officeDocument/2006/relationships/image" Target="../media/image520.png"/><Relationship Id="rId4" Type="http://schemas.openxmlformats.org/officeDocument/2006/relationships/image" Target="../media/image37.png"/><Relationship Id="rId9" Type="http://schemas.openxmlformats.org/officeDocument/2006/relationships/customXml" Target="../ink/ink13.xml"/><Relationship Id="rId14" Type="http://schemas.openxmlformats.org/officeDocument/2006/relationships/customXml" Target="../ink/ink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2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4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6.png"/><Relationship Id="rId7" Type="http://schemas.openxmlformats.org/officeDocument/2006/relationships/image" Target="../media/image5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5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5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6.png"/><Relationship Id="rId7" Type="http://schemas.openxmlformats.org/officeDocument/2006/relationships/image" Target="../media/image5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5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55.png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6.png"/><Relationship Id="rId7" Type="http://schemas.openxmlformats.org/officeDocument/2006/relationships/image" Target="../media/image5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6.png"/><Relationship Id="rId7" Type="http://schemas.openxmlformats.org/officeDocument/2006/relationships/image" Target="../media/image5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6.png"/><Relationship Id="rId7" Type="http://schemas.openxmlformats.org/officeDocument/2006/relationships/image" Target="../media/image5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5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6.png"/><Relationship Id="rId7" Type="http://schemas.openxmlformats.org/officeDocument/2006/relationships/image" Target="../media/image5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5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36.png"/><Relationship Id="rId7" Type="http://schemas.openxmlformats.org/officeDocument/2006/relationships/image" Target="../media/image6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5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36.png"/><Relationship Id="rId7" Type="http://schemas.openxmlformats.org/officeDocument/2006/relationships/image" Target="../media/image6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36.png"/><Relationship Id="rId7" Type="http://schemas.openxmlformats.org/officeDocument/2006/relationships/image" Target="../media/image6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5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36.png"/><Relationship Id="rId7" Type="http://schemas.openxmlformats.org/officeDocument/2006/relationships/image" Target="../media/image6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36.png"/><Relationship Id="rId7" Type="http://schemas.openxmlformats.org/officeDocument/2006/relationships/image" Target="../media/image6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5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36.png"/><Relationship Id="rId7" Type="http://schemas.openxmlformats.org/officeDocument/2006/relationships/image" Target="../media/image6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5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9.png"/><Relationship Id="rId4" Type="http://schemas.openxmlformats.org/officeDocument/2006/relationships/image" Target="../media/image3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6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2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36.png"/><Relationship Id="rId7" Type="http://schemas.openxmlformats.org/officeDocument/2006/relationships/image" Target="../media/image6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5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6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5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8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openxmlformats.org/officeDocument/2006/relationships/image" Target="../media/image36.png"/><Relationship Id="rId7" Type="http://schemas.openxmlformats.org/officeDocument/2006/relationships/image" Target="../media/image6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9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openxmlformats.org/officeDocument/2006/relationships/image" Target="../media/image34.png"/><Relationship Id="rId7" Type="http://schemas.openxmlformats.org/officeDocument/2006/relationships/image" Target="../media/image6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0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openxmlformats.org/officeDocument/2006/relationships/image" Target="../media/image36.png"/><Relationship Id="rId7" Type="http://schemas.openxmlformats.org/officeDocument/2006/relationships/image" Target="../media/image6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1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openxmlformats.org/officeDocument/2006/relationships/image" Target="../media/image36.png"/><Relationship Id="rId7" Type="http://schemas.openxmlformats.org/officeDocument/2006/relationships/image" Target="../media/image6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2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36.png"/><Relationship Id="rId7" Type="http://schemas.openxmlformats.org/officeDocument/2006/relationships/image" Target="../media/image6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3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36.png"/><Relationship Id="rId7" Type="http://schemas.openxmlformats.org/officeDocument/2006/relationships/image" Target="../media/image6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4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36.png"/><Relationship Id="rId7" Type="http://schemas.openxmlformats.org/officeDocument/2006/relationships/image" Target="../media/image6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5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36.png"/><Relationship Id="rId7" Type="http://schemas.openxmlformats.org/officeDocument/2006/relationships/image" Target="../media/image6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59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0.xml"/><Relationship Id="rId6" Type="http://schemas.openxmlformats.org/officeDocument/2006/relationships/image" Target="../media/image5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36.png"/><Relationship Id="rId7" Type="http://schemas.openxmlformats.org/officeDocument/2006/relationships/image" Target="../media/image2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0.xml"/><Relationship Id="rId6" Type="http://schemas.openxmlformats.org/officeDocument/2006/relationships/image" Target="../media/image68.png"/><Relationship Id="rId5" Type="http://schemas.openxmlformats.org/officeDocument/2006/relationships/image" Target="../media/image38.png"/><Relationship Id="rId10" Type="http://schemas.microsoft.com/office/2007/relationships/hdphoto" Target="../media/hdphoto14.wdp"/><Relationship Id="rId4" Type="http://schemas.openxmlformats.org/officeDocument/2006/relationships/image" Target="../media/image37.png"/><Relationship Id="rId9" Type="http://schemas.openxmlformats.org/officeDocument/2006/relationships/image" Target="../media/image70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slideLayout" Target="../slideLayouts/slideLayout222.xml"/><Relationship Id="rId7" Type="http://schemas.openxmlformats.org/officeDocument/2006/relationships/image" Target="../media/image37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6.png"/><Relationship Id="rId5" Type="http://schemas.openxmlformats.org/officeDocument/2006/relationships/image" Target="../media/image34.png"/><Relationship Id="rId4" Type="http://schemas.openxmlformats.org/officeDocument/2006/relationships/image" Target="../media/image52.png"/><Relationship Id="rId9" Type="http://schemas.openxmlformats.org/officeDocument/2006/relationships/image" Target="../media/image57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jpeg"/><Relationship Id="rId3" Type="http://schemas.openxmlformats.org/officeDocument/2006/relationships/slideLayout" Target="../slideLayouts/slideLayout120.xml"/><Relationship Id="rId7" Type="http://schemas.openxmlformats.org/officeDocument/2006/relationships/image" Target="../media/image38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10" Type="http://schemas.openxmlformats.org/officeDocument/2006/relationships/image" Target="../media/image23.gif"/><Relationship Id="rId4" Type="http://schemas.openxmlformats.org/officeDocument/2006/relationships/image" Target="../media/image34.png"/><Relationship Id="rId9" Type="http://schemas.openxmlformats.org/officeDocument/2006/relationships/image" Target="../media/image72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8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A1CFABC-D50C-8E3F-FA67-A2DF4A88AF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4" b="3613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27FCDC0-2C1A-F4CD-500A-8F24873838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2652" y="3331860"/>
            <a:ext cx="2322473" cy="884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236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05758-445A-A4AD-79F9-A8AD1CC70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2FD76727-6130-3748-5971-3DAC777E387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A05F123-FFD2-78AE-AAE9-A8680D2C507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340F09A3-777F-969E-87F4-58ED6BABF4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76FBBF38-D979-1760-CFBD-CEA2E8FFDF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46120EF-AEF4-53F8-590D-30D51543E3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9D3895C3-EB07-72EC-8077-B98126883C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24D4B82-EDED-ED01-76B5-9DE218004A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474352EA-A6B8-8030-D8CC-D502693471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E866A3C-ACE4-70A9-7DA1-63563F24CA7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  <p:pic>
        <p:nvPicPr>
          <p:cNvPr id="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93B465C-1E0E-45A1-0D59-B3B690C41E9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5738" y="1573213"/>
            <a:ext cx="1439862" cy="1439862"/>
          </a:xfrm>
        </p:spPr>
      </p:pic>
      <p:pic>
        <p:nvPicPr>
          <p:cNvPr id="7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2A3B26D7-4847-C4CD-9E84-3DFC52B6F0A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>
          <a:xfrm>
            <a:off x="3671888" y="4019550"/>
            <a:ext cx="1439862" cy="1439863"/>
          </a:xfrm>
        </p:spPr>
      </p:pic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934EC00A-B86A-ECFB-CF93-CFB10EAD39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5BF3FD70-C87F-D571-88EA-022287ABC5F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712423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r>
              <a:rPr lang="fr-FR" dirty="0"/>
              <a:t> </a:t>
            </a:r>
            <a:r>
              <a:rPr lang="ar-MA" dirty="0"/>
              <a:t>الثالث</a:t>
            </a:r>
            <a:endParaRPr lang="fr-MA" dirty="0"/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1B696E7-933A-A299-4298-E4459524BA56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0F785BBF-EC21-2EEC-913B-7E2F47345BD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6" name="Organigramme : Terminateur 35">
              <a:extLst>
                <a:ext uri="{FF2B5EF4-FFF2-40B4-BE49-F238E27FC236}">
                  <a16:creationId xmlns:a16="http://schemas.microsoft.com/office/drawing/2014/main" id="{28CE43BE-827F-7211-C6A8-410E578CDFD4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ED51CD-4D89-1DF3-DD52-F228664B958F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C5A935DA-A9B7-8082-BF36-8BFE5A3D032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2" name="Organigramme : Terminateur 41">
              <a:extLst>
                <a:ext uri="{FF2B5EF4-FFF2-40B4-BE49-F238E27FC236}">
                  <a16:creationId xmlns:a16="http://schemas.microsoft.com/office/drawing/2014/main" id="{A570C06A-CFFA-B7ED-3BDA-E34A8AE3EE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F75969D-4D6F-51EE-7006-7CFBFB05B8E5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7" name="Espace réservé du texte 25">
            <a:extLst>
              <a:ext uri="{FF2B5EF4-FFF2-40B4-BE49-F238E27FC236}">
                <a16:creationId xmlns:a16="http://schemas.microsoft.com/office/drawing/2014/main" id="{F617E492-3EFB-29FF-095B-0BFAB3F63C0C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إملاء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– الحصة1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a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8" name="Espace réservé du texte 25">
            <a:extLst>
              <a:ext uri="{FF2B5EF4-FFF2-40B4-BE49-F238E27FC236}">
                <a16:creationId xmlns:a16="http://schemas.microsoft.com/office/drawing/2014/main" id="{D29E61D0-78A5-1DC5-92D8-5ED5B3621DF6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ما بعد القراءة : تقويم المقروء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الحصة 2 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74B05713-8375-1C9E-B0C5-71F8D81063CE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توليف (شكل وفهم)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الاثرائية : </a:t>
            </a:r>
            <a:r>
              <a:rPr kumimoji="0" lang="ar-MA" sz="16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 3 </a:t>
            </a:r>
            <a:endParaRPr kumimoji="0" lang="a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43D22A65-E2BA-7415-ABDA-A229218DA5ED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A58332F1-647A-1DD6-339D-FB3759481972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C8015A3-E4CF-D5A0-3162-F1C9F5153275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FAAC328B-7DB2-D7C6-0922-7D2C5DF1F2F7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المعجم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الاستماع. </a:t>
            </a:r>
          </a:p>
        </p:txBody>
      </p:sp>
      <p:pic>
        <p:nvPicPr>
          <p:cNvPr id="9" name="Image 8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60FDB39-AA54-6015-C204-E2F27ADE5A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64580" y="4993276"/>
            <a:ext cx="3831420" cy="1362012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EA19A6C1-8F8B-BD4E-08C0-3E44B9E46F96}"/>
              </a:ext>
            </a:extLst>
          </p:cNvPr>
          <p:cNvSpPr txBox="1">
            <a:spLocks/>
          </p:cNvSpPr>
          <p:nvPr/>
        </p:nvSpPr>
        <p:spPr>
          <a:xfrm>
            <a:off x="4845003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1نشاط اعتيادي 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 : أثناء القراءة 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ورشة الكتابة: ال</a:t>
            </a:r>
            <a:r>
              <a:rPr lang="ar-MA" sz="18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والتحويل</a:t>
            </a: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 . 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E78BE40-8F41-3809-2650-96D8D32F465C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74BB831-B373-9397-BF78-99EDB597E198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64E8C72B-EA5B-3C9F-C5B8-AD262C07E20A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sp>
        <p:nvSpPr>
          <p:cNvPr id="14" name="Espace réservé du texte 25">
            <a:extLst>
              <a:ext uri="{FF2B5EF4-FFF2-40B4-BE49-F238E27FC236}">
                <a16:creationId xmlns:a16="http://schemas.microsoft.com/office/drawing/2014/main" id="{3D6A53C5-CA58-2639-F3CA-6A4F584E6327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ما قبل القراءة: التوقع والتحقق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أثناء القراءة – الفهم</a:t>
            </a:r>
            <a:r>
              <a:rPr lang="fr-FR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)</a:t>
            </a:r>
            <a:endParaRPr kumimoji="0" lang="ar-MA" sz="18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814716BD-6615-79CD-35C5-8D64108A846C}"/>
              </a:ext>
            </a:extLst>
          </p:cNvPr>
          <p:cNvSpPr/>
          <p:nvPr/>
        </p:nvSpPr>
        <p:spPr>
          <a:xfrm flipH="1">
            <a:off x="7005003" y="4970634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 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493590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defRPr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يومياتي في الكتابة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5337221" y="2122576"/>
            <a:ext cx="13020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lang="ar-AE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انشطة اعتيادية</a:t>
            </a:r>
            <a:endParaRPr lang="ar-MA" sz="1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16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المسرح أبو الفنون -  استثمار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4930731" y="3380220"/>
            <a:ext cx="16771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MA" dirty="0"/>
              <a:t> - 02</a:t>
            </a:r>
            <a:r>
              <a:rPr lang="ar-MA" dirty="0"/>
              <a:t>ورشة القراءة – الحصة 3 </a:t>
            </a:r>
          </a:p>
          <a:p>
            <a:endParaRPr lang="ar-MA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16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جمع المؤنث السالم.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4470941" y="4668066"/>
            <a:ext cx="20874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MA" dirty="0"/>
              <a:t> - 03</a:t>
            </a:r>
            <a:r>
              <a:rPr lang="ar-MA" dirty="0"/>
              <a:t>ورشة الكتابة – الصرف والتحويل</a:t>
            </a:r>
          </a:p>
          <a:p>
            <a:endParaRPr lang="ar-MA" dirty="0"/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38769DA5-9161-657A-8DF2-D8FC7CE195C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901677" y="4737196"/>
            <a:ext cx="424748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F2E0393C-6904-6EA4-F854-FE7AF2B5157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51EC42AD-0440-EB74-CE91-A5C179EDCD4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3248529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029408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1177279" y="2948767"/>
            <a:ext cx="6696000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كتابة فقرة بسيطة اعتمادا على أسئلة موجهة</a:t>
              </a: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؛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177279" y="3839548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استثمار استراتيجيات </a:t>
              </a: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 نص قرائي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177279" y="4730329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331546" y="313437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صياغة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جمع المؤنث السالم </a:t>
              </a: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وتوظيفه في جمل.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343766"/>
            <a:ext cx="7886700" cy="720000"/>
          </a:xfrm>
        </p:spPr>
        <p:txBody>
          <a:bodyPr/>
          <a:lstStyle/>
          <a:p>
            <a:r>
              <a:rPr lang="ar-AE" sz="4000" dirty="0"/>
              <a:t>  ا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فتتاح</a:t>
            </a:r>
            <a:r>
              <a:rPr lang="ar-MA" sz="4000" dirty="0"/>
              <a:t> 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الحصة</a:t>
            </a:r>
            <a:endParaRPr lang="fr-MA" sz="44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0872" y="156210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2361254"/>
            <a:ext cx="7789894" cy="277623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165590" y="3406523"/>
            <a:ext cx="4500000" cy="102289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ترحيب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تدبير السلوك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نشاط اعتيادي : </a:t>
            </a:r>
            <a:r>
              <a:rPr lang="ar-MA" sz="2800" b="1" dirty="0">
                <a:cs typeface="Microsoft Uighur" panose="02000000000000000000" pitchFamily="2" charset="-78"/>
              </a:rPr>
              <a:t>يومياتي في الكتابة.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790710" y="2223045"/>
            <a:ext cx="1380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2415862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2226741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8054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D514F8AB-BD80-3244-AB6D-B6FFB2D46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sz="2400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B05A037-F205-A1E0-129A-553AFC28204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EC0695D-232E-CE9A-9A16-36DB5BE3048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F8076B4-C53F-D4B3-680F-DC86D63F878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0217498-CEC3-E3CC-8245-C5D2A7C0083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8CDD245-6FF8-FFEC-1742-784D44F96E4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CC111D1-E732-5233-E20D-F3100A3277D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A5855E8-A135-9692-2177-586EECE815F7}"/>
              </a:ext>
            </a:extLst>
          </p:cNvPr>
          <p:cNvSpPr>
            <a:spLocks/>
          </p:cNvSpPr>
          <p:nvPr/>
        </p:nvSpPr>
        <p:spPr>
          <a:xfrm>
            <a:off x="862804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BD82AC7-D525-19C4-62FC-67EC44C2E08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9" name="Espace réservé pour une image  10">
            <a:extLst>
              <a:ext uri="{FF2B5EF4-FFF2-40B4-BE49-F238E27FC236}">
                <a16:creationId xmlns:a16="http://schemas.microsoft.com/office/drawing/2014/main" id="{3EC99CEC-E4AE-5A28-5ED9-3167875F328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71" r="-17371"/>
          <a:stretch>
            <a:fillRect/>
          </a:stretch>
        </p:blipFill>
        <p:spPr>
          <a:xfrm>
            <a:off x="1871662" y="2188580"/>
            <a:ext cx="5400675" cy="3598862"/>
          </a:xfrm>
          <a:prstGeom prst="roundRect">
            <a:avLst>
              <a:gd name="adj" fmla="val 11828"/>
            </a:avLst>
          </a:prstGeom>
        </p:spPr>
      </p:pic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A2CC08C4-37C2-C1D3-D9B8-85A44122129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59722308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AAD3BF1-7D2E-FACA-261E-CA695624DC8D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9667EF2-F06F-ABCC-7D6F-19961FF8A107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823B439-8A8F-3ADE-918A-5827308EAEB2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32F1A851-0699-9B33-537C-308F882A5D84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5;p5">
            <a:extLst>
              <a:ext uri="{FF2B5EF4-FFF2-40B4-BE49-F238E27FC236}">
                <a16:creationId xmlns:a16="http://schemas.microsoft.com/office/drawing/2014/main" id="{19BD340D-6C96-2F0A-F208-FAA9A7FECDE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4;p5">
            <a:extLst>
              <a:ext uri="{FF2B5EF4-FFF2-40B4-BE49-F238E27FC236}">
                <a16:creationId xmlns:a16="http://schemas.microsoft.com/office/drawing/2014/main" id="{7FA6A52C-9DD3-EC2B-490A-DC138182270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7BD9C6F-4011-629A-B399-E0C8DECA92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D4B510FA-95AB-5E85-2947-D55CE6B261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F029033-EF80-AD36-E7C3-106A5FF1FC1A}"/>
              </a:ext>
            </a:extLst>
          </p:cNvPr>
          <p:cNvSpPr>
            <a:spLocks/>
          </p:cNvSpPr>
          <p:nvPr/>
        </p:nvSpPr>
        <p:spPr>
          <a:xfrm>
            <a:off x="4376348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C3F11A2-6A86-C606-81DB-4854A7A564DD}"/>
              </a:ext>
            </a:extLst>
          </p:cNvPr>
          <p:cNvSpPr>
            <a:spLocks/>
          </p:cNvSpPr>
          <p:nvPr/>
        </p:nvSpPr>
        <p:spPr>
          <a:xfrm>
            <a:off x="2441567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C7DC5DE-63AE-B311-2941-DFE2E5E008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450" y="2371052"/>
            <a:ext cx="1594420" cy="159442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F933B34-2766-A993-63FA-E7C303116C1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450" y="4415166"/>
            <a:ext cx="1594420" cy="159442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50906AC-17EC-F084-D076-CAD1E7F00C1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2032" y="4369223"/>
            <a:ext cx="1594420" cy="159442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1DFD4A8-60F1-2348-E53C-E946E58F566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5856" y="4211312"/>
            <a:ext cx="1594420" cy="159442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F5E95DD-4B59-FEA1-715E-11EFCCF4E61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4790" y="2345899"/>
            <a:ext cx="1594420" cy="159442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69FEB2A-633D-8F9D-7375-59CB1BDB537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6648" y="2495899"/>
            <a:ext cx="1594420" cy="1594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830557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D470B-FA26-6AE1-8738-C686AAA82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que 6">
            <a:extLst>
              <a:ext uri="{FF2B5EF4-FFF2-40B4-BE49-F238E27FC236}">
                <a16:creationId xmlns:a16="http://schemas.microsoft.com/office/drawing/2014/main" id="{2C8A343F-39E3-9558-30A7-E6C3F3949B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639679"/>
            <a:ext cx="344372" cy="328748"/>
          </a:xfrm>
          <a:prstGeom prst="rect">
            <a:avLst/>
          </a:prstGeom>
        </p:spPr>
      </p:pic>
      <p:sp>
        <p:nvSpPr>
          <p:cNvPr id="15" name="Titre 1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على الطاولة ، الكراسة والدفتر والمقلمة في القمطر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945BABD-C9D6-8F99-DCEB-0B57BAF9F2D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2EB6161-995F-C049-6CA2-E60C180053F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FB7EBA5-A1CA-FF54-6F2F-50C62305D97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8CE38E5-B04B-0E6D-F841-0325F93272AB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3ECD0BF-6095-DE98-6B19-D9887C6E5BD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2627576-9B77-20A2-198C-600BC8B17E4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2536B61-B3FA-EC9D-9FD7-3F25596A938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877FD83-C54B-E01D-51F2-FD409EBA49B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39" name="Espace réservé pour une image  4">
            <a:extLst>
              <a:ext uri="{FF2B5EF4-FFF2-40B4-BE49-F238E27FC236}">
                <a16:creationId xmlns:a16="http://schemas.microsoft.com/office/drawing/2014/main" id="{E4C2DF38-83A7-7ADA-6003-B528FDB65EF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40" name="Class AR_NV_05_1">
            <a:hlinkClick r:id="" action="ppaction://media"/>
            <a:extLst>
              <a:ext uri="{FF2B5EF4-FFF2-40B4-BE49-F238E27FC236}">
                <a16:creationId xmlns:a16="http://schemas.microsoft.com/office/drawing/2014/main" id="{51DB5B6B-E8CD-3134-5718-BD30EB4F78A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30129" y="2150680"/>
            <a:ext cx="7038975" cy="3959225"/>
          </a:xfrm>
          <a:prstGeom prst="rect">
            <a:avLst/>
          </a:prstGeom>
        </p:spPr>
      </p:pic>
      <p:pic>
        <p:nvPicPr>
          <p:cNvPr id="41" name="Image 4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773FDB4-5ADF-C81D-259B-B591F7194C4C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91077" y="6176319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6061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40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73C4C-D714-939B-F078-03BDF62A5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BF0E93D1-10BC-D74F-84D8-55A3EF1D6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56000"/>
            <a:ext cx="7153286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سنشرع في نشاط يومياتي في الكتابة. 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146A1C4-3327-1F82-02B5-E69CFB870B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163A3D1-DD8E-A0E6-BB29-C63367D8142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DB6BAC5-15A7-D4D2-08A0-F3B93603CBA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2E40663-1010-4DDB-3122-2280F1B89F4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87BCACB-A217-2B33-6A3E-53CE7DBB507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507D3CF-31FE-9F17-F78F-D069750C23E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5AAC789-23C1-1882-C787-360D208AE83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48DD54D-7746-7541-0E36-74B34B32648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436A501B-4469-5D27-3B4D-D7FCFE3E605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082611B-1785-F9D2-E23C-B34C75EE2860}"/>
              </a:ext>
            </a:extLst>
          </p:cNvPr>
          <p:cNvSpPr txBox="1"/>
          <p:nvPr/>
        </p:nvSpPr>
        <p:spPr>
          <a:xfrm>
            <a:off x="2093126" y="2577650"/>
            <a:ext cx="5132476" cy="1532066"/>
          </a:xfrm>
          <a:prstGeom prst="roundRect">
            <a:avLst>
              <a:gd name="adj" fmla="val 6229"/>
            </a:avLst>
          </a:prstGeom>
          <a:noFill/>
          <a:ln w="12700" cap="flat" cmpd="sng" algn="ctr">
            <a:noFill/>
            <a:prstDash val="dashDot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يَوْمِيّاتي في ﭐلْكِتابَةِ.</a:t>
            </a:r>
          </a:p>
        </p:txBody>
      </p:sp>
    </p:spTree>
    <p:extLst>
      <p:ext uri="{BB962C8B-B14F-4D97-AF65-F5344CB8AC3E}">
        <p14:creationId xmlns:p14="http://schemas.microsoft.com/office/powerpoint/2010/main" val="2808004177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17797B-766E-6470-7FE1-F86802D64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6A60F204-8B56-45A7-4FA9-3B2DD020E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598" y="695325"/>
            <a:ext cx="715328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أكتبوا فقرة بسيطة مستعينين بالأسئلة التالية 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ACC0871-0C55-F368-78D4-FB7772146E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25172C3-A6BD-FE91-C27B-11DB1E3040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99267A1-B288-F3A1-F0EE-646454A00A9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1FC2E0F-0B93-44D3-0247-7E10600BA17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00CFE33-54FC-50A4-E90C-23E89F366A1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15DBCD-8EA5-6680-1AC1-D80DB8EB79E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9EC81CD-5C18-8E64-3020-CD2003D8461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A926E3E-EFAE-7362-F09A-11A34E131A4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15" name="Espace réservé pour une image  5">
            <a:extLst>
              <a:ext uri="{FF2B5EF4-FFF2-40B4-BE49-F238E27FC236}">
                <a16:creationId xmlns:a16="http://schemas.microsoft.com/office/drawing/2014/main" id="{3F15796B-66DB-933F-EA52-95DCE8BB33A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F3B958D-B440-9EE0-8458-D75474B616EC}"/>
              </a:ext>
            </a:extLst>
          </p:cNvPr>
          <p:cNvSpPr txBox="1"/>
          <p:nvPr/>
        </p:nvSpPr>
        <p:spPr>
          <a:xfrm>
            <a:off x="1061009" y="2508103"/>
            <a:ext cx="7153286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marR="0" lvl="0" indent="-9144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اُذْكُرْ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شَيْئاً لَطيفاً قامَ بِهِ شَخْصٌ تُجاهَكَ؟</a:t>
            </a:r>
          </a:p>
          <a:p>
            <a:pPr marL="914400" marR="0" lvl="0" indent="-9144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ماذا فَعَلْتَ؟ </a:t>
            </a:r>
          </a:p>
          <a:p>
            <a:pPr marL="914400" marR="0" lvl="0" indent="-9144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كَيْفَ كانَ شُعورُكَ؟</a:t>
            </a:r>
          </a:p>
        </p:txBody>
      </p:sp>
    </p:spTree>
    <p:extLst>
      <p:ext uri="{BB962C8B-B14F-4D97-AF65-F5344CB8AC3E}">
        <p14:creationId xmlns:p14="http://schemas.microsoft.com/office/powerpoint/2010/main" val="2415009114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AA6BAD-05E8-9C5E-7E4E-7E3EC739B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FDEC6270-FB48-477B-F0BA-3ABEAACD61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598" y="695325"/>
            <a:ext cx="715328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سامر بين الصفوف لمساعدتكم. معكم 5 دقائق للإنجاز.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B2804AC-9BBF-C1D0-55E2-64BFFB5A4C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128678E-7A95-C4AC-0016-8F9D930FABB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B0E4C5C-173A-922A-DDD5-1977ACA9E8D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B572A55-3707-9B81-B1DF-A08AC89E75E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7F9B272-AACD-3D43-9737-FF7BA8A3C34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BA6B706-76DE-1934-6781-A50F9F5D492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63D8005-17A4-339A-4BD1-20440D0D836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E892E20-A581-F85B-BD08-CC766035A67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15" name="Espace réservé pour une image  5">
            <a:extLst>
              <a:ext uri="{FF2B5EF4-FFF2-40B4-BE49-F238E27FC236}">
                <a16:creationId xmlns:a16="http://schemas.microsoft.com/office/drawing/2014/main" id="{2231A3B7-164F-290D-66AE-2EC715DB50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239B007-BE3A-67E2-1963-CAD33E8BF728}"/>
              </a:ext>
            </a:extLst>
          </p:cNvPr>
          <p:cNvSpPr txBox="1"/>
          <p:nvPr/>
        </p:nvSpPr>
        <p:spPr>
          <a:xfrm>
            <a:off x="1061009" y="2508103"/>
            <a:ext cx="7153286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marR="0" lvl="0" indent="-9144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اُذْكُرْ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شَيْئاً لَطيفاً قامَ بِهِ شَخْصٌ تُجاهَكَ؟</a:t>
            </a:r>
          </a:p>
          <a:p>
            <a:pPr marL="914400" marR="0" lvl="0" indent="-9144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ماذا فَعَلْتَ؟ </a:t>
            </a:r>
          </a:p>
          <a:p>
            <a:pPr marL="914400" marR="0" lvl="0" indent="-9144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كَيْفَ كانَ شُعورُكَ؟</a:t>
            </a:r>
          </a:p>
        </p:txBody>
      </p:sp>
    </p:spTree>
    <p:extLst>
      <p:ext uri="{BB962C8B-B14F-4D97-AF65-F5344CB8AC3E}">
        <p14:creationId xmlns:p14="http://schemas.microsoft.com/office/powerpoint/2010/main" val="3885997807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55CBB0-D9CA-DF00-9221-1F0DDA471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304BB7A-1965-6965-56F7-AFE57B4F03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5338DB2-267F-D61F-3F6A-1A09964C4D7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7E3812E-758E-1C52-F263-F1A4EC0CCC5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1989CC4-403E-5F1E-A881-1F697972363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D585FF6-DC14-00AF-EE48-1687B3898D1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85942B6-7AAF-0CCF-1E0B-64F22EF3236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210053-B8F5-BC30-A455-8B3E71B3F57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91FD176-DD9E-A2FE-25E2-380286B618F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14" name="Espace réservé pour une image  5">
            <a:extLst>
              <a:ext uri="{FF2B5EF4-FFF2-40B4-BE49-F238E27FC236}">
                <a16:creationId xmlns:a16="http://schemas.microsoft.com/office/drawing/2014/main" id="{C9100D35-2DE4-E24C-9C93-B7B98242D66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F8D9535-02CE-B81E-D69C-8A931A34C717}"/>
              </a:ext>
            </a:extLst>
          </p:cNvPr>
          <p:cNvSpPr txBox="1"/>
          <p:nvPr/>
        </p:nvSpPr>
        <p:spPr>
          <a:xfrm>
            <a:off x="-120316" y="845112"/>
            <a:ext cx="755541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الكتابة هم ...........................................................................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D3FF3C8-56DF-732F-522C-232F97B25726}"/>
              </a:ext>
            </a:extLst>
          </p:cNvPr>
          <p:cNvSpPr txBox="1"/>
          <p:nvPr/>
        </p:nvSpPr>
        <p:spPr>
          <a:xfrm>
            <a:off x="3116422" y="1332227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ٱلْكِتابَةِ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5886CCD0-5EA4-DB54-C868-151430A4224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894291" y="2486362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8680245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2F0F1-013C-4C99-828F-A82B124B1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FC80BC8-2682-3036-8EC5-50DB6E3AD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2649" y="999269"/>
            <a:ext cx="3234184" cy="720000"/>
          </a:xfrm>
        </p:spPr>
        <p:txBody>
          <a:bodyPr/>
          <a:lstStyle/>
          <a:p>
            <a:pPr lvl="0" algn="r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dirty="0">
                <a:solidFill>
                  <a:srgbClr val="424D7B"/>
                </a:solidFill>
              </a:rPr>
              <a:t>ورشة القراءة – الحصة 3 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2E9FCDF4-CF70-28B4-5A6A-6F0EBBFCCA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83401"/>
            <a:ext cx="7789894" cy="3091198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77262B74-F2E2-7129-0FAB-516FD22DC054}"/>
              </a:ext>
            </a:extLst>
          </p:cNvPr>
          <p:cNvSpPr txBox="1">
            <a:spLocks/>
          </p:cNvSpPr>
          <p:nvPr/>
        </p:nvSpPr>
        <p:spPr>
          <a:xfrm>
            <a:off x="1299411" y="2924174"/>
            <a:ext cx="6533147" cy="10652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المسرح أبو الفنون. </a:t>
            </a:r>
          </a:p>
          <a:p>
            <a:pPr marL="0" lvl="0" indent="0" algn="r" rtl="1">
              <a:buClr>
                <a:srgbClr val="424D7B"/>
              </a:buClr>
              <a:buNone/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   - استثمار إستراتيجيات الفهم.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4AF25F5-8D2E-13A3-B0E4-AADE614FEB6B}"/>
              </a:ext>
            </a:extLst>
          </p:cNvPr>
          <p:cNvSpPr txBox="1"/>
          <p:nvPr/>
        </p:nvSpPr>
        <p:spPr>
          <a:xfrm>
            <a:off x="4249791" y="1730626"/>
            <a:ext cx="29754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r" rtl="1">
              <a:defRPr sz="36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ورشة القراءة – الحصة </a:t>
            </a:r>
            <a:r>
              <a:rPr lang="ar-MA"/>
              <a:t>3 </a:t>
            </a:r>
            <a:endParaRPr lang="a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3607A14-FAC4-16F2-E6F7-3EB114DEA11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62911" y="1952260"/>
            <a:ext cx="715119" cy="720000"/>
          </a:xfrm>
          <a:prstGeom prst="rect">
            <a:avLst/>
          </a:prstGeom>
        </p:spPr>
      </p:pic>
      <p:pic>
        <p:nvPicPr>
          <p:cNvPr id="5" name="Image 8">
            <a:extLst>
              <a:ext uri="{FF2B5EF4-FFF2-40B4-BE49-F238E27FC236}">
                <a16:creationId xmlns:a16="http://schemas.microsoft.com/office/drawing/2014/main" id="{3BE6C508-0C53-9D16-9D22-FD939E7619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46833" y="1139239"/>
            <a:ext cx="468000" cy="468000"/>
          </a:xfrm>
          <a:prstGeom prst="rect">
            <a:avLst/>
          </a:prstGeom>
          <a:ln>
            <a:noFill/>
          </a:ln>
        </p:spPr>
      </p:pic>
      <p:pic>
        <p:nvPicPr>
          <p:cNvPr id="8" name="Image 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BE90184-17B2-1C30-A2C3-B190C62179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431" y="1772260"/>
            <a:ext cx="469077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6363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65321D-F2E8-AF4C-5597-189FB28AD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18C72D7D-5E68-894F-4441-C2ACBDC71AE1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8130F89C-2F1D-1D4A-B478-29639BC02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نواصل قراءة نص " المسرح أبو الفنون " ؛ وتوظيف استراتيجيات الفهم.</a:t>
            </a:r>
            <a:endParaRPr lang="fr-FR" sz="2400" dirty="0"/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8F0E837B-6290-E476-6666-AD0ADFE8F8B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5AA7F46-1D11-A293-9D7F-1E5831E5AC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526122A-77E9-E4AB-15CB-E8117A246BE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D00B950B-D1DF-CDA9-2ABA-70004281961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62AC0400-224F-67D3-0FCC-C29120D90D3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69C967F-E8E7-D268-FFB5-6BFC6C5523C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E307469-0313-80A0-AA0C-7B1B7996159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F76C2C4-F60D-3BB2-744B-F99812CF065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520B0AD0-F978-1C6C-3875-CA8C0545EE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58BBE687-6819-F0A3-916F-2E2435E53F47}"/>
              </a:ext>
            </a:extLst>
          </p:cNvPr>
          <p:cNvGrpSpPr/>
          <p:nvPr/>
        </p:nvGrpSpPr>
        <p:grpSpPr>
          <a:xfrm>
            <a:off x="355487" y="2128627"/>
            <a:ext cx="8433026" cy="4634820"/>
            <a:chOff x="-357552" y="1987864"/>
            <a:chExt cx="9182465" cy="4763375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DCAE950-CEE0-E841-5957-F6921D412A4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39853" y="1997795"/>
              <a:ext cx="3092530" cy="4743513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23C261B5-AD55-895B-44E8-9C2429BDDF2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32383" y="1987864"/>
              <a:ext cx="3092530" cy="4743513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A25FBBF2-1DEB-C314-59A6-DE2AF92B331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57552" y="2007726"/>
              <a:ext cx="3092530" cy="474351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80811907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65321D-F2E8-AF4C-5597-189FB28AD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18C72D7D-5E68-894F-4441-C2ACBDC71AE1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8130F89C-2F1D-1D4A-B478-29639BC02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ذلك نصحح الواجب المنزلي. سأراقب إنجازاتكم.</a:t>
            </a:r>
            <a:endParaRPr lang="fr-FR" sz="2400" dirty="0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9683F770-EBEB-B80E-ED75-6936E95E3AB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EBAD736-1463-1EB7-3AD5-D2DC62712D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E747E1C-C8F5-83B0-6C3B-0F03E7A40B4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8B77611-CE4D-0F74-8CB8-BD9D0B075DC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C955E5F9-469F-37A5-B69B-8A5A60BDD6B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CF97480-EB86-3E39-4695-3059048A248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CCAE443-8FE6-69C6-ABCD-9380C93FD27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2C8CDDB-8BB3-D3E8-B8F5-BCCF031442B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CF92D747-B8E1-5DEA-DFB3-0209BB493D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5472546A-B388-357B-8762-A94CCDFB37DC}"/>
              </a:ext>
            </a:extLst>
          </p:cNvPr>
          <p:cNvGrpSpPr/>
          <p:nvPr/>
        </p:nvGrpSpPr>
        <p:grpSpPr>
          <a:xfrm>
            <a:off x="458085" y="2332653"/>
            <a:ext cx="8224198" cy="3592286"/>
            <a:chOff x="458085" y="2332653"/>
            <a:chExt cx="8224198" cy="3592286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1CF17903-EFE8-78B9-E05A-528451378DB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58085" y="2332653"/>
              <a:ext cx="8224198" cy="3592286"/>
            </a:xfrm>
            <a:prstGeom prst="rect">
              <a:avLst/>
            </a:prstGeom>
          </p:spPr>
        </p:pic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F347EDC5-8CFE-B0A7-8726-6425A30CE4A9}"/>
                </a:ext>
              </a:extLst>
            </p:cNvPr>
            <p:cNvGrpSpPr/>
            <p:nvPr/>
          </p:nvGrpSpPr>
          <p:grpSpPr>
            <a:xfrm>
              <a:off x="5702438" y="4102617"/>
              <a:ext cx="67320" cy="36720"/>
              <a:chOff x="5702438" y="4102617"/>
              <a:chExt cx="67320" cy="3672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9">
                <p14:nvContentPartPr>
                  <p14:cNvPr id="6" name="Encre 5">
                    <a:extLst>
                      <a:ext uri="{FF2B5EF4-FFF2-40B4-BE49-F238E27FC236}">
                        <a16:creationId xmlns:a16="http://schemas.microsoft.com/office/drawing/2014/main" id="{7A63BAEF-BCA8-8128-AEF9-8B8E8D7D824E}"/>
                      </a:ext>
                    </a:extLst>
                  </p14:cNvPr>
                  <p14:cNvContentPartPr/>
                  <p14:nvPr/>
                </p14:nvContentPartPr>
                <p14:xfrm>
                  <a:off x="5722958" y="4114497"/>
                  <a:ext cx="46800" cy="24840"/>
                </p14:xfrm>
              </p:contentPart>
            </mc:Choice>
            <mc:Fallback xmlns="">
              <p:pic>
                <p:nvPicPr>
                  <p:cNvPr id="6" name="Encre 5">
                    <a:extLst>
                      <a:ext uri="{FF2B5EF4-FFF2-40B4-BE49-F238E27FC236}">
                        <a16:creationId xmlns:a16="http://schemas.microsoft.com/office/drawing/2014/main" id="{7A63BAEF-BCA8-8128-AEF9-8B8E8D7D824E}"/>
                      </a:ext>
                    </a:extLst>
                  </p:cNvPr>
                  <p:cNvPicPr/>
                  <p:nvPr/>
                </p:nvPicPr>
                <p:blipFill>
                  <a:blip r:embed="rId10"/>
                  <a:stretch>
                    <a:fillRect/>
                  </a:stretch>
                </p:blipFill>
                <p:spPr>
                  <a:xfrm>
                    <a:off x="5713958" y="4105497"/>
                    <a:ext cx="64440" cy="424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1">
                <p14:nvContentPartPr>
                  <p14:cNvPr id="7" name="Encre 6">
                    <a:extLst>
                      <a:ext uri="{FF2B5EF4-FFF2-40B4-BE49-F238E27FC236}">
                        <a16:creationId xmlns:a16="http://schemas.microsoft.com/office/drawing/2014/main" id="{7899C772-8155-1B70-FA6A-0BC637B31141}"/>
                      </a:ext>
                    </a:extLst>
                  </p14:cNvPr>
                  <p14:cNvContentPartPr/>
                  <p14:nvPr/>
                </p14:nvContentPartPr>
                <p14:xfrm>
                  <a:off x="5702438" y="4114497"/>
                  <a:ext cx="360" cy="360"/>
                </p14:xfrm>
              </p:contentPart>
            </mc:Choice>
            <mc:Fallback xmlns="">
              <p:pic>
                <p:nvPicPr>
                  <p:cNvPr id="7" name="Encre 6">
                    <a:extLst>
                      <a:ext uri="{FF2B5EF4-FFF2-40B4-BE49-F238E27FC236}">
                        <a16:creationId xmlns:a16="http://schemas.microsoft.com/office/drawing/2014/main" id="{7899C772-8155-1B70-FA6A-0BC637B31141}"/>
                      </a:ext>
                    </a:extLst>
                  </p:cNvPr>
                  <p:cNvPicPr/>
                  <p:nvPr/>
                </p:nvPicPr>
                <p:blipFill>
                  <a:blip r:embed="rId12"/>
                  <a:stretch>
                    <a:fillRect/>
                  </a:stretch>
                </p:blipFill>
                <p:spPr>
                  <a:xfrm>
                    <a:off x="5693798" y="4105857"/>
                    <a:ext cx="18000" cy="18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3">
                <p14:nvContentPartPr>
                  <p14:cNvPr id="11" name="Encre 10">
                    <a:extLst>
                      <a:ext uri="{FF2B5EF4-FFF2-40B4-BE49-F238E27FC236}">
                        <a16:creationId xmlns:a16="http://schemas.microsoft.com/office/drawing/2014/main" id="{B4E020B2-09D8-53D6-CF1B-BE976F968678}"/>
                      </a:ext>
                    </a:extLst>
                  </p14:cNvPr>
                  <p14:cNvContentPartPr/>
                  <p14:nvPr/>
                </p14:nvContentPartPr>
                <p14:xfrm>
                  <a:off x="5751038" y="4102617"/>
                  <a:ext cx="360" cy="360"/>
                </p14:xfrm>
              </p:contentPart>
            </mc:Choice>
            <mc:Fallback xmlns="">
              <p:pic>
                <p:nvPicPr>
                  <p:cNvPr id="11" name="Encre 10">
                    <a:extLst>
                      <a:ext uri="{FF2B5EF4-FFF2-40B4-BE49-F238E27FC236}">
                        <a16:creationId xmlns:a16="http://schemas.microsoft.com/office/drawing/2014/main" id="{B4E020B2-09D8-53D6-CF1B-BE976F968678}"/>
                      </a:ext>
                    </a:extLst>
                  </p:cNvPr>
                  <p:cNvPicPr/>
                  <p:nvPr/>
                </p:nvPicPr>
                <p:blipFill>
                  <a:blip r:embed="rId12"/>
                  <a:stretch>
                    <a:fillRect/>
                  </a:stretch>
                </p:blipFill>
                <p:spPr>
                  <a:xfrm>
                    <a:off x="5742038" y="4093617"/>
                    <a:ext cx="18000" cy="18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4">
                <p14:nvContentPartPr>
                  <p14:cNvPr id="12" name="Encre 11">
                    <a:extLst>
                      <a:ext uri="{FF2B5EF4-FFF2-40B4-BE49-F238E27FC236}">
                        <a16:creationId xmlns:a16="http://schemas.microsoft.com/office/drawing/2014/main" id="{D7E3EDE2-84F5-7315-6F6F-FC41E3E567E6}"/>
                      </a:ext>
                    </a:extLst>
                  </p14:cNvPr>
                  <p14:cNvContentPartPr/>
                  <p14:nvPr/>
                </p14:nvContentPartPr>
                <p14:xfrm>
                  <a:off x="5751038" y="4102617"/>
                  <a:ext cx="360" cy="360"/>
                </p14:xfrm>
              </p:contentPart>
            </mc:Choice>
            <mc:Fallback xmlns="">
              <p:pic>
                <p:nvPicPr>
                  <p:cNvPr id="12" name="Encre 11">
                    <a:extLst>
                      <a:ext uri="{FF2B5EF4-FFF2-40B4-BE49-F238E27FC236}">
                        <a16:creationId xmlns:a16="http://schemas.microsoft.com/office/drawing/2014/main" id="{D7E3EDE2-84F5-7315-6F6F-FC41E3E567E6}"/>
                      </a:ext>
                    </a:extLst>
                  </p:cNvPr>
                  <p:cNvPicPr/>
                  <p:nvPr/>
                </p:nvPicPr>
                <p:blipFill>
                  <a:blip r:embed="rId12"/>
                  <a:stretch>
                    <a:fillRect/>
                  </a:stretch>
                </p:blipFill>
                <p:spPr>
                  <a:xfrm>
                    <a:off x="5742038" y="4093617"/>
                    <a:ext cx="18000" cy="18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5">
                <p14:nvContentPartPr>
                  <p14:cNvPr id="13" name="Encre 12">
                    <a:extLst>
                      <a:ext uri="{FF2B5EF4-FFF2-40B4-BE49-F238E27FC236}">
                        <a16:creationId xmlns:a16="http://schemas.microsoft.com/office/drawing/2014/main" id="{654E26B2-EDD3-296C-051F-642479E6A2EB}"/>
                      </a:ext>
                    </a:extLst>
                  </p14:cNvPr>
                  <p14:cNvContentPartPr/>
                  <p14:nvPr/>
                </p14:nvContentPartPr>
                <p14:xfrm>
                  <a:off x="5751038" y="4102617"/>
                  <a:ext cx="360" cy="360"/>
                </p14:xfrm>
              </p:contentPart>
            </mc:Choice>
            <mc:Fallback xmlns="">
              <p:pic>
                <p:nvPicPr>
                  <p:cNvPr id="13" name="Encre 12">
                    <a:extLst>
                      <a:ext uri="{FF2B5EF4-FFF2-40B4-BE49-F238E27FC236}">
                        <a16:creationId xmlns:a16="http://schemas.microsoft.com/office/drawing/2014/main" id="{654E26B2-EDD3-296C-051F-642479E6A2EB}"/>
                      </a:ext>
                    </a:extLst>
                  </p:cNvPr>
                  <p:cNvPicPr/>
                  <p:nvPr/>
                </p:nvPicPr>
                <p:blipFill>
                  <a:blip r:embed="rId12"/>
                  <a:stretch>
                    <a:fillRect/>
                  </a:stretch>
                </p:blipFill>
                <p:spPr>
                  <a:xfrm>
                    <a:off x="5742038" y="4093617"/>
                    <a:ext cx="18000" cy="18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6">
                <p14:nvContentPartPr>
                  <p14:cNvPr id="14" name="Encre 13">
                    <a:extLst>
                      <a:ext uri="{FF2B5EF4-FFF2-40B4-BE49-F238E27FC236}">
                        <a16:creationId xmlns:a16="http://schemas.microsoft.com/office/drawing/2014/main" id="{085A6085-CE2C-3699-44D5-4453EEC246F0}"/>
                      </a:ext>
                    </a:extLst>
                  </p14:cNvPr>
                  <p14:cNvContentPartPr/>
                  <p14:nvPr/>
                </p14:nvContentPartPr>
                <p14:xfrm>
                  <a:off x="5751038" y="4102617"/>
                  <a:ext cx="360" cy="360"/>
                </p14:xfrm>
              </p:contentPart>
            </mc:Choice>
            <mc:Fallback xmlns="">
              <p:pic>
                <p:nvPicPr>
                  <p:cNvPr id="14" name="Encre 13">
                    <a:extLst>
                      <a:ext uri="{FF2B5EF4-FFF2-40B4-BE49-F238E27FC236}">
                        <a16:creationId xmlns:a16="http://schemas.microsoft.com/office/drawing/2014/main" id="{085A6085-CE2C-3699-44D5-4453EEC246F0}"/>
                      </a:ext>
                    </a:extLst>
                  </p:cNvPr>
                  <p:cNvPicPr/>
                  <p:nvPr/>
                </p:nvPicPr>
                <p:blipFill>
                  <a:blip r:embed="rId12"/>
                  <a:stretch>
                    <a:fillRect/>
                  </a:stretch>
                </p:blipFill>
                <p:spPr>
                  <a:xfrm>
                    <a:off x="5742038" y="4093617"/>
                    <a:ext cx="18000" cy="18000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500650681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7DCC1-D1F9-37B5-0E1C-65AD17EA0B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CAB935A5-2088-9F47-D5EA-5B2842218405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2F0E4001-8FBF-22C0-FA55-0B50C3878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لنصحح. من يقرأ جوابه؟ هل أنتم متفقون؟</a:t>
            </a:r>
            <a:endParaRPr lang="fr-FR" sz="2400" dirty="0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E621A612-E77D-0411-7223-E33F24FD010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6022388-3C00-1869-5EF7-A879B62B94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4266D51-EE59-412D-450C-064B16A90E8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E57A9B2-6CC6-1141-CC13-2068CA79498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5200CCA4-0714-0A79-EB65-9A0044E9CE3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48C3376-CF14-2292-59E1-04882FF96E4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CBA8EBA-23E6-F78F-B033-87B2429D4FA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BE420A3-1E77-1C51-A240-46E4A62B80E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4E2AA883-4F44-55D2-5FD1-22B652DC48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7CB2C072-8FBE-A85E-23A0-86DA1B627042}"/>
              </a:ext>
            </a:extLst>
          </p:cNvPr>
          <p:cNvGrpSpPr/>
          <p:nvPr/>
        </p:nvGrpSpPr>
        <p:grpSpPr>
          <a:xfrm>
            <a:off x="458085" y="2332653"/>
            <a:ext cx="8224198" cy="3592286"/>
            <a:chOff x="458085" y="2332653"/>
            <a:chExt cx="8224198" cy="3592286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8F1D96F-E6A0-DB0E-6454-CFABF612E93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58085" y="2332653"/>
              <a:ext cx="8224198" cy="3592286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B14B180E-BCA0-7033-C64C-EB655C4FEEBF}"/>
                </a:ext>
              </a:extLst>
            </p:cNvPr>
            <p:cNvGrpSpPr/>
            <p:nvPr/>
          </p:nvGrpSpPr>
          <p:grpSpPr>
            <a:xfrm>
              <a:off x="5702438" y="4102617"/>
              <a:ext cx="55288" cy="36720"/>
              <a:chOff x="5702438" y="4102617"/>
              <a:chExt cx="55288" cy="3672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9">
                <p14:nvContentPartPr>
                  <p14:cNvPr id="11" name="Encre 10">
                    <a:extLst>
                      <a:ext uri="{FF2B5EF4-FFF2-40B4-BE49-F238E27FC236}">
                        <a16:creationId xmlns:a16="http://schemas.microsoft.com/office/drawing/2014/main" id="{91F56984-836E-227C-3CBD-B575D624EEB5}"/>
                      </a:ext>
                    </a:extLst>
                  </p14:cNvPr>
                  <p14:cNvContentPartPr/>
                  <p14:nvPr/>
                </p14:nvContentPartPr>
                <p14:xfrm>
                  <a:off x="5710926" y="4114497"/>
                  <a:ext cx="46800" cy="24840"/>
                </p14:xfrm>
              </p:contentPart>
            </mc:Choice>
            <mc:Fallback xmlns="">
              <p:pic>
                <p:nvPicPr>
                  <p:cNvPr id="11" name="Encre 10">
                    <a:extLst>
                      <a:ext uri="{FF2B5EF4-FFF2-40B4-BE49-F238E27FC236}">
                        <a16:creationId xmlns:a16="http://schemas.microsoft.com/office/drawing/2014/main" id="{91F56984-836E-227C-3CBD-B575D624EEB5}"/>
                      </a:ext>
                    </a:extLst>
                  </p:cNvPr>
                  <p:cNvPicPr/>
                  <p:nvPr/>
                </p:nvPicPr>
                <p:blipFill>
                  <a:blip r:embed="rId10"/>
                  <a:stretch>
                    <a:fillRect/>
                  </a:stretch>
                </p:blipFill>
                <p:spPr>
                  <a:xfrm>
                    <a:off x="5701926" y="4105497"/>
                    <a:ext cx="64440" cy="424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1">
                <p14:nvContentPartPr>
                  <p14:cNvPr id="12" name="Encre 11">
                    <a:extLst>
                      <a:ext uri="{FF2B5EF4-FFF2-40B4-BE49-F238E27FC236}">
                        <a16:creationId xmlns:a16="http://schemas.microsoft.com/office/drawing/2014/main" id="{EAFD7865-403F-9408-1410-D81CB8B5FF8A}"/>
                      </a:ext>
                    </a:extLst>
                  </p14:cNvPr>
                  <p14:cNvContentPartPr/>
                  <p14:nvPr/>
                </p14:nvContentPartPr>
                <p14:xfrm>
                  <a:off x="5702438" y="4114497"/>
                  <a:ext cx="360" cy="360"/>
                </p14:xfrm>
              </p:contentPart>
            </mc:Choice>
            <mc:Fallback xmlns="">
              <p:pic>
                <p:nvPicPr>
                  <p:cNvPr id="12" name="Encre 11">
                    <a:extLst>
                      <a:ext uri="{FF2B5EF4-FFF2-40B4-BE49-F238E27FC236}">
                        <a16:creationId xmlns:a16="http://schemas.microsoft.com/office/drawing/2014/main" id="{EAFD7865-403F-9408-1410-D81CB8B5FF8A}"/>
                      </a:ext>
                    </a:extLst>
                  </p:cNvPr>
                  <p:cNvPicPr/>
                  <p:nvPr/>
                </p:nvPicPr>
                <p:blipFill>
                  <a:blip r:embed="rId12"/>
                  <a:stretch>
                    <a:fillRect/>
                  </a:stretch>
                </p:blipFill>
                <p:spPr>
                  <a:xfrm>
                    <a:off x="5693798" y="4105857"/>
                    <a:ext cx="18000" cy="18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3">
                <p14:nvContentPartPr>
                  <p14:cNvPr id="13" name="Encre 12">
                    <a:extLst>
                      <a:ext uri="{FF2B5EF4-FFF2-40B4-BE49-F238E27FC236}">
                        <a16:creationId xmlns:a16="http://schemas.microsoft.com/office/drawing/2014/main" id="{4EA1F383-9C35-09E9-B153-94B2551EEDBE}"/>
                      </a:ext>
                    </a:extLst>
                  </p14:cNvPr>
                  <p14:cNvContentPartPr/>
                  <p14:nvPr/>
                </p14:nvContentPartPr>
                <p14:xfrm>
                  <a:off x="5751038" y="4102617"/>
                  <a:ext cx="360" cy="360"/>
                </p14:xfrm>
              </p:contentPart>
            </mc:Choice>
            <mc:Fallback xmlns="">
              <p:pic>
                <p:nvPicPr>
                  <p:cNvPr id="13" name="Encre 12">
                    <a:extLst>
                      <a:ext uri="{FF2B5EF4-FFF2-40B4-BE49-F238E27FC236}">
                        <a16:creationId xmlns:a16="http://schemas.microsoft.com/office/drawing/2014/main" id="{4EA1F383-9C35-09E9-B153-94B2551EEDBE}"/>
                      </a:ext>
                    </a:extLst>
                  </p:cNvPr>
                  <p:cNvPicPr/>
                  <p:nvPr/>
                </p:nvPicPr>
                <p:blipFill>
                  <a:blip r:embed="rId12"/>
                  <a:stretch>
                    <a:fillRect/>
                  </a:stretch>
                </p:blipFill>
                <p:spPr>
                  <a:xfrm>
                    <a:off x="5742038" y="4093617"/>
                    <a:ext cx="18000" cy="18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4">
                <p14:nvContentPartPr>
                  <p14:cNvPr id="14" name="Encre 13">
                    <a:extLst>
                      <a:ext uri="{FF2B5EF4-FFF2-40B4-BE49-F238E27FC236}">
                        <a16:creationId xmlns:a16="http://schemas.microsoft.com/office/drawing/2014/main" id="{2F234DA5-4FD2-3AE9-0E3C-F8E3E5FF7A1E}"/>
                      </a:ext>
                    </a:extLst>
                  </p14:cNvPr>
                  <p14:cNvContentPartPr/>
                  <p14:nvPr/>
                </p14:nvContentPartPr>
                <p14:xfrm>
                  <a:off x="5751038" y="4102617"/>
                  <a:ext cx="360" cy="360"/>
                </p14:xfrm>
              </p:contentPart>
            </mc:Choice>
            <mc:Fallback xmlns="">
              <p:pic>
                <p:nvPicPr>
                  <p:cNvPr id="14" name="Encre 13">
                    <a:extLst>
                      <a:ext uri="{FF2B5EF4-FFF2-40B4-BE49-F238E27FC236}">
                        <a16:creationId xmlns:a16="http://schemas.microsoft.com/office/drawing/2014/main" id="{2F234DA5-4FD2-3AE9-0E3C-F8E3E5FF7A1E}"/>
                      </a:ext>
                    </a:extLst>
                  </p:cNvPr>
                  <p:cNvPicPr/>
                  <p:nvPr/>
                </p:nvPicPr>
                <p:blipFill>
                  <a:blip r:embed="rId12"/>
                  <a:stretch>
                    <a:fillRect/>
                  </a:stretch>
                </p:blipFill>
                <p:spPr>
                  <a:xfrm>
                    <a:off x="5742038" y="4093617"/>
                    <a:ext cx="18000" cy="18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5">
                <p14:nvContentPartPr>
                  <p14:cNvPr id="15" name="Encre 14">
                    <a:extLst>
                      <a:ext uri="{FF2B5EF4-FFF2-40B4-BE49-F238E27FC236}">
                        <a16:creationId xmlns:a16="http://schemas.microsoft.com/office/drawing/2014/main" id="{AD474B00-6F17-72FE-8F8C-94E12C171ED7}"/>
                      </a:ext>
                    </a:extLst>
                  </p14:cNvPr>
                  <p14:cNvContentPartPr/>
                  <p14:nvPr/>
                </p14:nvContentPartPr>
                <p14:xfrm>
                  <a:off x="5751038" y="4102617"/>
                  <a:ext cx="360" cy="360"/>
                </p14:xfrm>
              </p:contentPart>
            </mc:Choice>
            <mc:Fallback xmlns="">
              <p:pic>
                <p:nvPicPr>
                  <p:cNvPr id="15" name="Encre 14">
                    <a:extLst>
                      <a:ext uri="{FF2B5EF4-FFF2-40B4-BE49-F238E27FC236}">
                        <a16:creationId xmlns:a16="http://schemas.microsoft.com/office/drawing/2014/main" id="{AD474B00-6F17-72FE-8F8C-94E12C171ED7}"/>
                      </a:ext>
                    </a:extLst>
                  </p:cNvPr>
                  <p:cNvPicPr/>
                  <p:nvPr/>
                </p:nvPicPr>
                <p:blipFill>
                  <a:blip r:embed="rId12"/>
                  <a:stretch>
                    <a:fillRect/>
                  </a:stretch>
                </p:blipFill>
                <p:spPr>
                  <a:xfrm>
                    <a:off x="5742038" y="4093617"/>
                    <a:ext cx="18000" cy="18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6">
                <p14:nvContentPartPr>
                  <p14:cNvPr id="16" name="Encre 15">
                    <a:extLst>
                      <a:ext uri="{FF2B5EF4-FFF2-40B4-BE49-F238E27FC236}">
                        <a16:creationId xmlns:a16="http://schemas.microsoft.com/office/drawing/2014/main" id="{DCBD7B20-8299-51CE-8C4A-8FE3AE7854D3}"/>
                      </a:ext>
                    </a:extLst>
                  </p14:cNvPr>
                  <p14:cNvContentPartPr/>
                  <p14:nvPr/>
                </p14:nvContentPartPr>
                <p14:xfrm>
                  <a:off x="5751038" y="4102617"/>
                  <a:ext cx="360" cy="360"/>
                </p14:xfrm>
              </p:contentPart>
            </mc:Choice>
            <mc:Fallback xmlns="">
              <p:pic>
                <p:nvPicPr>
                  <p:cNvPr id="16" name="Encre 15">
                    <a:extLst>
                      <a:ext uri="{FF2B5EF4-FFF2-40B4-BE49-F238E27FC236}">
                        <a16:creationId xmlns:a16="http://schemas.microsoft.com/office/drawing/2014/main" id="{DCBD7B20-8299-51CE-8C4A-8FE3AE7854D3}"/>
                      </a:ext>
                    </a:extLst>
                  </p:cNvPr>
                  <p:cNvPicPr/>
                  <p:nvPr/>
                </p:nvPicPr>
                <p:blipFill>
                  <a:blip r:embed="rId12"/>
                  <a:stretch>
                    <a:fillRect/>
                  </a:stretch>
                </p:blipFill>
                <p:spPr>
                  <a:xfrm>
                    <a:off x="5742038" y="4093617"/>
                    <a:ext cx="18000" cy="18000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2349753893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C064E4-6B4F-F7C5-7AEA-268122BD50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91D03D82-9BCD-A534-FE14-0EA53B1610BD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2A5BB93F-97A3-9805-74C7-6620DC8E0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إليكم نموذج للتصحيح . صححوا. </a:t>
            </a:r>
            <a:endParaRPr lang="fr-FR" sz="2400" dirty="0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A352783F-C110-820F-D3A9-437A84C4F54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88B9396-42D1-F6A2-51DF-FE33D7AFDF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EEE8CDE-308F-8EB6-A41B-B57D9791E11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B20C020-3571-3CD0-A2F4-99B73C18698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774762BA-9834-1A01-7262-38E2E7A9A48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A73922B-8D2E-2788-074D-B4903F22DED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0DFED3F-EC47-DB9F-3B91-553A5C65EC4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C75F149-5796-2F06-E1BD-73BD4F1EF39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F746B8EC-74E0-6EB7-0C0E-F1BB4B29253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1DE522B5-BD07-A828-ADC8-0744608830DF}"/>
              </a:ext>
            </a:extLst>
          </p:cNvPr>
          <p:cNvGrpSpPr/>
          <p:nvPr/>
        </p:nvGrpSpPr>
        <p:grpSpPr>
          <a:xfrm>
            <a:off x="458085" y="2332653"/>
            <a:ext cx="8224198" cy="3592286"/>
            <a:chOff x="458085" y="2332653"/>
            <a:chExt cx="8224198" cy="3592286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2DE593F9-DA66-89BC-CDA2-AD84E34658E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58085" y="2332653"/>
              <a:ext cx="8224198" cy="3592286"/>
            </a:xfrm>
            <a:prstGeom prst="rect">
              <a:avLst/>
            </a:prstGeom>
          </p:spPr>
        </p:pic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ED0BD188-CEB2-E1D4-DDAB-1A48FBB0E2E5}"/>
                </a:ext>
              </a:extLst>
            </p:cNvPr>
            <p:cNvGrpSpPr/>
            <p:nvPr/>
          </p:nvGrpSpPr>
          <p:grpSpPr>
            <a:xfrm>
              <a:off x="5702438" y="4102617"/>
              <a:ext cx="67320" cy="36720"/>
              <a:chOff x="5702438" y="4102617"/>
              <a:chExt cx="67320" cy="3672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9">
                <p14:nvContentPartPr>
                  <p14:cNvPr id="19" name="Encre 18">
                    <a:extLst>
                      <a:ext uri="{FF2B5EF4-FFF2-40B4-BE49-F238E27FC236}">
                        <a16:creationId xmlns:a16="http://schemas.microsoft.com/office/drawing/2014/main" id="{7DCDEF10-6F9A-5B74-A71C-A3507DAD7D12}"/>
                      </a:ext>
                    </a:extLst>
                  </p14:cNvPr>
                  <p14:cNvContentPartPr/>
                  <p14:nvPr/>
                </p14:nvContentPartPr>
                <p14:xfrm>
                  <a:off x="5722958" y="4114497"/>
                  <a:ext cx="46800" cy="24840"/>
                </p14:xfrm>
              </p:contentPart>
            </mc:Choice>
            <mc:Fallback xmlns="">
              <p:pic>
                <p:nvPicPr>
                  <p:cNvPr id="19" name="Encre 18">
                    <a:extLst>
                      <a:ext uri="{FF2B5EF4-FFF2-40B4-BE49-F238E27FC236}">
                        <a16:creationId xmlns:a16="http://schemas.microsoft.com/office/drawing/2014/main" id="{7DCDEF10-6F9A-5B74-A71C-A3507DAD7D12}"/>
                      </a:ext>
                    </a:extLst>
                  </p:cNvPr>
                  <p:cNvPicPr/>
                  <p:nvPr/>
                </p:nvPicPr>
                <p:blipFill>
                  <a:blip r:embed="rId10"/>
                  <a:stretch>
                    <a:fillRect/>
                  </a:stretch>
                </p:blipFill>
                <p:spPr>
                  <a:xfrm>
                    <a:off x="5713958" y="4105497"/>
                    <a:ext cx="64440" cy="424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1">
                <p14:nvContentPartPr>
                  <p14:cNvPr id="20" name="Encre 19">
                    <a:extLst>
                      <a:ext uri="{FF2B5EF4-FFF2-40B4-BE49-F238E27FC236}">
                        <a16:creationId xmlns:a16="http://schemas.microsoft.com/office/drawing/2014/main" id="{E06D8B63-7085-C678-85E5-63F5237C2ABC}"/>
                      </a:ext>
                    </a:extLst>
                  </p14:cNvPr>
                  <p14:cNvContentPartPr/>
                  <p14:nvPr/>
                </p14:nvContentPartPr>
                <p14:xfrm>
                  <a:off x="5702438" y="4114497"/>
                  <a:ext cx="360" cy="360"/>
                </p14:xfrm>
              </p:contentPart>
            </mc:Choice>
            <mc:Fallback xmlns="">
              <p:pic>
                <p:nvPicPr>
                  <p:cNvPr id="20" name="Encre 19">
                    <a:extLst>
                      <a:ext uri="{FF2B5EF4-FFF2-40B4-BE49-F238E27FC236}">
                        <a16:creationId xmlns:a16="http://schemas.microsoft.com/office/drawing/2014/main" id="{E06D8B63-7085-C678-85E5-63F5237C2ABC}"/>
                      </a:ext>
                    </a:extLst>
                  </p:cNvPr>
                  <p:cNvPicPr/>
                  <p:nvPr/>
                </p:nvPicPr>
                <p:blipFill>
                  <a:blip r:embed="rId12"/>
                  <a:stretch>
                    <a:fillRect/>
                  </a:stretch>
                </p:blipFill>
                <p:spPr>
                  <a:xfrm>
                    <a:off x="5693798" y="4105857"/>
                    <a:ext cx="18000" cy="18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3">
                <p14:nvContentPartPr>
                  <p14:cNvPr id="21" name="Encre 20">
                    <a:extLst>
                      <a:ext uri="{FF2B5EF4-FFF2-40B4-BE49-F238E27FC236}">
                        <a16:creationId xmlns:a16="http://schemas.microsoft.com/office/drawing/2014/main" id="{97680C0F-6C65-4070-66B9-AEF0D5B68A23}"/>
                      </a:ext>
                    </a:extLst>
                  </p14:cNvPr>
                  <p14:cNvContentPartPr/>
                  <p14:nvPr/>
                </p14:nvContentPartPr>
                <p14:xfrm>
                  <a:off x="5751038" y="4102617"/>
                  <a:ext cx="360" cy="360"/>
                </p14:xfrm>
              </p:contentPart>
            </mc:Choice>
            <mc:Fallback xmlns="">
              <p:pic>
                <p:nvPicPr>
                  <p:cNvPr id="21" name="Encre 20">
                    <a:extLst>
                      <a:ext uri="{FF2B5EF4-FFF2-40B4-BE49-F238E27FC236}">
                        <a16:creationId xmlns:a16="http://schemas.microsoft.com/office/drawing/2014/main" id="{97680C0F-6C65-4070-66B9-AEF0D5B68A23}"/>
                      </a:ext>
                    </a:extLst>
                  </p:cNvPr>
                  <p:cNvPicPr/>
                  <p:nvPr/>
                </p:nvPicPr>
                <p:blipFill>
                  <a:blip r:embed="rId12"/>
                  <a:stretch>
                    <a:fillRect/>
                  </a:stretch>
                </p:blipFill>
                <p:spPr>
                  <a:xfrm>
                    <a:off x="5742038" y="4093617"/>
                    <a:ext cx="18000" cy="18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4">
                <p14:nvContentPartPr>
                  <p14:cNvPr id="30" name="Encre 29">
                    <a:extLst>
                      <a:ext uri="{FF2B5EF4-FFF2-40B4-BE49-F238E27FC236}">
                        <a16:creationId xmlns:a16="http://schemas.microsoft.com/office/drawing/2014/main" id="{5DED334E-16F5-9C4A-EE06-E118623DCD40}"/>
                      </a:ext>
                    </a:extLst>
                  </p14:cNvPr>
                  <p14:cNvContentPartPr/>
                  <p14:nvPr/>
                </p14:nvContentPartPr>
                <p14:xfrm>
                  <a:off x="5751038" y="4102617"/>
                  <a:ext cx="360" cy="360"/>
                </p14:xfrm>
              </p:contentPart>
            </mc:Choice>
            <mc:Fallback xmlns="">
              <p:pic>
                <p:nvPicPr>
                  <p:cNvPr id="30" name="Encre 29">
                    <a:extLst>
                      <a:ext uri="{FF2B5EF4-FFF2-40B4-BE49-F238E27FC236}">
                        <a16:creationId xmlns:a16="http://schemas.microsoft.com/office/drawing/2014/main" id="{5DED334E-16F5-9C4A-EE06-E118623DCD40}"/>
                      </a:ext>
                    </a:extLst>
                  </p:cNvPr>
                  <p:cNvPicPr/>
                  <p:nvPr/>
                </p:nvPicPr>
                <p:blipFill>
                  <a:blip r:embed="rId12"/>
                  <a:stretch>
                    <a:fillRect/>
                  </a:stretch>
                </p:blipFill>
                <p:spPr>
                  <a:xfrm>
                    <a:off x="5742038" y="4093617"/>
                    <a:ext cx="18000" cy="18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5">
                <p14:nvContentPartPr>
                  <p14:cNvPr id="31" name="Encre 30">
                    <a:extLst>
                      <a:ext uri="{FF2B5EF4-FFF2-40B4-BE49-F238E27FC236}">
                        <a16:creationId xmlns:a16="http://schemas.microsoft.com/office/drawing/2014/main" id="{7E7EFFF2-5731-74CF-3653-83FCDB9506D7}"/>
                      </a:ext>
                    </a:extLst>
                  </p14:cNvPr>
                  <p14:cNvContentPartPr/>
                  <p14:nvPr/>
                </p14:nvContentPartPr>
                <p14:xfrm>
                  <a:off x="5751038" y="4102617"/>
                  <a:ext cx="360" cy="360"/>
                </p14:xfrm>
              </p:contentPart>
            </mc:Choice>
            <mc:Fallback xmlns="">
              <p:pic>
                <p:nvPicPr>
                  <p:cNvPr id="31" name="Encre 30">
                    <a:extLst>
                      <a:ext uri="{FF2B5EF4-FFF2-40B4-BE49-F238E27FC236}">
                        <a16:creationId xmlns:a16="http://schemas.microsoft.com/office/drawing/2014/main" id="{7E7EFFF2-5731-74CF-3653-83FCDB9506D7}"/>
                      </a:ext>
                    </a:extLst>
                  </p:cNvPr>
                  <p:cNvPicPr/>
                  <p:nvPr/>
                </p:nvPicPr>
                <p:blipFill>
                  <a:blip r:embed="rId12"/>
                  <a:stretch>
                    <a:fillRect/>
                  </a:stretch>
                </p:blipFill>
                <p:spPr>
                  <a:xfrm>
                    <a:off x="5742038" y="4093617"/>
                    <a:ext cx="18000" cy="18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6">
                <p14:nvContentPartPr>
                  <p14:cNvPr id="32" name="Encre 31">
                    <a:extLst>
                      <a:ext uri="{FF2B5EF4-FFF2-40B4-BE49-F238E27FC236}">
                        <a16:creationId xmlns:a16="http://schemas.microsoft.com/office/drawing/2014/main" id="{74167CDF-71CD-8880-6D7F-30CC8C097814}"/>
                      </a:ext>
                    </a:extLst>
                  </p14:cNvPr>
                  <p14:cNvContentPartPr/>
                  <p14:nvPr/>
                </p14:nvContentPartPr>
                <p14:xfrm>
                  <a:off x="5739006" y="4102617"/>
                  <a:ext cx="360" cy="360"/>
                </p14:xfrm>
              </p:contentPart>
            </mc:Choice>
            <mc:Fallback xmlns="">
              <p:pic>
                <p:nvPicPr>
                  <p:cNvPr id="32" name="Encre 31">
                    <a:extLst>
                      <a:ext uri="{FF2B5EF4-FFF2-40B4-BE49-F238E27FC236}">
                        <a16:creationId xmlns:a16="http://schemas.microsoft.com/office/drawing/2014/main" id="{74167CDF-71CD-8880-6D7F-30CC8C097814}"/>
                      </a:ext>
                    </a:extLst>
                  </p:cNvPr>
                  <p:cNvPicPr/>
                  <p:nvPr/>
                </p:nvPicPr>
                <p:blipFill>
                  <a:blip r:embed="rId12"/>
                  <a:stretch>
                    <a:fillRect/>
                  </a:stretch>
                </p:blipFill>
                <p:spPr>
                  <a:xfrm>
                    <a:off x="5730006" y="4093617"/>
                    <a:ext cx="18000" cy="18000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  <p:sp>
        <p:nvSpPr>
          <p:cNvPr id="33" name="Google Shape;452;p158">
            <a:extLst>
              <a:ext uri="{FF2B5EF4-FFF2-40B4-BE49-F238E27FC236}">
                <a16:creationId xmlns:a16="http://schemas.microsoft.com/office/drawing/2014/main" id="{9E6ABBA9-EFDA-C4CF-A610-51C8C5B47A27}"/>
              </a:ext>
            </a:extLst>
          </p:cNvPr>
          <p:cNvSpPr txBox="1"/>
          <p:nvPr/>
        </p:nvSpPr>
        <p:spPr>
          <a:xfrm>
            <a:off x="6555045" y="2637907"/>
            <a:ext cx="1369755" cy="783148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kern="0" dirty="0">
                <a:solidFill>
                  <a:srgbClr val="C00000"/>
                </a:solidFill>
                <a:ea typeface="Calibri" panose="020F0502020204030204" pitchFamily="34" charset="0"/>
              </a:rPr>
              <a:t>وَجَدْتُ</a:t>
            </a:r>
          </a:p>
        </p:txBody>
      </p:sp>
      <p:sp>
        <p:nvSpPr>
          <p:cNvPr id="34" name="Google Shape;452;p158">
            <a:extLst>
              <a:ext uri="{FF2B5EF4-FFF2-40B4-BE49-F238E27FC236}">
                <a16:creationId xmlns:a16="http://schemas.microsoft.com/office/drawing/2014/main" id="{4CA802A1-8AFB-A30E-C5B7-A1072F071E24}"/>
              </a:ext>
            </a:extLst>
          </p:cNvPr>
          <p:cNvSpPr txBox="1"/>
          <p:nvPr/>
        </p:nvSpPr>
        <p:spPr>
          <a:xfrm>
            <a:off x="3270691" y="2645851"/>
            <a:ext cx="2081404" cy="783148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kern="0" dirty="0">
                <a:solidFill>
                  <a:srgbClr val="C00000"/>
                </a:solidFill>
                <a:ea typeface="Calibri" panose="020F0502020204030204" pitchFamily="34" charset="0"/>
              </a:rPr>
              <a:t>يُواظِبُ - يكِبُّ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5" name="Google Shape;452;p158">
            <a:extLst>
              <a:ext uri="{FF2B5EF4-FFF2-40B4-BE49-F238E27FC236}">
                <a16:creationId xmlns:a16="http://schemas.microsoft.com/office/drawing/2014/main" id="{1431F437-2B8E-0ACD-A35A-C3825A19F774}"/>
              </a:ext>
            </a:extLst>
          </p:cNvPr>
          <p:cNvSpPr txBox="1"/>
          <p:nvPr/>
        </p:nvSpPr>
        <p:spPr>
          <a:xfrm>
            <a:off x="458086" y="2657955"/>
            <a:ext cx="2036456" cy="783148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kern="0" dirty="0">
                <a:solidFill>
                  <a:srgbClr val="C00000"/>
                </a:solidFill>
                <a:ea typeface="Calibri" panose="020F0502020204030204" pitchFamily="34" charset="0"/>
              </a:rPr>
              <a:t> يَزْخَرُ -يَمْتَلِئُ </a:t>
            </a:r>
          </a:p>
        </p:txBody>
      </p:sp>
      <p:sp>
        <p:nvSpPr>
          <p:cNvPr id="36" name="Google Shape;452;p158">
            <a:extLst>
              <a:ext uri="{FF2B5EF4-FFF2-40B4-BE49-F238E27FC236}">
                <a16:creationId xmlns:a16="http://schemas.microsoft.com/office/drawing/2014/main" id="{5C48A597-FBC0-B557-396E-D09030C602F2}"/>
              </a:ext>
            </a:extLst>
          </p:cNvPr>
          <p:cNvSpPr txBox="1"/>
          <p:nvPr/>
        </p:nvSpPr>
        <p:spPr>
          <a:xfrm>
            <a:off x="6550323" y="3735343"/>
            <a:ext cx="1369755" cy="783148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kern="0" dirty="0">
                <a:solidFill>
                  <a:srgbClr val="C00000"/>
                </a:solidFill>
                <a:ea typeface="Calibri" panose="020F0502020204030204" pitchFamily="34" charset="0"/>
              </a:rPr>
              <a:t>صاخِبَةٌ</a:t>
            </a:r>
          </a:p>
        </p:txBody>
      </p:sp>
      <p:sp>
        <p:nvSpPr>
          <p:cNvPr id="37" name="Google Shape;452;p158">
            <a:extLst>
              <a:ext uri="{FF2B5EF4-FFF2-40B4-BE49-F238E27FC236}">
                <a16:creationId xmlns:a16="http://schemas.microsoft.com/office/drawing/2014/main" id="{E9FC7755-9CDC-2FBB-BF01-2B42003F39EC}"/>
              </a:ext>
            </a:extLst>
          </p:cNvPr>
          <p:cNvSpPr txBox="1"/>
          <p:nvPr/>
        </p:nvSpPr>
        <p:spPr>
          <a:xfrm>
            <a:off x="4022979" y="3722923"/>
            <a:ext cx="1369755" cy="783148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kern="0" dirty="0">
                <a:solidFill>
                  <a:srgbClr val="C00000"/>
                </a:solidFill>
                <a:ea typeface="Calibri" panose="020F0502020204030204" pitchFamily="34" charset="0"/>
              </a:rPr>
              <a:t>تَصْغُرُ</a:t>
            </a:r>
          </a:p>
        </p:txBody>
      </p:sp>
      <p:sp>
        <p:nvSpPr>
          <p:cNvPr id="38" name="Google Shape;452;p158">
            <a:extLst>
              <a:ext uri="{FF2B5EF4-FFF2-40B4-BE49-F238E27FC236}">
                <a16:creationId xmlns:a16="http://schemas.microsoft.com/office/drawing/2014/main" id="{67AC4FA8-A804-EF2E-160A-CD644BB7B65E}"/>
              </a:ext>
            </a:extLst>
          </p:cNvPr>
          <p:cNvSpPr txBox="1"/>
          <p:nvPr/>
        </p:nvSpPr>
        <p:spPr>
          <a:xfrm>
            <a:off x="632374" y="3722923"/>
            <a:ext cx="1961304" cy="783148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kern="0" dirty="0">
                <a:solidFill>
                  <a:srgbClr val="C00000"/>
                </a:solidFill>
                <a:ea typeface="Calibri" panose="020F0502020204030204" pitchFamily="34" charset="0"/>
              </a:rPr>
              <a:t>يُفْتَحُ - يُرْفَعُ</a:t>
            </a:r>
          </a:p>
        </p:txBody>
      </p:sp>
      <p:sp>
        <p:nvSpPr>
          <p:cNvPr id="39" name="Google Shape;452;p158">
            <a:extLst>
              <a:ext uri="{FF2B5EF4-FFF2-40B4-BE49-F238E27FC236}">
                <a16:creationId xmlns:a16="http://schemas.microsoft.com/office/drawing/2014/main" id="{EF2AEC94-669E-BD1B-BAB6-B6AAC045D0E1}"/>
              </a:ext>
            </a:extLst>
          </p:cNvPr>
          <p:cNvSpPr txBox="1"/>
          <p:nvPr/>
        </p:nvSpPr>
        <p:spPr>
          <a:xfrm>
            <a:off x="1968960" y="5079150"/>
            <a:ext cx="1369755" cy="646941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kern="0" dirty="0">
                <a:solidFill>
                  <a:srgbClr val="C00000"/>
                </a:solidFill>
                <a:ea typeface="Calibri" panose="020F0502020204030204" pitchFamily="34" charset="0"/>
              </a:rPr>
              <a:t>اَلْمُمَثِّلونَ</a:t>
            </a:r>
          </a:p>
        </p:txBody>
      </p:sp>
      <p:sp>
        <p:nvSpPr>
          <p:cNvPr id="40" name="Google Shape;452;p158">
            <a:extLst>
              <a:ext uri="{FF2B5EF4-FFF2-40B4-BE49-F238E27FC236}">
                <a16:creationId xmlns:a16="http://schemas.microsoft.com/office/drawing/2014/main" id="{7CD542EE-A071-A025-6630-05BC8AA67DA0}"/>
              </a:ext>
            </a:extLst>
          </p:cNvPr>
          <p:cNvSpPr txBox="1"/>
          <p:nvPr/>
        </p:nvSpPr>
        <p:spPr>
          <a:xfrm>
            <a:off x="2870775" y="5101490"/>
            <a:ext cx="1369755" cy="646941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kern="0" dirty="0">
                <a:solidFill>
                  <a:srgbClr val="C00000"/>
                </a:solidFill>
                <a:ea typeface="Calibri" panose="020F0502020204030204" pitchFamily="34" charset="0"/>
              </a:rPr>
              <a:t>اَلْمُخْرِجُ</a:t>
            </a:r>
          </a:p>
        </p:txBody>
      </p:sp>
      <p:sp>
        <p:nvSpPr>
          <p:cNvPr id="41" name="Google Shape;452;p158">
            <a:extLst>
              <a:ext uri="{FF2B5EF4-FFF2-40B4-BE49-F238E27FC236}">
                <a16:creationId xmlns:a16="http://schemas.microsoft.com/office/drawing/2014/main" id="{1078B22C-09EE-A885-A13A-18DFC8AC6EAA}"/>
              </a:ext>
            </a:extLst>
          </p:cNvPr>
          <p:cNvSpPr txBox="1"/>
          <p:nvPr/>
        </p:nvSpPr>
        <p:spPr>
          <a:xfrm>
            <a:off x="4018241" y="5103213"/>
            <a:ext cx="1109803" cy="646941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kern="0" dirty="0">
                <a:solidFill>
                  <a:srgbClr val="C00000"/>
                </a:solidFill>
                <a:ea typeface="Calibri" panose="020F0502020204030204" pitchFamily="34" charset="0"/>
              </a:rPr>
              <a:t>اَلرُّكْحُ</a:t>
            </a:r>
          </a:p>
        </p:txBody>
      </p:sp>
      <p:sp>
        <p:nvSpPr>
          <p:cNvPr id="42" name="Google Shape;452;p158">
            <a:extLst>
              <a:ext uri="{FF2B5EF4-FFF2-40B4-BE49-F238E27FC236}">
                <a16:creationId xmlns:a16="http://schemas.microsoft.com/office/drawing/2014/main" id="{2B839EE8-D50F-3743-D1A3-746127EEE500}"/>
              </a:ext>
            </a:extLst>
          </p:cNvPr>
          <p:cNvSpPr txBox="1"/>
          <p:nvPr/>
        </p:nvSpPr>
        <p:spPr>
          <a:xfrm>
            <a:off x="4920056" y="5137586"/>
            <a:ext cx="1109803" cy="646941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kern="0" dirty="0">
                <a:solidFill>
                  <a:srgbClr val="C00000"/>
                </a:solidFill>
                <a:ea typeface="Calibri" panose="020F0502020204030204" pitchFamily="34" charset="0"/>
              </a:rPr>
              <a:t>اَلدّيكورُ</a:t>
            </a:r>
          </a:p>
        </p:txBody>
      </p:sp>
      <p:sp>
        <p:nvSpPr>
          <p:cNvPr id="43" name="Google Shape;452;p158">
            <a:extLst>
              <a:ext uri="{FF2B5EF4-FFF2-40B4-BE49-F238E27FC236}">
                <a16:creationId xmlns:a16="http://schemas.microsoft.com/office/drawing/2014/main" id="{9677081D-EABC-2867-FD30-4D3F975187F7}"/>
              </a:ext>
            </a:extLst>
          </p:cNvPr>
          <p:cNvSpPr txBox="1"/>
          <p:nvPr/>
        </p:nvSpPr>
        <p:spPr>
          <a:xfrm>
            <a:off x="5807570" y="5137585"/>
            <a:ext cx="1109803" cy="646941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kern="0" dirty="0">
                <a:solidFill>
                  <a:srgbClr val="C00000"/>
                </a:solidFill>
                <a:ea typeface="Calibri" panose="020F0502020204030204" pitchFamily="34" charset="0"/>
              </a:rPr>
              <a:t>اَلْإنارَةُ</a:t>
            </a:r>
          </a:p>
        </p:txBody>
      </p:sp>
      <p:sp>
        <p:nvSpPr>
          <p:cNvPr id="44" name="Google Shape;452;p158">
            <a:extLst>
              <a:ext uri="{FF2B5EF4-FFF2-40B4-BE49-F238E27FC236}">
                <a16:creationId xmlns:a16="http://schemas.microsoft.com/office/drawing/2014/main" id="{17473C9D-5B12-3DB4-F14D-DFC8B4EE51F1}"/>
              </a:ext>
            </a:extLst>
          </p:cNvPr>
          <p:cNvSpPr txBox="1"/>
          <p:nvPr/>
        </p:nvSpPr>
        <p:spPr>
          <a:xfrm>
            <a:off x="6709385" y="5111672"/>
            <a:ext cx="1109803" cy="646941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kern="0" dirty="0">
                <a:solidFill>
                  <a:srgbClr val="C00000"/>
                </a:solidFill>
                <a:ea typeface="Calibri" panose="020F0502020204030204" pitchFamily="34" charset="0"/>
              </a:rPr>
              <a:t>اَلْمُؤَلِّفُ</a:t>
            </a:r>
          </a:p>
        </p:txBody>
      </p:sp>
      <p:sp>
        <p:nvSpPr>
          <p:cNvPr id="45" name="Google Shape;452;p158">
            <a:extLst>
              <a:ext uri="{FF2B5EF4-FFF2-40B4-BE49-F238E27FC236}">
                <a16:creationId xmlns:a16="http://schemas.microsoft.com/office/drawing/2014/main" id="{57C3CE2D-DBED-1B86-F821-EF3BB4BB2010}"/>
              </a:ext>
            </a:extLst>
          </p:cNvPr>
          <p:cNvSpPr txBox="1"/>
          <p:nvPr/>
        </p:nvSpPr>
        <p:spPr>
          <a:xfrm>
            <a:off x="7525494" y="5111671"/>
            <a:ext cx="1369755" cy="646941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kern="0" dirty="0">
                <a:solidFill>
                  <a:srgbClr val="C00000"/>
                </a:solidFill>
                <a:ea typeface="Calibri" panose="020F0502020204030204" pitchFamily="34" charset="0"/>
              </a:rPr>
              <a:t>اَلكَواليسُ</a:t>
            </a:r>
          </a:p>
        </p:txBody>
      </p:sp>
    </p:spTree>
    <p:extLst>
      <p:ext uri="{BB962C8B-B14F-4D97-AF65-F5344CB8AC3E}">
        <p14:creationId xmlns:p14="http://schemas.microsoft.com/office/powerpoint/2010/main" val="926837021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8609F9-10FD-1489-5D5E-358AB2EBA9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6E950C-F7F2-6D44-9C50-DED9BD233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. لتقرؤوا النص قراءات فردية. طبقوا ما تعلمتم في حصص الطلاقة.</a:t>
            </a:r>
            <a:endParaRPr lang="fr-FR" sz="2400" dirty="0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584EDBBC-094B-BF0E-C4EB-44A4B9B7FEF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4962745-C93E-96B2-56E5-290C398A23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4DC7833-4167-7BFE-6F2F-E2A24453B58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FE79C3D-3482-1A34-DAD0-9CCD49CD664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8B486AC-798D-2082-C03B-18917E89B54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A0171CD-CB13-FAC9-5847-3A65DA78BD3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82A709C-61EF-DDD5-0BC6-5F8CFD36A44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4689A7E-7ADC-006D-D85F-25771668B4B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12">
            <a:extLst>
              <a:ext uri="{FF2B5EF4-FFF2-40B4-BE49-F238E27FC236}">
                <a16:creationId xmlns:a16="http://schemas.microsoft.com/office/drawing/2014/main" id="{A1657752-9C01-93D8-1EA2-656F4528B7F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71001" y="1872097"/>
            <a:ext cx="3600000" cy="3600000"/>
          </a:xfrm>
          <a:prstGeom prst="rect">
            <a:avLst/>
          </a:prstGeom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6EB7F4DD-E065-D826-5BE9-2D4ECAD9ED5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648350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7125F-A556-0FAB-3388-D320EA4E20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70D153-D003-62D0-A905-410B72506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كل واحد منكم  فقرة الآخرون يتتبعون. من يقرأ؟</a:t>
            </a:r>
            <a:endParaRPr lang="fr-FR" sz="2400" dirty="0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4A4153D8-6C91-E7FE-25C8-1C4261F7390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250584A-A83E-A726-D358-F3F74356D9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BC5FD68-2F15-E4DC-F483-4FEF5503420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1BB3301-D6EB-0C3D-8DE6-6F32A98F67D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D3CAC372-7F09-5AC8-3088-A66BBC6EBD3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E0DA7E9-FC19-1CA1-AC35-5EA589CC2C2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C73CEF2-B86E-40AD-5AA0-B5A15DD8E9F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1CEB11D-8F3D-0DC5-BA0E-C191522C284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4F6D3C14-D5FC-8CC3-5640-FD072F84F8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58BBE687-6819-F0A3-916F-2E2435E53F47}"/>
              </a:ext>
            </a:extLst>
          </p:cNvPr>
          <p:cNvGrpSpPr/>
          <p:nvPr/>
        </p:nvGrpSpPr>
        <p:grpSpPr>
          <a:xfrm>
            <a:off x="355487" y="1951348"/>
            <a:ext cx="8433026" cy="4634820"/>
            <a:chOff x="-357552" y="1987864"/>
            <a:chExt cx="9182465" cy="4763375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DCAE950-CEE0-E841-5957-F6921D412A4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39853" y="1997795"/>
              <a:ext cx="3092530" cy="4743513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23C261B5-AD55-895B-44E8-9C2429BDDF2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32383" y="1987864"/>
              <a:ext cx="3092530" cy="4743513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A25FBBF2-1DEB-C314-59A6-DE2AF92B331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57552" y="2007726"/>
              <a:ext cx="3092530" cy="474351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8740911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D23F43-0243-DA9F-40B0-6C0933527E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5260CE-E4F5-F84F-AEB5-D4AB8B062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 زميلكم وسطروا بقلم الرصاص على الكلمات التي لها علاقة بالمسرح.</a:t>
            </a:r>
            <a:endParaRPr lang="fr-FR" sz="2400" dirty="0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09C79B0A-B0BE-B143-3467-AB0972EC4BF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AE30230-E261-C705-70F0-0B41E9B175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D71B4263-50AE-1A0B-4328-CF287859CE7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94D8B0B-F7B2-C48E-958B-70B5E3AD654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B9AC8943-05E0-21DE-4623-4A1169C8084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54FDB4F-734C-2A59-B6FC-5B0D531377C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8DE51C3-61FF-FA10-2280-DFE19F5A284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26F61AF-4C83-E99D-1708-10F5624A65B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0C19AB7D-3191-7C19-5645-726BB9AEB11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58BBE687-6819-F0A3-916F-2E2435E53F47}"/>
              </a:ext>
            </a:extLst>
          </p:cNvPr>
          <p:cNvGrpSpPr/>
          <p:nvPr/>
        </p:nvGrpSpPr>
        <p:grpSpPr>
          <a:xfrm>
            <a:off x="383480" y="2035333"/>
            <a:ext cx="8433026" cy="4634820"/>
            <a:chOff x="-357552" y="1987864"/>
            <a:chExt cx="9182465" cy="4763375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DCAE950-CEE0-E841-5957-F6921D412A4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39853" y="1997795"/>
              <a:ext cx="3092530" cy="4743513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23C261B5-AD55-895B-44E8-9C2429BDDF2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32383" y="1987864"/>
              <a:ext cx="3092530" cy="4743513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A25FBBF2-1DEB-C314-59A6-DE2AF92B331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57552" y="2007726"/>
              <a:ext cx="3092530" cy="474351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29343925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C5D0C-A60D-9DFC-4C10-2005699894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4F974AB0-B0E6-C34B-94D0-572364DB1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263" y="756000"/>
            <a:ext cx="699111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44 سوف تجيبون الآن عن الأسئلة التالية. 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1B586D3-96D2-08F5-A1D1-E59CC4F52F6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0335DC0-7388-CBE2-4C78-8FD3BA847E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CE1E481-42F0-1B4A-4D9A-491FE0DEBDD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7338268-2D74-4255-B3A1-06D9BF3F2A9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374809D-9F68-1271-8C5F-BD5B01F2576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51103FB-6C90-2EF2-C724-55BF79FCC64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A6DE82B-BCBB-B209-7F6B-C87B3D25A11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9F16B02-4EAF-45FA-BE4E-B1605B728AB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7BE9C1AA-240E-C30D-39DF-075F49A8D08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03131E4-D6E1-D77E-2A25-22F5375436C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1263" y="2033337"/>
            <a:ext cx="8185840" cy="3958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252919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3E6EFE-23D4-97C2-E0B3-3F57572CB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E187D29-3004-4EB3-5677-260AC797F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263" y="756000"/>
            <a:ext cx="699111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معكم 10 دقائق للإنجاز؟ سأمر بين الصفوف لمساعدتكم.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E943812C-C2DB-A134-F52F-2256E81159E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C5D96DC-63FA-B086-D87D-A6FE6499ED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049DDD0-5763-E0DC-47D9-86893518850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E8A5A74-D06C-92BE-3C13-3FE8644C3AE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66CD879-9EBD-E4D2-ADDB-B7D593BF6C6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3A0A398-8E60-88D0-BC48-8F286361CB2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FFA3843-2654-0EAF-2D90-95958F500A3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B0F8632-FCA2-463A-4896-3D5A417AEF7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BB940A80-0AB8-1064-35CD-779DFFB0F7B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B0949DA-A080-EEE0-0743-4B55514BD9D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1263" y="2033337"/>
            <a:ext cx="8185840" cy="3958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551767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DC8EBD-1453-317D-6A5A-1CA5B33D6B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F00DAB7-D9A5-35F1-E3DA-08E0F39B6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263" y="756000"/>
            <a:ext cx="699111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السؤال الأول. من يقرأ جوابه؟ هل أنتم متفقون؟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A6034F09-2AF8-4D39-2C2F-C7C44AA29D1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4A22971-FB9B-77BE-782B-3F00FCA51C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1DC9609-287C-7CEC-F82B-695B60EEBBA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9715645-8FBE-9383-67EC-821115DCB1D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F781381C-CB8B-AE92-A5F8-F587EF7DE98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3B9A189-408C-0BD9-F394-E707BDD1E1C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2C57765-9545-8D39-87EF-74D3DE7BF44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E505588-2FD0-6FDC-A8A8-7C9291037D4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8" name="Espace réservé pour une image  2">
            <a:extLst>
              <a:ext uri="{FF2B5EF4-FFF2-40B4-BE49-F238E27FC236}">
                <a16:creationId xmlns:a16="http://schemas.microsoft.com/office/drawing/2014/main" id="{78B2DD03-D431-5C4F-014C-398C81FC7D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80DD4EB-4405-BF05-1331-3446A1D5746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1263" y="2881480"/>
            <a:ext cx="8183874" cy="2279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796530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81A5CC-AE7C-CFA2-B1AE-AA5BA54C5C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FF3C1804-7563-455F-C752-8E188EB3A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263" y="756000"/>
            <a:ext cx="699111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2199ECF8-0AB5-44D5-ADF3-9EC23DCBFFF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23B2417-5D2E-8938-C7F6-167682FEF0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D5F55E9-FFAD-DA5A-380E-C65552A1A3C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930D1B3-1D6C-687B-E5A1-9E370DCDBE4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AF63A815-31FE-5EB1-9F45-3646989C4B2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9C634C7-91F9-6227-3F91-8ADA07E29C9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E176668-C0D0-745B-1734-B622753BE9E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D203040-3555-729E-63CA-892B0330D3A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8" name="Espace réservé pour une image  2">
            <a:extLst>
              <a:ext uri="{FF2B5EF4-FFF2-40B4-BE49-F238E27FC236}">
                <a16:creationId xmlns:a16="http://schemas.microsoft.com/office/drawing/2014/main" id="{81F3791F-9A5F-B084-928E-D44AB7CFDDE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2BF0CD8-E379-3D2B-C82B-E55935E5999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1263" y="2881480"/>
            <a:ext cx="8183874" cy="2279527"/>
          </a:xfrm>
          <a:prstGeom prst="rect">
            <a:avLst/>
          </a:prstGeom>
        </p:spPr>
      </p:pic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334FCFE4-2820-3CBD-2228-0FABA91E4EA3}"/>
              </a:ext>
            </a:extLst>
          </p:cNvPr>
          <p:cNvSpPr txBox="1"/>
          <p:nvPr/>
        </p:nvSpPr>
        <p:spPr>
          <a:xfrm>
            <a:off x="4353129" y="3242926"/>
            <a:ext cx="452427" cy="563658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800" b="1" kern="0" dirty="0">
                <a:solidFill>
                  <a:srgbClr val="C00000"/>
                </a:solidFill>
                <a:ea typeface="Calibri" panose="020F0502020204030204" pitchFamily="34" charset="0"/>
              </a:rPr>
              <a:t>X</a:t>
            </a:r>
            <a:endParaRPr lang="ar-MA" sz="2800" b="1" kern="0" dirty="0">
              <a:solidFill>
                <a:srgbClr val="C00000"/>
              </a:solidFill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208988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BB7BBE-B934-E23E-5A98-BD0CC19478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735AAA16-E1B8-9A40-A22D-08B1CD1DF7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263" y="756000"/>
            <a:ext cx="699111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السؤال الثاني. من يقرأ جوابه؟ كيف حصلت على الجواب؟ هل أنتم متفقون؟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3B3DC7FF-2FA7-F6FA-FF14-D1B35026B7B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5342A66-F468-BC85-EDAA-E342C3EF4F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3FC2CB0-A2A4-C74C-93DB-49498C6EA21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C7D7490-4DAB-C089-E914-0B1BBCC0D44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45982388-85CC-6A3D-5CD7-33D860D8BA2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08DF29B-E20D-5BDF-D7A9-26F007F5216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49D7FE9-2539-E212-1955-42F141929B4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55CECD0-BF98-E2D5-961A-24B48D03211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8" name="Espace réservé pour une image  2">
            <a:extLst>
              <a:ext uri="{FF2B5EF4-FFF2-40B4-BE49-F238E27FC236}">
                <a16:creationId xmlns:a16="http://schemas.microsoft.com/office/drawing/2014/main" id="{9C4BF965-B05F-CF85-2076-A42B6DF34B0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FF2CC46-A09F-5F73-A911-0521009CC41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3976" y="2881984"/>
            <a:ext cx="8270937" cy="1509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713404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8689CB-9886-A41A-EA0F-76FC68952D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BC731D5B-3EC5-1DF8-9B5E-3094F7813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263" y="756000"/>
            <a:ext cx="699111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إليكم نموذج للتصحيح . صححوا. 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C490B1CA-F683-C4DE-669A-B73495C01DA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95AAB72-8368-CA54-5B61-7D6B2EDAB0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167E27A-8EB2-3A18-8230-37B3FB11CF3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4AF74CE-9B98-5BF9-E148-85CA802D10D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4409CC05-45FC-F07A-9E0D-0E4C4CAB3A7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0808125-979F-7A58-8D33-FF95CF177AB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CBA5EDE-1BE4-5072-D417-CD07051C260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7BF4661-F633-9F51-24AA-DBB36259D6A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6E4A9251-E5C7-DE42-2F4E-25AC4AC1546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D5126D5-4B75-309F-415D-9EDFD0258D48}"/>
              </a:ext>
            </a:extLst>
          </p:cNvPr>
          <p:cNvSpPr txBox="1"/>
          <p:nvPr/>
        </p:nvSpPr>
        <p:spPr>
          <a:xfrm>
            <a:off x="4521156" y="3497068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FR" sz="2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X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0FA7DC1-29BC-A4F0-B9E0-448A3CAC41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3976" y="2881984"/>
            <a:ext cx="8270937" cy="1509541"/>
          </a:xfrm>
          <a:prstGeom prst="rect">
            <a:avLst/>
          </a:prstGeom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EDCC2049-BFE7-A457-000A-8748BEAB161A}"/>
              </a:ext>
            </a:extLst>
          </p:cNvPr>
          <p:cNvSpPr txBox="1"/>
          <p:nvPr/>
        </p:nvSpPr>
        <p:spPr>
          <a:xfrm>
            <a:off x="481264" y="3606834"/>
            <a:ext cx="8343650" cy="1464186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kern="0" dirty="0">
                <a:solidFill>
                  <a:srgbClr val="C00000"/>
                </a:solidFill>
                <a:ea typeface="Calibri" panose="020F0502020204030204" pitchFamily="34" charset="0"/>
              </a:rPr>
              <a:t>يَقومُ ﭐلْمُخْرِجُ بِتَحْويلِ </a:t>
            </a:r>
            <a:r>
              <a:rPr lang="ar-MA" sz="4000" b="1" kern="0" dirty="0" err="1">
                <a:solidFill>
                  <a:srgbClr val="C00000"/>
                </a:solidFill>
                <a:ea typeface="Calibri" panose="020F0502020204030204" pitchFamily="34" charset="0"/>
              </a:rPr>
              <a:t>ﭐلسّينارْيو</a:t>
            </a:r>
            <a:r>
              <a:rPr lang="ar-MA" sz="4000" b="1" kern="0" dirty="0">
                <a:solidFill>
                  <a:srgbClr val="C00000"/>
                </a:solidFill>
                <a:ea typeface="Calibri" panose="020F0502020204030204" pitchFamily="34" charset="0"/>
              </a:rPr>
              <a:t> مِنْ صيغَتِهِ </a:t>
            </a:r>
            <a:r>
              <a:rPr lang="ar-MA" sz="4000" b="1" kern="0" dirty="0" err="1">
                <a:solidFill>
                  <a:srgbClr val="C00000"/>
                </a:solidFill>
                <a:ea typeface="Calibri" panose="020F0502020204030204" pitchFamily="34" charset="0"/>
              </a:rPr>
              <a:t>ﭐلْوَرَقِيَّةِ</a:t>
            </a:r>
            <a:r>
              <a:rPr lang="ar-MA" sz="4000" b="1" kern="0" dirty="0">
                <a:solidFill>
                  <a:srgbClr val="C00000"/>
                </a:solidFill>
                <a:ea typeface="Calibri" panose="020F0502020204030204" pitchFamily="34" charset="0"/>
              </a:rPr>
              <a:t> إِلى قِصَّةٍ مُجَسَّدَةٍ عَلى </a:t>
            </a:r>
            <a:r>
              <a:rPr lang="ar-MA" sz="4000" b="1" kern="0" dirty="0" err="1">
                <a:solidFill>
                  <a:srgbClr val="C00000"/>
                </a:solidFill>
                <a:ea typeface="Calibri" panose="020F0502020204030204" pitchFamily="34" charset="0"/>
              </a:rPr>
              <a:t>ﭐلرُّكْحِ</a:t>
            </a:r>
            <a:r>
              <a:rPr lang="ar-MA" sz="4000" b="1" kern="0" dirty="0">
                <a:solidFill>
                  <a:srgbClr val="C00000"/>
                </a:solidFill>
                <a:ea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83884653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92130F-E98F-0B7A-21EC-F07CA741AB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46CF874-B177-724B-DD7C-3F946E86D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263" y="756000"/>
            <a:ext cx="699111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السؤال الثالث. من يقرأ جوابه؟ كيف حصلت على الجواب؟ هل أنتم متفقون؟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7092679-940C-9F2C-B6F5-9E69D742DCF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031D24D-4E46-E9B5-4B10-556C3912FE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CF804B9-FB61-FFFF-D359-53AA24A38E6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38AFA20-B7A3-907E-AB0D-0BF58F2DE58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18C824C-4B79-97C3-BCD9-7FFD64082A1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678D904-D95D-C364-4C06-72633484147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0485335-1B04-7A6F-ADE8-B79F4B818A6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D94AF9E-638E-DA5F-6381-6075FB2A544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8" name="Espace réservé pour une image  2">
            <a:extLst>
              <a:ext uri="{FF2B5EF4-FFF2-40B4-BE49-F238E27FC236}">
                <a16:creationId xmlns:a16="http://schemas.microsoft.com/office/drawing/2014/main" id="{D34590E0-3595-0B8B-4B1E-206F5F0EA5E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9B1911A-8B2A-79EA-3B0D-A250533E0EA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6740" y="2698084"/>
            <a:ext cx="8191917" cy="1461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428315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C01B67-9230-D26E-BDA5-A5EBDF17D3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C56B1E7-D9C0-3267-70D7-A91287F8C6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263" y="756000"/>
            <a:ext cx="699111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إليكم نموذج للتصحيح . صححوا. 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8324B37F-1A55-2455-17FC-9AED5D70983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565DD62-F62C-4737-5F77-0F93EE9F77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CE9F14E-6CF6-8F50-E4E9-4629B487219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35F9D54-F112-4999-12ED-AC91F916B46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666D28D8-B2B3-1E6C-213B-B4E7BD577C0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325212D-E34C-728E-2D82-83386989253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BFA11EF-DFCF-B6AE-9F89-9408600ADD2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634EE85-B86E-F998-A7FC-FD523ED7A40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EB5A7376-C09E-A4B9-8DEA-5848B4A003F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0854AC6-5A5B-8B77-2B63-249BBAB789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4708" y="2698084"/>
            <a:ext cx="8191917" cy="1461832"/>
          </a:xfrm>
          <a:prstGeom prst="rect">
            <a:avLst/>
          </a:prstGeom>
        </p:spPr>
      </p:pic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2660A23B-D41C-DB7A-0AD8-7B46533800BC}"/>
              </a:ext>
            </a:extLst>
          </p:cNvPr>
          <p:cNvSpPr txBox="1"/>
          <p:nvPr/>
        </p:nvSpPr>
        <p:spPr>
          <a:xfrm>
            <a:off x="489284" y="3356808"/>
            <a:ext cx="8343650" cy="1464186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kern="0" dirty="0">
                <a:solidFill>
                  <a:srgbClr val="C00000"/>
                </a:solidFill>
                <a:ea typeface="Calibri" panose="020F0502020204030204" pitchFamily="34" charset="0"/>
              </a:rPr>
              <a:t>يَتَكَوَّنُ فَريقُ ﭐلْعَمَلِ </a:t>
            </a:r>
            <a:r>
              <a:rPr lang="ar-MA" sz="4000" b="1" kern="0" dirty="0" err="1">
                <a:solidFill>
                  <a:srgbClr val="C00000"/>
                </a:solidFill>
                <a:ea typeface="Calibri" panose="020F0502020204030204" pitchFamily="34" charset="0"/>
              </a:rPr>
              <a:t>ﭐلْمَسْرَحِيِّ</a:t>
            </a:r>
            <a:r>
              <a:rPr lang="ar-MA" sz="4000" b="1" kern="0" dirty="0">
                <a:solidFill>
                  <a:srgbClr val="C00000"/>
                </a:solidFill>
                <a:ea typeface="Calibri" panose="020F0502020204030204" pitchFamily="34" charset="0"/>
              </a:rPr>
              <a:t> مِنْ : مُمَثِّلينَ – مُخْرِجٌ – مُؤَلِّفٌ مَسْرَحِيٌّ – طاقَمٌ تِقْنِيٌّ – مُكَلَّفونَ </a:t>
            </a:r>
            <a:r>
              <a:rPr lang="ar-MA" sz="4000" b="1" kern="0" dirty="0" err="1">
                <a:solidFill>
                  <a:srgbClr val="C00000"/>
                </a:solidFill>
                <a:ea typeface="Calibri" panose="020F0502020204030204" pitchFamily="34" charset="0"/>
              </a:rPr>
              <a:t>بِـﭐلسّينوغْرافْيا</a:t>
            </a:r>
            <a:r>
              <a:rPr lang="ar-MA" sz="4000" b="1" kern="0" dirty="0">
                <a:solidFill>
                  <a:srgbClr val="C00000"/>
                </a:solidFill>
                <a:ea typeface="Calibri" panose="020F0502020204030204" pitchFamily="34" charset="0"/>
              </a:rPr>
              <a:t> ...</a:t>
            </a:r>
          </a:p>
        </p:txBody>
      </p:sp>
    </p:spTree>
    <p:extLst>
      <p:ext uri="{BB962C8B-B14F-4D97-AF65-F5344CB8AC3E}">
        <p14:creationId xmlns:p14="http://schemas.microsoft.com/office/powerpoint/2010/main" val="2478823559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336187-A931-5DC6-DDD7-36DA4AD85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2392A087-BD45-74DD-7E40-251874974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263" y="756000"/>
            <a:ext cx="699111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السؤال الرابع. من يقرأ جوابه؟ كيف حصلت على الجواب؟ هل أنتم متفقون؟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174A680-A9F8-E776-8C12-442B5C330F9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939E420-872D-6E3B-678D-1730A146DB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5172F2C-A7D3-B49E-3B7C-565E0FC5A3E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C913DA1-049E-7279-BFBD-41341396BEB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07E33C96-3BFA-002D-86D1-195314CEC06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0ED785D-3617-AB8D-2D1E-AA721028B4E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CDCC5C6-0A9B-26FD-4577-39C2BBC35F9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DE71BA3-6A57-D565-2E44-795F2BB2C7F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8" name="Espace réservé pour une image  2">
            <a:extLst>
              <a:ext uri="{FF2B5EF4-FFF2-40B4-BE49-F238E27FC236}">
                <a16:creationId xmlns:a16="http://schemas.microsoft.com/office/drawing/2014/main" id="{C9B07F2B-ACDD-2369-6D1E-4E08D7AC9A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43E0F1D-0160-B429-32A1-102C8DB26B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7042" y="2550696"/>
            <a:ext cx="8265695" cy="1395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58937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C5DDA4-3BB3-976C-F7C1-6885BCA22B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1FAC38B-5010-96DC-0C1E-E8692B302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263" y="756000"/>
            <a:ext cx="699111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إليكم نموذج للتصحيح . صححوا. 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1E6AD657-FCA3-039D-7742-04F14550447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0A734F2-3F43-22F5-D723-DA5EB35EDB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CA296A7-BBB6-FDE7-A8BA-027E115EDB0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5DEEEE0-02DE-8AE2-C271-538125D0785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53B6B673-9573-E9E1-A4FD-0C3CCD1DCC2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4DCE6C2-36C9-5E2B-0C64-756F3B02908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4ABAAFF-C74A-49ED-B0E3-A80D8894CBE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894E3E0-67FB-315F-35F7-A178CCF63F3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8" name="Espace réservé pour une image  2">
            <a:extLst>
              <a:ext uri="{FF2B5EF4-FFF2-40B4-BE49-F238E27FC236}">
                <a16:creationId xmlns:a16="http://schemas.microsoft.com/office/drawing/2014/main" id="{1389DD40-0E98-8921-768A-B8D8C632F2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3E9030C-A13D-B907-98F4-968E10DE334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7042" y="2550696"/>
            <a:ext cx="8265695" cy="1395662"/>
          </a:xfrm>
          <a:prstGeom prst="rect">
            <a:avLst/>
          </a:prstGeom>
        </p:spPr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7404D29F-A156-1160-F997-BD3E360D83C8}"/>
              </a:ext>
            </a:extLst>
          </p:cNvPr>
          <p:cNvSpPr txBox="1"/>
          <p:nvPr/>
        </p:nvSpPr>
        <p:spPr>
          <a:xfrm>
            <a:off x="403308" y="3176336"/>
            <a:ext cx="8343650" cy="1464186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kern="0" dirty="0">
                <a:solidFill>
                  <a:srgbClr val="C00000"/>
                </a:solidFill>
                <a:ea typeface="Calibri" panose="020F0502020204030204" pitchFamily="34" charset="0"/>
              </a:rPr>
              <a:t>يَقْصِدُ ﭐلْكاتِبُ </a:t>
            </a:r>
            <a:r>
              <a:rPr lang="ar-MA" sz="4000" b="1" kern="0" dirty="0" err="1">
                <a:solidFill>
                  <a:srgbClr val="C00000"/>
                </a:solidFill>
                <a:ea typeface="Calibri" panose="020F0502020204030204" pitchFamily="34" charset="0"/>
              </a:rPr>
              <a:t>ﭐلْمَجْهودَ</a:t>
            </a:r>
            <a:r>
              <a:rPr lang="ar-MA" sz="4000" b="1" kern="0" dirty="0">
                <a:solidFill>
                  <a:srgbClr val="C00000"/>
                </a:solidFill>
                <a:ea typeface="Calibri" panose="020F0502020204030204" pitchFamily="34" charset="0"/>
              </a:rPr>
              <a:t> </a:t>
            </a:r>
            <a:r>
              <a:rPr lang="ar-MA" sz="4000" b="1" kern="0" dirty="0" err="1">
                <a:solidFill>
                  <a:srgbClr val="C00000"/>
                </a:solidFill>
                <a:ea typeface="Calibri" panose="020F0502020204030204" pitchFamily="34" charset="0"/>
              </a:rPr>
              <a:t>ﭐلطَّويلَ</a:t>
            </a:r>
            <a:r>
              <a:rPr lang="ar-MA" sz="4000" b="1" kern="0" dirty="0">
                <a:solidFill>
                  <a:srgbClr val="C00000"/>
                </a:solidFill>
                <a:ea typeface="Calibri" panose="020F0502020204030204" pitchFamily="34" charset="0"/>
              </a:rPr>
              <a:t> </a:t>
            </a:r>
            <a:r>
              <a:rPr lang="ar-MA" sz="4000" b="1" kern="0" dirty="0" err="1">
                <a:solidFill>
                  <a:srgbClr val="C00000"/>
                </a:solidFill>
                <a:ea typeface="Calibri" panose="020F0502020204030204" pitchFamily="34" charset="0"/>
              </a:rPr>
              <a:t>وﭐلْمُرْهِقَ</a:t>
            </a:r>
            <a:r>
              <a:rPr lang="ar-MA" sz="4000" b="1" kern="0" dirty="0">
                <a:solidFill>
                  <a:srgbClr val="C00000"/>
                </a:solidFill>
                <a:ea typeface="Calibri" panose="020F0502020204030204" pitchFamily="34" charset="0"/>
              </a:rPr>
              <a:t> ﭐلَّذي يَقومُ بِهِ فَريقُ ﭐلْعَمَلِ </a:t>
            </a:r>
            <a:r>
              <a:rPr lang="ar-MA" sz="4000" b="1" kern="0" dirty="0" err="1">
                <a:solidFill>
                  <a:srgbClr val="C00000"/>
                </a:solidFill>
                <a:ea typeface="Calibri" panose="020F0502020204030204" pitchFamily="34" charset="0"/>
              </a:rPr>
              <a:t>ﭐلْمَسْرَحِيِّ</a:t>
            </a:r>
            <a:r>
              <a:rPr lang="ar-MA" sz="4000" b="1" kern="0" dirty="0">
                <a:solidFill>
                  <a:srgbClr val="C00000"/>
                </a:solidFill>
                <a:ea typeface="Calibri" panose="020F0502020204030204" pitchFamily="34" charset="0"/>
              </a:rPr>
              <a:t>  وَراءَ </a:t>
            </a:r>
            <a:r>
              <a:rPr lang="ar-MA" sz="4000" b="1" kern="0" dirty="0" err="1">
                <a:solidFill>
                  <a:srgbClr val="C00000"/>
                </a:solidFill>
                <a:ea typeface="Calibri" panose="020F0502020204030204" pitchFamily="34" charset="0"/>
              </a:rPr>
              <a:t>ﭐلْكَواليسِ</a:t>
            </a:r>
            <a:r>
              <a:rPr lang="ar-MA" sz="4000" b="1" kern="0" dirty="0">
                <a:solidFill>
                  <a:srgbClr val="C00000"/>
                </a:solidFill>
                <a:ea typeface="Calibri" panose="020F0502020204030204" pitchFamily="34" charset="0"/>
              </a:rPr>
              <a:t> </a:t>
            </a:r>
            <a:r>
              <a:rPr lang="ar-MA" sz="4000" b="1" kern="0" dirty="0" err="1">
                <a:solidFill>
                  <a:srgbClr val="C00000"/>
                </a:solidFill>
                <a:ea typeface="Calibri" panose="020F0502020204030204" pitchFamily="34" charset="0"/>
              </a:rPr>
              <a:t>وَﭐلَّذي</a:t>
            </a:r>
            <a:r>
              <a:rPr lang="ar-MA" sz="4000" b="1" kern="0" dirty="0">
                <a:solidFill>
                  <a:srgbClr val="C00000"/>
                </a:solidFill>
                <a:ea typeface="Calibri" panose="020F0502020204030204" pitchFamily="34" charset="0"/>
              </a:rPr>
              <a:t> لا يَراهُ </a:t>
            </a:r>
            <a:r>
              <a:rPr lang="ar-MA" sz="4000" b="1" kern="0" dirty="0" err="1">
                <a:solidFill>
                  <a:srgbClr val="C00000"/>
                </a:solidFill>
                <a:ea typeface="Calibri" panose="020F0502020204030204" pitchFamily="34" charset="0"/>
              </a:rPr>
              <a:t>ﭐلْجُمْهورُ</a:t>
            </a:r>
            <a:r>
              <a:rPr lang="ar-MA" sz="4000" b="1" kern="0" dirty="0">
                <a:solidFill>
                  <a:srgbClr val="C00000"/>
                </a:solidFill>
                <a:ea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34353246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8BC41-1F6F-2CC1-B5A0-2B9052EA5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E0D87EB8-C741-895C-BDE6-2D1903EFA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288" y="1051258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</a:rPr>
              <a:t>ورشة الكتابة </a:t>
            </a:r>
            <a:r>
              <a:rPr lang="fr-MA" sz="4000" dirty="0">
                <a:solidFill>
                  <a:srgbClr val="424D7C"/>
                </a:solidFill>
              </a:rPr>
              <a:t>–</a:t>
            </a:r>
            <a:r>
              <a:rPr lang="ar-MA" sz="4000" dirty="0"/>
              <a:t> </a:t>
            </a:r>
            <a:r>
              <a:rPr lang="ar-MA" sz="4000" dirty="0">
                <a:solidFill>
                  <a:srgbClr val="424D7B"/>
                </a:solidFill>
              </a:rPr>
              <a:t>الصرف والتحويل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B0539CC-5072-1797-7F7D-4E40D7EC11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936820"/>
            <a:ext cx="7789894" cy="273509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6B7B0373-6A9E-B5E2-1C43-58E4E5BCBC9B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28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defRPr/>
            </a:pPr>
            <a:r>
              <a:rPr lang="ar-MA" dirty="0">
                <a:latin typeface="Microsoft Uighur" panose="02000000000000000000" pitchFamily="2" charset="-78"/>
              </a:rPr>
              <a:t> جمع المؤنث السالم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DB7E8D8D-5442-0397-4A55-E0527B432A95}"/>
              </a:ext>
            </a:extLst>
          </p:cNvPr>
          <p:cNvSpPr txBox="1"/>
          <p:nvPr/>
        </p:nvSpPr>
        <p:spPr>
          <a:xfrm>
            <a:off x="3342962" y="1775538"/>
            <a:ext cx="3932902" cy="661720"/>
          </a:xfrm>
          <a:prstGeom prst="rect">
            <a:avLst/>
          </a:prstGeom>
        </p:spPr>
        <p:txBody>
          <a:bodyPr anchor="ctr"/>
          <a:lstStyle>
            <a:lvl1pPr algn="ctr" defTabSz="914400" rtl="1">
              <a:lnSpc>
                <a:spcPct val="90000"/>
              </a:lnSpc>
              <a:spcBef>
                <a:spcPct val="0"/>
              </a:spcBef>
              <a:buNone/>
              <a:defRPr lang="fr-MA" sz="4000" b="1">
                <a:solidFill>
                  <a:srgbClr val="424D7B"/>
                </a:solidFill>
                <a:latin typeface="Dosis ExtraBold" pitchFamily="2" charset="0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ورشة الكتابة </a:t>
            </a:r>
            <a:r>
              <a:rPr lang="fr-MA" sz="3600" dirty="0"/>
              <a:t>–</a:t>
            </a:r>
            <a:r>
              <a:rPr lang="ar-MA" sz="3600" dirty="0"/>
              <a:t> </a:t>
            </a:r>
            <a:r>
              <a:rPr lang="ar-MA" sz="3600" dirty="0">
                <a:latin typeface="Microsoft Uighur" panose="02000000000000000000" pitchFamily="2" charset="-78"/>
              </a:rPr>
              <a:t>الصرف والتحويل</a:t>
            </a:r>
            <a:endParaRPr lang="ar-MA" sz="3600" dirty="0"/>
          </a:p>
        </p:txBody>
      </p:sp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DF20D383-1A63-FDCE-DE0B-D08BBA01024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970" y="1775538"/>
            <a:ext cx="540000" cy="54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38BB70B-38F1-8697-6A54-87C852EA26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06000" y="1162102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4521C25-4846-D5B7-DDBE-44DDDE4A1F7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1" r="-1"/>
          <a:stretch>
            <a:fillRect/>
          </a:stretch>
        </p:blipFill>
        <p:spPr>
          <a:xfrm>
            <a:off x="7277297" y="2045538"/>
            <a:ext cx="594650" cy="7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8215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EDBD8D-9D23-EBA8-C272-B955814FD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ADA4675-86E1-EECE-1CDF-C434EBEFA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326" y="719714"/>
            <a:ext cx="6967047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جمع المؤنث السالم يدل على أكثر من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إثنتين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 من يقرأ؟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274160E-481D-0E3C-5490-436A3AC966F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F448630-5130-E8DA-5C3A-A1969F8008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40B0CA7-7DF7-CA8E-4438-A833CB52BC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19847E1-2243-BD14-61FF-CA79BB4C4B2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C4EE2A1-AAE9-3BD5-31E9-37CB6E37D8B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81020B9-5DA8-5B84-A105-B5EAC6C3F88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0B76DF9-D4F8-694C-0583-A7D73D126F8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D8F1478-5F6E-6B6E-806C-DFD9D9264A8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4C4F1140-1305-347A-52DA-5C31CE3E155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541650E-528D-E4B0-AA9C-9D3DE4D4EF65}"/>
              </a:ext>
            </a:extLst>
          </p:cNvPr>
          <p:cNvSpPr/>
          <p:nvPr/>
        </p:nvSpPr>
        <p:spPr>
          <a:xfrm>
            <a:off x="655721" y="2273968"/>
            <a:ext cx="7832558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جَمْعُ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ﭐلْمُ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ؤَنَّثِ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ﭐلسّالِمُ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هُوَ ما دَلَّ عَلى أَكْثَرَ مِنْ ﭐثْنَيْنِ.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3D42726-4E4F-D0F6-AC38-E47DA78AED69}"/>
              </a:ext>
            </a:extLst>
          </p:cNvPr>
          <p:cNvSpPr txBox="1"/>
          <p:nvPr/>
        </p:nvSpPr>
        <p:spPr>
          <a:xfrm>
            <a:off x="6465832" y="4671504"/>
            <a:ext cx="2303769" cy="806648"/>
          </a:xfrm>
          <a:prstGeom prst="roundRect">
            <a:avLst>
              <a:gd name="adj" fmla="val 8930"/>
            </a:avLst>
          </a:prstGeom>
          <a:solidFill>
            <a:srgbClr val="D6E9E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عَلام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اتٌ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5994625-C458-470B-080C-CBA61B76830E}"/>
              </a:ext>
            </a:extLst>
          </p:cNvPr>
          <p:cNvSpPr txBox="1"/>
          <p:nvPr/>
        </p:nvSpPr>
        <p:spPr>
          <a:xfrm>
            <a:off x="3568298" y="4642811"/>
            <a:ext cx="2303769" cy="806648"/>
          </a:xfrm>
          <a:prstGeom prst="roundRect">
            <a:avLst>
              <a:gd name="adj" fmla="val 8930"/>
            </a:avLst>
          </a:prstGeom>
          <a:solidFill>
            <a:srgbClr val="D6E9E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مُدَرِّساتٌ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027CCDE-F928-A2C9-C93A-529C4BD6FC20}"/>
              </a:ext>
            </a:extLst>
          </p:cNvPr>
          <p:cNvSpPr txBox="1"/>
          <p:nvPr/>
        </p:nvSpPr>
        <p:spPr>
          <a:xfrm>
            <a:off x="573467" y="4674931"/>
            <a:ext cx="2303769" cy="806648"/>
          </a:xfrm>
          <a:prstGeom prst="roundRect">
            <a:avLst>
              <a:gd name="adj" fmla="val 8930"/>
            </a:avLst>
          </a:prstGeom>
          <a:solidFill>
            <a:srgbClr val="D6E9E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مُمَثِّلاتٌ</a:t>
            </a:r>
          </a:p>
        </p:txBody>
      </p:sp>
    </p:spTree>
    <p:extLst>
      <p:ext uri="{BB962C8B-B14F-4D97-AF65-F5344CB8AC3E}">
        <p14:creationId xmlns:p14="http://schemas.microsoft.com/office/powerpoint/2010/main" val="3149821119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0DA479-5213-7066-7B8D-FCEFCB059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C1F1E53-3096-5530-F713-1CD4E7303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47645"/>
            <a:ext cx="715328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ستتعرفون على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كيفية صياغة جمع المؤنث السالم.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4590CAC-CCDF-932C-0901-0D13710080C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870CD27-D93E-606E-6A18-E61CDF6644F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338F62A-E108-BD09-C9BE-F8D9061E91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FAB5DDA-D0B6-354A-5ADE-486906185F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1E3ED57-35C6-599A-C9F6-FB1FA035E79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218F683-8439-B869-1309-B468A124EDB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BA2F1DC-E293-4725-98D5-8275AFEBC70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1765864-AF9F-83E4-DCB6-CF13E077560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2442235-5544-0C85-F14E-1992030C2B58}"/>
              </a:ext>
            </a:extLst>
          </p:cNvPr>
          <p:cNvSpPr/>
          <p:nvPr/>
        </p:nvSpPr>
        <p:spPr>
          <a:xfrm>
            <a:off x="2588356" y="2971800"/>
            <a:ext cx="4434400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جَمْعُ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ﭐلْمُؤَنَّثِ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ﭐلسّالِمُ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170D0404-8796-C6B2-0CF4-8A75DA0AFC7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242258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7E5F3E-B858-2CEF-FBB5-BBE649FA5F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B03EDE8-3F2C-6AC5-6850-063C5F128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47645"/>
            <a:ext cx="715328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أولا : أحدد الحركة الإعرابية للاسم في الجملة. من يقرأ؟ ما إعراب "الممثلة"؟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7586999-FB1A-4876-D2ED-7274F8068B4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B1C60CB-69E1-65C9-7F68-203198131C1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1AAD44E-7E1E-03D3-1CC4-39B7C3887D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E766533-ED98-7F04-1692-B60017CC2CD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2F990D1-1D3C-CCC1-EA56-1133611A3AA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A92AD1E-BF75-E1A7-E80E-3590352D57F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33690D4-018E-9498-B431-EAF16473726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B659AF-76D0-B6F6-3577-4D48BA3CABF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4D08F41-D1F7-EF17-4EFC-A42C67E600DD}"/>
              </a:ext>
            </a:extLst>
          </p:cNvPr>
          <p:cNvSpPr/>
          <p:nvPr/>
        </p:nvSpPr>
        <p:spPr>
          <a:xfrm>
            <a:off x="2588356" y="2971800"/>
            <a:ext cx="4434400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دَخَلَتِ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ﭐلْمُمَثِّلَةُ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FBC7D239-C657-1DD3-6581-F9DBC0B3CEF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733349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A15A57-C995-536B-F437-1CC0D6F4CD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454DB1B9-86E0-C112-282A-194AF5326B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47645"/>
            <a:ext cx="715328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ما إعراب "الممثلة" في كل جملة؟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38C275C-EDED-0C4B-5ECB-1FA9AB6EBC3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583AE5B-C729-E7B2-CE83-53AAED7D84B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9BFDE9B-3A7B-0E9D-F4BC-5164CE3D17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C3E2E2F-2C39-C183-83A1-9385AD6BB21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FA633AF-BC74-628E-9F91-96228538CE7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45E9ADE-594A-7F81-3676-09089C1B92D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4545D8-982F-0EFD-5109-3B2FBA67CD5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0DD206C-7713-0B5B-8E4F-7D98D218D98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6999F-8DF4-60B7-EB42-9685AE69FAC2}"/>
              </a:ext>
            </a:extLst>
          </p:cNvPr>
          <p:cNvSpPr/>
          <p:nvPr/>
        </p:nvSpPr>
        <p:spPr>
          <a:xfrm>
            <a:off x="2588356" y="2090224"/>
            <a:ext cx="4434400" cy="914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دَخَلَتِ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ﭐلْمُمَثِّلَةُ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D16B145E-441C-A96F-1768-DD5430ECD0B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E3649B2-86E3-D8E6-E444-AC695174D9A0}"/>
              </a:ext>
            </a:extLst>
          </p:cNvPr>
          <p:cNvSpPr txBox="1"/>
          <p:nvPr/>
        </p:nvSpPr>
        <p:spPr>
          <a:xfrm>
            <a:off x="1936362" y="3320989"/>
            <a:ext cx="5325166" cy="1064776"/>
          </a:xfrm>
          <a:prstGeom prst="roundRect">
            <a:avLst>
              <a:gd name="adj" fmla="val 893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اِسْتَقْبَلَ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ﭐلْجُمهورُ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ﭐلْمُمَثِّلَةَ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74B553D-D97C-C7D5-A81E-69FFF3A67335}"/>
              </a:ext>
            </a:extLst>
          </p:cNvPr>
          <p:cNvSpPr txBox="1"/>
          <p:nvPr/>
        </p:nvSpPr>
        <p:spPr>
          <a:xfrm>
            <a:off x="1909417" y="4702130"/>
            <a:ext cx="5325166" cy="1064776"/>
          </a:xfrm>
          <a:prstGeom prst="roundRect">
            <a:avLst>
              <a:gd name="adj" fmla="val 893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صَفَّقَ </a:t>
            </a:r>
            <a:r>
              <a:rPr lang="ar-MA" sz="6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ﭐلْجَميعُ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عَلى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ﭐلْمُمَثِّلَةِ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5673776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F4ACA4-E819-0685-B34B-B529D84DBB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AC1E7425-D190-C528-C880-5030A4C39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47645"/>
            <a:ext cx="715328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FBA932C-9D01-5C25-A07F-A70AF7D5D30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F33597F-2D08-B586-34BB-9E1D85FB20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3EA007F-CA54-D48F-4DAD-83D043CFED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DB752B2-42D5-734B-2B36-3FFE1F0F88B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BA6D7FF-F6F9-2F2F-E1BB-DE3550961F4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65F861B-805A-FD82-49C1-F79B00D569E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85F9ED8-6179-98D1-2A5B-5613068DE46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CF999C9-4692-3B28-B5AF-60C1A412ACB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85896A6-A44E-6738-9FD1-079CAA187218}"/>
              </a:ext>
            </a:extLst>
          </p:cNvPr>
          <p:cNvSpPr/>
          <p:nvPr/>
        </p:nvSpPr>
        <p:spPr>
          <a:xfrm>
            <a:off x="5566448" y="2060606"/>
            <a:ext cx="3011384" cy="914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دَخَلَتِ 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ﭐلْمُمَثِّلَةُ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EB09DD4F-02E2-ED6F-0528-17385D1C5A4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BB21DF0-CBBC-0F8B-42DC-A559A6D6844E}"/>
              </a:ext>
            </a:extLst>
          </p:cNvPr>
          <p:cNvSpPr txBox="1"/>
          <p:nvPr/>
        </p:nvSpPr>
        <p:spPr>
          <a:xfrm>
            <a:off x="5003167" y="3272643"/>
            <a:ext cx="3699154" cy="806648"/>
          </a:xfrm>
          <a:prstGeom prst="roundRect">
            <a:avLst>
              <a:gd name="adj" fmla="val 893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اِسْتَقبَلَ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ﭐلْجُمهورُ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ﭐلْمُمَثِّلَةَ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191FED4-5140-ACA2-6AFB-562E4CAD07C2}"/>
              </a:ext>
            </a:extLst>
          </p:cNvPr>
          <p:cNvSpPr txBox="1"/>
          <p:nvPr/>
        </p:nvSpPr>
        <p:spPr>
          <a:xfrm>
            <a:off x="4986727" y="4630450"/>
            <a:ext cx="3821745" cy="806648"/>
          </a:xfrm>
          <a:prstGeom prst="roundRect">
            <a:avLst>
              <a:gd name="adj" fmla="val 893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صَفَّقَ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ﭐلْجَميعُ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عَلى 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ﭐلْمُمَثِّلَةِ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51F60444-6192-9A2B-CED4-3D5B307F4B47}"/>
              </a:ext>
            </a:extLst>
          </p:cNvPr>
          <p:cNvSpPr/>
          <p:nvPr/>
        </p:nvSpPr>
        <p:spPr>
          <a:xfrm>
            <a:off x="966607" y="2090224"/>
            <a:ext cx="2929123" cy="914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فاعِلٌ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مَرْفوعٌ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C04A0430-5FD5-B257-4E56-A63CD0B07221}"/>
              </a:ext>
            </a:extLst>
          </p:cNvPr>
          <p:cNvSpPr/>
          <p:nvPr/>
        </p:nvSpPr>
        <p:spPr>
          <a:xfrm>
            <a:off x="319087" y="3218767"/>
            <a:ext cx="3699154" cy="914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مَفْعولٌ بِهِ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مَنْصوبٌ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6554554-85DF-FC60-E3D9-B28874819C9B}"/>
              </a:ext>
            </a:extLst>
          </p:cNvPr>
          <p:cNvSpPr/>
          <p:nvPr/>
        </p:nvSpPr>
        <p:spPr>
          <a:xfrm>
            <a:off x="458121" y="4561963"/>
            <a:ext cx="3699154" cy="914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اِسْمٌ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مَجْرورٌ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8" name="Flèche : gauche 17">
            <a:extLst>
              <a:ext uri="{FF2B5EF4-FFF2-40B4-BE49-F238E27FC236}">
                <a16:creationId xmlns:a16="http://schemas.microsoft.com/office/drawing/2014/main" id="{0E77E8A9-2187-44D0-EFF5-0C54652280EA}"/>
              </a:ext>
            </a:extLst>
          </p:cNvPr>
          <p:cNvSpPr/>
          <p:nvPr/>
        </p:nvSpPr>
        <p:spPr>
          <a:xfrm>
            <a:off x="4024759" y="2469752"/>
            <a:ext cx="978408" cy="266343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Flèche : gauche 19">
            <a:extLst>
              <a:ext uri="{FF2B5EF4-FFF2-40B4-BE49-F238E27FC236}">
                <a16:creationId xmlns:a16="http://schemas.microsoft.com/office/drawing/2014/main" id="{79494F08-3503-C68A-DEF6-5279264C84A8}"/>
              </a:ext>
            </a:extLst>
          </p:cNvPr>
          <p:cNvSpPr/>
          <p:nvPr/>
        </p:nvSpPr>
        <p:spPr>
          <a:xfrm>
            <a:off x="4018241" y="3617125"/>
            <a:ext cx="978408" cy="266343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Flèche : gauche 20">
            <a:extLst>
              <a:ext uri="{FF2B5EF4-FFF2-40B4-BE49-F238E27FC236}">
                <a16:creationId xmlns:a16="http://schemas.microsoft.com/office/drawing/2014/main" id="{60193AD3-9DFB-6FFC-988D-5C0F133DD5A3}"/>
              </a:ext>
            </a:extLst>
          </p:cNvPr>
          <p:cNvSpPr/>
          <p:nvPr/>
        </p:nvSpPr>
        <p:spPr>
          <a:xfrm>
            <a:off x="4008319" y="4973614"/>
            <a:ext cx="978408" cy="266343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6907806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3521CF-24B3-F02E-14E7-E8C9142E25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A6D0138-57E1-22DD-F529-E5F30F0BFE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47645"/>
            <a:ext cx="715328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حالة الرفع، أضيف ألف وتاء مبسوطة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مرفوعة  بعد حذف التاء المتحركة.  من يقرأ؟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ED3B217-B963-AEE0-756F-21ECE3F9346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37E0B0E-2BF6-456A-B23F-835D18D1C24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D42E974-928C-5C8F-FBF1-559FCD05F3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B9A9FB5-B171-B68B-01F4-E692163D601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97CECB6-F0F7-4A20-7DCA-673B1AED499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9CF6810-4FB1-9EDB-F56A-5CF2DBA5A29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7543DF-1F59-B9E5-54ED-6FD57892C91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FFBED8-53B6-E23C-077B-81AC261A18B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C137F4A-AB51-A217-7A32-B09F9D320F74}"/>
              </a:ext>
            </a:extLst>
          </p:cNvPr>
          <p:cNvSpPr/>
          <p:nvPr/>
        </p:nvSpPr>
        <p:spPr>
          <a:xfrm>
            <a:off x="2588356" y="2090224"/>
            <a:ext cx="4434400" cy="914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دَخَلَتِ 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ﭐلْمُمَثِّلَةُ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CAD8E55A-3EFE-FFFB-6FC1-44E4A400A7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6E5B05E-C66C-3FB9-6049-F622E1ED7478}"/>
              </a:ext>
            </a:extLst>
          </p:cNvPr>
          <p:cNvSpPr/>
          <p:nvPr/>
        </p:nvSpPr>
        <p:spPr>
          <a:xfrm>
            <a:off x="2385628" y="4384245"/>
            <a:ext cx="4434400" cy="914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دَخَلَتِ 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ﭐلْمُمَثِّلا</a:t>
            </a:r>
            <a:r>
              <a:rPr lang="ar-MA" sz="6000" b="1" dirty="0">
                <a:solidFill>
                  <a:srgbClr val="C00000"/>
                </a:solidFill>
                <a:highlight>
                  <a:srgbClr val="FFFF00"/>
                </a:highlight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</a:t>
            </a:r>
          </a:p>
        </p:txBody>
      </p:sp>
      <p:sp>
        <p:nvSpPr>
          <p:cNvPr id="16" name="Flèche : bas 15">
            <a:extLst>
              <a:ext uri="{FF2B5EF4-FFF2-40B4-BE49-F238E27FC236}">
                <a16:creationId xmlns:a16="http://schemas.microsoft.com/office/drawing/2014/main" id="{EEA0F48E-B2C4-9375-F836-0BF62CE5E401}"/>
              </a:ext>
            </a:extLst>
          </p:cNvPr>
          <p:cNvSpPr/>
          <p:nvPr/>
        </p:nvSpPr>
        <p:spPr>
          <a:xfrm>
            <a:off x="4602828" y="3315865"/>
            <a:ext cx="418461" cy="757138"/>
          </a:xfrm>
          <a:prstGeom prst="downArrow">
            <a:avLst/>
          </a:prstGeom>
          <a:solidFill>
            <a:srgbClr val="424D7C"/>
          </a:solidFill>
          <a:ln w="12700" cap="flat" cmpd="sng" algn="ctr">
            <a:solidFill>
              <a:srgbClr val="4472C4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4540765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A55B64-6752-C6A7-B2D9-476E3A1D1E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20A23F7B-CD03-CABA-9FC6-3589B1BC8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47645"/>
            <a:ext cx="715328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حالة النصب</a:t>
            </a:r>
            <a:r>
              <a:rPr lang="f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أضيف ألف وتاء مكسورة  مرفوعة  بعد حذف التاء المتحركة.  من يقرأ؟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FD8EC0C-EA6B-1C40-16E8-47C4470F9BB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55BA9F0-E3B7-6BC4-54BA-912FF246156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A542355-0D5C-B159-13CD-D43316E6FE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271C784-7AC9-8604-8B66-8DB511DEB19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331B803-7978-7BAB-FD68-70B428AA3EA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E38F542-AA0C-ECDA-9D21-86FA69C01E1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E4FD63-EB49-7D0D-F0ED-B69B5339492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1418C42-CE93-0354-0300-2E1856A89B4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093D248A-C764-4C07-BAB8-D3FAECDC7E0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17DB291-7F91-A196-5068-05827606788D}"/>
              </a:ext>
            </a:extLst>
          </p:cNvPr>
          <p:cNvSpPr txBox="1"/>
          <p:nvPr/>
        </p:nvSpPr>
        <p:spPr>
          <a:xfrm>
            <a:off x="1915017" y="2364224"/>
            <a:ext cx="5325166" cy="1064776"/>
          </a:xfrm>
          <a:prstGeom prst="roundRect">
            <a:avLst>
              <a:gd name="adj" fmla="val 893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اِسْتَقبَلَ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ﭐلْجُمهورُ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ﭐلْمُمَثِّلَةَ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2A4B11B-3727-7998-0A52-B0954D6D0813}"/>
              </a:ext>
            </a:extLst>
          </p:cNvPr>
          <p:cNvSpPr txBox="1"/>
          <p:nvPr/>
        </p:nvSpPr>
        <p:spPr>
          <a:xfrm>
            <a:off x="1903817" y="4433579"/>
            <a:ext cx="5325166" cy="1064776"/>
          </a:xfrm>
          <a:prstGeom prst="roundRect">
            <a:avLst>
              <a:gd name="adj" fmla="val 893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اِسْتَقبَلَ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ﭐلْجُمهورُ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ﭐلْمُمَثِّلا</a:t>
            </a:r>
            <a:r>
              <a:rPr lang="ar-MA" sz="6000" b="1" dirty="0">
                <a:solidFill>
                  <a:srgbClr val="C00000"/>
                </a:solidFill>
                <a:highlight>
                  <a:srgbClr val="FFFF00"/>
                </a:highlight>
                <a:latin typeface="Microsoft Uighur" panose="02000000000000000000" pitchFamily="2" charset="-78"/>
                <a:cs typeface="Microsoft Uighur" panose="02000000000000000000" pitchFamily="2" charset="-78"/>
              </a:rPr>
              <a:t>تِ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6" name="Flèche : bas 15">
            <a:extLst>
              <a:ext uri="{FF2B5EF4-FFF2-40B4-BE49-F238E27FC236}">
                <a16:creationId xmlns:a16="http://schemas.microsoft.com/office/drawing/2014/main" id="{50848020-87CB-2DA1-FC03-7087698B7EF3}"/>
              </a:ext>
            </a:extLst>
          </p:cNvPr>
          <p:cNvSpPr/>
          <p:nvPr/>
        </p:nvSpPr>
        <p:spPr>
          <a:xfrm>
            <a:off x="4511198" y="3552720"/>
            <a:ext cx="418461" cy="757138"/>
          </a:xfrm>
          <a:prstGeom prst="downArrow">
            <a:avLst/>
          </a:prstGeom>
          <a:solidFill>
            <a:srgbClr val="424D7C"/>
          </a:solidFill>
          <a:ln w="12700" cap="flat" cmpd="sng" algn="ctr">
            <a:solidFill>
              <a:srgbClr val="4472C4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2067534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B0CDF9-E8F0-6A39-F611-DDAC3AE87A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4417032-4A12-E3D1-2D4C-03CBEB78D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47645"/>
            <a:ext cx="715328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حالة الجر. أضيف كذلك ألف وتاء مكسورة  مرفوعة  بعد حذف التاء المتحركة. من يقرأ؟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D4DA93A-2240-0ACC-7A02-6B0ACE059CD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9F08DF4-840F-76FD-0CBF-3D60E37D6DD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406F17B-520F-BCE1-074A-077E8DB1FB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E55386C-914B-1098-587F-DF9B424296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33ABB69-23C9-56DD-6CC5-8161798C0F7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EB0DB15-82C5-76C2-AFE7-A6CF4AF0C3B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64A574B-1248-1E26-4F40-6A96BC86AD7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4BA2C82-1B87-7B26-89D1-A17260B1DB5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C8AF7B58-8C78-C96E-7B96-4AD6E526AC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E11BFC0-64C1-24DF-E6F5-D8D769FBA78E}"/>
              </a:ext>
            </a:extLst>
          </p:cNvPr>
          <p:cNvSpPr txBox="1"/>
          <p:nvPr/>
        </p:nvSpPr>
        <p:spPr>
          <a:xfrm>
            <a:off x="1915017" y="2364224"/>
            <a:ext cx="5325166" cy="1064776"/>
          </a:xfrm>
          <a:prstGeom prst="roundRect">
            <a:avLst>
              <a:gd name="adj" fmla="val 893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صَفَّقَ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ﭐلْجَميعُ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عَلى 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ﭐلْمُمَثِّلَةِ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E87C4B2-074F-4312-5718-7339372B3A04}"/>
              </a:ext>
            </a:extLst>
          </p:cNvPr>
          <p:cNvSpPr txBox="1"/>
          <p:nvPr/>
        </p:nvSpPr>
        <p:spPr>
          <a:xfrm>
            <a:off x="1561508" y="4529832"/>
            <a:ext cx="6020983" cy="1064776"/>
          </a:xfrm>
          <a:prstGeom prst="roundRect">
            <a:avLst>
              <a:gd name="adj" fmla="val 893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صَفَّقَ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ﭐلْجَميعُ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عَلى 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ﭐلْمُمَثِّلا</a:t>
            </a:r>
            <a:r>
              <a:rPr lang="ar-MA" sz="6000" b="1" dirty="0">
                <a:solidFill>
                  <a:srgbClr val="C00000"/>
                </a:solidFill>
                <a:highlight>
                  <a:srgbClr val="FFFF00"/>
                </a:highlight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6" name="Flèche : bas 15">
            <a:extLst>
              <a:ext uri="{FF2B5EF4-FFF2-40B4-BE49-F238E27FC236}">
                <a16:creationId xmlns:a16="http://schemas.microsoft.com/office/drawing/2014/main" id="{EB18E0A7-2B0F-07AA-00CD-B2907331B687}"/>
              </a:ext>
            </a:extLst>
          </p:cNvPr>
          <p:cNvSpPr/>
          <p:nvPr/>
        </p:nvSpPr>
        <p:spPr>
          <a:xfrm>
            <a:off x="4511198" y="3552720"/>
            <a:ext cx="418461" cy="757138"/>
          </a:xfrm>
          <a:prstGeom prst="downArrow">
            <a:avLst/>
          </a:prstGeom>
          <a:solidFill>
            <a:srgbClr val="424D7C"/>
          </a:solidFill>
          <a:ln w="12700" cap="flat" cmpd="sng" algn="ctr">
            <a:solidFill>
              <a:srgbClr val="4472C4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3662003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1A0F74-7576-7149-9F60-525D49AAFA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6D637B24-F488-4CA0-CD02-3DDB596BD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326" y="719714"/>
            <a:ext cx="6967047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لنتذكر. كيف نصوغ جمع المؤنث السالم؟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F92F6DC-FEC6-5EA9-9E6E-684FC6C157D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30EF48C-056C-B555-4F66-B11BB56D452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3927540-A930-EEA0-260B-075DA663F0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627A6A9-4D51-44F9-6F29-FE62D694AB7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448DC4F-6125-F30D-67A4-B55543E1EB8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5706A6-F721-613A-374C-EF2B0D84CBF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4BBCEB2-AF8B-588D-05D3-B33C10061DD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59BA069-FCEB-425E-0349-2610260070F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361341E-1F82-2392-32EF-829DE895A9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0674" y="1584000"/>
            <a:ext cx="5568158" cy="471385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10E9AA4-6C83-01BB-8B94-D36CB2F322EE}"/>
              </a:ext>
            </a:extLst>
          </p:cNvPr>
          <p:cNvSpPr txBox="1"/>
          <p:nvPr/>
        </p:nvSpPr>
        <p:spPr>
          <a:xfrm>
            <a:off x="2107559" y="2343130"/>
            <a:ext cx="3297940" cy="919401"/>
          </a:xfrm>
          <a:prstGeom prst="roundRect">
            <a:avLst/>
          </a:prstGeom>
          <a:noFill/>
          <a:ln w="28575"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جَمْعُ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ﭐلْمُؤَنَّثِ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ﭐلسّالِمُ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AC036EE9-CC57-9D90-9541-B070D0FC4B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820190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AE2CB5-6B64-BE09-EBEB-61AD975F19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7DF54389-998F-EF45-5750-72654D26D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326" y="719714"/>
            <a:ext cx="6967047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2E581DE-3DC8-8A2F-FEE4-3C345E4A505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039FEE9-D3C2-BF7B-8D90-DEBE1B20E71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3E8B0FE-FA26-FD4D-D135-3BBAD047EE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67EB8D0-A6EF-1F0E-D425-E6FD8CC8011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BBB62F3-F256-8AF7-EAB2-3EF78B60221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DA7EA45-EFF9-D90A-9FE9-754A97253D8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4C37E81-2E8E-DF78-C29B-F9D20A79E3D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4BAC35D-E1EF-EADD-CBD2-5480A71DEB0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A19701C0-D2E7-3AD3-B903-7CBABC59255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0540A44-3FA3-B35D-58F6-5D2E2A29EFE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9688" y="2238315"/>
            <a:ext cx="8344623" cy="3680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516050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75A3A3-197A-E2B0-BE22-99B43E9AEA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4633B7B-B58F-7AA7-BCEC-9E3D053677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326" y="719714"/>
            <a:ext cx="6967047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خدوا ألواحكم، سأعطيكم  جملة . حولوا الكلمات باللون الأحمر الى جمع المؤنث السالم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FA4271-A11E-9FCA-9895-1053764EB6D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B59C3AB-B2C4-B2AB-76D8-D2B16B26508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4334C5A-E51A-F85F-16C7-E2FA6F458C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A76565B-90DF-F6B8-596B-D59FDD00054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22EB65F-CF07-B120-6F52-FB9495E29F6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F04134B-4CC7-C84B-15B9-A405F27B9C5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7386AC0-6130-59C4-879B-564F82B2C3E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794579A-1948-D0E2-FC8A-1AC663A86EB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CAA5F37F-D494-8F00-94CD-76071F015F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Google Shape;452;p158">
            <a:extLst>
              <a:ext uri="{FF2B5EF4-FFF2-40B4-BE49-F238E27FC236}">
                <a16:creationId xmlns:a16="http://schemas.microsoft.com/office/drawing/2014/main" id="{F36168BC-700C-C7AD-09CD-418864DE333A}"/>
              </a:ext>
            </a:extLst>
          </p:cNvPr>
          <p:cNvSpPr txBox="1"/>
          <p:nvPr/>
        </p:nvSpPr>
        <p:spPr>
          <a:xfrm>
            <a:off x="1461455" y="3183550"/>
            <a:ext cx="6221089" cy="919356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</a:t>
            </a:r>
            <a:r>
              <a:rPr lang="ar-MA" b="1" kern="0" dirty="0">
                <a:solidFill>
                  <a:srgbClr val="424D7C"/>
                </a:solidFill>
                <a:sym typeface="Sakkal Majalla"/>
              </a:rPr>
              <a:t>فَرِحَتِ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ﭐلْفَنّانَةُ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90026094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FF54C2-71BE-7AD4-2AD8-9DEBB9A3E4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48CB9D1D-9C15-2EA5-83E2-96915991D7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326" y="719714"/>
            <a:ext cx="6967047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212B68B-32C6-7B78-A201-A58D4B87499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512FEFD-2D02-42CA-CF6A-343D2CAFBE0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2A5B52D-C501-95B9-83E9-E29E2CDE33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30FB95A-69EA-723E-CEB5-5B517E41F2A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3BF9051-E285-8454-F4A6-AC88D048D04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7F950EC-FF5F-1B11-3756-ACBFEA4E90E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A190CE5-FE06-32DB-1752-3481A0D9811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5E8F744-39CA-4A28-D5B5-07BDAF76CB9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C782C146-44C5-115B-94D5-C1EEC7FFA0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8" name="Google Shape;452;p158">
            <a:extLst>
              <a:ext uri="{FF2B5EF4-FFF2-40B4-BE49-F238E27FC236}">
                <a16:creationId xmlns:a16="http://schemas.microsoft.com/office/drawing/2014/main" id="{62DE984A-096B-F333-8612-707EF2A16C58}"/>
              </a:ext>
            </a:extLst>
          </p:cNvPr>
          <p:cNvSpPr txBox="1"/>
          <p:nvPr/>
        </p:nvSpPr>
        <p:spPr>
          <a:xfrm>
            <a:off x="1461455" y="3183550"/>
            <a:ext cx="6221089" cy="919356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</a:t>
            </a:r>
            <a:r>
              <a:rPr lang="ar-MA" b="1" kern="0" dirty="0">
                <a:solidFill>
                  <a:srgbClr val="424D7C"/>
                </a:solidFill>
                <a:sym typeface="Sakkal Majalla"/>
              </a:rPr>
              <a:t>فَرِحَتِ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ﭐلْفَنّاناتُ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5311013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D016B8-4F08-EC09-C03C-479C59225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58ACE7C-A13B-58F6-77E7-24F6B48E4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326" y="719714"/>
            <a:ext cx="6967047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خدوا ألواحكم، سأعطيكم  جملة . حولوا الكلمات باللون الأحمر الى جمع المؤنث السالم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99FB42A-4D16-8CCF-3C2E-D0079F0F60B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A935745-E1C0-2801-CE43-6E0EA844506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B68BB89-6432-1915-F4A9-F0E06D92C6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C84DAAF-C78C-A574-92BF-458E8B82F59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975A69E-D2FE-1309-1638-C3B91529FD6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7D0FF14-483E-B333-30F1-DECF7BDE9C8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70CBA24-779D-79F1-A0C4-FB97C2E5E0D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937F1AA-C338-2034-1080-536D46057A9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B0893403-4D66-3762-E839-29CD94ED85A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Google Shape;452;p158">
            <a:extLst>
              <a:ext uri="{FF2B5EF4-FFF2-40B4-BE49-F238E27FC236}">
                <a16:creationId xmlns:a16="http://schemas.microsoft.com/office/drawing/2014/main" id="{146AF49B-AFF1-3909-5947-498454A83655}"/>
              </a:ext>
            </a:extLst>
          </p:cNvPr>
          <p:cNvSpPr txBox="1"/>
          <p:nvPr/>
        </p:nvSpPr>
        <p:spPr>
          <a:xfrm>
            <a:off x="1461455" y="3183550"/>
            <a:ext cx="6221089" cy="919356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</a:t>
            </a:r>
            <a:r>
              <a:rPr lang="ar-MA" b="1" kern="0" dirty="0">
                <a:solidFill>
                  <a:srgbClr val="424D7C"/>
                </a:solidFill>
                <a:sym typeface="Sakkal Majalla"/>
              </a:rPr>
              <a:t>زارَتِ </a:t>
            </a:r>
            <a:r>
              <a:rPr lang="ar-MA" b="1" kern="0" dirty="0">
                <a:solidFill>
                  <a:srgbClr val="C00000"/>
                </a:solidFill>
                <a:sym typeface="Sakkal Majalla"/>
              </a:rPr>
              <a:t>ﭐلْفَتاةُ</a:t>
            </a:r>
            <a:r>
              <a:rPr lang="ar-MA" b="1" kern="0" dirty="0">
                <a:solidFill>
                  <a:srgbClr val="424D7C"/>
                </a:solidFill>
                <a:sym typeface="Sakkal Majalla"/>
              </a:rPr>
              <a:t> </a:t>
            </a:r>
            <a:r>
              <a:rPr lang="ar-MA" b="1" kern="0" dirty="0">
                <a:solidFill>
                  <a:srgbClr val="C00000"/>
                </a:solidFill>
                <a:sym typeface="Sakkal Majalla"/>
              </a:rPr>
              <a:t>قاعَةَ</a:t>
            </a:r>
            <a:r>
              <a:rPr lang="ar-MA" b="1" kern="0" dirty="0">
                <a:solidFill>
                  <a:srgbClr val="424D7C"/>
                </a:solidFill>
                <a:sym typeface="Sakkal Majalla"/>
              </a:rPr>
              <a:t> </a:t>
            </a:r>
            <a:r>
              <a:rPr lang="ar-MA" b="1" kern="0" dirty="0" err="1">
                <a:solidFill>
                  <a:srgbClr val="424D7C"/>
                </a:solidFill>
                <a:sym typeface="Sakkal Majalla"/>
              </a:rPr>
              <a:t>ﭐلْعَرْضِ</a:t>
            </a:r>
            <a:r>
              <a:rPr lang="ar-MA" b="1" kern="0" dirty="0">
                <a:solidFill>
                  <a:srgbClr val="424D7C"/>
                </a:solidFill>
                <a:sym typeface="Sakkal Majalla"/>
              </a:rPr>
              <a:t>.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Sakkal Majalla"/>
            </a:endParaRPr>
          </a:p>
        </p:txBody>
      </p:sp>
    </p:spTree>
    <p:extLst>
      <p:ext uri="{BB962C8B-B14F-4D97-AF65-F5344CB8AC3E}">
        <p14:creationId xmlns:p14="http://schemas.microsoft.com/office/powerpoint/2010/main" val="2915621194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3C3960-8285-4024-B254-0595C4FD48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E7606DC-9E79-CF4A-0383-A7269B153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326" y="719714"/>
            <a:ext cx="6967047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خدوا ألواحكم، سأعطيكم  جملة . حولوا الكلمات باللون الأحمر الى جمع المؤنث السالم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4100C8B-085D-BFE4-E03C-8D68A529B72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8E49EFE-7BFC-60FB-112C-748D5A2E6AE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9BF87A7-AB4E-2968-C807-B330BA12EA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4722BD3-98A1-454A-649F-D0283718CEE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008C9F9-4AB0-6C23-E282-7BFC95F576A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D5F4BC4-6DEC-2C90-E86A-4C04F3DC933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C934A27-0A87-136B-4863-569E2C8A710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E8597A7-C47C-7FF2-153E-098AB7ED1CF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7F3A5756-17FB-CF20-1AE4-574B08E74B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Google Shape;452;p158">
            <a:extLst>
              <a:ext uri="{FF2B5EF4-FFF2-40B4-BE49-F238E27FC236}">
                <a16:creationId xmlns:a16="http://schemas.microsoft.com/office/drawing/2014/main" id="{69CC31EF-5031-3F54-868A-BE3E9A06D232}"/>
              </a:ext>
            </a:extLst>
          </p:cNvPr>
          <p:cNvSpPr txBox="1"/>
          <p:nvPr/>
        </p:nvSpPr>
        <p:spPr>
          <a:xfrm>
            <a:off x="1461455" y="3183550"/>
            <a:ext cx="6221089" cy="919356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زارَتِ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ﭐلْفَتاةُ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قاعَةَ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ﭐلْعَرْضِ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55497515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DD04F1-BC39-2098-1D23-9263722B39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E9A3A26-44A8-4847-C0A2-61C1CD9EC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326" y="719714"/>
            <a:ext cx="6967047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الصفحة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46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D69CDEB-E78A-AA41-80C1-658F679C25F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134BD61-2797-F797-8A35-98B778AD47E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E210FAC-4D2A-AEB1-BBDB-5A6207FEF0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7406B57-CB1F-277B-9DB9-06526FD67D6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7F3CC16-1984-7D57-7F41-CC7BFE57435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DC603C4-5897-7756-5512-44433DEA095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C57CED8-988C-C913-A1CD-8910B7F6F18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9CB20FC-B2CA-CD7A-3E21-1CFD6D7A9A5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27" name="Espace réservé pour une image  5">
            <a:extLst>
              <a:ext uri="{FF2B5EF4-FFF2-40B4-BE49-F238E27FC236}">
                <a16:creationId xmlns:a16="http://schemas.microsoft.com/office/drawing/2014/main" id="{7F3F170C-1C39-E033-6E0A-8C4B929231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56A404F-F979-61BD-9D50-5D6B827AD3F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110" y="1506742"/>
            <a:ext cx="3488748" cy="5351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685328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1A651C-3252-6BC0-1340-6AB6E79A4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6AEADDE-37CC-CBE5-D266-84778D713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775" y="788875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ستشتغلون في ثنائيات لإنجاز النشاط التالي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2CE6F1C8-D17D-2C37-08F1-2FC5300BA31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FE1F2A8-D0E8-F756-F6CA-D151B85F90F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7BA51E3-6E20-7F22-6B53-7F50EB81FE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CFEDB0D-BF82-26B8-1F21-DE965BA11E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3299BC8-5660-DA14-9C75-3E4957CA544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283CD75-D81D-E4F1-CFE5-884588E50B2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02E4298-7F23-0A5A-47BB-60FC9262F8D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42CC2C2-10D8-7FF9-6D78-EAF6D21BBCA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63F339C1-A897-193A-7112-35C6FE4B038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DB6A7F5-5993-6E30-2BDD-D3FA6E831DB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7086" y="2684423"/>
            <a:ext cx="8189828" cy="2328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656142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41EC45-26CA-6260-5D2B-22D9986DC6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4966644-0E0A-2BCD-57EB-942E6D0DC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FC6A4FF9-36A8-D185-932F-4062289AEF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F44B865-3605-EE48-48F2-7FBEDC96E4E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D81AFB5-EE39-80ED-7D57-752D35AC9BE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62456AD-D465-E04C-4F5B-D56F9277CA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C01E23E-8B6D-0974-2D3D-F37B544ACEB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CE0ADEB1-A924-9AF9-BB71-EBC371EED62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6E7A89F-F1D9-0560-8C1B-5749ED4FAE3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E4A8EC8-8D32-0DA6-74F9-2D30D5B83CF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7F1F226-F94E-6B0C-D7BA-CC67007B355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12D1B79-2FA6-21E6-4F65-8E1E6C007F0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7086" y="2684423"/>
            <a:ext cx="8189828" cy="2328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36293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E04070-CAC8-18F1-8C45-190E564763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5858F2B-F683-97B2-F553-4B2627FC4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لنصحح.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جوابه ؟ هل انتم متفقون؟ 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C854AE5-1ED2-B5C0-2254-8C3E9EF5592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04E8A56-8AEA-96A1-D384-C4C80B95F0F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59E8F12-4A71-9B9E-05AD-EE0F1F18C3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AE68312-4860-2231-2909-AB8DECEEAB0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92CFDED1-3DC1-BABD-A76E-E249A8142EC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B8ADD2B-E87D-5F3F-7409-BAF219DE168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16977C1-6282-8F14-A421-95DFBC30B7A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3D5F413-987E-FD6C-63C3-2764FE85896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71BEC4DF-0222-98E7-F0E0-366B761BCE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95E1E2F-AA28-C8CF-9C18-C22B8258F9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7086" y="2684423"/>
            <a:ext cx="8189828" cy="2328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796045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C14879-816C-EE56-BC64-0422ADFF79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6B03E199-0D46-A924-FA4E-491C921EE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F3BB21B-946B-2B8A-5F57-F37DB636000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F5FCEB6-7870-CEFA-814C-78BB2E10597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AE4A9C7-7E33-FED1-05C7-197184C03C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790D7B6-D8DF-53BE-A88E-441F9CBDE51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605E795B-913D-5E0B-9D53-41190D8634E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5763FDA-EFEF-78F8-6326-BAC945BD7D4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8358F6C-987D-969F-C7FF-254AB079DD8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828F4FF-639A-9AF0-F924-96B7A833A22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1A6E1207-3D9D-DF66-4A26-DD91E44414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B6ABC44-65C6-CA1E-1B20-6EDADEF772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7086" y="2684423"/>
            <a:ext cx="8189828" cy="232821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DF5DB0A-5A14-8EDA-8BF5-ECBFD3EB4B1E}"/>
              </a:ext>
            </a:extLst>
          </p:cNvPr>
          <p:cNvSpPr txBox="1"/>
          <p:nvPr/>
        </p:nvSpPr>
        <p:spPr>
          <a:xfrm>
            <a:off x="864331" y="4379867"/>
            <a:ext cx="7635231" cy="806648"/>
          </a:xfrm>
          <a:prstGeom prst="roundRect">
            <a:avLst>
              <a:gd name="adj" fmla="val 8930"/>
            </a:avLst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اِعْتادَتِ ﭐلْمُمَثّلاتُ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ﭐلْمَوْهوباتُ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ﭐلتَّداريبِ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ﭐلْيَوْمِيَّةِ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20267951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0F9BAB-A07D-F68B-E79E-27C8E12A62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B2C02F31-CBB4-7A28-AC88-70314C723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أنجزوا النشاط التالي على  دفاتر القسم  بعد كتابة التاريخ و عنوان الدرس .عمل فردي.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A2786CE8-DC8F-CFE9-7418-4E6C81E8FF2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F0FF476-ADF4-8CAF-0D2C-776433B21FA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001C639-17FF-6A4D-5444-5C3867D576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96295C2-7BA3-D8A9-F29A-A4B76D4BB66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35A86816-0F49-CC6C-D4AC-7B838A47D81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1D42AF6-21FC-0FC0-AAEE-95925FFB58E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8A90A53-93A5-4360-B8BF-5FDEDDDC131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668A855-081B-6F60-7F9A-04E30601D18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B30BE3B8-D631-3E4F-B5A3-64E54F8440A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126EC50-E996-F167-EE1C-C1911E1F0FC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9423" y="2320752"/>
            <a:ext cx="8285154" cy="3455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875693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514C9A-3F3A-AC00-BB84-F9A508E1B7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22230154-DBC0-2C4A-BCF8-0CEEE4F50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0CC834ED-7B20-3EA8-6278-5DCCF92E60D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AD64024-775A-6959-BB18-1FEE1D706D2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A36A97A-9073-EE04-9EE7-1E359F40C8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D643D2C-1D51-4668-BBBA-DADACFADABF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E1AFCB5-5E38-D32D-4A0C-2EA2FE55937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7EE3E49-E07E-6EFA-0638-3B9F1931100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C9C8443-3B71-0337-32E8-91630726EA5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C49CFCB-05A1-A02B-AB95-A9B8D159C60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128D9C68-B320-76A1-2346-4D0FB291572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A7B6342-9735-B479-DF3E-8866738A7B6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9423" y="2320752"/>
            <a:ext cx="8285154" cy="3455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550880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7F4BEE-3FE3-A410-C80E-181C4B332D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D8BA7AF2-8BFE-C8A6-4D41-C0BEBAE3A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لنصحح. من يقرأ جوابه ؟ هل أنتم متفقون؟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5FB6B71D-3080-8C5E-56BD-474196011AD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E37748A-F418-246F-9B00-DBA3736F9FE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BFA5B2B-B02E-F900-31D7-A79751C71F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F87BFB4-4234-9616-FC62-D06A8B076CC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CAEF55D8-5B3A-B457-65C0-06EA5EB9B85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734C50A-0C87-2633-2327-C307493F103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E000525-7C98-8A60-4162-34A7E82AE6E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30290EF-F9D3-0D67-5918-074F9C433FB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1354E6AC-283A-8D71-8D2A-BD0D5908EC4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2A3DC00-9211-2C38-B9D4-EA52845DFEC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9423" y="2320752"/>
            <a:ext cx="8285154" cy="3455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4898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DB401-0245-F423-FE21-8B442645B5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1315C347-3996-B0A8-890E-327EC941E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C0A5B1DB-A192-CEBC-CDE6-CD1ED53685C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F43FD09-1299-9CAF-93F0-B223F4BE92D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F5A02D0-0BCF-DA0A-487D-8B5379B264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B90787E-5087-D7C7-8B8F-3417E7B2EC1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21CA3A6-981A-1D91-916A-14057E023A0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3C63AF5-B779-C848-6BB9-FD5302722DB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929C6DC-48EC-DD51-016B-9B557A2BC89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7B0C197-1BC4-289B-BDE5-0C6332DEE47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F8807D57-F75A-77D5-3D4F-7EF22541463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DC8141F-DE11-6516-E408-ADF4EA68B05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9423" y="2320752"/>
            <a:ext cx="8285154" cy="345524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B4A6BE5-11A3-C925-58AE-E3F3A7FD260C}"/>
              </a:ext>
            </a:extLst>
          </p:cNvPr>
          <p:cNvSpPr txBox="1"/>
          <p:nvPr/>
        </p:nvSpPr>
        <p:spPr>
          <a:xfrm>
            <a:off x="754384" y="3081980"/>
            <a:ext cx="7635231" cy="806648"/>
          </a:xfrm>
          <a:prstGeom prst="roundRect">
            <a:avLst>
              <a:gd name="adj" fmla="val 8930"/>
            </a:avLst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تَرْسُمُ ﭐلْفَنّاناتُ 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ﭐلْمُبْدِعاتُ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لَوْحاتٍ جَميلَةً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CC45E1A-75FD-7C6D-0618-517A1A43FAB2}"/>
              </a:ext>
            </a:extLst>
          </p:cNvPr>
          <p:cNvSpPr txBox="1"/>
          <p:nvPr/>
        </p:nvSpPr>
        <p:spPr>
          <a:xfrm>
            <a:off x="864331" y="4136941"/>
            <a:ext cx="7635231" cy="806648"/>
          </a:xfrm>
          <a:prstGeom prst="roundRect">
            <a:avLst>
              <a:gd name="adj" fmla="val 8930"/>
            </a:avLst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تَجْذِبُ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ﭐللّوَحاتُ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ﭐلْأَنْظارَ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وَتَحْكي رِواياتٍ مُؤَثِّرَةً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AB696C9-35B9-7C52-82BA-F15282C09A41}"/>
              </a:ext>
            </a:extLst>
          </p:cNvPr>
          <p:cNvSpPr txBox="1"/>
          <p:nvPr/>
        </p:nvSpPr>
        <p:spPr>
          <a:xfrm>
            <a:off x="987940" y="4969348"/>
            <a:ext cx="7635231" cy="806648"/>
          </a:xfrm>
          <a:prstGeom prst="roundRect">
            <a:avLst>
              <a:gd name="adj" fmla="val 8930"/>
            </a:avLst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زّائِراتُ يَقِفْنَ مَبْهوراتٍ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بِـﭑلْإِبْداعِ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73690474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FDA06-B23A-D621-423D-643242FEC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">
            <a:extLst>
              <a:ext uri="{FF2B5EF4-FFF2-40B4-BE49-F238E27FC236}">
                <a16:creationId xmlns:a16="http://schemas.microsoft.com/office/drawing/2014/main" id="{B892232F-2C5A-0A9D-2250-6AC8C408FF79}"/>
              </a:ext>
            </a:extLst>
          </p:cNvPr>
          <p:cNvSpPr txBox="1">
            <a:spLocks/>
          </p:cNvSpPr>
          <p:nvPr/>
        </p:nvSpPr>
        <p:spPr>
          <a:xfrm>
            <a:off x="637196" y="1472652"/>
            <a:ext cx="7886700" cy="720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اختتام الحصة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03101C6-BF6B-2F71-435A-2D0B8F5394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7804" y="1616652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5EEABF2-E7F5-5D49-6EB5-4C3D95BF8C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331" y="3224807"/>
            <a:ext cx="5436000" cy="1405870"/>
          </a:xfrm>
          <a:prstGeom prst="rect">
            <a:avLst/>
          </a:prstGeom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F867C460-085A-81C4-E42C-F362671287D1}"/>
              </a:ext>
            </a:extLst>
          </p:cNvPr>
          <p:cNvSpPr txBox="1">
            <a:spLocks/>
          </p:cNvSpPr>
          <p:nvPr/>
        </p:nvSpPr>
        <p:spPr>
          <a:xfrm>
            <a:off x="1855803" y="3725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تعلمتم اليوم؟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B1EDEA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واجباتكم المنزلية.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4468E97-2950-BF8B-CD72-E2C70C14C13C}"/>
              </a:ext>
            </a:extLst>
          </p:cNvPr>
          <p:cNvSpPr txBox="1"/>
          <p:nvPr/>
        </p:nvSpPr>
        <p:spPr>
          <a:xfrm>
            <a:off x="5166585" y="3335822"/>
            <a:ext cx="12362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</p:spTree>
    <p:extLst>
      <p:ext uri="{BB962C8B-B14F-4D97-AF65-F5344CB8AC3E}">
        <p14:creationId xmlns:p14="http://schemas.microsoft.com/office/powerpoint/2010/main" val="27919381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EF75FD-98CC-570D-8915-62D13C5D4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55BBC94F-7F8A-5637-5D3D-6BAAD55D0EE7}"/>
              </a:ext>
            </a:extLst>
          </p:cNvPr>
          <p:cNvSpPr txBox="1"/>
          <p:nvPr/>
        </p:nvSpPr>
        <p:spPr>
          <a:xfrm>
            <a:off x="499812" y="829308"/>
            <a:ext cx="70368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بكيفية صياغة جمع المؤنث السالم؟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09F97B6D-2C4E-F69B-71B0-3FA97880EA1D}"/>
              </a:ext>
            </a:extLst>
          </p:cNvPr>
          <p:cNvSpPr/>
          <p:nvPr/>
        </p:nvSpPr>
        <p:spPr>
          <a:xfrm>
            <a:off x="410359" y="28482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0578C14A-BF7F-8431-16F8-6ABA5CB084D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F17E6D0D-1F6A-AEA5-4817-22BB6136EE5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42D95B47-1810-04D1-613F-47FE3913868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BB73A7C3-A055-28B7-0B3C-53ECABCCD5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E3A07FCA-1D83-24D4-3494-E1796CA620A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532411D-695D-8D4E-753D-105FAB37B69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FAAEEDE-AF45-AD2E-891E-1B871F89404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97F3892-0399-48A9-22EB-0F21080FDC7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C5707DA2-7CD7-01E9-CD63-77387C1A45D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F81B2DE-FF1C-153C-7C60-DD4F4B25279A}"/>
              </a:ext>
            </a:extLst>
          </p:cNvPr>
          <p:cNvSpPr txBox="1"/>
          <p:nvPr/>
        </p:nvSpPr>
        <p:spPr>
          <a:xfrm>
            <a:off x="2631111" y="3221435"/>
            <a:ext cx="4001420" cy="919401"/>
          </a:xfrm>
          <a:prstGeom prst="roundRect">
            <a:avLst/>
          </a:prstGeom>
          <a:noFill/>
          <a:ln w="28575"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جَمْعُ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ﭐلْمُؤَنَّثِ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ﭐلسّالِمُ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60626185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7E2B95-D62E-EAE8-0FA6-0BA84FB223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D85C788-938A-E78E-0742-DB3DD9CBF471}"/>
              </a:ext>
            </a:extLst>
          </p:cNvPr>
          <p:cNvSpPr/>
          <p:nvPr/>
        </p:nvSpPr>
        <p:spPr>
          <a:xfrm>
            <a:off x="410359" y="28482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C7F2B0B-8353-8BA5-0EFF-45FE3AB5D89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A58CDF5-8907-D98C-9A51-BDA359FAE57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8729CD8-6732-C5BA-47E1-75D581751CF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528EE44-9117-664F-EFFB-B914912C57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08D651A7-5C2D-4DF7-6405-17340F0E3F9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9B61159-17FF-CC60-4737-7282691CA67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50EA6DC-F010-0833-2004-A04B69FFD04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B485BAD-7004-A7E4-E9F9-DD5405C81CC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E84730E-5DD1-6AEE-7D01-462FEF9EED7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29" y="1461939"/>
            <a:ext cx="783583" cy="783583"/>
          </a:xfrm>
          <a:prstGeom prst="rect">
            <a:avLst/>
          </a:prstGeom>
        </p:spPr>
      </p:pic>
      <p:sp>
        <p:nvSpPr>
          <p:cNvPr id="3" name="Titre 6">
            <a:extLst>
              <a:ext uri="{FF2B5EF4-FFF2-40B4-BE49-F238E27FC236}">
                <a16:creationId xmlns:a16="http://schemas.microsoft.com/office/drawing/2014/main" id="{594AC566-250E-D6A1-75BD-E1E0F26D5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سجلوا الواجب المنزلي. الأسئلة 5و 6 من الصفحة 44. و السؤالين 1و2 من الصفحة 45.</a:t>
            </a:r>
            <a:endParaRPr lang="fr-MA" sz="1800" dirty="0"/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B08CE653-5EDE-EAF4-67C3-D91DC0FCFFD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D1322AE-C67B-D766-B0E1-34700EE75CB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64828" y="1853730"/>
            <a:ext cx="6881456" cy="146316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523DC5D-4F7C-E49B-DA97-874923DA3F5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64829" y="3429000"/>
            <a:ext cx="6881456" cy="3101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584895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48DED5-079E-7F2B-944E-27A712227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الفائزون بنجمة السلوك الجيد هم : ............................................</a:t>
            </a:r>
            <a:endParaRPr lang="fr-MA" dirty="0"/>
          </a:p>
        </p:txBody>
      </p:sp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F1620410-F112-6210-3B13-37323E514AC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CCD1E32-B90D-9F23-2CF6-D326B08922AD}"/>
              </a:ext>
            </a:extLst>
          </p:cNvPr>
          <p:cNvGrpSpPr/>
          <p:nvPr/>
        </p:nvGrpSpPr>
        <p:grpSpPr>
          <a:xfrm>
            <a:off x="552763" y="126524"/>
            <a:ext cx="7558419" cy="303157"/>
            <a:chOff x="552763" y="126524"/>
            <a:chExt cx="7558419" cy="30315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B61723C-711F-444C-8827-9168222DDBEE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5AB42F0-5787-9DD4-941E-25F5CCE048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AC74EC2-667B-4EBB-8937-C7C8543FDB0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ED5E5DF-4943-BCE9-EFEF-159F005C4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41237CE-11F0-AD69-2DA8-7E2D78A39DD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D1A87B3-9A03-06F7-F1EB-189CAF501E2A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pic>
        <p:nvPicPr>
          <p:cNvPr id="15" name="Espace réservé pour une image  5">
            <a:extLst>
              <a:ext uri="{FF2B5EF4-FFF2-40B4-BE49-F238E27FC236}">
                <a16:creationId xmlns:a16="http://schemas.microsoft.com/office/drawing/2014/main" id="{DDA1EEC1-7B78-F9C3-FCA0-BF581CED159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9F00A6D-ED08-449C-8DD0-030AE39F2A67}"/>
              </a:ext>
            </a:extLst>
          </p:cNvPr>
          <p:cNvSpPr>
            <a:spLocks/>
          </p:cNvSpPr>
          <p:nvPr/>
        </p:nvSpPr>
        <p:spPr>
          <a:xfrm>
            <a:off x="4749571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37E5FD0-9816-C461-1FEA-3571C9EAA4D2}"/>
              </a:ext>
            </a:extLst>
          </p:cNvPr>
          <p:cNvSpPr>
            <a:spLocks/>
          </p:cNvSpPr>
          <p:nvPr/>
        </p:nvSpPr>
        <p:spPr>
          <a:xfrm>
            <a:off x="2814790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</p:spTree>
    <p:extLst>
      <p:ext uri="{BB962C8B-B14F-4D97-AF65-F5344CB8AC3E}">
        <p14:creationId xmlns:p14="http://schemas.microsoft.com/office/powerpoint/2010/main" val="6240889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77B544-E3BE-8B4A-9111-780607E42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FR" sz="2400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47ECA4B-2F47-3250-3FA0-1C4ED3B82AF1}"/>
              </a:ext>
            </a:extLst>
          </p:cNvPr>
          <p:cNvSpPr/>
          <p:nvPr/>
        </p:nvSpPr>
        <p:spPr>
          <a:xfrm>
            <a:off x="410359" y="28482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EB31F348-D60F-8F06-2BC8-BF4CE1F26B90}"/>
              </a:ext>
            </a:extLst>
          </p:cNvPr>
          <p:cNvSpPr/>
          <p:nvPr/>
        </p:nvSpPr>
        <p:spPr>
          <a:xfrm>
            <a:off x="410359" y="28482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A6FDEFD7-33C2-13B3-E94F-33CF0E072E0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B605505-736C-235A-670C-F5C842B1BD4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55B254E-BCA7-9953-BE5F-C00FD64D689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B0FFB63-5664-7C9B-F26E-46C4B6DE6E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40698ADD-9E9E-C4D4-5E33-C7FFB538D23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D03564D-90B6-0E6D-AC41-48996D81114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CA0EC15-937E-7862-79C3-DCF68848D34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073625D-6CE1-2205-1297-94B001ADEC4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15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90F2CB18-BB58-9E23-5C86-FCA486B887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72616" y="756000"/>
            <a:ext cx="783900" cy="783900"/>
          </a:xfrm>
        </p:spPr>
      </p:pic>
      <p:pic>
        <p:nvPicPr>
          <p:cNvPr id="6" name="اختتام الحصة5_1">
            <a:hlinkClick r:id="" action="ppaction://media"/>
            <a:extLst>
              <a:ext uri="{FF2B5EF4-FFF2-40B4-BE49-F238E27FC236}">
                <a16:creationId xmlns:a16="http://schemas.microsoft.com/office/drawing/2014/main" id="{6C917EB8-72F3-187A-3983-8C3C349916E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871663" y="2439988"/>
            <a:ext cx="5400675" cy="3038475"/>
          </a:xfrm>
          <a:prstGeom prst="rect">
            <a:avLst/>
          </a:prstGeom>
        </p:spPr>
      </p:pic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7F8EFA1-E77F-13C1-E6CA-3738082843E4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32373" y="6241000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0620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الصـــرف والتحويل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الصـــرف والتحويل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20288</TotalTime>
  <Words>1451</Words>
  <Application>Microsoft Office PowerPoint</Application>
  <PresentationFormat>Affichage à l'écran (4:3)</PresentationFormat>
  <Paragraphs>380</Paragraphs>
  <Slides>61</Slides>
  <Notes>0</Notes>
  <HiddenSlides>0</HiddenSlides>
  <MMClips>4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13</vt:i4>
      </vt:variant>
      <vt:variant>
        <vt:lpstr>Titres des diapositives</vt:lpstr>
      </vt:variant>
      <vt:variant>
        <vt:i4>61</vt:i4>
      </vt:variant>
    </vt:vector>
  </HeadingPairs>
  <TitlesOfParts>
    <vt:vector size="85" baseType="lpstr">
      <vt:lpstr>Microsoft Uighur</vt:lpstr>
      <vt:lpstr>Calibri</vt:lpstr>
      <vt:lpstr>Sakkal Majalla</vt:lpstr>
      <vt:lpstr>Dosis</vt:lpstr>
      <vt:lpstr>Dosis Medium</vt:lpstr>
      <vt:lpstr>Modern Love</vt:lpstr>
      <vt:lpstr>Calibri Light</vt:lpstr>
      <vt:lpstr>Dosis ExtraBold</vt:lpstr>
      <vt:lpstr>Arial</vt:lpstr>
      <vt:lpstr>Wingdings</vt:lpstr>
      <vt:lpstr>Dosis SemiBold</vt:lpstr>
      <vt:lpstr>2_Thème Office</vt:lpstr>
      <vt:lpstr>1_01- نشاط اعتيادي</vt:lpstr>
      <vt:lpstr>2_01- نشاط اعتيادي</vt:lpstr>
      <vt:lpstr>1_04- قراءة/ كتابة</vt:lpstr>
      <vt:lpstr>الصـــرف والتحويل</vt:lpstr>
      <vt:lpstr>1_05- اختتام الحصة</vt:lpstr>
      <vt:lpstr>3_Env-Enseignant</vt:lpstr>
      <vt:lpstr>1_الصـــرف والتحويل</vt:lpstr>
      <vt:lpstr>2_05- اختتام الحصة</vt:lpstr>
      <vt:lpstr>1_Thème Office</vt:lpstr>
      <vt:lpstr>1_Env-Enseignant</vt:lpstr>
      <vt:lpstr>3_01- نشاط اعتيادي</vt:lpstr>
      <vt:lpstr>Thème Office</vt:lpstr>
      <vt:lpstr>Présentation PowerPoint</vt:lpstr>
      <vt:lpstr>Présentation PowerPoint</vt:lpstr>
      <vt:lpstr>تنظيم حصص الأسبوع الثالث</vt:lpstr>
      <vt:lpstr>هيكلة حصة اليوم</vt:lpstr>
      <vt:lpstr>عند نهاية الحصة</vt:lpstr>
      <vt:lpstr>  افتتاح الحصة</vt:lpstr>
      <vt:lpstr>مرحبا بكم ، سنبدأ  حصة اللغة العربية.</vt:lpstr>
      <vt:lpstr>قبل أن نبدأ حصة اليوم سأذكركم بشروط الحصول على نجمة السلوك الجيد.  في كل حصة سيفوز ثلاثة منكم بالنجمة</vt:lpstr>
      <vt:lpstr>ضعوا اللوحة على الطاولة ، الكراسة والدفتر والمقلمة في القمطر</vt:lpstr>
      <vt:lpstr>سنشرع في نشاط يومياتي في الكتابة. </vt:lpstr>
      <vt:lpstr>أكتبوا فقرة بسيطة مستعينين بالأسئلة التالية </vt:lpstr>
      <vt:lpstr>سامر بين الصفوف لمساعدتكم. معكم 5 دقائق للإنجاز.</vt:lpstr>
      <vt:lpstr>Présentation PowerPoint</vt:lpstr>
      <vt:lpstr>ورشة القراءة – الحصة 3 </vt:lpstr>
      <vt:lpstr>نواصل قراءة نص " المسرح أبو الفنون " ؛ وتوظيف استراتيجيات الفهم.</vt:lpstr>
      <vt:lpstr>قبل ذلك نصحح الواجب المنزلي. سأراقب إنجازاتكم.</vt:lpstr>
      <vt:lpstr>لنصحح. من يقرأ جوابه؟ هل أنتم متفقون؟</vt:lpstr>
      <vt:lpstr>إليكم نموذج للتصحيح . صححوا. </vt:lpstr>
      <vt:lpstr>خذوا كراساتكم . لتقرؤوا النص قراءات فردية. طبقوا ما تعلمتم في حصص الطلاقة.</vt:lpstr>
      <vt:lpstr>يقرأ كل واحد منكم  فقرة الآخرون يتتبعون. من يقرأ؟</vt:lpstr>
      <vt:lpstr>تابعوا مع زميلكم وسطروا بقلم الرصاص على الكلمات التي لها علاقة بالمسرح.</vt:lpstr>
      <vt:lpstr>خذوا الصفحة 44 سوف تجيبون الآن عن الأسئلة التالية. </vt:lpstr>
      <vt:lpstr>معكم 10 دقائق للإنجاز؟ سأمر بين الصفوف لمساعدتكم.</vt:lpstr>
      <vt:lpstr>نصحح السؤال الأول. من يقرأ جوابه؟ هل أنتم متفقون؟</vt:lpstr>
      <vt:lpstr>صححوا.</vt:lpstr>
      <vt:lpstr>نصحح السؤال الثاني. من يقرأ جوابه؟ كيف حصلت على الجواب؟ هل أنتم متفقون؟</vt:lpstr>
      <vt:lpstr>إليكم نموذج للتصحيح . صححوا. </vt:lpstr>
      <vt:lpstr>نصحح السؤال الثالث. من يقرأ جوابه؟ كيف حصلت على الجواب؟ هل أنتم متفقون؟</vt:lpstr>
      <vt:lpstr>إليكم نموذج للتصحيح . صححوا. </vt:lpstr>
      <vt:lpstr>نصحح السؤال الرابع. من يقرأ جوابه؟ كيف حصلت على الجواب؟ هل أنتم متفقون؟</vt:lpstr>
      <vt:lpstr>إليكم نموذج للتصحيح . صححوا. </vt:lpstr>
      <vt:lpstr>ورشة الكتابة – الصرف والتحويل</vt:lpstr>
      <vt:lpstr>جمع المؤنث السالم يدل على أكثر من إثنتين.  من يقرأ؟</vt:lpstr>
      <vt:lpstr>انتبهوا ستتعرفون على كيفية صياغة جمع المؤنث السالم.</vt:lpstr>
      <vt:lpstr>أولا : أحدد الحركة الإعرابية للاسم في الجملة. من يقرأ؟ ما إعراب "الممثلة"؟</vt:lpstr>
      <vt:lpstr>من يقرأ؟ ما إعراب "الممثلة" في كل جملة؟</vt:lpstr>
      <vt:lpstr>من يقرأ؟</vt:lpstr>
      <vt:lpstr>في حالة الرفع، أضيف ألف وتاء مبسوطة  مرفوعة  بعد حذف التاء المتحركة.  من يقرأ؟</vt:lpstr>
      <vt:lpstr>في حالة النصب . أضيف ألف وتاء مكسورة  مرفوعة  بعد حذف التاء المتحركة.  من يقرأ؟</vt:lpstr>
      <vt:lpstr>في حالة الجر. أضيف كذلك ألف وتاء مكسورة  مرفوعة  بعد حذف التاء المتحركة. من يقرأ؟</vt:lpstr>
      <vt:lpstr>لنتذكر. كيف نصوغ جمع المؤنث السالم؟</vt:lpstr>
      <vt:lpstr>من يقرأ؟</vt:lpstr>
      <vt:lpstr> خدوا ألواحكم، سأعطيكم  جملة . حولوا الكلمات باللون الأحمر الى جمع المؤنث السالم</vt:lpstr>
      <vt:lpstr>صححوا. </vt:lpstr>
      <vt:lpstr> خدوا ألواحكم، سأعطيكم  جملة . حولوا الكلمات باللون الأحمر الى جمع المؤنث السالم</vt:lpstr>
      <vt:lpstr> خدوا ألواحكم، سأعطيكم  جملة . حولوا الكلمات باللون الأحمر الى جمع المؤنث السالم</vt:lpstr>
      <vt:lpstr>خذوا كراساتكم الصفحة 46 .</vt:lpstr>
      <vt:lpstr>ستشتغلون في ثنائيات لإنجاز النشاط التالي</vt:lpstr>
      <vt:lpstr>سأمر بين الصفوف لمساعدتكم.</vt:lpstr>
      <vt:lpstr>لنصحح. من يقرأ جوابه ؟ هل انتم متفقون؟ </vt:lpstr>
      <vt:lpstr>صححوا.</vt:lpstr>
      <vt:lpstr>الآن، أنجزوا النشاط التالي على  دفاتر القسم  بعد كتابة التاريخ و عنوان الدرس .عمل فردي.</vt:lpstr>
      <vt:lpstr>سأمر بين الصفوف لمساعدتكم.</vt:lpstr>
      <vt:lpstr>لنصحح. من يقرأ جوابه ؟ هل أنتم متفقون؟</vt:lpstr>
      <vt:lpstr>صححوا.</vt:lpstr>
      <vt:lpstr>Présentation PowerPoint</vt:lpstr>
      <vt:lpstr>Présentation PowerPoint</vt:lpstr>
      <vt:lpstr>سجلوا الواجب المنزلي. الأسئلة 5و 6 من الصفحة 44. و السؤالين 1و2 من الصفحة 45.</vt:lpstr>
      <vt:lpstr>الفائزون بنجمة السلوك الجيد هم : ............................................</vt:lpstr>
      <vt:lpstr>إلى اللقاء في الحصة المقبلة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164</cp:revision>
  <dcterms:created xsi:type="dcterms:W3CDTF">2023-09-20T21:35:22Z</dcterms:created>
  <dcterms:modified xsi:type="dcterms:W3CDTF">2026-02-15T17:26:35Z</dcterms:modified>
</cp:coreProperties>
</file>