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9.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61" r:id="rId10"/>
  </p:sldMasterIdLst>
  <p:notesMasterIdLst>
    <p:notesMasterId r:id="rId65"/>
  </p:notesMasterIdLst>
  <p:sldIdLst>
    <p:sldId id="2147482768" r:id="rId11"/>
    <p:sldId id="2147482604" r:id="rId12"/>
    <p:sldId id="2147482731" r:id="rId13"/>
    <p:sldId id="2147482697" r:id="rId14"/>
    <p:sldId id="2147482732" r:id="rId15"/>
    <p:sldId id="2147482691" r:id="rId16"/>
    <p:sldId id="2147482463" r:id="rId17"/>
    <p:sldId id="2147482725" r:id="rId18"/>
    <p:sldId id="2147482464" r:id="rId19"/>
    <p:sldId id="2147482474" r:id="rId20"/>
    <p:sldId id="2147482476" r:id="rId21"/>
    <p:sldId id="2147482477" r:id="rId22"/>
    <p:sldId id="2147482478" r:id="rId23"/>
    <p:sldId id="2147482706" r:id="rId24"/>
    <p:sldId id="2147482480" r:id="rId25"/>
    <p:sldId id="2147482735" r:id="rId26"/>
    <p:sldId id="2147482733" r:id="rId27"/>
    <p:sldId id="2147482736" r:id="rId28"/>
    <p:sldId id="2147482780" r:id="rId29"/>
    <p:sldId id="2147482737" r:id="rId30"/>
    <p:sldId id="2147482769" r:id="rId31"/>
    <p:sldId id="2147482770" r:id="rId32"/>
    <p:sldId id="2147482781" r:id="rId33"/>
    <p:sldId id="2147482741" r:id="rId34"/>
    <p:sldId id="2147482772" r:id="rId35"/>
    <p:sldId id="2147482773" r:id="rId36"/>
    <p:sldId id="2147482774" r:id="rId37"/>
    <p:sldId id="2147482705" r:id="rId38"/>
    <p:sldId id="2147482503" r:id="rId39"/>
    <p:sldId id="2147482499" r:id="rId40"/>
    <p:sldId id="2147482749" r:id="rId41"/>
    <p:sldId id="2147482784" r:id="rId42"/>
    <p:sldId id="2147482782" r:id="rId43"/>
    <p:sldId id="2147482785" r:id="rId44"/>
    <p:sldId id="2147482783" r:id="rId45"/>
    <p:sldId id="2147482786" r:id="rId46"/>
    <p:sldId id="2147482757" r:id="rId47"/>
    <p:sldId id="2147482758" r:id="rId48"/>
    <p:sldId id="2147482760" r:id="rId49"/>
    <p:sldId id="2147482625" r:id="rId50"/>
    <p:sldId id="2147482761" r:id="rId51"/>
    <p:sldId id="2147482759" r:id="rId52"/>
    <p:sldId id="2147482762" r:id="rId53"/>
    <p:sldId id="2147482504" r:id="rId54"/>
    <p:sldId id="2147482778" r:id="rId55"/>
    <p:sldId id="2147482777" r:id="rId56"/>
    <p:sldId id="2147482763" r:id="rId57"/>
    <p:sldId id="2147482616" r:id="rId58"/>
    <p:sldId id="2147482787" r:id="rId59"/>
    <p:sldId id="2147482600" r:id="rId60"/>
    <p:sldId id="2147482726" r:id="rId61"/>
    <p:sldId id="2147482601" r:id="rId62"/>
    <p:sldId id="2147482634" r:id="rId63"/>
    <p:sldId id="2147482603" r:id="rId64"/>
  </p:sldIdLst>
  <p:sldSz cx="9144000" cy="6858000" type="screen4x3"/>
  <p:notesSz cx="6858000" cy="9144000"/>
  <p:embeddedFontLst>
    <p:embeddedFont>
      <p:font typeface="Dosis" pitchFamily="2" charset="0"/>
      <p:regular r:id="rId66"/>
      <p:bold r:id="rId67"/>
    </p:embeddedFont>
    <p:embeddedFont>
      <p:font typeface="Dosis ExtraBold" pitchFamily="2" charset="0"/>
      <p:bold r:id="rId68"/>
    </p:embeddedFont>
    <p:embeddedFont>
      <p:font typeface="Dosis Medium" pitchFamily="2" charset="0"/>
      <p:regular r:id="rId69"/>
    </p:embeddedFont>
    <p:embeddedFont>
      <p:font typeface="Dosis SemiBold" pitchFamily="2" charset="0"/>
      <p:bold r:id="rId70"/>
    </p:embeddedFont>
    <p:embeddedFont>
      <p:font typeface="Microsoft Tai Le" panose="020B0502040204020203" pitchFamily="34" charset="0"/>
      <p:regular r:id="rId71"/>
      <p:bold r:id="rId72"/>
    </p:embeddedFont>
    <p:embeddedFont>
      <p:font typeface="Microsoft Uighur" panose="02000000000000000000" pitchFamily="2" charset="-78"/>
      <p:regular r:id="rId73"/>
      <p:bold r:id="rId74"/>
    </p:embeddedFont>
    <p:embeddedFont>
      <p:font typeface="Modern Love" panose="04090805081005020601" pitchFamily="82" charset="0"/>
      <p:regular r:id="rId75"/>
    </p:embeddedFont>
    <p:embeddedFont>
      <p:font typeface="Sakkal Majalla" panose="02000000000000000000" pitchFamily="2" charset="-78"/>
      <p:regular r:id="rId76"/>
      <p:bold r:id="rId7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D6E9EA"/>
    <a:srgbClr val="7FB9BE"/>
    <a:srgbClr val="555F87"/>
    <a:srgbClr val="ECF8FB"/>
    <a:srgbClr val="1E3F48"/>
    <a:srgbClr val="F6F6F6"/>
    <a:srgbClr val="106585"/>
    <a:srgbClr val="70B1B6"/>
    <a:srgbClr val="009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5" d="100"/>
          <a:sy n="75" d="100"/>
        </p:scale>
        <p:origin x="1048" y="30"/>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font" Target="fonts/font3.fntdata"/><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font" Target="fonts/font9.fntdata"/><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font" Target="fonts/font7.fntdata"/><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font" Target="fonts/font2.fntdata"/><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font" Target="fonts/font5.fntdata"/><Relationship Id="rId75"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font" Target="fonts/font11.fntdata"/><Relationship Id="rId7" Type="http://schemas.openxmlformats.org/officeDocument/2006/relationships/slideMaster" Target="slideMasters/slideMaster7.xml"/><Relationship Id="rId71" Type="http://schemas.openxmlformats.org/officeDocument/2006/relationships/font" Target="fonts/font6.fntdata"/><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font" Target="fonts/font1.fntdata"/></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0:57.999"/>
    </inkml:context>
    <inkml:brush xml:id="br0">
      <inkml:brushProperty name="width" value="0.05" units="cm"/>
      <inkml:brushProperty name="height" value="0.05" units="cm"/>
      <inkml:brushProperty name="color" value="#FFFFFF"/>
    </inkml:brush>
  </inkml:definitions>
  <inkml:trace contextRef="#ctx0" brushRef="#br0">59 22 24575,'11'0'0,"10"-6"0,-4-2 0,-17 1 0,-9 7 0,-7 3 0,-14 2 0,-6 0 0,19-2 0,19 0 0,20-1 0,6-1-8191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01.857"/>
    </inkml:context>
    <inkml:brush xml:id="br0">
      <inkml:brushProperty name="width" value="0.05" units="cm"/>
      <inkml:brushProperty name="height" value="0.05" units="cm"/>
      <inkml:brushProperty name="color" value="#FFFFFF"/>
    </inkml:brush>
  </inkml:definitions>
  <inkml:trace contextRef="#ctx0" brushRef="#br0">1 111 24575,'4'-11'0,"0"0"0,1 0 0,0 1 0,1 0 0,0 0 0,1 1 0,0 0 0,0 0 0,13-12 0,-20 21 0,0 1 0,0-1 0,1 0 0,-1 0 0,0 0 0,0 0 0,0 0 0,1 0 0,-1 0 0,0 0 0,0 0 0,0 1 0,1-1 0,-1 0 0,0 0 0,0 0 0,0 0 0,0 0 0,0 1 0,1-1 0,-1 0 0,0 0 0,0 0 0,0 1 0,0-1 0,0 0 0,0 0 0,0 1 0,0-1 0,0 0 0,0 0 0,0 0 0,0 1 0,0-1 0,0 0 0,0 0 0,0 1 0,0-1 0,0 0 0,0 0 0,0 0 0,0 1 0,0-1 0,0 0 0,0 0 0,0 0 0,-1 1 0,1-1 0,0 0 0,0 0 0,-3 18 0,-5 15 0,1-9 0,-4 35 0,10-54 0,0 1 0,1-1 0,0 0 0,0 0 0,0 1 0,1-1 0,0 0 0,0 0 0,0 1 0,0-1 0,1 0 0,3 7 0,-4-10 0,0-1 0,-1 0 0,1 1 0,0-1 0,0 0 0,-1 0 0,1 0 0,0 0 0,0 1 0,0-1 0,1 0 0,-1-1 0,0 1 0,0 0 0,0 0 0,1 0 0,-1-1 0,0 1 0,1-1 0,-1 1 0,1-1 0,-1 1 0,3-1 0,-2 0 0,0-1 0,-1 1 0,1-1 0,-1 0 0,1 1 0,0-1 0,-1 0 0,0 0 0,1 0 0,-1 0 0,1 0 0,-1-1 0,0 1 0,0 0 0,0-1 0,2-2 0,5-9 0,0-1 0,-1 0 0,8-24 0,-10 25 0,0-2 0,7-8 0,-9 28 0,-3 17 0,-4 173-1365,3-142-5461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19.202"/>
    </inkml:context>
    <inkml:brush xml:id="br0">
      <inkml:brushProperty name="width" value="0.05" units="cm"/>
      <inkml:brushProperty name="height" value="0.05" units="cm"/>
      <inkml:brushProperty name="color" value="#FFFFFF"/>
    </inkml:brush>
  </inkml:definitions>
  <inkml:trace contextRef="#ctx0" brushRef="#br0">14 1 24575,'0'11'0,"0"10"0,0 13 0,5 17 0,3 6 0,-7-7 0,-8-18 0,-4-19 0,1-12-8191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31.168"/>
    </inkml:context>
    <inkml:brush xml:id="br0">
      <inkml:brushProperty name="width" value="0.05" units="cm"/>
      <inkml:brushProperty name="height" value="0.05" units="cm"/>
      <inkml:brushProperty name="color" value="#FFFFFF"/>
    </inkml:brush>
  </inkml:definitions>
  <inkml:trace contextRef="#ctx0" brushRef="#br0">75 1 24575,'6'0'0,"-5"11"0,-12 16 0,-6 7 0,-4 11 0,0-14 0,10-13 0,12-14 0,12-9 0,15-8 0,3-3-8191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06.700"/>
    </inkml:context>
    <inkml:brush xml:id="br0">
      <inkml:brushProperty name="width" value="0.05" units="cm"/>
      <inkml:brushProperty name="height" value="0.05" units="cm"/>
      <inkml:brushProperty name="color" value="#FFFFFF"/>
    </inkml:brush>
  </inkml:definitions>
  <inkml:trace contextRef="#ctx0" brushRef="#br0">1 192 24575,'34'56'0,"-30"-44"0,0 0 0,0 0 0,-2 1 0,1-1 0,-2 0 0,1 1 0,-2 14 0,-8 95 0,3-56 0,-2 1 0,6-55 0,3-46 0,-1 24 0,1 1 0,1-1 0,-1 1 0,1 0 0,1 0 0,0 0 0,0 0 0,1 0 0,0 1 0,11-14 0,-7 8 0,-2 3 0,-1 0 0,-1 0 0,0-1 0,-1 1 0,0-1 0,0 0 0,-2-1 0,4-22 0,-3-9 0,-4-52 0,1 57 0,-1 26-105,1-7 224,-4-36 0,3 52-219,1-1 1,-1 1-1,0 0 0,-1 0 0,1 0 0,-1 0 0,0 0 0,1 0 0,-2 0 0,1 1 1,0-1-1,-1 1 0,0-1 0,-5-4 0,-5 1-6726</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09.129"/>
    </inkml:context>
    <inkml:brush xml:id="br0">
      <inkml:brushProperty name="width" value="0.05" units="cm"/>
      <inkml:brushProperty name="height" value="0.05" units="cm"/>
      <inkml:brushProperty name="color" value="#FFFFFF"/>
    </inkml:brush>
  </inkml:definitions>
  <inkml:trace contextRef="#ctx0" brushRef="#br0">27 1 24575,'-6'0'0,"-1"11"0,0 10 0,1 6 0,7 6 0,4 1 0,1 2 0,5-1 0,1 1 0,4-2 0,5-5 0,-1-8-8191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12.128"/>
    </inkml:context>
    <inkml:brush xml:id="br0">
      <inkml:brushProperty name="width" value="0.05" units="cm"/>
      <inkml:brushProperty name="height" value="0.05" units="cm"/>
      <inkml:brushProperty name="color" value="#FFFFFF"/>
    </inkml:brush>
  </inkml:definitions>
  <inkml:trace contextRef="#ctx0" brushRef="#br0">1 1 24575,'17'0'0,"6"11"0,4 10 0,-2 13 0,-5-1-8191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23.384"/>
    </inkml:context>
    <inkml:brush xml:id="br0">
      <inkml:brushProperty name="width" value="0.05" units="cm"/>
      <inkml:brushProperty name="height" value="0.05" units="cm"/>
      <inkml:brushProperty name="color" value="#FFFFFF"/>
    </inkml:brush>
  </inkml:definitions>
  <inkml:trace contextRef="#ctx0" brushRef="#br0">34 0 24575,'-6'14'0,"0"0"0,2 0 0,0 1 0,0-1 0,-2 27 0,3-10 0,3 54 0,1-72 0,1 1 0,0-1 0,1 1 0,1-1 0,0 0 0,7 14 0,-8-20 0,0-1 0,0 1 0,0-1 0,1 0 0,0 0 0,1 0 0,-1-1 0,1 1 0,0-1 0,0 0 0,1-1 0,11 9 0,-15-12 0,-1-1 0,1 1 0,-1 0 0,1-1 0,-1 1 0,1-1 0,-1 1 0,1-1 0,0 0 0,-1 1 0,1-1 0,0 0 0,-1 0 0,1 0 0,0 0 0,-1-1 0,1 1 0,-1 0 0,1-1 0,0 1 0,-1-1 0,1 0 0,1 0 0,-1-1 0,0 0 0,0 0 0,0 0 0,0 0 0,-1 0 0,1 0 0,0 0 0,-1-1 0,0 1 0,0-1 0,1 1 0,0-5 0,2-7 0,-1 0 0,0-1 0,1-28 0,-4 42 0,3-53 0,-2 14 0,2 1 0,12-58 0,-15 95-37,0 1 0,0-1 1,1 1-1,-1-1 0,0 1 0,1-1 0,-1 1 0,1 0 0,-1-1 0,1 1 0,0 0 0,0-1 1,-1 1-1,1 0 0,0 0 0,0 0 0,0 0 0,0 0 0,1 0 0,-1 0 0,0 0 0,0 0 1,1 0-1,-1 1 0,0-1 0,1 0 0,-1 1 0,0-1 0,1 1 0,-1 0 0,1-1 0,-1 1 1,1 0-1,-1 0 0,1 0 0,1 0 0,21 8-6789</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25.875"/>
    </inkml:context>
    <inkml:brush xml:id="br0">
      <inkml:brushProperty name="width" value="0.05" units="cm"/>
      <inkml:brushProperty name="height" value="0.05" units="cm"/>
      <inkml:brushProperty name="color" value="#FFFFFF"/>
    </inkml:brush>
  </inkml:definitions>
  <inkml:trace contextRef="#ctx0" brushRef="#br0">1 0 24575,'0'6'0,"5"7"0,9 1 0,1-1-8191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27.323"/>
    </inkml:context>
    <inkml:brush xml:id="br0">
      <inkml:brushProperty name="width" value="0.05" units="cm"/>
      <inkml:brushProperty name="height" value="0.05" units="cm"/>
      <inkml:brushProperty name="color" value="#FFFFFF"/>
    </inkml:brush>
  </inkml:definitions>
  <inkml:trace contextRef="#ctx0" brushRef="#br0">1 15 24575,'0'-5'0,"6"-3"0,7 7 0,2 14 0,-2 10 0,-3 14 0,-3 11 0,-3 3 0,-2-7-8191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18T11:41:36.147"/>
    </inkml:context>
    <inkml:brush xml:id="br0">
      <inkml:brushProperty name="width" value="0.05" units="cm"/>
      <inkml:brushProperty name="height" value="0.05" units="cm"/>
      <inkml:brushProperty name="color" value="#FFFFFF"/>
    </inkml:brush>
  </inkml:definitions>
  <inkml:trace contextRef="#ctx0" brushRef="#br0">1 36 24575,'11'0'0,"10"0"0,12-11 0,7-4 0,-4 6 0,-8 16 0,-9 8-8191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15/02/2026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15/02/2026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15/02/2026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15/02/2026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15/02/2026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15/02/2026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15/02/2026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15/02/2026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15/02/2026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15/02/2026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15/02/2026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15/02/2026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15/02/2026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0023690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15/02/2026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35545573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15/02/2026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2147145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15/02/2026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2222628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15/02/2026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1665220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15/02/2026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90483950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15/02/2026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9668406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15/02/2026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1443705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15/02/2026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8412296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15/02/2026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24062949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15/02/2026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8340358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233749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2.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7.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2.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2.bin"/><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9.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theme" Target="../theme/theme10.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15/02/2026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15/02/2026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78608992"/>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gif"/><Relationship Id="rId1" Type="http://schemas.openxmlformats.org/officeDocument/2006/relationships/slideLayout" Target="../slideLayouts/slideLayout1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188.xml"/></Relationships>
</file>

<file path=ppt/slides/_rels/slide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gif"/><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14.png"/><Relationship Id="rId4" Type="http://schemas.openxmlformats.org/officeDocument/2006/relationships/image" Target="../media/image41.png"/></Relationships>
</file>

<file path=ppt/slides/_rels/slide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12.xml"/></Relationships>
</file>

<file path=ppt/slides/_rels/slide6.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image" Target="../media/image44.png"/><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36.png"/><Relationship Id="rId2" Type="http://schemas.openxmlformats.org/officeDocument/2006/relationships/image" Target="../media/image46.png"/><Relationship Id="rId1" Type="http://schemas.openxmlformats.org/officeDocument/2006/relationships/slideLayout" Target="../slideLayouts/slideLayout40.xml"/><Relationship Id="rId6" Type="http://schemas.openxmlformats.org/officeDocument/2006/relationships/image" Target="../media/image49.jpeg"/><Relationship Id="rId5" Type="http://schemas.openxmlformats.org/officeDocument/2006/relationships/image" Target="../media/image44.png"/><Relationship Id="rId4" Type="http://schemas.openxmlformats.org/officeDocument/2006/relationships/image" Target="../media/image48.png"/></Relationships>
</file>

<file path=ppt/slides/_rels/slide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png"/><Relationship Id="rId7" Type="http://schemas.openxmlformats.org/officeDocument/2006/relationships/image" Target="../media/image34.png"/><Relationship Id="rId12" Type="http://schemas.openxmlformats.org/officeDocument/2006/relationships/image" Target="../media/image54.png"/><Relationship Id="rId2" Type="http://schemas.openxmlformats.org/officeDocument/2006/relationships/image" Target="../media/image46.png"/><Relationship Id="rId1" Type="http://schemas.openxmlformats.org/officeDocument/2006/relationships/slideLayout" Target="../slideLayouts/slideLayout40.xml"/><Relationship Id="rId6" Type="http://schemas.openxmlformats.org/officeDocument/2006/relationships/image" Target="../media/image36.png"/><Relationship Id="rId11" Type="http://schemas.openxmlformats.org/officeDocument/2006/relationships/image" Target="../media/image53.png"/><Relationship Id="rId5" Type="http://schemas.openxmlformats.org/officeDocument/2006/relationships/image" Target="../media/image44.png"/><Relationship Id="rId10" Type="http://schemas.openxmlformats.org/officeDocument/2006/relationships/image" Target="../media/image52.png"/><Relationship Id="rId4" Type="http://schemas.openxmlformats.org/officeDocument/2006/relationships/image" Target="../media/image48.png"/><Relationship Id="rId9" Type="http://schemas.openxmlformats.org/officeDocument/2006/relationships/image" Target="../media/image51.png"/></Relationships>
</file>

<file path=ppt/slides/_rels/slide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Layout" Target="../slideLayouts/slideLayout40.xml"/><Relationship Id="rId7" Type="http://schemas.openxmlformats.org/officeDocument/2006/relationships/image" Target="../media/image4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56.png"/><Relationship Id="rId4" Type="http://schemas.openxmlformats.org/officeDocument/2006/relationships/image" Target="../media/image46.png"/><Relationship Id="rId9" Type="http://schemas.openxmlformats.org/officeDocument/2006/relationships/image" Target="../media/image32.gif"/></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44.png"/><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slideLayout" Target="../slideLayouts/slideLayout22.xml"/><Relationship Id="rId7" Type="http://schemas.openxmlformats.org/officeDocument/2006/relationships/image" Target="../media/image4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44.pn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slideLayout" Target="../slideLayouts/slideLayout22.xml"/><Relationship Id="rId7" Type="http://schemas.openxmlformats.org/officeDocument/2006/relationships/image" Target="../media/image4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5.gif"/><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9.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22.xml"/><Relationship Id="rId7" Type="http://schemas.openxmlformats.org/officeDocument/2006/relationships/image" Target="../media/image5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4.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61.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9.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62.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9.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7.png"/><Relationship Id="rId7" Type="http://schemas.openxmlformats.org/officeDocument/2006/relationships/image" Target="../media/image63.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9.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7.png"/><Relationship Id="rId7" Type="http://schemas.openxmlformats.org/officeDocument/2006/relationships/image" Target="../media/image6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9.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7.png"/><Relationship Id="rId7" Type="http://schemas.openxmlformats.org/officeDocument/2006/relationships/image" Target="../media/image6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9.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7.png"/><Relationship Id="rId7" Type="http://schemas.openxmlformats.org/officeDocument/2006/relationships/image" Target="../media/image6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9.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7.png"/><Relationship Id="rId7" Type="http://schemas.openxmlformats.org/officeDocument/2006/relationships/image" Target="../media/image6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9.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7.png"/><Relationship Id="rId7" Type="http://schemas.openxmlformats.org/officeDocument/2006/relationships/image" Target="../media/image65.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59.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7.png"/><Relationship Id="rId7" Type="http://schemas.openxmlformats.org/officeDocument/2006/relationships/image" Target="../media/image65.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59.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7.png"/><Relationship Id="rId7" Type="http://schemas.openxmlformats.org/officeDocument/2006/relationships/image" Target="../media/image65.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59.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7.png"/><Relationship Id="rId7" Type="http://schemas.openxmlformats.org/officeDocument/2006/relationships/image" Target="../media/image65.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59.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5.gif"/><Relationship Id="rId1" Type="http://schemas.openxmlformats.org/officeDocument/2006/relationships/slideLayout" Target="../slideLayouts/slideLayout12.xml"/><Relationship Id="rId5" Type="http://schemas.openxmlformats.org/officeDocument/2006/relationships/image" Target="../media/image66.pn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66.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66.png"/><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66.png"/><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66.png"/><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66.pn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66.png"/><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66.png"/><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66.png"/><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66.png"/><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66.pn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66.png"/><Relationship Id="rId4" Type="http://schemas.openxmlformats.org/officeDocument/2006/relationships/image" Target="../media/image59.png"/></Relationships>
</file>

<file path=ppt/slides/_rels/slide4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slideLayout" Target="../slideLayouts/slideLayout22.xml"/><Relationship Id="rId7" Type="http://schemas.openxmlformats.org/officeDocument/2006/relationships/image" Target="../media/image68.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59.png"/><Relationship Id="rId5" Type="http://schemas.openxmlformats.org/officeDocument/2006/relationships/image" Target="../media/image44.png"/><Relationship Id="rId4" Type="http://schemas.openxmlformats.org/officeDocument/2006/relationships/image" Target="../media/image66.png"/><Relationship Id="rId9" Type="http://schemas.openxmlformats.org/officeDocument/2006/relationships/image" Target="../media/image70.png"/></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66.png"/><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slideLayout" Target="../slideLayouts/slideLayout22.xml"/><Relationship Id="rId7" Type="http://schemas.openxmlformats.org/officeDocument/2006/relationships/image" Target="../media/image68.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59.png"/><Relationship Id="rId5" Type="http://schemas.openxmlformats.org/officeDocument/2006/relationships/image" Target="../media/image44.png"/><Relationship Id="rId4" Type="http://schemas.openxmlformats.org/officeDocument/2006/relationships/image" Target="../media/image66.png"/><Relationship Id="rId9" Type="http://schemas.openxmlformats.org/officeDocument/2006/relationships/image" Target="../media/image70.png"/></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72.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66.png"/><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44.png"/><Relationship Id="rId7" Type="http://schemas.openxmlformats.org/officeDocument/2006/relationships/image" Target="../media/image73.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66.png"/><Relationship Id="rId4" Type="http://schemas.openxmlformats.org/officeDocument/2006/relationships/image" Target="../media/image59.png"/></Relationships>
</file>

<file path=ppt/slides/_rels/slide45.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44.png"/><Relationship Id="rId7" Type="http://schemas.openxmlformats.org/officeDocument/2006/relationships/image" Target="../media/image73.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66.png"/><Relationship Id="rId4" Type="http://schemas.openxmlformats.org/officeDocument/2006/relationships/image" Target="../media/image59.png"/></Relationships>
</file>

<file path=ppt/slides/_rels/slide46.xml.rels><?xml version="1.0" encoding="UTF-8" standalone="yes"?>
<Relationships xmlns="http://schemas.openxmlformats.org/package/2006/relationships"><Relationship Id="rId13" Type="http://schemas.openxmlformats.org/officeDocument/2006/relationships/customXml" Target="../ink/ink3.xml"/><Relationship Id="rId18" Type="http://schemas.openxmlformats.org/officeDocument/2006/relationships/image" Target="../media/image730.png"/><Relationship Id="rId26" Type="http://schemas.openxmlformats.org/officeDocument/2006/relationships/image" Target="../media/image77.png"/><Relationship Id="rId3" Type="http://schemas.openxmlformats.org/officeDocument/2006/relationships/image" Target="../media/image44.png"/><Relationship Id="rId21" Type="http://schemas.openxmlformats.org/officeDocument/2006/relationships/customXml" Target="../ink/ink7.xml"/><Relationship Id="rId7" Type="http://schemas.openxmlformats.org/officeDocument/2006/relationships/customXml" Target="../ink/ink1.xml"/><Relationship Id="rId12" Type="http://schemas.openxmlformats.org/officeDocument/2006/relationships/image" Target="../media/image700.png"/><Relationship Id="rId17" Type="http://schemas.openxmlformats.org/officeDocument/2006/relationships/customXml" Target="../ink/ink5.xml"/><Relationship Id="rId25" Type="http://schemas.openxmlformats.org/officeDocument/2006/relationships/customXml" Target="../ink/ink9.xml"/><Relationship Id="rId2" Type="http://schemas.openxmlformats.org/officeDocument/2006/relationships/image" Target="../media/image46.png"/><Relationship Id="rId16" Type="http://schemas.openxmlformats.org/officeDocument/2006/relationships/image" Target="../media/image80.png"/><Relationship Id="rId20" Type="http://schemas.openxmlformats.org/officeDocument/2006/relationships/image" Target="../media/image74.png"/><Relationship Id="rId29" Type="http://schemas.openxmlformats.org/officeDocument/2006/relationships/customXml" Target="../ink/ink11.xml"/><Relationship Id="rId1" Type="http://schemas.openxmlformats.org/officeDocument/2006/relationships/slideLayout" Target="../slideLayouts/slideLayout22.xml"/><Relationship Id="rId6" Type="http://schemas.openxmlformats.org/officeDocument/2006/relationships/image" Target="../media/image37.png"/><Relationship Id="rId11" Type="http://schemas.openxmlformats.org/officeDocument/2006/relationships/customXml" Target="../ink/ink2.xml"/><Relationship Id="rId24" Type="http://schemas.openxmlformats.org/officeDocument/2006/relationships/image" Target="../media/image76.png"/><Relationship Id="rId32" Type="http://schemas.microsoft.com/office/2007/relationships/hdphoto" Target="../media/hdphoto12.wdp"/><Relationship Id="rId5" Type="http://schemas.openxmlformats.org/officeDocument/2006/relationships/image" Target="../media/image66.png"/><Relationship Id="rId15" Type="http://schemas.openxmlformats.org/officeDocument/2006/relationships/customXml" Target="../ink/ink4.xml"/><Relationship Id="rId23" Type="http://schemas.openxmlformats.org/officeDocument/2006/relationships/customXml" Target="../ink/ink8.xml"/><Relationship Id="rId28" Type="http://schemas.openxmlformats.org/officeDocument/2006/relationships/image" Target="../media/image78.png"/><Relationship Id="rId10" Type="http://schemas.openxmlformats.org/officeDocument/2006/relationships/image" Target="../media/image690.png"/><Relationship Id="rId19" Type="http://schemas.openxmlformats.org/officeDocument/2006/relationships/customXml" Target="../ink/ink6.xml"/><Relationship Id="rId31" Type="http://schemas.openxmlformats.org/officeDocument/2006/relationships/image" Target="../media/image73.png"/><Relationship Id="rId4" Type="http://schemas.openxmlformats.org/officeDocument/2006/relationships/image" Target="../media/image59.png"/><Relationship Id="rId14" Type="http://schemas.openxmlformats.org/officeDocument/2006/relationships/image" Target="../media/image710.png"/><Relationship Id="rId22" Type="http://schemas.openxmlformats.org/officeDocument/2006/relationships/image" Target="../media/image75.png"/><Relationship Id="rId27" Type="http://schemas.openxmlformats.org/officeDocument/2006/relationships/customXml" Target="../ink/ink10.xml"/><Relationship Id="rId30" Type="http://schemas.openxmlformats.org/officeDocument/2006/relationships/image" Target="../media/image79.png"/></Relationships>
</file>

<file path=ppt/slides/_rels/slide47.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44.png"/><Relationship Id="rId7" Type="http://schemas.openxmlformats.org/officeDocument/2006/relationships/image" Target="../media/image73.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66.png"/><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39.gif"/><Relationship Id="rId1" Type="http://schemas.openxmlformats.org/officeDocument/2006/relationships/slideLayout" Target="../slideLayouts/slideLayout137.xml"/></Relationships>
</file>

<file path=ppt/slides/_rels/slide4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44.png"/><Relationship Id="rId7" Type="http://schemas.openxmlformats.org/officeDocument/2006/relationships/image" Target="../media/image36.png"/><Relationship Id="rId2" Type="http://schemas.openxmlformats.org/officeDocument/2006/relationships/image" Target="../media/image82.png"/><Relationship Id="rId1" Type="http://schemas.openxmlformats.org/officeDocument/2006/relationships/slideLayout" Target="../slideLayouts/slideLayout22.xml"/><Relationship Id="rId6" Type="http://schemas.openxmlformats.org/officeDocument/2006/relationships/image" Target="../media/image68.png"/><Relationship Id="rId5" Type="http://schemas.openxmlformats.org/officeDocument/2006/relationships/image" Target="../media/image66.png"/><Relationship Id="rId4" Type="http://schemas.openxmlformats.org/officeDocument/2006/relationships/image" Target="../media/image59.png"/><Relationship Id="rId9" Type="http://schemas.microsoft.com/office/2007/relationships/hdphoto" Target="../media/hdphoto9.wdp"/></Relationships>
</file>

<file path=ppt/slides/_rels/slide5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44.png"/><Relationship Id="rId7" Type="http://schemas.openxmlformats.org/officeDocument/2006/relationships/image" Target="../media/image36.png"/><Relationship Id="rId2" Type="http://schemas.openxmlformats.org/officeDocument/2006/relationships/image" Target="../media/image82.png"/><Relationship Id="rId1" Type="http://schemas.openxmlformats.org/officeDocument/2006/relationships/slideLayout" Target="../slideLayouts/slideLayout22.xml"/><Relationship Id="rId6" Type="http://schemas.openxmlformats.org/officeDocument/2006/relationships/image" Target="../media/image68.png"/><Relationship Id="rId5" Type="http://schemas.openxmlformats.org/officeDocument/2006/relationships/image" Target="../media/image66.png"/><Relationship Id="rId4" Type="http://schemas.openxmlformats.org/officeDocument/2006/relationships/image" Target="../media/image59.png"/><Relationship Id="rId9" Type="http://schemas.microsoft.com/office/2007/relationships/hdphoto" Target="../media/hdphoto13.wdp"/></Relationships>
</file>

<file path=ppt/slides/_rels/slide51.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slideLayout" Target="../slideLayouts/slideLayout22.xml"/><Relationship Id="rId7" Type="http://schemas.openxmlformats.org/officeDocument/2006/relationships/image" Target="../media/image5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4.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68.png"/></Relationships>
</file>

<file path=ppt/slides/_rels/slide52.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slideLayout" Target="../slideLayouts/slideLayout72.xml"/><Relationship Id="rId7" Type="http://schemas.openxmlformats.org/officeDocument/2006/relationships/image" Target="../media/image68.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66.png"/><Relationship Id="rId5" Type="http://schemas.openxmlformats.org/officeDocument/2006/relationships/image" Target="../media/image59.png"/><Relationship Id="rId10" Type="http://schemas.openxmlformats.org/officeDocument/2006/relationships/image" Target="../media/image85.jpeg"/><Relationship Id="rId4" Type="http://schemas.openxmlformats.org/officeDocument/2006/relationships/image" Target="../media/image44.png"/><Relationship Id="rId9" Type="http://schemas.openxmlformats.org/officeDocument/2006/relationships/image" Target="../media/image32.gif"/></Relationships>
</file>

<file path=ppt/slides/_rels/slide5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60.xml"/></Relationships>
</file>

<file path=ppt/slides/_rels/slide54.xml.rels><?xml version="1.0" encoding="UTF-8" standalone="yes"?>
<Relationships xmlns="http://schemas.openxmlformats.org/package/2006/relationships"><Relationship Id="rId2" Type="http://schemas.openxmlformats.org/officeDocument/2006/relationships/hyperlink" Target="https://ar.wikipedia.org/wiki/%D8%AC%D8%B3%D9%85_%D8%A7%D9%84%D8%A5%D9%86%D8%B3%D8%A7%D9%86"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F6C6C119-523F-401E-199B-89396E8AB89D}"/>
              </a:ext>
            </a:extLst>
          </p:cNvPr>
          <p:cNvGrpSpPr/>
          <p:nvPr/>
        </p:nvGrpSpPr>
        <p:grpSpPr>
          <a:xfrm>
            <a:off x="20" y="10"/>
            <a:ext cx="9143980" cy="6857990"/>
            <a:chOff x="20" y="10"/>
            <a:chExt cx="9143980" cy="6857990"/>
          </a:xfrm>
        </p:grpSpPr>
        <p:pic>
          <p:nvPicPr>
            <p:cNvPr id="5" name="Image 4">
              <a:extLst>
                <a:ext uri="{FF2B5EF4-FFF2-40B4-BE49-F238E27FC236}">
                  <a16:creationId xmlns:a16="http://schemas.microsoft.com/office/drawing/2014/main" id="{68F1AAED-3442-4A7B-713C-525539B668BA}"/>
                </a:ext>
              </a:extLst>
            </p:cNvPr>
            <p:cNvPicPr>
              <a:picLocks noChangeAspect="1"/>
            </p:cNvPicPr>
            <p:nvPr/>
          </p:nvPicPr>
          <p:blipFill>
            <a:blip r:embed="rId2">
              <a:extLst>
                <a:ext uri="{28A0092B-C50C-407E-A947-70E740481C1C}">
                  <a14:useLocalDpi xmlns:a14="http://schemas.microsoft.com/office/drawing/2010/main" val="0"/>
                </a:ext>
              </a:extLst>
            </a:blip>
            <a:srcRect t="2827" b="3424"/>
            <a:stretch>
              <a:fillRect/>
            </a:stretch>
          </p:blipFill>
          <p:spPr>
            <a:xfrm>
              <a:off x="20" y="10"/>
              <a:ext cx="9143980" cy="6857990"/>
            </a:xfrm>
            <a:prstGeom prst="rect">
              <a:avLst/>
            </a:prstGeom>
            <a:noFill/>
          </p:spPr>
        </p:pic>
        <p:pic>
          <p:nvPicPr>
            <p:cNvPr id="3" name="Image 2">
              <a:extLst>
                <a:ext uri="{FF2B5EF4-FFF2-40B4-BE49-F238E27FC236}">
                  <a16:creationId xmlns:a16="http://schemas.microsoft.com/office/drawing/2014/main" id="{5CC6CFD2-1150-062C-9FF6-BB99144F0143}"/>
                </a:ext>
              </a:extLst>
            </p:cNvPr>
            <p:cNvPicPr>
              <a:picLocks noChangeAspect="1"/>
            </p:cNvPicPr>
            <p:nvPr/>
          </p:nvPicPr>
          <p:blipFill>
            <a:blip r:embed="rId3"/>
            <a:stretch>
              <a:fillRect/>
            </a:stretch>
          </p:blipFill>
          <p:spPr>
            <a:xfrm>
              <a:off x="3776833" y="3275046"/>
              <a:ext cx="2324538" cy="885538"/>
            </a:xfrm>
            <a:prstGeom prst="rect">
              <a:avLst/>
            </a:prstGeom>
          </p:spPr>
        </p:pic>
      </p:grpSp>
    </p:spTree>
    <p:extLst>
      <p:ext uri="{BB962C8B-B14F-4D97-AF65-F5344CB8AC3E}">
        <p14:creationId xmlns:p14="http://schemas.microsoft.com/office/powerpoint/2010/main" val="4237095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a:lstStyle/>
          <a:p>
            <a:r>
              <a:rPr lang="ar-MA" dirty="0"/>
              <a:t>تنظيم حصص الأسبوع</a:t>
            </a:r>
            <a:r>
              <a:rPr lang="fr-FR" dirty="0"/>
              <a:t> </a:t>
            </a:r>
            <a:r>
              <a:rPr lang="ar-MA" dirty="0"/>
              <a:t>الثالث</a:t>
            </a:r>
            <a:endParaRPr lang="fr-MA" dirty="0"/>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4683930" y="1910926"/>
            <a:ext cx="3831420" cy="1362012"/>
          </a:xfrm>
          <a:prstGeom prst="rect">
            <a:avLst/>
          </a:prstGeom>
        </p:spPr>
      </p:pic>
      <p:sp>
        <p:nvSpPr>
          <p:cNvPr id="29" name="Espace réservé du texte 5">
            <a:extLst>
              <a:ext uri="{FF2B5EF4-FFF2-40B4-BE49-F238E27FC236}">
                <a16:creationId xmlns:a16="http://schemas.microsoft.com/office/drawing/2014/main" id="{DC183201-D18D-4935-B177-DA999DC256D1}"/>
              </a:ext>
            </a:extLst>
          </p:cNvPr>
          <p:cNvSpPr txBox="1">
            <a:spLocks/>
          </p:cNvSpPr>
          <p:nvPr/>
        </p:nvSpPr>
        <p:spPr>
          <a:xfrm>
            <a:off x="4864353"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نشاط اعتيادي </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المعجم </a:t>
            </a:r>
            <a:endParaRPr kumimoji="0" lang="fr-FR"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الاستماع</a:t>
            </a:r>
          </a:p>
        </p:txBody>
      </p:sp>
      <p:sp>
        <p:nvSpPr>
          <p:cNvPr id="30" name="Organigramme : Terminateur 29">
            <a:extLst>
              <a:ext uri="{FF2B5EF4-FFF2-40B4-BE49-F238E27FC236}">
                <a16:creationId xmlns:a16="http://schemas.microsoft.com/office/drawing/2014/main" id="{5E67F533-0003-670A-8653-7D0C6E21111B}"/>
              </a:ext>
            </a:extLst>
          </p:cNvPr>
          <p:cNvSpPr/>
          <p:nvPr/>
        </p:nvSpPr>
        <p:spPr>
          <a:xfrm>
            <a:off x="7024611"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 1 - </a:t>
            </a:r>
            <a:endParaRPr kumimoji="0" lang="ar-MA" sz="24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35350" y="5023288"/>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2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735350" y="3482113"/>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28649" y="3482113"/>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إملاء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 الحصة1</a:t>
            </a:r>
            <a:r>
              <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endPar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بعد القراءة : تقويم المقروء</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الحصة 2 </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قبل القراءة: التوقع والتحقق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 الفهم </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مراجعة توليف (شكل وفهم)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القراءة الاثرائية : </a:t>
            </a:r>
            <a:r>
              <a:rPr kumimoji="0" lang="ar-MA" sz="1600" b="0" i="0" u="none" strike="noStrike" kern="1200" cap="none" spc="0" normalizeH="0" baseline="0" noProof="0">
                <a:ln>
                  <a:noFill/>
                </a:ln>
                <a:solidFill>
                  <a:srgbClr val="757575"/>
                </a:solidFill>
                <a:effectLst/>
                <a:uLnTx/>
                <a:uFillTx/>
                <a:latin typeface="Microsoft Uighur" panose="02000000000000000000" pitchFamily="2" charset="-78"/>
                <a:ea typeface="+mn-ea"/>
                <a:cs typeface="Microsoft Uighur" panose="02000000000000000000" pitchFamily="2" charset="-78"/>
              </a:rPr>
              <a:t>الحصة 3 </a:t>
            </a:r>
            <a:endPar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الصرف والتحويل .</a:t>
            </a:r>
          </a:p>
        </p:txBody>
      </p:sp>
    </p:spTree>
    <p:extLst>
      <p:ext uri="{BB962C8B-B14F-4D97-AF65-F5344CB8AC3E}">
        <p14:creationId xmlns:p14="http://schemas.microsoft.com/office/powerpoint/2010/main" val="19493590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1000"/>
                                        <p:tgtEl>
                                          <p:spTgt spid="29"/>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تدبير السلوك</a:t>
            </a:r>
          </a:p>
          <a:p>
            <a:pPr algn="r" rtl="1">
              <a:buClr>
                <a:srgbClr val="424D7B"/>
              </a:buClr>
              <a:buFont typeface="Arial" panose="020B0604020202020204" pitchFamily="34" charset="0"/>
              <a:buChar char="•"/>
              <a:defRPr/>
            </a:pPr>
            <a:r>
              <a:rPr lang="ar-MA" sz="1600" b="1" dirty="0">
                <a:cs typeface="Microsoft Uighur" panose="02000000000000000000" pitchFamily="2" charset="-78"/>
              </a:rPr>
              <a:t>نشاط اعتيادي - طلاقة</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22576"/>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 الكلمات الجامعة .</a:t>
            </a:r>
          </a:p>
        </p:txBody>
      </p:sp>
      <p:sp>
        <p:nvSpPr>
          <p:cNvPr id="5" name="ZoneTexte 4">
            <a:extLst>
              <a:ext uri="{FF2B5EF4-FFF2-40B4-BE49-F238E27FC236}">
                <a16:creationId xmlns:a16="http://schemas.microsoft.com/office/drawing/2014/main" id="{CF9B7FF1-551C-6B3E-88C4-2711FAE3DD72}"/>
              </a:ext>
            </a:extLst>
          </p:cNvPr>
          <p:cNvSpPr txBox="1"/>
          <p:nvPr/>
        </p:nvSpPr>
        <p:spPr>
          <a:xfrm>
            <a:off x="5650544" y="3380220"/>
            <a:ext cx="957313"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المعجم</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حينما يتكلم الصمت:  فهم المسموع</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5618018" y="4692778"/>
            <a:ext cx="984766" cy="400110"/>
          </a:xfrm>
          <a:prstGeom prst="rect">
            <a:avLst/>
          </a:prstGeom>
          <a:noFill/>
        </p:spPr>
        <p:txBody>
          <a:bodyPr wrap="squar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03</a:t>
            </a:r>
            <a:r>
              <a:rPr lang="ar-MA" sz="2000" b="1" dirty="0">
                <a:solidFill>
                  <a:srgbClr val="424D7B"/>
                </a:solidFill>
                <a:latin typeface="Microsoft Uighur" panose="02000000000000000000" pitchFamily="2" charset="-78"/>
                <a:cs typeface="Microsoft Uighur" panose="02000000000000000000" pitchFamily="2" charset="-78"/>
              </a:rPr>
              <a:t>التحدث</a:t>
            </a:r>
          </a:p>
        </p:txBody>
      </p:sp>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9" name="Image 8">
            <a:extLst>
              <a:ext uri="{FF2B5EF4-FFF2-40B4-BE49-F238E27FC236}">
                <a16:creationId xmlns:a16="http://schemas.microsoft.com/office/drawing/2014/main" id="{57E312E2-A165-620B-EDAA-02AC3B91AB83}"/>
              </a:ext>
            </a:extLst>
          </p:cNvPr>
          <p:cNvPicPr>
            <a:picLocks noChangeAspect="1"/>
          </p:cNvPicPr>
          <p:nvPr/>
        </p:nvPicPr>
        <p:blipFill>
          <a:blip r:embed="rId5"/>
          <a:srcRect/>
          <a:stretch/>
        </p:blipFill>
        <p:spPr>
          <a:xfrm>
            <a:off x="6745679" y="4688035"/>
            <a:ext cx="536339" cy="540000"/>
          </a:xfrm>
          <a:prstGeom prst="rect">
            <a:avLst/>
          </a:prstGeom>
        </p:spPr>
      </p:pic>
      <p:pic>
        <p:nvPicPr>
          <p:cNvPr id="10" name="Espace réservé pour une image  20">
            <a:extLst>
              <a:ext uri="{FF2B5EF4-FFF2-40B4-BE49-F238E27FC236}">
                <a16:creationId xmlns:a16="http://schemas.microsoft.com/office/drawing/2014/main" id="{83A71147-D8F7-EE41-3E3D-A424D8F74FD0}"/>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3263371"/>
            <a:ext cx="468000" cy="468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فقرة دون أخطاء؛</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177279" y="3839548"/>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توظيف إستراتيجية الكلمات الجامعة لإغناء رصيدي المعجمي؛</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77279" y="4730329"/>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68452" y="3134373"/>
              <a:ext cx="5008599"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فهم النص المسمع" حينما يتكلم الصمت"  وإعادة إنتاج مضامينه.</a:t>
              </a:r>
            </a:p>
          </p:txBody>
        </p:sp>
      </p:grpSp>
    </p:spTree>
    <p:extLst>
      <p:ext uri="{BB962C8B-B14F-4D97-AF65-F5344CB8AC3E}">
        <p14:creationId xmlns:p14="http://schemas.microsoft.com/office/powerpoint/2010/main" val="1411043417"/>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تدبير السلوك</a:t>
            </a:r>
          </a:p>
          <a:p>
            <a:pPr algn="r" rtl="1">
              <a:buClr>
                <a:srgbClr val="424D7B"/>
              </a:buClr>
              <a:buSzPct val="50000"/>
            </a:pPr>
            <a:r>
              <a:rPr lang="ar-MA" sz="2800" b="1" dirty="0">
                <a:cs typeface="Microsoft Uighur" panose="02000000000000000000" pitchFamily="2" charset="-78"/>
              </a:rPr>
              <a:t>نشاط اعتيادي : الطلاقة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2226741"/>
            <a:ext cx="540000" cy="54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33194E61-FEA4-EC5F-CE10-A70C30C679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FFF76CEB-18F3-E028-79EF-70787E3169CA}"/>
              </a:ext>
            </a:extLst>
          </p:cNvPr>
          <p:cNvSpPr>
            <a:spLocks/>
          </p:cNvSpPr>
          <p:nvPr/>
        </p:nvSpPr>
        <p:spPr>
          <a:xfrm>
            <a:off x="2431614" y="152043"/>
            <a:ext cx="1626312"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A404578-1C03-2204-FA3B-12BD7A00DD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2" name="Image 21">
            <a:extLst>
              <a:ext uri="{FF2B5EF4-FFF2-40B4-BE49-F238E27FC236}">
                <a16:creationId xmlns:a16="http://schemas.microsoft.com/office/drawing/2014/main" id="{A8A3C84C-CC8C-BD52-176B-06B1445E18F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981134" y="2096321"/>
            <a:ext cx="5416041" cy="3973924"/>
          </a:xfrm>
          <a:prstGeom prst="roundRect">
            <a:avLst>
              <a:gd name="adj" fmla="val 11828"/>
            </a:avLst>
          </a:prstGeom>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69FCEB-E6D3-3214-9635-C7943DCD6814}"/>
              </a:ext>
            </a:extLst>
          </p:cNvPr>
          <p:cNvSpPr>
            <a:spLocks noGrp="1"/>
          </p:cNvSpPr>
          <p:nvPr>
            <p:ph type="title"/>
          </p:nvPr>
        </p:nvSpPr>
        <p:spPr>
          <a:xfrm>
            <a:off x="619331" y="827874"/>
            <a:ext cx="6840000"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سأذكركم بشروط الحصول على نجمة السلوك الجيد. </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في كل حصة سيفوز ثلاثة منكم بالنجمة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0AAD3BF1-7D2E-FACA-261E-CA695624DC8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19667EF2-F06F-ABCC-7D6F-19961FF8A10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D4C6216E-D82C-1684-E112-907F6C6C3679}"/>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A4AD3AAE-872A-4B1F-2C3C-0BC66FC0DFB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D823B439-8A8F-3ADE-918A-5827308EAEB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32F1A851-0699-9B33-537C-308F882A5D8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19BD340D-6C96-2F0A-F208-FAA9A7FECDE6}"/>
              </a:ext>
            </a:extLst>
          </p:cNvPr>
          <p:cNvPicPr preferRelativeResize="0"/>
          <p:nvPr/>
        </p:nvPicPr>
        <p:blipFill rotWithShape="1">
          <a:blip r:embed="rId3">
            <a:alphaModFix amt="20000"/>
          </a:blip>
          <a:srcRect/>
          <a:stretch/>
        </p:blipFill>
        <p:spPr>
          <a:xfrm>
            <a:off x="4080515" y="146613"/>
            <a:ext cx="278069" cy="278069"/>
          </a:xfrm>
          <a:prstGeom prst="rect">
            <a:avLst/>
          </a:prstGeom>
          <a:noFill/>
          <a:ln>
            <a:noFill/>
          </a:ln>
        </p:spPr>
      </p:pic>
      <p:pic>
        <p:nvPicPr>
          <p:cNvPr id="20" name="Google Shape;1244;p5">
            <a:extLst>
              <a:ext uri="{FF2B5EF4-FFF2-40B4-BE49-F238E27FC236}">
                <a16:creationId xmlns:a16="http://schemas.microsoft.com/office/drawing/2014/main" id="{7FA6A52C-9DD3-EC2B-490A-DC1381822700}"/>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97BD9C6F-4011-629A-B399-E0C8DECA92C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D4B510FA-95AB-5E85-2947-D55CE6B2610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3C7DC5DE-63AE-B311-2941-DFE2E5E008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8625" y="2478094"/>
            <a:ext cx="1594420" cy="1594420"/>
          </a:xfrm>
          <a:prstGeom prst="rect">
            <a:avLst/>
          </a:prstGeom>
        </p:spPr>
      </p:pic>
      <p:pic>
        <p:nvPicPr>
          <p:cNvPr id="8" name="Image 7">
            <a:extLst>
              <a:ext uri="{FF2B5EF4-FFF2-40B4-BE49-F238E27FC236}">
                <a16:creationId xmlns:a16="http://schemas.microsoft.com/office/drawing/2014/main" id="{7F933B34-2766-A993-63FA-E7C303116C1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78625" y="4522208"/>
            <a:ext cx="1594420" cy="1594420"/>
          </a:xfrm>
          <a:prstGeom prst="rect">
            <a:avLst/>
          </a:prstGeom>
        </p:spPr>
      </p:pic>
      <p:pic>
        <p:nvPicPr>
          <p:cNvPr id="13" name="Image 12">
            <a:extLst>
              <a:ext uri="{FF2B5EF4-FFF2-40B4-BE49-F238E27FC236}">
                <a16:creationId xmlns:a16="http://schemas.microsoft.com/office/drawing/2014/main" id="{B50906AC-17EC-F084-D076-CAD1E7F00C1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13207" y="4476265"/>
            <a:ext cx="1594420" cy="1594420"/>
          </a:xfrm>
          <a:prstGeom prst="rect">
            <a:avLst/>
          </a:prstGeom>
        </p:spPr>
      </p:pic>
      <p:pic>
        <p:nvPicPr>
          <p:cNvPr id="17" name="Image 16">
            <a:extLst>
              <a:ext uri="{FF2B5EF4-FFF2-40B4-BE49-F238E27FC236}">
                <a16:creationId xmlns:a16="http://schemas.microsoft.com/office/drawing/2014/main" id="{A1DFD4A8-60F1-2348-E53C-E946E58F566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37031" y="4318354"/>
            <a:ext cx="1594420" cy="1594420"/>
          </a:xfrm>
          <a:prstGeom prst="rect">
            <a:avLst/>
          </a:prstGeom>
        </p:spPr>
      </p:pic>
      <p:pic>
        <p:nvPicPr>
          <p:cNvPr id="22" name="Image 21">
            <a:extLst>
              <a:ext uri="{FF2B5EF4-FFF2-40B4-BE49-F238E27FC236}">
                <a16:creationId xmlns:a16="http://schemas.microsoft.com/office/drawing/2014/main" id="{DF5E95DD-4B59-FEA1-715E-11EFCCF4E61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95965" y="2452941"/>
            <a:ext cx="1594420" cy="1594420"/>
          </a:xfrm>
          <a:prstGeom prst="rect">
            <a:avLst/>
          </a:prstGeom>
        </p:spPr>
      </p:pic>
      <p:pic>
        <p:nvPicPr>
          <p:cNvPr id="24" name="Image 23">
            <a:extLst>
              <a:ext uri="{FF2B5EF4-FFF2-40B4-BE49-F238E27FC236}">
                <a16:creationId xmlns:a16="http://schemas.microsoft.com/office/drawing/2014/main" id="{869FEB2A-633D-8F9D-7375-59CB1BDB537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907823" y="2602941"/>
            <a:ext cx="1594420" cy="1594420"/>
          </a:xfrm>
          <a:prstGeom prst="rect">
            <a:avLst/>
          </a:prstGeom>
        </p:spPr>
      </p:pic>
    </p:spTree>
    <p:extLst>
      <p:ext uri="{BB962C8B-B14F-4D97-AF65-F5344CB8AC3E}">
        <p14:creationId xmlns:p14="http://schemas.microsoft.com/office/powerpoint/2010/main" val="1171830557"/>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sp>
        <p:nvSpPr>
          <p:cNvPr id="30" name="Rectangle 29">
            <a:extLst>
              <a:ext uri="{FF2B5EF4-FFF2-40B4-BE49-F238E27FC236}">
                <a16:creationId xmlns:a16="http://schemas.microsoft.com/office/drawing/2014/main" id="{CDEE9CD1-3922-BA6A-C898-2CCCC7BFC94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31" name="Rectangle 30">
            <a:extLst>
              <a:ext uri="{FF2B5EF4-FFF2-40B4-BE49-F238E27FC236}">
                <a16:creationId xmlns:a16="http://schemas.microsoft.com/office/drawing/2014/main" id="{F43D4C84-C066-9F0A-047D-B15988A93025}"/>
              </a:ext>
            </a:extLst>
          </p:cNvPr>
          <p:cNvSpPr>
            <a:spLocks/>
          </p:cNvSpPr>
          <p:nvPr/>
        </p:nvSpPr>
        <p:spPr>
          <a:xfrm>
            <a:off x="2390153" y="153404"/>
            <a:ext cx="1549007" cy="2712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32" name="Rectangle 31">
            <a:extLst>
              <a:ext uri="{FF2B5EF4-FFF2-40B4-BE49-F238E27FC236}">
                <a16:creationId xmlns:a16="http://schemas.microsoft.com/office/drawing/2014/main" id="{174369A5-4093-5FB5-E3B2-8F861264268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36" name="Google Shape;1246;p5">
            <a:extLst>
              <a:ext uri="{FF2B5EF4-FFF2-40B4-BE49-F238E27FC236}">
                <a16:creationId xmlns:a16="http://schemas.microsoft.com/office/drawing/2014/main" id="{202A22F9-8628-2FA9-BCB9-350E9F8CFABB}"/>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37" name="Google Shape;1245;p5">
            <a:extLst>
              <a:ext uri="{FF2B5EF4-FFF2-40B4-BE49-F238E27FC236}">
                <a16:creationId xmlns:a16="http://schemas.microsoft.com/office/drawing/2014/main" id="{4EE22AD2-DF0C-CDF8-E64D-09E7E7D395E9}"/>
              </a:ext>
            </a:extLst>
          </p:cNvPr>
          <p:cNvPicPr preferRelativeResize="0"/>
          <p:nvPr/>
        </p:nvPicPr>
        <p:blipFill rotWithShape="1">
          <a:blip r:embed="rId5">
            <a:alphaModFix amt="20000"/>
          </a:blip>
          <a:srcRect/>
          <a:stretch/>
        </p:blipFill>
        <p:spPr>
          <a:xfrm>
            <a:off x="3964644" y="146612"/>
            <a:ext cx="278069" cy="278069"/>
          </a:xfrm>
          <a:prstGeom prst="rect">
            <a:avLst/>
          </a:prstGeom>
          <a:noFill/>
          <a:ln>
            <a:noFill/>
          </a:ln>
        </p:spPr>
      </p:pic>
      <p:pic>
        <p:nvPicPr>
          <p:cNvPr id="38" name="Google Shape;1244;p5">
            <a:extLst>
              <a:ext uri="{FF2B5EF4-FFF2-40B4-BE49-F238E27FC236}">
                <a16:creationId xmlns:a16="http://schemas.microsoft.com/office/drawing/2014/main" id="{A9707B39-67BC-AFCA-739E-2BBAA910F4D0}"/>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9" name="Image 38">
            <a:extLst>
              <a:ext uri="{FF2B5EF4-FFF2-40B4-BE49-F238E27FC236}">
                <a16:creationId xmlns:a16="http://schemas.microsoft.com/office/drawing/2014/main" id="{14D2031B-9BD4-5196-08E6-54AC0A098217}"/>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40" name="Class AR_NV_05_1">
            <a:hlinkClick r:id="" action="ppaction://media"/>
            <a:extLst>
              <a:ext uri="{FF2B5EF4-FFF2-40B4-BE49-F238E27FC236}">
                <a16:creationId xmlns:a16="http://schemas.microsoft.com/office/drawing/2014/main" id="{F0A62854-9601-390B-388D-4D34833F4456}"/>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052513" y="2160588"/>
            <a:ext cx="7038975" cy="3959225"/>
          </a:xfrm>
          <a:prstGeom prst="rect">
            <a:avLst/>
          </a:prstGeom>
        </p:spPr>
      </p:pic>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a:stretch>
            <a:fillRect/>
          </a:stretch>
        </p:blipFill>
        <p:spPr/>
      </p:pic>
      <p:sp>
        <p:nvSpPr>
          <p:cNvPr id="2" name="Rectangle 1">
            <a:extLst>
              <a:ext uri="{FF2B5EF4-FFF2-40B4-BE49-F238E27FC236}">
                <a16:creationId xmlns:a16="http://schemas.microsoft.com/office/drawing/2014/main" id="{1D3B2D8A-0BD2-8B68-5AEC-BBA5415DC9C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40"/>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40"/>
                                        </p:tgtEl>
                                      </p:cBhvr>
                                    </p:cmd>
                                  </p:childTnLst>
                                </p:cTn>
                              </p:par>
                            </p:childTnLst>
                          </p:cTn>
                        </p:par>
                      </p:childTnLst>
                    </p:cTn>
                  </p:par>
                </p:childTnLst>
              </p:cTn>
              <p:nextCondLst>
                <p:cond evt="onClick" delay="0">
                  <p:tgtEl>
                    <p:spTgt spid="40"/>
                  </p:tgtEl>
                </p:cond>
              </p:nextCondLst>
            </p:seq>
            <p:video>
              <p:cMediaNode vol="80000">
                <p:cTn id="15" fill="hold" display="0">
                  <p:stCondLst>
                    <p:cond delay="indefinite"/>
                  </p:stCondLst>
                </p:cTn>
                <p:tgtEl>
                  <p:spTgt spid="40"/>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333A7F65-6997-7148-BBA7-F637BB07523C}"/>
              </a:ext>
            </a:extLst>
          </p:cNvPr>
          <p:cNvSpPr>
            <a:spLocks noGrp="1"/>
          </p:cNvSpPr>
          <p:nvPr>
            <p:ph type="title"/>
          </p:nvPr>
        </p:nvSpPr>
        <p:spPr>
          <a:xfrm>
            <a:off x="422382" y="756000"/>
            <a:ext cx="7117441"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ستتدربون في هذه الحصة على قراءة فقرة بدقة وسرعة تتضمن كلمات دون شكل. من يقرأ؟  </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Rectangle 22">
            <a:extLst>
              <a:ext uri="{FF2B5EF4-FFF2-40B4-BE49-F238E27FC236}">
                <a16:creationId xmlns:a16="http://schemas.microsoft.com/office/drawing/2014/main" id="{AC12E2B6-5E14-F422-9E9C-E03CE0C9FB2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4" name="Rectangle 23">
            <a:extLst>
              <a:ext uri="{FF2B5EF4-FFF2-40B4-BE49-F238E27FC236}">
                <a16:creationId xmlns:a16="http://schemas.microsoft.com/office/drawing/2014/main" id="{2DD53329-9C6C-AA25-9C80-1302C7643D6A}"/>
              </a:ext>
            </a:extLst>
          </p:cNvPr>
          <p:cNvSpPr>
            <a:spLocks/>
          </p:cNvSpPr>
          <p:nvPr/>
        </p:nvSpPr>
        <p:spPr>
          <a:xfrm>
            <a:off x="2475186" y="153404"/>
            <a:ext cx="1539551"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Rectangle 24">
            <a:extLst>
              <a:ext uri="{FF2B5EF4-FFF2-40B4-BE49-F238E27FC236}">
                <a16:creationId xmlns:a16="http://schemas.microsoft.com/office/drawing/2014/main" id="{78B653F0-A56A-E1FA-C1A9-B35041C6FB4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7" name="Google Shape;1246;p5">
            <a:extLst>
              <a:ext uri="{FF2B5EF4-FFF2-40B4-BE49-F238E27FC236}">
                <a16:creationId xmlns:a16="http://schemas.microsoft.com/office/drawing/2014/main" id="{3970047D-58EA-01EB-B848-ECAD11969C4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8" name="Google Shape;1245;p5">
            <a:extLst>
              <a:ext uri="{FF2B5EF4-FFF2-40B4-BE49-F238E27FC236}">
                <a16:creationId xmlns:a16="http://schemas.microsoft.com/office/drawing/2014/main" id="{83B05166-584A-4451-6600-F3A46FFBE629}"/>
              </a:ext>
            </a:extLst>
          </p:cNvPr>
          <p:cNvPicPr preferRelativeResize="0"/>
          <p:nvPr/>
        </p:nvPicPr>
        <p:blipFill rotWithShape="1">
          <a:blip r:embed="rId3">
            <a:alphaModFix amt="20000"/>
          </a:blip>
          <a:srcRect/>
          <a:stretch/>
        </p:blipFill>
        <p:spPr>
          <a:xfrm>
            <a:off x="4114902" y="136738"/>
            <a:ext cx="278069" cy="278069"/>
          </a:xfrm>
          <a:prstGeom prst="rect">
            <a:avLst/>
          </a:prstGeom>
          <a:noFill/>
          <a:ln>
            <a:noFill/>
          </a:ln>
        </p:spPr>
      </p:pic>
      <p:pic>
        <p:nvPicPr>
          <p:cNvPr id="29" name="Google Shape;1244;p5">
            <a:extLst>
              <a:ext uri="{FF2B5EF4-FFF2-40B4-BE49-F238E27FC236}">
                <a16:creationId xmlns:a16="http://schemas.microsoft.com/office/drawing/2014/main" id="{640BA6FE-4817-503E-6C68-B48B2E81356C}"/>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30" name="Image 29">
            <a:extLst>
              <a:ext uri="{FF2B5EF4-FFF2-40B4-BE49-F238E27FC236}">
                <a16:creationId xmlns:a16="http://schemas.microsoft.com/office/drawing/2014/main" id="{363283C2-3FC8-3FC3-00A7-BE6EE0000F1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Rectangle 2">
            <a:extLst>
              <a:ext uri="{FF2B5EF4-FFF2-40B4-BE49-F238E27FC236}">
                <a16:creationId xmlns:a16="http://schemas.microsoft.com/office/drawing/2014/main" id="{5BB5FF79-E9E5-A856-6087-804E2026954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6" name="Espace réservé pour une image  5">
            <a:extLst>
              <a:ext uri="{FF2B5EF4-FFF2-40B4-BE49-F238E27FC236}">
                <a16:creationId xmlns:a16="http://schemas.microsoft.com/office/drawing/2014/main" id="{B31D6D15-FB30-47CC-22DB-056AB73D18F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72C6265B-7D98-BF12-8912-4BEEE69E2570}"/>
              </a:ext>
            </a:extLst>
          </p:cNvPr>
          <p:cNvSpPr txBox="1"/>
          <p:nvPr/>
        </p:nvSpPr>
        <p:spPr>
          <a:xfrm>
            <a:off x="422382" y="1823906"/>
            <a:ext cx="8299235" cy="4832092"/>
          </a:xfrm>
          <a:prstGeom prst="rect">
            <a:avLst/>
          </a:prstGeom>
          <a:noFill/>
        </p:spPr>
        <p:txBody>
          <a:bodyPr wrap="square" rtlCol="0">
            <a:spAutoFit/>
          </a:bodyPr>
          <a:lstStyle/>
          <a:p>
            <a:pPr algn="just" rtl="1">
              <a:spcAft>
                <a:spcPts val="800"/>
              </a:spcAft>
            </a:pP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يُعَدُّ مَهْرَجانُ "تيميتارْ" مِنْ أَشْهَرِ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ﭐلْمَهْرَجاناتِ</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S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ﭐلموسيقية في ﭐلمغرب</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وَيُقامُ كُلَّ صَيْفٍ </a:t>
            </a:r>
            <a:r>
              <a:rPr lang="ar-S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في مدينة أكادير</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a:t>
            </a:r>
            <a:endPar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endParaRPr>
          </a:p>
          <a:p>
            <a:pPr algn="just" rtl="1">
              <a:spcAft>
                <a:spcPts val="800"/>
              </a:spcAft>
            </a:pP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تيميتارْ كَلِمَةٌ أَمازيغِيَّةٌ تَعْني "</a:t>
            </a:r>
            <a:r>
              <a:rPr lang="ar-M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ﭐلْعَلاماتِ</a:t>
            </a: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وَهِيَ تُعَبِّرُ عَنْ </a:t>
            </a:r>
            <a:r>
              <a:rPr lang="ar-M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رسالة ﭐلمهرجان </a:t>
            </a: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في نَشْرِ </a:t>
            </a:r>
            <a:r>
              <a:rPr lang="ar-M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ﭐلْمَحَبَّةِ</a:t>
            </a: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MA" sz="3600" b="1" kern="100" dirty="0" err="1">
                <a:solidFill>
                  <a:srgbClr val="C00000"/>
                </a:solidFill>
                <a:latin typeface="Microsoft Tai Le" panose="020B0502040204020203" pitchFamily="34" charset="0"/>
                <a:ea typeface="Aptos" panose="020B0004020202020204" pitchFamily="34" charset="0"/>
                <a:cs typeface="Microsoft Uighur" panose="02000000000000000000" pitchFamily="2" charset="-78"/>
              </a:rPr>
              <a:t>وﭐلسلام</a:t>
            </a: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p>
          <a:p>
            <a:pPr algn="just" rtl="1">
              <a:spcAft>
                <a:spcPts val="800"/>
              </a:spcAft>
            </a:pP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أثْناءَ </a:t>
            </a:r>
            <a:r>
              <a:rPr lang="ar-M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ﭐلمهرجان </a:t>
            </a:r>
            <a:r>
              <a:rPr lang="ar-S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يجتمع </a:t>
            </a:r>
            <a:r>
              <a:rPr lang="ar-SA" sz="3600" b="1" kern="100" dirty="0" err="1">
                <a:solidFill>
                  <a:srgbClr val="C00000"/>
                </a:solidFill>
                <a:latin typeface="Microsoft Tai Le" panose="020B0502040204020203" pitchFamily="34" charset="0"/>
                <a:ea typeface="Aptos" panose="020B0004020202020204" pitchFamily="34" charset="0"/>
                <a:cs typeface="Microsoft Uighur" panose="02000000000000000000" pitchFamily="2" charset="-78"/>
              </a:rPr>
              <a:t>ﭐلفنّانون</a:t>
            </a:r>
            <a:r>
              <a:rPr lang="ar-S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 </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مِنْ مُخْتَلِفِ أَنْحاءِ ﭐلعالَمِ لِلِاحْتِفالِ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بِـﭐلْموسيقى</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ﭐلْأَمازيغِيَّةِ</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وَﭐلْعالَمِيَّةِ</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يَحْضُرُهُ آلافُ ﭐلزُّوّارِ </a:t>
            </a:r>
            <a:r>
              <a:rPr lang="ar-S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من ﭐلمغرب </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وَخارِجِهِ ِ.</a:t>
            </a:r>
          </a:p>
          <a:p>
            <a:pPr algn="just" rtl="1">
              <a:spcAft>
                <a:spcPts val="800"/>
              </a:spcAft>
            </a:pP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يَهْدِفُ </a:t>
            </a: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هَذا ﭐلْحَدَثُ</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إِلى إِبْرازِ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ﭐلثَّقافَةِ</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ﭐلْأَمازيغِيَّةِ</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وَتَعْزيزِ قِيَمِ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ﭐلتَّعايُشِ</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وَﭐلِانْفِتاحِ</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endParaRPr lang="fr-FR" sz="3600" b="1" kern="100" dirty="0">
              <a:solidFill>
                <a:srgbClr val="424D7C"/>
              </a:solidFill>
              <a:latin typeface="Microsoft Tai Le" panose="020B0502040204020203" pitchFamily="34" charset="0"/>
              <a:ea typeface="Aptos" panose="020B0004020202020204" pitchFamily="34" charset="0"/>
              <a:cs typeface="Microsoft Tai Le" panose="020B0502040204020203" pitchFamily="34" charset="0"/>
            </a:endParaRPr>
          </a:p>
        </p:txBody>
      </p:sp>
    </p:spTree>
    <p:extLst>
      <p:ext uri="{BB962C8B-B14F-4D97-AF65-F5344CB8AC3E}">
        <p14:creationId xmlns:p14="http://schemas.microsoft.com/office/powerpoint/2010/main" val="3974400652"/>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2CA4-EF71-A182-2262-EBC3413F787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57EC97A-B7C1-689B-1E27-8F74959AEE5F}"/>
              </a:ext>
            </a:extLst>
          </p:cNvPr>
          <p:cNvSpPr>
            <a:spLocks noGrp="1"/>
          </p:cNvSpPr>
          <p:nvPr>
            <p:ph type="title"/>
          </p:nvPr>
        </p:nvSpPr>
        <p:spPr>
          <a:xfrm>
            <a:off x="559837" y="756000"/>
            <a:ext cx="6912536" cy="612000"/>
          </a:xfrm>
        </p:spPr>
        <p:txBody>
          <a:bodyPr>
            <a:no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5 بطاقات تحمل أسماء 5 متعلمين.  سأنادي على المتعلم الأول ليقرأ النص بطلاقة.</a:t>
            </a:r>
            <a:endParaRPr lang="fr-MA" sz="2000" dirty="0"/>
          </a:p>
        </p:txBody>
      </p:sp>
      <p:sp>
        <p:nvSpPr>
          <p:cNvPr id="24" name="Rectangle 23">
            <a:extLst>
              <a:ext uri="{FF2B5EF4-FFF2-40B4-BE49-F238E27FC236}">
                <a16:creationId xmlns:a16="http://schemas.microsoft.com/office/drawing/2014/main" id="{01E53275-13AA-4AE4-20F6-CADD0E2D5E4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5" name="Rectangle 24">
            <a:extLst>
              <a:ext uri="{FF2B5EF4-FFF2-40B4-BE49-F238E27FC236}">
                <a16:creationId xmlns:a16="http://schemas.microsoft.com/office/drawing/2014/main" id="{94093852-1145-2840-3B70-43329C38A4B3}"/>
              </a:ext>
            </a:extLst>
          </p:cNvPr>
          <p:cNvSpPr>
            <a:spLocks/>
          </p:cNvSpPr>
          <p:nvPr/>
        </p:nvSpPr>
        <p:spPr>
          <a:xfrm>
            <a:off x="2541979" y="152043"/>
            <a:ext cx="1612201" cy="272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6" name="Rectangle 25">
            <a:extLst>
              <a:ext uri="{FF2B5EF4-FFF2-40B4-BE49-F238E27FC236}">
                <a16:creationId xmlns:a16="http://schemas.microsoft.com/office/drawing/2014/main" id="{2712FCE8-1875-2F4E-F7C0-2E7AB081697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8" name="Google Shape;1246;p5">
            <a:extLst>
              <a:ext uri="{FF2B5EF4-FFF2-40B4-BE49-F238E27FC236}">
                <a16:creationId xmlns:a16="http://schemas.microsoft.com/office/drawing/2014/main" id="{B90FFC47-8FF1-1BC7-4DC2-9B250C84748D}"/>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29" name="Google Shape;1245;p5">
            <a:extLst>
              <a:ext uri="{FF2B5EF4-FFF2-40B4-BE49-F238E27FC236}">
                <a16:creationId xmlns:a16="http://schemas.microsoft.com/office/drawing/2014/main" id="{2A276560-E4E7-5964-4444-CF7C0945CF7B}"/>
              </a:ext>
            </a:extLst>
          </p:cNvPr>
          <p:cNvPicPr preferRelativeResize="0"/>
          <p:nvPr/>
        </p:nvPicPr>
        <p:blipFill rotWithShape="1">
          <a:blip r:embed="rId5">
            <a:alphaModFix amt="20000"/>
          </a:blip>
          <a:srcRect/>
          <a:stretch/>
        </p:blipFill>
        <p:spPr>
          <a:xfrm>
            <a:off x="4077580" y="136738"/>
            <a:ext cx="278069" cy="278069"/>
          </a:xfrm>
          <a:prstGeom prst="rect">
            <a:avLst/>
          </a:prstGeom>
          <a:noFill/>
          <a:ln>
            <a:noFill/>
          </a:ln>
        </p:spPr>
      </p:pic>
      <p:pic>
        <p:nvPicPr>
          <p:cNvPr id="30" name="Google Shape;1244;p5">
            <a:extLst>
              <a:ext uri="{FF2B5EF4-FFF2-40B4-BE49-F238E27FC236}">
                <a16:creationId xmlns:a16="http://schemas.microsoft.com/office/drawing/2014/main" id="{9ACFE452-6ADB-13D2-EC31-7222F95AE0F4}"/>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1" name="Image 30">
            <a:extLst>
              <a:ext uri="{FF2B5EF4-FFF2-40B4-BE49-F238E27FC236}">
                <a16:creationId xmlns:a16="http://schemas.microsoft.com/office/drawing/2014/main" id="{9B4686BF-AA04-D1F2-DFCD-70882BF3A5ED}"/>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2" name="Joyful_Prize_Celebration_Animation">
            <a:hlinkClick r:id="" action="ppaction://media"/>
            <a:extLst>
              <a:ext uri="{FF2B5EF4-FFF2-40B4-BE49-F238E27FC236}">
                <a16:creationId xmlns:a16="http://schemas.microsoft.com/office/drawing/2014/main" id="{43E6710F-11B2-2C55-28A6-E3E0363D9CFF}"/>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Rectangle 1">
            <a:extLst>
              <a:ext uri="{FF2B5EF4-FFF2-40B4-BE49-F238E27FC236}">
                <a16:creationId xmlns:a16="http://schemas.microsoft.com/office/drawing/2014/main" id="{C2C2BD5B-9C87-F896-B948-74C678F9684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5" name="Espace réservé pour une image  4">
            <a:extLst>
              <a:ext uri="{FF2B5EF4-FFF2-40B4-BE49-F238E27FC236}">
                <a16:creationId xmlns:a16="http://schemas.microsoft.com/office/drawing/2014/main" id="{29662A69-8E6B-C6A5-3E52-1CF7890F0D1E}"/>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4976233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fill="hold" display="0">
                  <p:stCondLst>
                    <p:cond delay="indefinite"/>
                  </p:stCondLst>
                </p:cTn>
                <p:tgtEl>
                  <p:spTgt spid="3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DFB7F-0BEA-5A11-1DF6-E0291C8E64D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11A90CD-A79F-2555-9279-D21CC9CF1B9D}"/>
              </a:ext>
            </a:extLst>
          </p:cNvPr>
          <p:cNvSpPr>
            <a:spLocks noGrp="1"/>
          </p:cNvSpPr>
          <p:nvPr>
            <p:ph type="title"/>
          </p:nvPr>
        </p:nvSpPr>
        <p:spPr/>
        <p:txBody>
          <a:bodyPr>
            <a:no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أنادي على التلميذ الأول: .................................. </a:t>
            </a:r>
            <a:endParaRPr lang="fr-MA" dirty="0"/>
          </a:p>
        </p:txBody>
      </p:sp>
      <p:sp>
        <p:nvSpPr>
          <p:cNvPr id="23" name="Rectangle 22">
            <a:extLst>
              <a:ext uri="{FF2B5EF4-FFF2-40B4-BE49-F238E27FC236}">
                <a16:creationId xmlns:a16="http://schemas.microsoft.com/office/drawing/2014/main" id="{523BBF1D-908B-7DB3-9603-97D605FC88E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4" name="Rectangle 23">
            <a:extLst>
              <a:ext uri="{FF2B5EF4-FFF2-40B4-BE49-F238E27FC236}">
                <a16:creationId xmlns:a16="http://schemas.microsoft.com/office/drawing/2014/main" id="{E16262CC-64E4-606B-C62E-CA52101BFB1B}"/>
              </a:ext>
            </a:extLst>
          </p:cNvPr>
          <p:cNvSpPr>
            <a:spLocks/>
          </p:cNvSpPr>
          <p:nvPr/>
        </p:nvSpPr>
        <p:spPr>
          <a:xfrm>
            <a:off x="2459148" y="152043"/>
            <a:ext cx="1695032"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Rectangle 24">
            <a:extLst>
              <a:ext uri="{FF2B5EF4-FFF2-40B4-BE49-F238E27FC236}">
                <a16:creationId xmlns:a16="http://schemas.microsoft.com/office/drawing/2014/main" id="{6B0D5EF4-D6C0-C385-1C83-68483841181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7" name="Google Shape;1246;p5">
            <a:extLst>
              <a:ext uri="{FF2B5EF4-FFF2-40B4-BE49-F238E27FC236}">
                <a16:creationId xmlns:a16="http://schemas.microsoft.com/office/drawing/2014/main" id="{7D4F447B-11E2-9C79-5965-FF099E46882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8" name="Google Shape;1245;p5">
            <a:extLst>
              <a:ext uri="{FF2B5EF4-FFF2-40B4-BE49-F238E27FC236}">
                <a16:creationId xmlns:a16="http://schemas.microsoft.com/office/drawing/2014/main" id="{84C8DF1C-746F-CDA1-9354-BC7AC9B5AF92}"/>
              </a:ext>
            </a:extLst>
          </p:cNvPr>
          <p:cNvPicPr preferRelativeResize="0"/>
          <p:nvPr/>
        </p:nvPicPr>
        <p:blipFill rotWithShape="1">
          <a:blip r:embed="rId3">
            <a:alphaModFix amt="20000"/>
          </a:blip>
          <a:srcRect/>
          <a:stretch/>
        </p:blipFill>
        <p:spPr>
          <a:xfrm>
            <a:off x="4114902" y="136738"/>
            <a:ext cx="278069" cy="278069"/>
          </a:xfrm>
          <a:prstGeom prst="rect">
            <a:avLst/>
          </a:prstGeom>
          <a:noFill/>
          <a:ln>
            <a:noFill/>
          </a:ln>
        </p:spPr>
      </p:pic>
      <p:pic>
        <p:nvPicPr>
          <p:cNvPr id="29" name="Google Shape;1244;p5">
            <a:extLst>
              <a:ext uri="{FF2B5EF4-FFF2-40B4-BE49-F238E27FC236}">
                <a16:creationId xmlns:a16="http://schemas.microsoft.com/office/drawing/2014/main" id="{04BDDE1D-EA69-22CC-B3A3-9BD8A04BA76E}"/>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30" name="Image 29">
            <a:extLst>
              <a:ext uri="{FF2B5EF4-FFF2-40B4-BE49-F238E27FC236}">
                <a16:creationId xmlns:a16="http://schemas.microsoft.com/office/drawing/2014/main" id="{4729A6BA-75E3-4FDA-AB84-6456A9DA073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Rectangle 2">
            <a:extLst>
              <a:ext uri="{FF2B5EF4-FFF2-40B4-BE49-F238E27FC236}">
                <a16:creationId xmlns:a16="http://schemas.microsoft.com/office/drawing/2014/main" id="{403F8CCF-5879-2F2E-3D78-B7292D1D336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6" name="Espace réservé pour une image  5">
            <a:extLst>
              <a:ext uri="{FF2B5EF4-FFF2-40B4-BE49-F238E27FC236}">
                <a16:creationId xmlns:a16="http://schemas.microsoft.com/office/drawing/2014/main" id="{81A775EC-8D1C-1168-7550-3B9644FF46D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F118B559-C1E7-D478-56E9-227F34121694}"/>
              </a:ext>
            </a:extLst>
          </p:cNvPr>
          <p:cNvSpPr txBox="1"/>
          <p:nvPr/>
        </p:nvSpPr>
        <p:spPr>
          <a:xfrm>
            <a:off x="422382" y="1823906"/>
            <a:ext cx="8299235" cy="4832092"/>
          </a:xfrm>
          <a:prstGeom prst="rect">
            <a:avLst/>
          </a:prstGeom>
          <a:noFill/>
        </p:spPr>
        <p:txBody>
          <a:bodyPr wrap="square" rtlCol="0">
            <a:spAutoFit/>
          </a:bodyPr>
          <a:lstStyle/>
          <a:p>
            <a:pPr algn="just" rtl="1">
              <a:spcAft>
                <a:spcPts val="800"/>
              </a:spcAft>
            </a:pP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يُعَدُّ مَهْرَجانُ "تيميتارْ" مِنْ أَشْهَرِ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ﭐلْمَهْرَجاناتِ</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S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ﭐلموسيقية في ﭐلمغرب</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وَيُقامُ كُلَّ صَيْفٍ </a:t>
            </a:r>
            <a:r>
              <a:rPr lang="ar-S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في مدينة أكادير</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a:t>
            </a:r>
            <a:endPar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endParaRPr>
          </a:p>
          <a:p>
            <a:pPr algn="just" rtl="1">
              <a:spcAft>
                <a:spcPts val="800"/>
              </a:spcAft>
            </a:pP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تيميتارْ كَلِمَةٌ أَمازيغِيَّةٌ تَعْني "</a:t>
            </a:r>
            <a:r>
              <a:rPr lang="ar-M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ﭐلْعَلاماتِ</a:t>
            </a: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وَهِيَ تُعَبِّرُ عَنْ </a:t>
            </a:r>
            <a:r>
              <a:rPr lang="ar-M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رسالة ﭐلمهرجان </a:t>
            </a: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في نَشْرِ </a:t>
            </a:r>
            <a:r>
              <a:rPr lang="ar-M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ﭐلْمَحَبَّةِ</a:t>
            </a: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MA" sz="3600" b="1" kern="100" dirty="0" err="1">
                <a:solidFill>
                  <a:srgbClr val="C00000"/>
                </a:solidFill>
                <a:latin typeface="Microsoft Tai Le" panose="020B0502040204020203" pitchFamily="34" charset="0"/>
                <a:ea typeface="Aptos" panose="020B0004020202020204" pitchFamily="34" charset="0"/>
                <a:cs typeface="Microsoft Uighur" panose="02000000000000000000" pitchFamily="2" charset="-78"/>
              </a:rPr>
              <a:t>وﭐلسلام</a:t>
            </a: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p>
          <a:p>
            <a:pPr algn="just" rtl="1">
              <a:spcAft>
                <a:spcPts val="800"/>
              </a:spcAft>
            </a:pP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أثْناءَ </a:t>
            </a:r>
            <a:r>
              <a:rPr lang="ar-M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ﭐلمهرجان </a:t>
            </a:r>
            <a:r>
              <a:rPr lang="ar-S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يجتمع </a:t>
            </a:r>
            <a:r>
              <a:rPr lang="ar-SA" sz="3600" b="1" kern="100" dirty="0" err="1">
                <a:solidFill>
                  <a:srgbClr val="C00000"/>
                </a:solidFill>
                <a:latin typeface="Microsoft Tai Le" panose="020B0502040204020203" pitchFamily="34" charset="0"/>
                <a:ea typeface="Aptos" panose="020B0004020202020204" pitchFamily="34" charset="0"/>
                <a:cs typeface="Microsoft Uighur" panose="02000000000000000000" pitchFamily="2" charset="-78"/>
              </a:rPr>
              <a:t>ﭐلفنّانون</a:t>
            </a:r>
            <a:r>
              <a:rPr lang="ar-S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 </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مِنْ مُخْتَلِفِ أَنْحاءِ ﭐلعالَمِ لِلِاحْتِفالِ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بِـﭐلْموسيقى</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ﭐلْأَمازيغِيَّةِ</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وَﭐلْعالَمِيَّةِ</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يَحْضُرُهُ آلافُ ﭐلزُّوّارِ </a:t>
            </a:r>
            <a:r>
              <a:rPr lang="ar-SA" sz="3600" b="1" kern="100" dirty="0">
                <a:solidFill>
                  <a:srgbClr val="C00000"/>
                </a:solidFill>
                <a:latin typeface="Microsoft Tai Le" panose="020B0502040204020203" pitchFamily="34" charset="0"/>
                <a:ea typeface="Aptos" panose="020B0004020202020204" pitchFamily="34" charset="0"/>
                <a:cs typeface="Microsoft Uighur" panose="02000000000000000000" pitchFamily="2" charset="-78"/>
              </a:rPr>
              <a:t>من ﭐلمغرب </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وَخارِجِهِ ِ.</a:t>
            </a:r>
          </a:p>
          <a:p>
            <a:pPr algn="just" rtl="1">
              <a:spcAft>
                <a:spcPts val="800"/>
              </a:spcAft>
            </a:pP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يَهْدِفُ </a:t>
            </a:r>
            <a:r>
              <a:rPr lang="ar-M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هَذا ﭐلْحَدَثُ</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إِلى إِبْرازِ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ﭐلثَّقافَةِ</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ﭐلْأَمازيغِيَّةِ</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وَتَعْزيزِ قِيَمِ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ﭐلتَّعايُشِ</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r>
              <a:rPr lang="ar-SA" sz="3600" b="1" kern="100" dirty="0" err="1">
                <a:solidFill>
                  <a:srgbClr val="424D7C"/>
                </a:solidFill>
                <a:latin typeface="Microsoft Tai Le" panose="020B0502040204020203" pitchFamily="34" charset="0"/>
                <a:ea typeface="Aptos" panose="020B0004020202020204" pitchFamily="34" charset="0"/>
                <a:cs typeface="Microsoft Uighur" panose="02000000000000000000" pitchFamily="2" charset="-78"/>
              </a:rPr>
              <a:t>وَﭐلِانْفِتاحِ</a:t>
            </a:r>
            <a:r>
              <a:rPr lang="ar-SA" sz="3600" b="1" kern="100" dirty="0">
                <a:solidFill>
                  <a:srgbClr val="424D7C"/>
                </a:solidFill>
                <a:latin typeface="Microsoft Tai Le" panose="020B0502040204020203" pitchFamily="34" charset="0"/>
                <a:ea typeface="Aptos" panose="020B0004020202020204" pitchFamily="34" charset="0"/>
                <a:cs typeface="Microsoft Uighur" panose="02000000000000000000" pitchFamily="2" charset="-78"/>
              </a:rPr>
              <a:t>. </a:t>
            </a:r>
            <a:endParaRPr lang="fr-FR" sz="3600" b="1" kern="100" dirty="0">
              <a:solidFill>
                <a:srgbClr val="424D7C"/>
              </a:solidFill>
              <a:latin typeface="Microsoft Tai Le" panose="020B0502040204020203" pitchFamily="34" charset="0"/>
              <a:ea typeface="Aptos" panose="020B0004020202020204" pitchFamily="34" charset="0"/>
              <a:cs typeface="Microsoft Tai Le" panose="020B0502040204020203" pitchFamily="34" charset="0"/>
            </a:endParaRPr>
          </a:p>
        </p:txBody>
      </p:sp>
    </p:spTree>
    <p:extLst>
      <p:ext uri="{BB962C8B-B14F-4D97-AF65-F5344CB8AC3E}">
        <p14:creationId xmlns:p14="http://schemas.microsoft.com/office/powerpoint/2010/main" val="420521824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F8DE0-2FE8-C290-BE10-66D7432011A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242142E-5645-BF77-C265-F49270DE3A92}"/>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الفائزون بنجمة الطلاقة هم ...........................................................................</a:t>
            </a:r>
            <a:endParaRPr lang="fr-MA" sz="2000" dirty="0"/>
          </a:p>
        </p:txBody>
      </p:sp>
      <p:sp>
        <p:nvSpPr>
          <p:cNvPr id="24" name="Rectangle 23">
            <a:extLst>
              <a:ext uri="{FF2B5EF4-FFF2-40B4-BE49-F238E27FC236}">
                <a16:creationId xmlns:a16="http://schemas.microsoft.com/office/drawing/2014/main" id="{E785B6A6-42F9-DD28-BC2D-047980F17A2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5" name="Rectangle 24">
            <a:extLst>
              <a:ext uri="{FF2B5EF4-FFF2-40B4-BE49-F238E27FC236}">
                <a16:creationId xmlns:a16="http://schemas.microsoft.com/office/drawing/2014/main" id="{F72E69FE-2556-94F8-57DA-B42CAEEB55C9}"/>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6" name="Rectangle 25">
            <a:extLst>
              <a:ext uri="{FF2B5EF4-FFF2-40B4-BE49-F238E27FC236}">
                <a16:creationId xmlns:a16="http://schemas.microsoft.com/office/drawing/2014/main" id="{891A5C43-90DC-82C5-792A-75781F8A048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8" name="Google Shape;1246;p5">
            <a:extLst>
              <a:ext uri="{FF2B5EF4-FFF2-40B4-BE49-F238E27FC236}">
                <a16:creationId xmlns:a16="http://schemas.microsoft.com/office/drawing/2014/main" id="{C6A80979-B051-B32F-723D-E727EF8126AE}"/>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29" name="Google Shape;1245;p5">
            <a:extLst>
              <a:ext uri="{FF2B5EF4-FFF2-40B4-BE49-F238E27FC236}">
                <a16:creationId xmlns:a16="http://schemas.microsoft.com/office/drawing/2014/main" id="{1E2EC6A7-DA6A-A1E6-D4DE-EFA52DB4EEA9}"/>
              </a:ext>
            </a:extLst>
          </p:cNvPr>
          <p:cNvPicPr preferRelativeResize="0"/>
          <p:nvPr/>
        </p:nvPicPr>
        <p:blipFill rotWithShape="1">
          <a:blip r:embed="rId5">
            <a:alphaModFix amt="20000"/>
          </a:blip>
          <a:srcRect/>
          <a:stretch/>
        </p:blipFill>
        <p:spPr>
          <a:xfrm>
            <a:off x="4049588" y="136738"/>
            <a:ext cx="278069" cy="278069"/>
          </a:xfrm>
          <a:prstGeom prst="rect">
            <a:avLst/>
          </a:prstGeom>
          <a:noFill/>
          <a:ln>
            <a:noFill/>
          </a:ln>
        </p:spPr>
      </p:pic>
      <p:pic>
        <p:nvPicPr>
          <p:cNvPr id="30" name="Google Shape;1244;p5">
            <a:extLst>
              <a:ext uri="{FF2B5EF4-FFF2-40B4-BE49-F238E27FC236}">
                <a16:creationId xmlns:a16="http://schemas.microsoft.com/office/drawing/2014/main" id="{37AEDC9A-6919-504B-9C9A-7B90C52F789D}"/>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1" name="Image 30">
            <a:extLst>
              <a:ext uri="{FF2B5EF4-FFF2-40B4-BE49-F238E27FC236}">
                <a16:creationId xmlns:a16="http://schemas.microsoft.com/office/drawing/2014/main" id="{75B96070-1F69-2A17-768E-F5528AC69AC2}"/>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2" name="Joyful_Prize_Celebration_Animation">
            <a:hlinkClick r:id="" action="ppaction://media"/>
            <a:extLst>
              <a:ext uri="{FF2B5EF4-FFF2-40B4-BE49-F238E27FC236}">
                <a16:creationId xmlns:a16="http://schemas.microsoft.com/office/drawing/2014/main" id="{E56D64E3-B4DD-97E1-6639-00F17FB6A6CD}"/>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Rectangle 1">
            <a:extLst>
              <a:ext uri="{FF2B5EF4-FFF2-40B4-BE49-F238E27FC236}">
                <a16:creationId xmlns:a16="http://schemas.microsoft.com/office/drawing/2014/main" id="{BA29B452-9BD1-32AF-B8E3-778D7E99B8F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5" name="Espace réservé pour une image  4">
            <a:extLst>
              <a:ext uri="{FF2B5EF4-FFF2-40B4-BE49-F238E27FC236}">
                <a16:creationId xmlns:a16="http://schemas.microsoft.com/office/drawing/2014/main" id="{FFC5B981-D498-D355-3C81-53FAAD6E42E9}"/>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19666782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fill="hold" display="0">
                  <p:stCondLst>
                    <p:cond delay="indefinite"/>
                  </p:stCondLst>
                </p:cTn>
                <p:tgtEl>
                  <p:spTgt spid="3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326807"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المعجم</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2322000" y="3328950"/>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MA" sz="2800" b="1" dirty="0">
                <a:cs typeface="Microsoft Uighur" panose="02000000000000000000" pitchFamily="2" charset="-78"/>
              </a:rPr>
              <a:t>  إستراتيجية الكلمات الجامعة.</a:t>
            </a:r>
            <a:endParaRPr lang="tzm-Arab-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4A349F93-78A2-ABD9-91CF-F12A75176577}"/>
              </a:ext>
            </a:extLst>
          </p:cNvPr>
          <p:cNvSpPr txBox="1"/>
          <p:nvPr/>
        </p:nvSpPr>
        <p:spPr>
          <a:xfrm>
            <a:off x="4055429" y="2234652"/>
            <a:ext cx="3187091" cy="584775"/>
          </a:xfrm>
          <a:prstGeom prst="rect">
            <a:avLst/>
          </a:prstGeom>
          <a:noFill/>
        </p:spPr>
        <p:txBody>
          <a:bodyPr wrap="none" rtlCol="0">
            <a:spAutoFit/>
          </a:bodyPr>
          <a:lstStyle/>
          <a:p>
            <a:pPr algn="r" rtl="1"/>
            <a:r>
              <a:rPr lang="ar-MA" sz="3200" b="1" dirty="0">
                <a:solidFill>
                  <a:srgbClr val="424D7C"/>
                </a:solidFill>
                <a:latin typeface="Microsoft Uighur" panose="02000000000000000000" pitchFamily="2" charset="-78"/>
                <a:cs typeface="Microsoft Uighur" panose="02000000000000000000" pitchFamily="2" charset="-78"/>
              </a:rPr>
              <a:t>المعجم : إستراتيجية المفردات</a:t>
            </a:r>
            <a:endParaRPr lang="fr-MA" sz="3200" dirty="0">
              <a:solidFill>
                <a:srgbClr val="424D7C"/>
              </a:solidFill>
              <a:latin typeface="Microsoft Uighur" panose="02000000000000000000" pitchFamily="2" charset="-78"/>
              <a:cs typeface="Microsoft Uighur" panose="02000000000000000000" pitchFamily="2" charset="-78"/>
            </a:endParaRPr>
          </a:p>
        </p:txBody>
      </p:sp>
      <p:pic>
        <p:nvPicPr>
          <p:cNvPr id="2" name="Image 8">
            <a:extLst>
              <a:ext uri="{FF2B5EF4-FFF2-40B4-BE49-F238E27FC236}">
                <a16:creationId xmlns:a16="http://schemas.microsoft.com/office/drawing/2014/main" id="{318303CB-124F-CF0C-F5E6-D94013841A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23245" y="1402857"/>
            <a:ext cx="360000" cy="360000"/>
          </a:xfrm>
          <a:prstGeom prst="rect">
            <a:avLst/>
          </a:prstGeom>
          <a:ln>
            <a:noFill/>
          </a:ln>
        </p:spPr>
      </p:pic>
      <p:pic>
        <p:nvPicPr>
          <p:cNvPr id="3" name="Image 2" descr="Une image contenant horloge, cercle, symbole, Police&#10;&#10;Le contenu généré par l’IA peut être incorrect.">
            <a:extLst>
              <a:ext uri="{FF2B5EF4-FFF2-40B4-BE49-F238E27FC236}">
                <a16:creationId xmlns:a16="http://schemas.microsoft.com/office/drawing/2014/main" id="{2EEF9AB7-1689-47D2-ABAB-23654BA7F1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889" y="2308337"/>
            <a:ext cx="562893" cy="648000"/>
          </a:xfrm>
          <a:prstGeom prst="rect">
            <a:avLst/>
          </a:prstGeom>
        </p:spPr>
      </p:pic>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5"/>
          <a:srcRect/>
          <a:stretch/>
        </p:blipFill>
        <p:spPr>
          <a:xfrm>
            <a:off x="7242520" y="2588457"/>
            <a:ext cx="730771" cy="735759"/>
          </a:xfrm>
          <a:prstGeom prst="rect">
            <a:avLst/>
          </a:prstGeom>
        </p:spPr>
      </p:pic>
    </p:spTree>
    <p:extLst>
      <p:ext uri="{BB962C8B-B14F-4D97-AF65-F5344CB8AC3E}">
        <p14:creationId xmlns:p14="http://schemas.microsoft.com/office/powerpoint/2010/main" val="1095120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91D64-0AFC-DB04-E622-C7547EA9FAC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C0CDBCD-9346-7606-5DD8-AE1B053BDCEB}"/>
              </a:ext>
            </a:extLst>
          </p:cNvPr>
          <p:cNvSpPr>
            <a:spLocks noGrp="1"/>
          </p:cNvSpPr>
          <p:nvPr>
            <p:ph type="title"/>
          </p:nvPr>
        </p:nvSpPr>
        <p:spPr>
          <a:xfrm>
            <a:off x="302868" y="790770"/>
            <a:ext cx="7244399"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خلال هذه الحصة سنتعرف على استراتيجية الكلمات الجامعة وطريقة توظيفها. </a:t>
            </a:r>
          </a:p>
        </p:txBody>
      </p:sp>
      <p:grpSp>
        <p:nvGrpSpPr>
          <p:cNvPr id="17" name="Groupe 16">
            <a:extLst>
              <a:ext uri="{FF2B5EF4-FFF2-40B4-BE49-F238E27FC236}">
                <a16:creationId xmlns:a16="http://schemas.microsoft.com/office/drawing/2014/main" id="{28C71B5F-1AB1-6484-DAEA-97252AE5CD47}"/>
              </a:ext>
            </a:extLst>
          </p:cNvPr>
          <p:cNvGrpSpPr/>
          <p:nvPr/>
        </p:nvGrpSpPr>
        <p:grpSpPr>
          <a:xfrm>
            <a:off x="848244" y="136738"/>
            <a:ext cx="7049753" cy="295262"/>
            <a:chOff x="848244" y="136738"/>
            <a:chExt cx="7049753" cy="295262"/>
          </a:xfrm>
        </p:grpSpPr>
        <p:sp>
          <p:nvSpPr>
            <p:cNvPr id="27" name="Rectangle 26">
              <a:extLst>
                <a:ext uri="{FF2B5EF4-FFF2-40B4-BE49-F238E27FC236}">
                  <a16:creationId xmlns:a16="http://schemas.microsoft.com/office/drawing/2014/main" id="{499EED56-00D4-5F84-DC67-BD799E74D93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8" name="Rectangle 27">
              <a:extLst>
                <a:ext uri="{FF2B5EF4-FFF2-40B4-BE49-F238E27FC236}">
                  <a16:creationId xmlns:a16="http://schemas.microsoft.com/office/drawing/2014/main" id="{DAE0B13E-76D0-F1E4-B876-9F5F4B7382FE}"/>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9" name="Rectangle 28">
              <a:extLst>
                <a:ext uri="{FF2B5EF4-FFF2-40B4-BE49-F238E27FC236}">
                  <a16:creationId xmlns:a16="http://schemas.microsoft.com/office/drawing/2014/main" id="{BCD9A7B1-0234-0BEA-642B-8829E16DBF1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31" name="Google Shape;1246;p5">
              <a:extLst>
                <a:ext uri="{FF2B5EF4-FFF2-40B4-BE49-F238E27FC236}">
                  <a16:creationId xmlns:a16="http://schemas.microsoft.com/office/drawing/2014/main" id="{1418EDF3-A169-A358-7DA8-A60D939144B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9130CDF3-4D82-21DC-011F-E655B2E55879}"/>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35" name="Image 34">
              <a:extLst>
                <a:ext uri="{FF2B5EF4-FFF2-40B4-BE49-F238E27FC236}">
                  <a16:creationId xmlns:a16="http://schemas.microsoft.com/office/drawing/2014/main" id="{AE8F1EC3-D06D-AD21-10FB-F72BE4FC9A6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20EA941F-3FB4-B101-B0E7-3A373CFBB2C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B3849BD1-27B1-E170-FB2C-F4EFFDCDE6F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6" name="Espace réservé pour une image  5">
            <a:extLst>
              <a:ext uri="{FF2B5EF4-FFF2-40B4-BE49-F238E27FC236}">
                <a16:creationId xmlns:a16="http://schemas.microsoft.com/office/drawing/2014/main" id="{2E911418-4892-F6A2-8813-9ECEED12938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15E2950C-173D-A9AD-0A6F-02E9CF81C858}"/>
              </a:ext>
            </a:extLst>
          </p:cNvPr>
          <p:cNvSpPr txBox="1"/>
          <p:nvPr/>
        </p:nvSpPr>
        <p:spPr>
          <a:xfrm>
            <a:off x="2042596" y="3191075"/>
            <a:ext cx="5058808" cy="830997"/>
          </a:xfrm>
          <a:prstGeom prst="rect">
            <a:avLst/>
          </a:prstGeom>
          <a:noFill/>
        </p:spPr>
        <p:txBody>
          <a:bodyPr wrap="square" rtlCol="0">
            <a:spAutoFit/>
          </a:bodyPr>
          <a:lstStyle/>
          <a:p>
            <a:pPr algn="ctr" rtl="1">
              <a:defRPr/>
            </a:pPr>
            <a:r>
              <a:rPr lang="ar-MA" sz="4800" b="1" dirty="0">
                <a:solidFill>
                  <a:srgbClr val="424D7B"/>
                </a:solidFill>
                <a:latin typeface="Microsoft Uighur" panose="02000000000000000000" pitchFamily="2" charset="-78"/>
                <a:cs typeface="Microsoft Uighur" panose="02000000000000000000" pitchFamily="2" charset="-78"/>
              </a:rPr>
              <a:t>اَلْكَلِماتُ ﭐلْجامِعَةُ</a:t>
            </a:r>
          </a:p>
        </p:txBody>
      </p:sp>
    </p:spTree>
    <p:extLst>
      <p:ext uri="{BB962C8B-B14F-4D97-AF65-F5344CB8AC3E}">
        <p14:creationId xmlns:p14="http://schemas.microsoft.com/office/powerpoint/2010/main" val="2297256971"/>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23906-7A15-D81C-F1B5-3EFA1E22A6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1BC64B-BC3D-D1CE-AAF4-AD028A5FB492}"/>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لشريط الفيديو.</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 name="Groupe 4">
            <a:extLst>
              <a:ext uri="{FF2B5EF4-FFF2-40B4-BE49-F238E27FC236}">
                <a16:creationId xmlns:a16="http://schemas.microsoft.com/office/drawing/2014/main" id="{001289B0-D717-FDE3-85AD-1F16465EDC92}"/>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AE1A5BEF-A57C-845D-B9E4-41170B7EDF2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4E887FF-5E86-69DB-4973-D82ED7A0B98F}"/>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17F44A1A-8DF4-624A-6B6B-BE3DF22B105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C9B36DF4-C8AB-18F9-7EC1-45DD57677725}"/>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EC33C6FF-24BA-87A0-5566-7C6AFA9CE5A3}"/>
                </a:ext>
              </a:extLst>
            </p:cNvPr>
            <p:cNvPicPr preferRelativeResize="0"/>
            <p:nvPr/>
          </p:nvPicPr>
          <p:blipFill rotWithShape="1">
            <a:blip r:embed="rId5">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2D453C1D-BAA8-2D2C-8F9D-F084AC260DC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8594201C-3C12-AD40-7475-C7FD10985797}"/>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E80FA17D-1948-6755-0C50-258F822BC1C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5"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2D68D71D-9B23-780A-63EE-197444C15EFE}"/>
              </a:ext>
            </a:extLst>
          </p:cNvPr>
          <p:cNvPicPr>
            <a:picLocks noGrp="1" noChangeAspect="1"/>
          </p:cNvPicPr>
          <p:nvPr>
            <p:ph type="pic" sz="quarter" idx="13"/>
          </p:nvPr>
        </p:nvPicPr>
        <p:blipFill>
          <a:blip r:embed="rId8" cstate="screen">
            <a:extLst>
              <a:ext uri="{28A0092B-C50C-407E-A947-70E740481C1C}">
                <a14:useLocalDpi xmlns:a14="http://schemas.microsoft.com/office/drawing/2010/main"/>
              </a:ext>
            </a:extLst>
          </a:blip>
          <a:srcRect/>
          <a:stretch/>
        </p:blipFill>
        <p:spPr>
          <a:xfrm>
            <a:off x="7924800" y="684213"/>
            <a:ext cx="900113" cy="900112"/>
          </a:xfrm>
        </p:spPr>
      </p:pic>
      <p:pic>
        <p:nvPicPr>
          <p:cNvPr id="3" name="WhatsApp Video 2026-02-05 at 11.11.13 (1)">
            <a:hlinkClick r:id="" action="ppaction://media"/>
            <a:extLst>
              <a:ext uri="{FF2B5EF4-FFF2-40B4-BE49-F238E27FC236}">
                <a16:creationId xmlns:a16="http://schemas.microsoft.com/office/drawing/2014/main" id="{78AF12F5-D259-7796-9FD2-B45E2C2C14D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67267" y="1925517"/>
            <a:ext cx="7807589" cy="4391769"/>
          </a:xfrm>
          <a:prstGeom prst="rect">
            <a:avLst/>
          </a:prstGeom>
        </p:spPr>
      </p:pic>
    </p:spTree>
    <p:extLst>
      <p:ext uri="{BB962C8B-B14F-4D97-AF65-F5344CB8AC3E}">
        <p14:creationId xmlns:p14="http://schemas.microsoft.com/office/powerpoint/2010/main" val="29992300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912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73E6C18E-19BA-6F2E-C0C9-340481AC61E2}"/>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F5BEA074-5823-666D-DE00-610FDEA8B03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112CCB34-79FF-BD9D-B84E-FDF26206AEB8}"/>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BC17DEB2-0391-C4A1-FCBA-882C7EA76E4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9" name="Google Shape;1246;p5">
              <a:extLst>
                <a:ext uri="{FF2B5EF4-FFF2-40B4-BE49-F238E27FC236}">
                  <a16:creationId xmlns:a16="http://schemas.microsoft.com/office/drawing/2014/main" id="{6F9303C5-D2A8-1BB1-96AA-F1BA692B5BB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4076D890-024A-C295-05A1-01DE402B3774}"/>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DB0DCFFD-64C0-D7A6-D362-A1057789D92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DFFF075F-2F13-2D37-CFA9-0F6DD43CC65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4B870FAA-B560-7C47-341B-5165F07A63B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14" name="Espace réservé pour une image  5">
            <a:extLst>
              <a:ext uri="{FF2B5EF4-FFF2-40B4-BE49-F238E27FC236}">
                <a16:creationId xmlns:a16="http://schemas.microsoft.com/office/drawing/2014/main" id="{EDEF0163-D2C4-2698-9C34-389279C3941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8" name="Titre 9">
            <a:extLst>
              <a:ext uri="{FF2B5EF4-FFF2-40B4-BE49-F238E27FC236}">
                <a16:creationId xmlns:a16="http://schemas.microsoft.com/office/drawing/2014/main" id="{24F27422-C3D4-0E36-8755-A48051AF1D03}"/>
              </a:ext>
            </a:extLst>
          </p:cNvPr>
          <p:cNvSpPr>
            <a:spLocks noGrp="1"/>
          </p:cNvSpPr>
          <p:nvPr>
            <p:ph type="title"/>
          </p:nvPr>
        </p:nvSpPr>
        <p:spPr>
          <a:xfrm>
            <a:off x="505326" y="719714"/>
            <a:ext cx="6967047"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لنتذكر. ما المقصود بالكلمة الجامعة؟ ما وظيفتها؟ كيف نستعملها؟</a:t>
            </a:r>
          </a:p>
        </p:txBody>
      </p:sp>
      <p:pic>
        <p:nvPicPr>
          <p:cNvPr id="19" name="Image 18">
            <a:extLst>
              <a:ext uri="{FF2B5EF4-FFF2-40B4-BE49-F238E27FC236}">
                <a16:creationId xmlns:a16="http://schemas.microsoft.com/office/drawing/2014/main" id="{B069C8EF-9F69-1A61-BBF9-DC194F7066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80674" y="1584000"/>
            <a:ext cx="5568158" cy="4713850"/>
          </a:xfrm>
          <a:prstGeom prst="rect">
            <a:avLst/>
          </a:prstGeom>
        </p:spPr>
      </p:pic>
      <p:sp>
        <p:nvSpPr>
          <p:cNvPr id="20" name="ZoneTexte 19">
            <a:extLst>
              <a:ext uri="{FF2B5EF4-FFF2-40B4-BE49-F238E27FC236}">
                <a16:creationId xmlns:a16="http://schemas.microsoft.com/office/drawing/2014/main" id="{AA0040A9-BFC3-9CBF-2E9E-BBEFCD3E1D7B}"/>
              </a:ext>
            </a:extLst>
          </p:cNvPr>
          <p:cNvSpPr txBox="1"/>
          <p:nvPr/>
        </p:nvSpPr>
        <p:spPr>
          <a:xfrm>
            <a:off x="2431614" y="2391256"/>
            <a:ext cx="2959487" cy="919401"/>
          </a:xfrm>
          <a:prstGeom prst="roundRect">
            <a:avLst/>
          </a:prstGeom>
          <a:noFill/>
          <a:ln w="28575">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اَلْكَلِماتُ ٱلْجامِعَةُ</a:t>
            </a:r>
          </a:p>
        </p:txBody>
      </p:sp>
    </p:spTree>
    <p:extLst>
      <p:ext uri="{BB962C8B-B14F-4D97-AF65-F5344CB8AC3E}">
        <p14:creationId xmlns:p14="http://schemas.microsoft.com/office/powerpoint/2010/main" val="1576198713"/>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7699C-6880-3AB6-9690-57A0AEC2DA5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E6645EB-701A-195A-2745-98411E64579C}"/>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خذوا الصفحة 38 من كراساتكم.</a:t>
            </a:r>
            <a:endParaRPr lang="fr-MA" sz="2400" dirty="0"/>
          </a:p>
        </p:txBody>
      </p:sp>
      <p:grpSp>
        <p:nvGrpSpPr>
          <p:cNvPr id="5" name="Groupe 4">
            <a:extLst>
              <a:ext uri="{FF2B5EF4-FFF2-40B4-BE49-F238E27FC236}">
                <a16:creationId xmlns:a16="http://schemas.microsoft.com/office/drawing/2014/main" id="{72639D18-0530-1C83-128E-67B63A9BDE2D}"/>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02796A3E-2742-F242-6000-14E936304A0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6EDDC6C3-DCC7-470B-D5F1-6ED61E739712}"/>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78301A1A-ACBA-8446-192E-2AD3489EB58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69A8D09E-3C10-94C7-D648-7CBC16AFF20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275EC0A0-A7E1-F2FA-6D9A-3060253CC7A5}"/>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D3AED9FE-CE9B-3671-1AE1-0C7F5E92F1F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F62C0480-3AD9-45B2-649B-4C86C639B82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4AFCA61E-3D7C-B81A-E9D9-0C82A5133F8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4" name="Espace réservé pour une image  5">
            <a:extLst>
              <a:ext uri="{FF2B5EF4-FFF2-40B4-BE49-F238E27FC236}">
                <a16:creationId xmlns:a16="http://schemas.microsoft.com/office/drawing/2014/main" id="{B15D428F-8EAB-8288-F4C6-BD8A1949B81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37553453-CBBC-9FF3-1208-306D13EA96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23287" y="1368000"/>
            <a:ext cx="3601187" cy="5523722"/>
          </a:xfrm>
          <a:prstGeom prst="rect">
            <a:avLst/>
          </a:prstGeom>
        </p:spPr>
      </p:pic>
    </p:spTree>
    <p:extLst>
      <p:ext uri="{BB962C8B-B14F-4D97-AF65-F5344CB8AC3E}">
        <p14:creationId xmlns:p14="http://schemas.microsoft.com/office/powerpoint/2010/main" val="227754654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8220D-2305-21C5-0A73-B5315902DEC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1D43F27-BACD-1302-AFB2-7E0EF07D3A79}"/>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من يقرأ؟</a:t>
            </a:r>
            <a:endParaRPr lang="fr-MA" sz="2400" dirty="0"/>
          </a:p>
        </p:txBody>
      </p:sp>
      <p:grpSp>
        <p:nvGrpSpPr>
          <p:cNvPr id="5" name="Groupe 4">
            <a:extLst>
              <a:ext uri="{FF2B5EF4-FFF2-40B4-BE49-F238E27FC236}">
                <a16:creationId xmlns:a16="http://schemas.microsoft.com/office/drawing/2014/main" id="{1E3BE086-CED3-77FE-4A9D-95923C2CF2F8}"/>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EDC025C1-A90F-637A-4AA8-9F0AD8F440A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4A0A4919-C6C9-5F0A-6E4E-3976F1F43EBB}"/>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445A88B7-5899-E8BB-5D79-E9668C50AEA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C6EAA0FB-2706-C60F-2AC3-A2DDB542CD4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9B452A3F-CDEC-50AE-00BE-A7416ACE1FF1}"/>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0F3A9120-8AB2-FE22-A9DC-A8EB0E60964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7D54B276-395D-8777-7918-E2139AEEA62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2A63AE3A-6B96-4BE8-4C55-FE6D6E0E6D3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4" name="Espace réservé pour une image  5">
            <a:extLst>
              <a:ext uri="{FF2B5EF4-FFF2-40B4-BE49-F238E27FC236}">
                <a16:creationId xmlns:a16="http://schemas.microsoft.com/office/drawing/2014/main" id="{D087E507-4676-5C90-F518-5DA11ED53AC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5B9B85C4-1720-65ED-E4AC-B30F5ED4C6C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30808" y="2072334"/>
            <a:ext cx="8302393" cy="4029666"/>
          </a:xfrm>
          <a:prstGeom prst="rect">
            <a:avLst/>
          </a:prstGeom>
        </p:spPr>
      </p:pic>
    </p:spTree>
    <p:extLst>
      <p:ext uri="{BB962C8B-B14F-4D97-AF65-F5344CB8AC3E}">
        <p14:creationId xmlns:p14="http://schemas.microsoft.com/office/powerpoint/2010/main" val="2960026909"/>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1644E-8768-A901-162B-6F1B6E704D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80E2E3-7645-02D1-DB40-E3508E08D71E}"/>
              </a:ext>
            </a:extLst>
          </p:cNvPr>
          <p:cNvSpPr>
            <a:spLocks noGrp="1"/>
          </p:cNvSpPr>
          <p:nvPr>
            <p:ph type="title"/>
          </p:nvPr>
        </p:nvSpPr>
        <p:spPr>
          <a:xfrm>
            <a:off x="319087" y="756000"/>
            <a:ext cx="7153286"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في ثنائيات أنجزوا النشاط التالي. معكم </a:t>
            </a:r>
            <a:r>
              <a:rPr kumimoji="0" lang="fr-FR"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7</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دقائق للإنجاز</a:t>
            </a:r>
            <a:endParaRPr lang="fr-MA" sz="2400" dirty="0"/>
          </a:p>
        </p:txBody>
      </p:sp>
      <p:grpSp>
        <p:nvGrpSpPr>
          <p:cNvPr id="5" name="Groupe 4">
            <a:extLst>
              <a:ext uri="{FF2B5EF4-FFF2-40B4-BE49-F238E27FC236}">
                <a16:creationId xmlns:a16="http://schemas.microsoft.com/office/drawing/2014/main" id="{C60665D6-62B4-CCC7-5651-154F13C0FBEA}"/>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3A21916E-FE71-AC2F-EACF-F97D853D65B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AFE12D1D-018A-49A4-0A2B-CAB4F2A7C23E}"/>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F647E369-D37B-FE87-18D6-2EDD8BE5CA44}"/>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51B55A49-F22E-3C20-74B8-7A2A9D7FC08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90AC46BA-ED1E-B379-4C3F-E8E55ADED944}"/>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F2E29537-58BA-63D8-79F7-638D7D8DF1A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5598A4AC-6E24-631F-8E39-408405AB12D6}"/>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32F1CBE7-1D94-D92B-37B3-508E51023AC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4" name="Espace réservé pour une image  5">
            <a:extLst>
              <a:ext uri="{FF2B5EF4-FFF2-40B4-BE49-F238E27FC236}">
                <a16:creationId xmlns:a16="http://schemas.microsoft.com/office/drawing/2014/main" id="{D37AD0C4-0F66-A92B-E711-72812EB2150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92E81A74-4CE0-FA57-1ED7-07B1F74D48E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22514" y="2333401"/>
            <a:ext cx="8077376" cy="3643997"/>
          </a:xfrm>
          <a:prstGeom prst="rect">
            <a:avLst/>
          </a:prstGeom>
        </p:spPr>
      </p:pic>
    </p:spTree>
    <p:extLst>
      <p:ext uri="{BB962C8B-B14F-4D97-AF65-F5344CB8AC3E}">
        <p14:creationId xmlns:p14="http://schemas.microsoft.com/office/powerpoint/2010/main" val="339945871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C0E41-E1D8-D913-3049-D64E9BF92E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977BA97-E47F-BD50-6830-4FF3DEBDF7B5}"/>
              </a:ext>
            </a:extLst>
          </p:cNvPr>
          <p:cNvSpPr>
            <a:spLocks noGrp="1"/>
          </p:cNvSpPr>
          <p:nvPr>
            <p:ph type="title"/>
          </p:nvPr>
        </p:nvSpPr>
        <p:spPr>
          <a:xfrm>
            <a:off x="319087" y="756000"/>
            <a:ext cx="7153286"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endParaRPr lang="fr-MA" sz="2400" dirty="0"/>
          </a:p>
        </p:txBody>
      </p:sp>
      <p:grpSp>
        <p:nvGrpSpPr>
          <p:cNvPr id="5" name="Groupe 4">
            <a:extLst>
              <a:ext uri="{FF2B5EF4-FFF2-40B4-BE49-F238E27FC236}">
                <a16:creationId xmlns:a16="http://schemas.microsoft.com/office/drawing/2014/main" id="{416C40C2-8F25-741C-5DEF-09257E7AAFA1}"/>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497C6181-118E-B4A6-335D-F3EEEDCFF57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AAA8898A-452B-2EB5-6B97-FC51724D3EE6}"/>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D31FD9B-D62E-2AE6-07CE-7F8A7444B85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2DD6697F-CB60-B7A8-D664-76AE7BD623E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392F7BFF-3156-3AB6-42E5-3F40D1E0BB55}"/>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F70CF49A-5604-091D-2E1C-FB1F0A959D4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03647F6F-1F31-4683-4AE7-6FBBF40305C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377E9BF6-210C-CFDB-3EA3-CE39ED72673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4" name="Espace réservé pour une image  5">
            <a:extLst>
              <a:ext uri="{FF2B5EF4-FFF2-40B4-BE49-F238E27FC236}">
                <a16:creationId xmlns:a16="http://schemas.microsoft.com/office/drawing/2014/main" id="{CAF7DF8E-8EE1-C7DF-652A-7CCEB9A734E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F212849B-9374-BB3A-762C-06B41EEA0DC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22514" y="2333401"/>
            <a:ext cx="8077376" cy="3643997"/>
          </a:xfrm>
          <a:prstGeom prst="rect">
            <a:avLst/>
          </a:prstGeom>
        </p:spPr>
      </p:pic>
    </p:spTree>
    <p:extLst>
      <p:ext uri="{BB962C8B-B14F-4D97-AF65-F5344CB8AC3E}">
        <p14:creationId xmlns:p14="http://schemas.microsoft.com/office/powerpoint/2010/main" val="539466167"/>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37C28-7A76-78D8-4830-F45A3E412F5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2DEEEC-B229-5BE0-235F-50FFA326A215}"/>
              </a:ext>
            </a:extLst>
          </p:cNvPr>
          <p:cNvSpPr>
            <a:spLocks noGrp="1"/>
          </p:cNvSpPr>
          <p:nvPr>
            <p:ph type="title"/>
          </p:nvPr>
        </p:nvSpPr>
        <p:spPr>
          <a:xfrm>
            <a:off x="319087" y="756000"/>
            <a:ext cx="7153286"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نصحح. من يقرأ جوابه؟ هل أنتم متفقون؟</a:t>
            </a:r>
            <a:endParaRPr lang="fr-MA" sz="2400" dirty="0"/>
          </a:p>
        </p:txBody>
      </p:sp>
      <p:grpSp>
        <p:nvGrpSpPr>
          <p:cNvPr id="5" name="Groupe 4">
            <a:extLst>
              <a:ext uri="{FF2B5EF4-FFF2-40B4-BE49-F238E27FC236}">
                <a16:creationId xmlns:a16="http://schemas.microsoft.com/office/drawing/2014/main" id="{97DB0096-49E7-6F13-6CA0-095399010348}"/>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98CFEF3C-F22E-5E84-E381-4C11C7ADCDB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59EC210B-519F-6C03-26CE-D5C6C74E189D}"/>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AB2C60F9-AA89-45DA-3C7D-A9CF988F20E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8034BA32-0E2B-8F09-78FD-981455E9C1F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EC034639-32B7-133A-B8A1-16AF8DD2A3EF}"/>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E3F740A7-B6AD-3D78-3247-4D454119887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DC60B923-FDF5-54D0-F701-6FEBD8B79A56}"/>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44509CF6-0308-18DB-B9FB-35884B137B9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4" name="Espace réservé pour une image  5">
            <a:extLst>
              <a:ext uri="{FF2B5EF4-FFF2-40B4-BE49-F238E27FC236}">
                <a16:creationId xmlns:a16="http://schemas.microsoft.com/office/drawing/2014/main" id="{CB388BF3-91D8-978F-FD26-173AB812587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6B2792F1-8830-2ADC-8179-53B306D6EF33}"/>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22514" y="2333401"/>
            <a:ext cx="8077376" cy="3643997"/>
          </a:xfrm>
          <a:prstGeom prst="rect">
            <a:avLst/>
          </a:prstGeom>
        </p:spPr>
      </p:pic>
    </p:spTree>
    <p:extLst>
      <p:ext uri="{BB962C8B-B14F-4D97-AF65-F5344CB8AC3E}">
        <p14:creationId xmlns:p14="http://schemas.microsoft.com/office/powerpoint/2010/main" val="620128826"/>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7C7B8-33FB-259A-4C3A-7B2EB98A59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73C64DF-196F-BE4F-00F9-1DD2BDBB8708}"/>
              </a:ext>
            </a:extLst>
          </p:cNvPr>
          <p:cNvSpPr>
            <a:spLocks noGrp="1"/>
          </p:cNvSpPr>
          <p:nvPr>
            <p:ph type="title"/>
          </p:nvPr>
        </p:nvSpPr>
        <p:spPr>
          <a:xfrm>
            <a:off x="319087" y="756000"/>
            <a:ext cx="7153286"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a:t>
            </a:r>
            <a:endParaRPr lang="fr-MA" sz="2400" dirty="0"/>
          </a:p>
        </p:txBody>
      </p:sp>
      <p:grpSp>
        <p:nvGrpSpPr>
          <p:cNvPr id="5" name="Groupe 4">
            <a:extLst>
              <a:ext uri="{FF2B5EF4-FFF2-40B4-BE49-F238E27FC236}">
                <a16:creationId xmlns:a16="http://schemas.microsoft.com/office/drawing/2014/main" id="{CA7CE39F-623C-9BB0-5D90-22D90D6180C5}"/>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A14C2360-8444-292E-3616-40F1D1CF948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75FD9FE2-D515-344F-42FB-A665E17CC831}"/>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970D6D04-547D-015B-5A25-F26EECBBAB8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D7C87617-DAAA-CA1E-362B-DC36F4BDDEA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17D17B0F-3372-6ED7-E94D-C9419952F8AC}"/>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D9C65DEB-307B-C67F-9D93-7D5A9C4A38E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6063346D-4E87-64D9-473B-70881161CD9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7C4719A5-E7D2-B084-DB6E-A352335278B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14" name="Espace réservé pour une image  5">
            <a:extLst>
              <a:ext uri="{FF2B5EF4-FFF2-40B4-BE49-F238E27FC236}">
                <a16:creationId xmlns:a16="http://schemas.microsoft.com/office/drawing/2014/main" id="{2264A636-85FF-AE18-5010-26806F9F079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173C69DA-1069-1C24-AE39-6B30471DB38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22514" y="2333401"/>
            <a:ext cx="8077376" cy="3643997"/>
          </a:xfrm>
          <a:prstGeom prst="rect">
            <a:avLst/>
          </a:prstGeom>
        </p:spPr>
      </p:pic>
      <p:sp>
        <p:nvSpPr>
          <p:cNvPr id="4" name="ZoneTexte 3">
            <a:extLst>
              <a:ext uri="{FF2B5EF4-FFF2-40B4-BE49-F238E27FC236}">
                <a16:creationId xmlns:a16="http://schemas.microsoft.com/office/drawing/2014/main" id="{7D6C36C7-F577-F4A4-0C3E-0C53DB62CA04}"/>
              </a:ext>
            </a:extLst>
          </p:cNvPr>
          <p:cNvSpPr txBox="1"/>
          <p:nvPr/>
        </p:nvSpPr>
        <p:spPr>
          <a:xfrm>
            <a:off x="544110" y="4283194"/>
            <a:ext cx="2468432"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أحيدوس</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  أَحْواش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عيساوَة</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 اَلْكَدْرَةُ</a:t>
            </a:r>
            <a:endParaRPr kumimoji="0" lang="fr-FR"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15" name="ZoneTexte 14">
            <a:extLst>
              <a:ext uri="{FF2B5EF4-FFF2-40B4-BE49-F238E27FC236}">
                <a16:creationId xmlns:a16="http://schemas.microsoft.com/office/drawing/2014/main" id="{B0496A56-3520-97EA-A24D-8B2A28642748}"/>
              </a:ext>
            </a:extLst>
          </p:cNvPr>
          <p:cNvSpPr txBox="1"/>
          <p:nvPr/>
        </p:nvSpPr>
        <p:spPr>
          <a:xfrm>
            <a:off x="3171083" y="4283194"/>
            <a:ext cx="2644103" cy="175432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كْناوَة -  اَلْعيطَةُ – اَلْمَلْحونُ – اَلطَّقْطوقَةُ الْجَبَلِيَّةُ.</a:t>
            </a:r>
            <a:endParaRPr kumimoji="0" lang="fr-FR"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7089D90D-9AFE-95F0-E2F5-F51EAFC296C4}"/>
              </a:ext>
            </a:extLst>
          </p:cNvPr>
          <p:cNvSpPr txBox="1"/>
          <p:nvPr/>
        </p:nvSpPr>
        <p:spPr>
          <a:xfrm>
            <a:off x="5885486" y="4347674"/>
            <a:ext cx="2644103" cy="175432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اَلْقُفْطانُ-  اَلْجِلْبابُ – </a:t>
            </a: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اَلسِّلْهامُ</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 اَلْبَلْغَةُ - الْجَبَلِيَّةُ.</a:t>
            </a:r>
            <a:endParaRPr kumimoji="0" lang="fr-FR"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831477031"/>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591A1-5E30-BDAE-372B-B0C5FE4F576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0E8A57-4404-DA96-D88A-11A95A61ADD9}"/>
              </a:ext>
            </a:extLst>
          </p:cNvPr>
          <p:cNvSpPr>
            <a:spLocks noGrp="1"/>
          </p:cNvSpPr>
          <p:nvPr>
            <p:ph type="title"/>
          </p:nvPr>
        </p:nvSpPr>
        <p:spPr>
          <a:xfrm>
            <a:off x="319087" y="756000"/>
            <a:ext cx="7153286"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الان خذوا دفاتر القسم . أنجزوا النشاط التالي بعد كتابة التاريخ و عنوان الدرس.  عمل فردي.</a:t>
            </a:r>
            <a:endParaRPr lang="fr-MA" sz="2400" dirty="0"/>
          </a:p>
        </p:txBody>
      </p:sp>
      <p:grpSp>
        <p:nvGrpSpPr>
          <p:cNvPr id="5" name="Groupe 4">
            <a:extLst>
              <a:ext uri="{FF2B5EF4-FFF2-40B4-BE49-F238E27FC236}">
                <a16:creationId xmlns:a16="http://schemas.microsoft.com/office/drawing/2014/main" id="{A7B0CD9E-290B-7C9E-F823-22A8BDF6B1A0}"/>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6BE9AE5C-6587-2594-16FC-98742D4D355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B00EBB98-4509-96E0-94A7-6DCAD8B315B7}"/>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1ED4D04F-A105-3BF3-083F-F388F019412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938B339B-50B9-D5AA-E0F6-14A6864D11E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0C960E06-A180-0073-0806-DEE33105CDD8}"/>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35413D82-DCC8-4895-4F65-7B20865F279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F3B6A68C-7B08-1748-2D90-C013D378A127}"/>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566794C7-BDAF-8BBE-427F-8E753755099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24" name="Espace réservé pour une image  23">
            <a:extLst>
              <a:ext uri="{FF2B5EF4-FFF2-40B4-BE49-F238E27FC236}">
                <a16:creationId xmlns:a16="http://schemas.microsoft.com/office/drawing/2014/main" id="{EE38D983-FF6C-1E4F-ACE5-C56078ED916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15" name="Image 14">
            <a:extLst>
              <a:ext uri="{FF2B5EF4-FFF2-40B4-BE49-F238E27FC236}">
                <a16:creationId xmlns:a16="http://schemas.microsoft.com/office/drawing/2014/main" id="{23729918-7149-22F1-676C-C422646D0D0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29511" y="2933634"/>
            <a:ext cx="8284977" cy="2864986"/>
          </a:xfrm>
          <a:prstGeom prst="rect">
            <a:avLst/>
          </a:prstGeom>
        </p:spPr>
      </p:pic>
    </p:spTree>
    <p:extLst>
      <p:ext uri="{BB962C8B-B14F-4D97-AF65-F5344CB8AC3E}">
        <p14:creationId xmlns:p14="http://schemas.microsoft.com/office/powerpoint/2010/main" val="1594728630"/>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F3DFE-8720-23CF-D49F-A935AF1C9BD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A223E21-F0EB-FB04-6D36-6238AE1B4275}"/>
              </a:ext>
            </a:extLst>
          </p:cNvPr>
          <p:cNvSpPr>
            <a:spLocks noGrp="1"/>
          </p:cNvSpPr>
          <p:nvPr>
            <p:ph type="title"/>
          </p:nvPr>
        </p:nvSpPr>
        <p:spPr>
          <a:xfrm>
            <a:off x="319087" y="756000"/>
            <a:ext cx="7153286"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معكم 10 دقائق للإنجاز. سأمر بين الصفوف لمساعدتكم</a:t>
            </a:r>
            <a:endParaRPr lang="fr-MA" sz="2400" dirty="0"/>
          </a:p>
        </p:txBody>
      </p:sp>
      <p:grpSp>
        <p:nvGrpSpPr>
          <p:cNvPr id="5" name="Groupe 4">
            <a:extLst>
              <a:ext uri="{FF2B5EF4-FFF2-40B4-BE49-F238E27FC236}">
                <a16:creationId xmlns:a16="http://schemas.microsoft.com/office/drawing/2014/main" id="{4DB8163C-A49B-C6E0-16E7-DC432BA7EC4F}"/>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0A3FAF6F-BBD7-223E-3249-CC60851BF52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3235B2DD-DF8A-34E7-2CC4-1EDD516A99B3}"/>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21110144-D29D-FDA4-32AD-B99AFE8028B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9A5ED3BA-4B04-23C8-DFBA-86D61162503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2010AA37-6CB4-87C9-6A09-E18B8F862F67}"/>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38ADDC2C-6B1C-9310-B9A7-3E0F4B68C7C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45DBDFB6-32DE-FD97-F371-A8179D755502}"/>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0AED2D2E-3D11-8F23-D6FD-34B7E64BC04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24" name="Espace réservé pour une image  23">
            <a:extLst>
              <a:ext uri="{FF2B5EF4-FFF2-40B4-BE49-F238E27FC236}">
                <a16:creationId xmlns:a16="http://schemas.microsoft.com/office/drawing/2014/main" id="{81720C5F-0F47-CF29-8045-90E92B42DA4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955951EE-0327-D919-DD43-F074F74E40B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29511" y="2933634"/>
            <a:ext cx="8284977" cy="2864986"/>
          </a:xfrm>
          <a:prstGeom prst="rect">
            <a:avLst/>
          </a:prstGeom>
        </p:spPr>
      </p:pic>
    </p:spTree>
    <p:extLst>
      <p:ext uri="{BB962C8B-B14F-4D97-AF65-F5344CB8AC3E}">
        <p14:creationId xmlns:p14="http://schemas.microsoft.com/office/powerpoint/2010/main" val="3130450915"/>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2F6FC-2D79-E720-555D-000D8D47DC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ABB858-A231-555D-16EA-039B1D6906F9}"/>
              </a:ext>
            </a:extLst>
          </p:cNvPr>
          <p:cNvSpPr>
            <a:spLocks noGrp="1"/>
          </p:cNvSpPr>
          <p:nvPr>
            <p:ph type="title"/>
          </p:nvPr>
        </p:nvSpPr>
        <p:spPr>
          <a:xfrm>
            <a:off x="319087" y="756000"/>
            <a:ext cx="7153286"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نصحح؟ من يقرأ جوابه؟ هل أنتم متفقون؟</a:t>
            </a:r>
            <a:endParaRPr lang="fr-MA" sz="2400" dirty="0"/>
          </a:p>
        </p:txBody>
      </p:sp>
      <p:grpSp>
        <p:nvGrpSpPr>
          <p:cNvPr id="5" name="Groupe 4">
            <a:extLst>
              <a:ext uri="{FF2B5EF4-FFF2-40B4-BE49-F238E27FC236}">
                <a16:creationId xmlns:a16="http://schemas.microsoft.com/office/drawing/2014/main" id="{AC93BE4F-5FEF-CA91-9C8A-7BD830DF7152}"/>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3478BA32-C9F5-3397-98CC-20E91C07CEC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7139D3F7-356F-7159-C946-FD19E0BE77CD}"/>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C7855BB-7018-9C6A-D062-D97D3ACB07B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A059EA66-8993-3BCB-8C1B-3FE8E00DDA4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C281ABAC-BE90-FCDF-5196-3A4AD8BF2644}"/>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F362A670-B668-875E-A6FD-5EE8B7359E8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EDDAB797-FD3F-1C72-C2A7-896A4F1308A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18CC6EEA-9276-4D16-036B-42702B3582B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24" name="Espace réservé pour une image  23">
            <a:extLst>
              <a:ext uri="{FF2B5EF4-FFF2-40B4-BE49-F238E27FC236}">
                <a16:creationId xmlns:a16="http://schemas.microsoft.com/office/drawing/2014/main" id="{18197FD7-F64B-E6AB-AD1A-2A239A70FEA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A9FBD191-ED29-F65B-1241-E78F983DDAF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29511" y="2933634"/>
            <a:ext cx="8284977" cy="2864986"/>
          </a:xfrm>
          <a:prstGeom prst="rect">
            <a:avLst/>
          </a:prstGeom>
        </p:spPr>
      </p:pic>
    </p:spTree>
    <p:extLst>
      <p:ext uri="{BB962C8B-B14F-4D97-AF65-F5344CB8AC3E}">
        <p14:creationId xmlns:p14="http://schemas.microsoft.com/office/powerpoint/2010/main" val="548131447"/>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194D8-2127-3281-8B72-95701AF059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30557C-DE84-6EB1-582A-1D7A6C659374}"/>
              </a:ext>
            </a:extLst>
          </p:cNvPr>
          <p:cNvSpPr>
            <a:spLocks noGrp="1"/>
          </p:cNvSpPr>
          <p:nvPr>
            <p:ph type="title"/>
          </p:nvPr>
        </p:nvSpPr>
        <p:spPr>
          <a:xfrm>
            <a:off x="319087" y="756000"/>
            <a:ext cx="7153286"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إليكم الجواب التالي. صححوا. </a:t>
            </a:r>
            <a:endParaRPr lang="fr-MA" sz="2400" dirty="0"/>
          </a:p>
        </p:txBody>
      </p:sp>
      <p:grpSp>
        <p:nvGrpSpPr>
          <p:cNvPr id="5" name="Groupe 4">
            <a:extLst>
              <a:ext uri="{FF2B5EF4-FFF2-40B4-BE49-F238E27FC236}">
                <a16:creationId xmlns:a16="http://schemas.microsoft.com/office/drawing/2014/main" id="{B8969184-4272-0BBF-8727-CFFF6C985D18}"/>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83768A0C-27F7-DAE7-B886-FFC3553BD11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FC68802F-057C-3AF5-B2EB-3BF989F0ABC5}"/>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A89E4959-F146-AB3C-A495-A3A568FDD6F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83C08B25-9204-A2B7-C0E9-CDE66C68242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D6188BD0-D6F3-011A-EC85-FADECC0C5646}"/>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11" name="Image 10">
              <a:extLst>
                <a:ext uri="{FF2B5EF4-FFF2-40B4-BE49-F238E27FC236}">
                  <a16:creationId xmlns:a16="http://schemas.microsoft.com/office/drawing/2014/main" id="{83786715-1D4C-537D-4F1B-068C54C3DE6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2" name="Image 11">
              <a:extLst>
                <a:ext uri="{FF2B5EF4-FFF2-40B4-BE49-F238E27FC236}">
                  <a16:creationId xmlns:a16="http://schemas.microsoft.com/office/drawing/2014/main" id="{5305D68D-62ED-32C4-8CCC-B8AF682D1F3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3" name="Rectangle 12">
              <a:extLst>
                <a:ext uri="{FF2B5EF4-FFF2-40B4-BE49-F238E27FC236}">
                  <a16:creationId xmlns:a16="http://schemas.microsoft.com/office/drawing/2014/main" id="{E24AF459-8E4D-35CE-F519-79FFF2C5040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24" name="Espace réservé pour une image  23">
            <a:extLst>
              <a:ext uri="{FF2B5EF4-FFF2-40B4-BE49-F238E27FC236}">
                <a16:creationId xmlns:a16="http://schemas.microsoft.com/office/drawing/2014/main" id="{CEF432CD-8AFF-930D-9BED-75794312569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23" name="Image 22">
            <a:extLst>
              <a:ext uri="{FF2B5EF4-FFF2-40B4-BE49-F238E27FC236}">
                <a16:creationId xmlns:a16="http://schemas.microsoft.com/office/drawing/2014/main" id="{82FE638C-E1EA-B815-3362-B12A05F94301}"/>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29511" y="2933634"/>
            <a:ext cx="8284977" cy="2864986"/>
          </a:xfrm>
          <a:prstGeom prst="rect">
            <a:avLst/>
          </a:prstGeom>
        </p:spPr>
      </p:pic>
      <p:sp>
        <p:nvSpPr>
          <p:cNvPr id="25" name="ZoneTexte 24">
            <a:extLst>
              <a:ext uri="{FF2B5EF4-FFF2-40B4-BE49-F238E27FC236}">
                <a16:creationId xmlns:a16="http://schemas.microsoft.com/office/drawing/2014/main" id="{9793B727-CD0B-BBDB-7EE6-1267BE520B1C}"/>
              </a:ext>
            </a:extLst>
          </p:cNvPr>
          <p:cNvSpPr txBox="1"/>
          <p:nvPr/>
        </p:nvSpPr>
        <p:spPr>
          <a:xfrm>
            <a:off x="5872101" y="4102827"/>
            <a:ext cx="259884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200" b="1" dirty="0">
                <a:solidFill>
                  <a:srgbClr val="C00000"/>
                </a:solidFill>
                <a:latin typeface="Microsoft Uighur" panose="02000000000000000000" pitchFamily="2" charset="-78"/>
                <a:cs typeface="Microsoft Uighur" panose="02000000000000000000" pitchFamily="2" charset="-78"/>
              </a:rPr>
              <a:t>اَلْفَرَحُ</a:t>
            </a: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 اَلْحُزْنُ – اَلْخَوفُ – اَلْقَلَقُ – اَلسّعادةُ – اَلتَّعَبُ – اَلْحَماسُ ...</a:t>
            </a:r>
          </a:p>
        </p:txBody>
      </p:sp>
      <p:sp>
        <p:nvSpPr>
          <p:cNvPr id="26" name="ZoneTexte 25">
            <a:extLst>
              <a:ext uri="{FF2B5EF4-FFF2-40B4-BE49-F238E27FC236}">
                <a16:creationId xmlns:a16="http://schemas.microsoft.com/office/drawing/2014/main" id="{64D43D3C-25C3-071C-7DC7-0CBF57FFF23B}"/>
              </a:ext>
            </a:extLst>
          </p:cNvPr>
          <p:cNvSpPr txBox="1"/>
          <p:nvPr/>
        </p:nvSpPr>
        <p:spPr>
          <a:xfrm>
            <a:off x="3172409" y="4102827"/>
            <a:ext cx="2742666"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200" b="1" dirty="0">
                <a:solidFill>
                  <a:srgbClr val="C00000"/>
                </a:solidFill>
                <a:latin typeface="Microsoft Uighur" panose="02000000000000000000" pitchFamily="2" charset="-78"/>
                <a:cs typeface="Microsoft Uighur" panose="02000000000000000000" pitchFamily="2" charset="-78"/>
              </a:rPr>
              <a:t>اَلْموسيقى</a:t>
            </a: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 اَلْمَسْرَحُ – اَلرَّسْمُ – اَلنَّحْتُ – اَلرَّقْصُ اَلسّينِما – اَلخَطُّ ...</a:t>
            </a:r>
          </a:p>
        </p:txBody>
      </p:sp>
      <p:sp>
        <p:nvSpPr>
          <p:cNvPr id="27" name="ZoneTexte 26">
            <a:extLst>
              <a:ext uri="{FF2B5EF4-FFF2-40B4-BE49-F238E27FC236}">
                <a16:creationId xmlns:a16="http://schemas.microsoft.com/office/drawing/2014/main" id="{266894BA-060B-9543-6B78-25DD5C6F6E8C}"/>
              </a:ext>
            </a:extLst>
          </p:cNvPr>
          <p:cNvSpPr txBox="1"/>
          <p:nvPr/>
        </p:nvSpPr>
        <p:spPr>
          <a:xfrm>
            <a:off x="429743" y="4102827"/>
            <a:ext cx="2742666"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200" b="1" dirty="0">
                <a:solidFill>
                  <a:srgbClr val="C00000"/>
                </a:solidFill>
                <a:latin typeface="Microsoft Uighur" panose="02000000000000000000" pitchFamily="2" charset="-78"/>
                <a:cs typeface="Microsoft Uighur" panose="02000000000000000000" pitchFamily="2" charset="-78"/>
              </a:rPr>
              <a:t>اَلْعَرَبِيّةُ</a:t>
            </a: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 اَلْأمازيغِيَّةُ – اَلْفَرَنْسِيَّةُ – الإنْجْليزِيَّةُ – اَلْإسْبانِيَّةُ – اَلصّينِيَّةُ ...</a:t>
            </a:r>
          </a:p>
        </p:txBody>
      </p:sp>
    </p:spTree>
    <p:extLst>
      <p:ext uri="{BB962C8B-B14F-4D97-AF65-F5344CB8AC3E}">
        <p14:creationId xmlns:p14="http://schemas.microsoft.com/office/powerpoint/2010/main" val="10610655"/>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4"/>
            <a:ext cx="7789894" cy="2921038"/>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628650"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الاستماع والتحدث</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664352" y="3159000"/>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Font typeface="Wingdings" panose="05000000000000000000" pitchFamily="2" charset="2"/>
              <a:buChar char="l"/>
            </a:pPr>
            <a:r>
              <a:rPr lang="ar-MA" sz="2400" b="1" dirty="0">
                <a:solidFill>
                  <a:srgbClr val="424D7B"/>
                </a:solidFill>
                <a:cs typeface="Microsoft Uighur" panose="02000000000000000000" pitchFamily="2" charset="-78"/>
              </a:rPr>
              <a:t>حينما يتكلم الصمت :  فهم المسموع</a:t>
            </a:r>
          </a:p>
        </p:txBody>
      </p:sp>
      <p:sp>
        <p:nvSpPr>
          <p:cNvPr id="15" name="ZoneTexte 14">
            <a:extLst>
              <a:ext uri="{FF2B5EF4-FFF2-40B4-BE49-F238E27FC236}">
                <a16:creationId xmlns:a16="http://schemas.microsoft.com/office/drawing/2014/main" id="{F5C6CD46-F773-6FA8-F41A-437652E68D23}"/>
              </a:ext>
            </a:extLst>
          </p:cNvPr>
          <p:cNvSpPr txBox="1"/>
          <p:nvPr/>
        </p:nvSpPr>
        <p:spPr>
          <a:xfrm>
            <a:off x="4114800" y="1771950"/>
            <a:ext cx="2984087"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الاستماع و التحدث</a:t>
            </a:r>
          </a:p>
        </p:txBody>
      </p:sp>
      <p:pic>
        <p:nvPicPr>
          <p:cNvPr id="2" name="Image 1" descr="Une image contenant horloge, cercle, symbole, Police&#10;&#10;Le contenu généré par l’IA peut être incorrect.">
            <a:extLst>
              <a:ext uri="{FF2B5EF4-FFF2-40B4-BE49-F238E27FC236}">
                <a16:creationId xmlns:a16="http://schemas.microsoft.com/office/drawing/2014/main" id="{3BB98EB3-C7CE-FD59-A40D-67E172C1BD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002" y="1718694"/>
            <a:ext cx="562893" cy="648000"/>
          </a:xfrm>
          <a:prstGeom prst="rect">
            <a:avLst/>
          </a:prstGeom>
        </p:spPr>
      </p:pic>
      <p:pic>
        <p:nvPicPr>
          <p:cNvPr id="3" name="Image 2">
            <a:extLst>
              <a:ext uri="{FF2B5EF4-FFF2-40B4-BE49-F238E27FC236}">
                <a16:creationId xmlns:a16="http://schemas.microsoft.com/office/drawing/2014/main" id="{02F6DB8C-EE6E-FDCC-C8A7-7181BCB929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161932" y="956399"/>
            <a:ext cx="432000" cy="432000"/>
          </a:xfrm>
          <a:prstGeom prst="rect">
            <a:avLst/>
          </a:prstGeom>
          <a:ln>
            <a:noFill/>
          </a:ln>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68CEB-B66D-6AD8-5958-557D95F2B98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D00E718-61A4-B464-42C4-525141FEE9FD}"/>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ستستمعون لنص بعنوان حينما يتكلم الصمت.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هل فعلا يتكلم الصمت</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كيف ذلك؟</a:t>
            </a:r>
          </a:p>
        </p:txBody>
      </p:sp>
      <p:sp>
        <p:nvSpPr>
          <p:cNvPr id="2" name="Rectangle 1">
            <a:extLst>
              <a:ext uri="{FF2B5EF4-FFF2-40B4-BE49-F238E27FC236}">
                <a16:creationId xmlns:a16="http://schemas.microsoft.com/office/drawing/2014/main" id="{0BB0649D-CAA1-E9D2-ADFF-67451892D91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126FE8A8-3137-1AC9-7ACE-D4D14DB93A2C}"/>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8C0C6FE7-F814-209C-A3B7-8206AF57D38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72DD1F6F-8BEB-E601-2F5B-AF9A6923097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A0B1925E-BDA6-4517-0EBB-F0BDD6BAF0E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A64D6FB3-919B-7372-710F-A62C7BFFE2D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D752133D-289A-18C6-C5A4-48F13113764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268E836B-38F2-57C1-7624-21977EA40D2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4AC3A87-687F-E4A1-2C15-183287FDB8D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Espace réservé du texte 2">
            <a:extLst>
              <a:ext uri="{FF2B5EF4-FFF2-40B4-BE49-F238E27FC236}">
                <a16:creationId xmlns:a16="http://schemas.microsoft.com/office/drawing/2014/main" id="{2B54B4B5-B82F-025F-2C52-04D47894CBF8}"/>
              </a:ext>
            </a:extLst>
          </p:cNvPr>
          <p:cNvSpPr txBox="1">
            <a:spLocks/>
          </p:cNvSpPr>
          <p:nvPr/>
        </p:nvSpPr>
        <p:spPr>
          <a:xfrm>
            <a:off x="1347415" y="3429000"/>
            <a:ext cx="6577385"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6000" b="1" dirty="0">
                <a:solidFill>
                  <a:srgbClr val="424D7B"/>
                </a:solidFill>
                <a:latin typeface="Microsoft Uighur" panose="02000000000000000000" pitchFamily="2" charset="-78"/>
                <a:cs typeface="Microsoft Uighur" panose="02000000000000000000" pitchFamily="2" charset="-78"/>
              </a:rPr>
              <a:t>حينَما يَتَكَلَّمُ </a:t>
            </a:r>
            <a:r>
              <a:rPr lang="ar-MA" sz="6000" b="1" dirty="0" err="1">
                <a:solidFill>
                  <a:srgbClr val="424D7B"/>
                </a:solidFill>
                <a:latin typeface="Microsoft Uighur" panose="02000000000000000000" pitchFamily="2" charset="-78"/>
                <a:cs typeface="Microsoft Uighur" panose="02000000000000000000" pitchFamily="2" charset="-78"/>
              </a:rPr>
              <a:t>ﭐلصَّمْتُ</a:t>
            </a:r>
            <a:r>
              <a:rPr lang="ar-MA" sz="6000" b="1" dirty="0">
                <a:solidFill>
                  <a:srgbClr val="424D7B"/>
                </a:solidFill>
                <a:latin typeface="Microsoft Uighur" panose="02000000000000000000" pitchFamily="2" charset="-78"/>
                <a:cs typeface="Microsoft Uighur" panose="02000000000000000000" pitchFamily="2" charset="-78"/>
              </a:rPr>
              <a:t>.</a:t>
            </a:r>
            <a:endParaRPr lang="fr-MA" sz="3600" dirty="0">
              <a:solidFill>
                <a:srgbClr val="424D7B"/>
              </a:solidFill>
            </a:endParaRPr>
          </a:p>
        </p:txBody>
      </p:sp>
    </p:spTree>
    <p:extLst>
      <p:ext uri="{BB962C8B-B14F-4D97-AF65-F5344CB8AC3E}">
        <p14:creationId xmlns:p14="http://schemas.microsoft.com/office/powerpoint/2010/main" val="1780247699"/>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47A5B-3345-FF5B-B58F-73681B5D981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0AF61CE-35DA-3FBA-A88D-A0003D1E0FE6}"/>
              </a:ext>
            </a:extLst>
          </p:cNvPr>
          <p:cNvSpPr>
            <a:spLocks noGrp="1"/>
          </p:cNvSpPr>
          <p:nvPr>
            <p:ph type="title"/>
          </p:nvPr>
        </p:nvSpPr>
        <p:spPr>
          <a:xfrm>
            <a:off x="466642" y="781793"/>
            <a:ext cx="7153286"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قبل الاستماع للنص سنتعرف مفرداتٍ ستفيدنا في فهم النص.</a:t>
            </a:r>
          </a:p>
        </p:txBody>
      </p:sp>
      <p:sp>
        <p:nvSpPr>
          <p:cNvPr id="9" name="Rectangle 8">
            <a:extLst>
              <a:ext uri="{FF2B5EF4-FFF2-40B4-BE49-F238E27FC236}">
                <a16:creationId xmlns:a16="http://schemas.microsoft.com/office/drawing/2014/main" id="{86786779-5D43-94EE-9248-50AA05661DC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1" name="Rectangle 10">
            <a:extLst>
              <a:ext uri="{FF2B5EF4-FFF2-40B4-BE49-F238E27FC236}">
                <a16:creationId xmlns:a16="http://schemas.microsoft.com/office/drawing/2014/main" id="{CFE2351D-DEEE-5492-11A7-E6EDA7555639}"/>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F61AF0B4-37E3-359D-F650-BE2341D14E5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1" name="Google Shape;1246;p5">
            <a:extLst>
              <a:ext uri="{FF2B5EF4-FFF2-40B4-BE49-F238E27FC236}">
                <a16:creationId xmlns:a16="http://schemas.microsoft.com/office/drawing/2014/main" id="{C959EC9C-4602-657A-A6FE-BF7458DB52F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2" name="Image 21">
            <a:extLst>
              <a:ext uri="{FF2B5EF4-FFF2-40B4-BE49-F238E27FC236}">
                <a16:creationId xmlns:a16="http://schemas.microsoft.com/office/drawing/2014/main" id="{5B44803C-E021-A610-8BB8-05C90D725EE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3" name="Image 22">
            <a:extLst>
              <a:ext uri="{FF2B5EF4-FFF2-40B4-BE49-F238E27FC236}">
                <a16:creationId xmlns:a16="http://schemas.microsoft.com/office/drawing/2014/main" id="{F8EF8053-F7C8-DBFD-2230-F01A78E1745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4" name="Image 23">
            <a:extLst>
              <a:ext uri="{FF2B5EF4-FFF2-40B4-BE49-F238E27FC236}">
                <a16:creationId xmlns:a16="http://schemas.microsoft.com/office/drawing/2014/main" id="{73A0B72D-7051-AE05-5204-2F70ECB6BDD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162353" y="136738"/>
            <a:ext cx="278069" cy="278069"/>
          </a:xfrm>
          <a:prstGeom prst="rect">
            <a:avLst/>
          </a:prstGeom>
          <a:ln>
            <a:noFill/>
          </a:ln>
        </p:spPr>
      </p:pic>
      <p:sp>
        <p:nvSpPr>
          <p:cNvPr id="3" name="Rectangle 2">
            <a:extLst>
              <a:ext uri="{FF2B5EF4-FFF2-40B4-BE49-F238E27FC236}">
                <a16:creationId xmlns:a16="http://schemas.microsoft.com/office/drawing/2014/main" id="{DBF487FD-FCF0-66C0-6B35-96F1B4205BA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16F181D3-8869-8033-3551-06B685DDD0B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Google Shape;452;p158">
            <a:extLst>
              <a:ext uri="{FF2B5EF4-FFF2-40B4-BE49-F238E27FC236}">
                <a16:creationId xmlns:a16="http://schemas.microsoft.com/office/drawing/2014/main" id="{53715E82-EF15-F116-65BD-F49DF3EB1257}"/>
              </a:ext>
            </a:extLst>
          </p:cNvPr>
          <p:cNvSpPr txBox="1"/>
          <p:nvPr/>
        </p:nvSpPr>
        <p:spPr>
          <a:xfrm>
            <a:off x="6750801" y="3429000"/>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لُغَةُ ﭐلْإِشارَةِ</a:t>
            </a:r>
          </a:p>
        </p:txBody>
      </p:sp>
      <p:sp>
        <p:nvSpPr>
          <p:cNvPr id="2" name="Google Shape;452;p158">
            <a:extLst>
              <a:ext uri="{FF2B5EF4-FFF2-40B4-BE49-F238E27FC236}">
                <a16:creationId xmlns:a16="http://schemas.microsoft.com/office/drawing/2014/main" id="{7F4825EE-E43D-CA3A-E899-58039EF0C7CB}"/>
              </a:ext>
            </a:extLst>
          </p:cNvPr>
          <p:cNvSpPr txBox="1"/>
          <p:nvPr/>
        </p:nvSpPr>
        <p:spPr>
          <a:xfrm>
            <a:off x="3822293" y="3429000"/>
            <a:ext cx="2840142"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اَلتَّمْثيلُ ﭐلْإيحائِيُّ</a:t>
            </a:r>
          </a:p>
        </p:txBody>
      </p:sp>
      <p:sp>
        <p:nvSpPr>
          <p:cNvPr id="7" name="Google Shape;452;p158">
            <a:extLst>
              <a:ext uri="{FF2B5EF4-FFF2-40B4-BE49-F238E27FC236}">
                <a16:creationId xmlns:a16="http://schemas.microsoft.com/office/drawing/2014/main" id="{2BCE0A92-1985-5F62-2F4F-AA1E28EEE5C8}"/>
              </a:ext>
            </a:extLst>
          </p:cNvPr>
          <p:cNvSpPr txBox="1"/>
          <p:nvPr/>
        </p:nvSpPr>
        <p:spPr>
          <a:xfrm>
            <a:off x="466642" y="3429000"/>
            <a:ext cx="3271426"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اَلْإيقاعاتُ ﭐلْموسيقِيَّةُ</a:t>
            </a:r>
          </a:p>
        </p:txBody>
      </p:sp>
    </p:spTree>
    <p:extLst>
      <p:ext uri="{BB962C8B-B14F-4D97-AF65-F5344CB8AC3E}">
        <p14:creationId xmlns:p14="http://schemas.microsoft.com/office/powerpoint/2010/main" val="14817802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053AE-1A84-D785-CC4D-7079F528AF0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76E7807-2198-839D-61ED-8DD28E1C63CA}"/>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ستختارون البطاقة الصحيحة للتعريف</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التعريف الأول ما البطاقة المناسبة له؟</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E87BADDB-2DCC-9FC1-561F-9A7BEBB8766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F9C3B46D-7D59-FC44-8A81-189D578F353F}"/>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835FC692-668A-7DC7-2AA3-5D062A7716E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DBC7B0BB-8DA5-24AC-0B80-2C5AB61A262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17A01810-659A-B082-EF7B-C13DFAC1F2B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33A48595-0538-ABD8-3C77-D827D289308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AD4B371F-8DAF-B1CB-9563-9D43FF365DE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A84165D4-16A2-68DD-78CB-4F9F92CBE46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C900A3D9-3C60-AE0F-BC24-76EB3258EA5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4" name="Google Shape;452;p158">
            <a:extLst>
              <a:ext uri="{FF2B5EF4-FFF2-40B4-BE49-F238E27FC236}">
                <a16:creationId xmlns:a16="http://schemas.microsoft.com/office/drawing/2014/main" id="{9BA466D9-46C6-EE82-FD8C-351A9F9595D6}"/>
              </a:ext>
            </a:extLst>
          </p:cNvPr>
          <p:cNvSpPr txBox="1"/>
          <p:nvPr/>
        </p:nvSpPr>
        <p:spPr>
          <a:xfrm>
            <a:off x="6750801" y="5077327"/>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لُغَةُ ﭐلْإِشارَةِ</a:t>
            </a:r>
          </a:p>
        </p:txBody>
      </p:sp>
      <p:sp>
        <p:nvSpPr>
          <p:cNvPr id="16" name="Google Shape;452;p158">
            <a:extLst>
              <a:ext uri="{FF2B5EF4-FFF2-40B4-BE49-F238E27FC236}">
                <a16:creationId xmlns:a16="http://schemas.microsoft.com/office/drawing/2014/main" id="{B6E1C6BE-0A11-E597-58C5-563E927E9F89}"/>
              </a:ext>
            </a:extLst>
          </p:cNvPr>
          <p:cNvSpPr txBox="1"/>
          <p:nvPr/>
        </p:nvSpPr>
        <p:spPr>
          <a:xfrm>
            <a:off x="3822293" y="5077327"/>
            <a:ext cx="2840142"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اَلتَّمْثيلُ ﭐلْإيحائِيُّ</a:t>
            </a:r>
          </a:p>
        </p:txBody>
      </p:sp>
      <p:sp>
        <p:nvSpPr>
          <p:cNvPr id="17" name="Google Shape;452;p158">
            <a:extLst>
              <a:ext uri="{FF2B5EF4-FFF2-40B4-BE49-F238E27FC236}">
                <a16:creationId xmlns:a16="http://schemas.microsoft.com/office/drawing/2014/main" id="{633131F0-B07E-93BC-5E57-DD2494E257B2}"/>
              </a:ext>
            </a:extLst>
          </p:cNvPr>
          <p:cNvSpPr txBox="1"/>
          <p:nvPr/>
        </p:nvSpPr>
        <p:spPr>
          <a:xfrm>
            <a:off x="466642" y="5077327"/>
            <a:ext cx="3271426"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اَلْإيقاعاتُ ﭐلْموسيقِيَّةُ</a:t>
            </a:r>
          </a:p>
        </p:txBody>
      </p:sp>
      <p:sp>
        <p:nvSpPr>
          <p:cNvPr id="18" name="Google Shape;452;p158">
            <a:extLst>
              <a:ext uri="{FF2B5EF4-FFF2-40B4-BE49-F238E27FC236}">
                <a16:creationId xmlns:a16="http://schemas.microsoft.com/office/drawing/2014/main" id="{714A87D8-FA78-E11F-CE00-C40940C7D3B5}"/>
              </a:ext>
            </a:extLst>
          </p:cNvPr>
          <p:cNvSpPr txBox="1"/>
          <p:nvPr/>
        </p:nvSpPr>
        <p:spPr>
          <a:xfrm>
            <a:off x="466642" y="1925192"/>
            <a:ext cx="8111874" cy="1599980"/>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kern="0" dirty="0">
                <a:solidFill>
                  <a:srgbClr val="424D7B"/>
                </a:solidFill>
                <a:sym typeface="Sakkal Majalla"/>
              </a:rPr>
              <a:t>نَوْعٌ مِنَ </a:t>
            </a:r>
            <a:r>
              <a:rPr lang="ar-MA" kern="0" dirty="0" err="1">
                <a:solidFill>
                  <a:srgbClr val="424D7B"/>
                </a:solidFill>
                <a:sym typeface="Sakkal Majalla"/>
              </a:rPr>
              <a:t>ﭐلتَّمْثيلِ</a:t>
            </a:r>
            <a:r>
              <a:rPr lang="ar-MA" kern="0" dirty="0">
                <a:solidFill>
                  <a:srgbClr val="424D7B"/>
                </a:solidFill>
                <a:sym typeface="Sakkal Majalla"/>
              </a:rPr>
              <a:t> </a:t>
            </a:r>
            <a:r>
              <a:rPr lang="ar-MA" kern="0" dirty="0" err="1">
                <a:solidFill>
                  <a:srgbClr val="424D7B"/>
                </a:solidFill>
                <a:sym typeface="Sakkal Majalla"/>
              </a:rPr>
              <a:t>ﭐلصّامِتِ</a:t>
            </a:r>
            <a:r>
              <a:rPr lang="ar-MA" kern="0" dirty="0">
                <a:solidFill>
                  <a:srgbClr val="424D7B"/>
                </a:solidFill>
                <a:sym typeface="Sakkal Majalla"/>
              </a:rPr>
              <a:t> يَسْتَخْدِمُ أَثْناءَهُ </a:t>
            </a:r>
            <a:r>
              <a:rPr lang="ar-MA" kern="0" dirty="0" err="1">
                <a:solidFill>
                  <a:srgbClr val="424D7B"/>
                </a:solidFill>
                <a:sym typeface="Sakkal Majalla"/>
              </a:rPr>
              <a:t>ﭐلْمُمَثِّلُ</a:t>
            </a:r>
            <a:r>
              <a:rPr lang="ar-MA" kern="0" dirty="0">
                <a:solidFill>
                  <a:srgbClr val="424D7B"/>
                </a:solidFill>
                <a:sym typeface="Sakkal Majalla"/>
              </a:rPr>
              <a:t> حَركاتِ جِسْمِهِ وَتَعابيرَ وَجْهِهِ فَقَطْ، دونَ كَلامٍ.</a:t>
            </a:r>
            <a:endParaRPr kern="0" dirty="0">
              <a:solidFill>
                <a:srgbClr val="424D7B"/>
              </a:solidFill>
              <a:sym typeface="Calibri"/>
            </a:endParaRPr>
          </a:p>
        </p:txBody>
      </p:sp>
      <p:sp>
        <p:nvSpPr>
          <p:cNvPr id="21" name="ZoneTexte 20">
            <a:extLst>
              <a:ext uri="{FF2B5EF4-FFF2-40B4-BE49-F238E27FC236}">
                <a16:creationId xmlns:a16="http://schemas.microsoft.com/office/drawing/2014/main" id="{8E972C3B-3DF9-B6BF-FAA4-2869A67ECD78}"/>
              </a:ext>
            </a:extLst>
          </p:cNvPr>
          <p:cNvSpPr txBox="1"/>
          <p:nvPr/>
        </p:nvSpPr>
        <p:spPr>
          <a:xfrm>
            <a:off x="4226743" y="3992892"/>
            <a:ext cx="833932" cy="1200329"/>
          </a:xfrm>
          <a:prstGeom prst="rect">
            <a:avLst/>
          </a:prstGeom>
          <a:noFill/>
        </p:spPr>
        <p:txBody>
          <a:bodyPr wrap="square" rtlCol="0">
            <a:spAutoFit/>
          </a:bodyPr>
          <a:lstStyle/>
          <a:p>
            <a:pPr algn="ctr"/>
            <a:r>
              <a:rPr lang="ar-MA" sz="7200" b="1" kern="0" dirty="0">
                <a:solidFill>
                  <a:srgbClr val="424D7B"/>
                </a:solidFill>
                <a:latin typeface="Microsoft Uighur" panose="02000000000000000000" pitchFamily="2" charset="-78"/>
                <a:ea typeface="Calibri"/>
                <a:cs typeface="Microsoft Uighur" panose="02000000000000000000" pitchFamily="2" charset="-78"/>
              </a:rPr>
              <a:t>؟</a:t>
            </a:r>
            <a:endParaRPr lang="fr-MA" sz="7200" b="1" kern="0" dirty="0">
              <a:solidFill>
                <a:srgbClr val="424D7B"/>
              </a:solidFill>
              <a:latin typeface="Microsoft Uighur" panose="02000000000000000000" pitchFamily="2" charset="-78"/>
              <a:ea typeface="Calibri"/>
              <a:cs typeface="Microsoft Uighur" panose="02000000000000000000" pitchFamily="2" charset="-78"/>
            </a:endParaRPr>
          </a:p>
        </p:txBody>
      </p:sp>
    </p:spTree>
    <p:extLst>
      <p:ext uri="{BB962C8B-B14F-4D97-AF65-F5344CB8AC3E}">
        <p14:creationId xmlns:p14="http://schemas.microsoft.com/office/powerpoint/2010/main" val="4231241440"/>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A9E99-B3DC-9FF1-1924-B6A0E986CDA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59D76A0-2D58-B051-9E59-04B1D464F8FC}"/>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a:t>
            </a:r>
          </a:p>
        </p:txBody>
      </p:sp>
      <p:sp>
        <p:nvSpPr>
          <p:cNvPr id="2" name="Rectangle 1">
            <a:extLst>
              <a:ext uri="{FF2B5EF4-FFF2-40B4-BE49-F238E27FC236}">
                <a16:creationId xmlns:a16="http://schemas.microsoft.com/office/drawing/2014/main" id="{1B87611C-9A57-7DD1-A08B-29148107A58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C53BD3C7-5126-934B-DBB8-A793B348EA3D}"/>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42565BBD-D2C3-9E00-486B-842738BD9EF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5F1AECE4-56D5-989F-0B27-7CC6086A726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42D0CE04-735A-1106-3BCE-272A8A5E407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30541936-D9C4-2A53-E9AD-AFB06C8F1BD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F7FB6F95-AA2E-E7D5-0A24-9D43CF0B164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2E13B556-F209-4684-8233-6CB0C7D6B54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F5A1945D-B489-A983-64D3-F898A335197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4" name="Google Shape;452;p158">
            <a:extLst>
              <a:ext uri="{FF2B5EF4-FFF2-40B4-BE49-F238E27FC236}">
                <a16:creationId xmlns:a16="http://schemas.microsoft.com/office/drawing/2014/main" id="{5478434B-979E-0491-D0A2-FA357470F05C}"/>
              </a:ext>
            </a:extLst>
          </p:cNvPr>
          <p:cNvSpPr txBox="1"/>
          <p:nvPr/>
        </p:nvSpPr>
        <p:spPr>
          <a:xfrm>
            <a:off x="6750801" y="5077327"/>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لُغَةُ ﭐلْإِشارَةِ</a:t>
            </a:r>
          </a:p>
        </p:txBody>
      </p:sp>
      <p:sp>
        <p:nvSpPr>
          <p:cNvPr id="16" name="Google Shape;452;p158">
            <a:extLst>
              <a:ext uri="{FF2B5EF4-FFF2-40B4-BE49-F238E27FC236}">
                <a16:creationId xmlns:a16="http://schemas.microsoft.com/office/drawing/2014/main" id="{C4876257-CF04-44D7-C79A-7A063DB0E337}"/>
              </a:ext>
            </a:extLst>
          </p:cNvPr>
          <p:cNvSpPr txBox="1"/>
          <p:nvPr/>
        </p:nvSpPr>
        <p:spPr>
          <a:xfrm>
            <a:off x="3822293" y="5077327"/>
            <a:ext cx="2840142"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اَلتَّمْثيلُ ﭐلْإيحائِيُّ</a:t>
            </a:r>
          </a:p>
        </p:txBody>
      </p:sp>
      <p:sp>
        <p:nvSpPr>
          <p:cNvPr id="17" name="Google Shape;452;p158">
            <a:extLst>
              <a:ext uri="{FF2B5EF4-FFF2-40B4-BE49-F238E27FC236}">
                <a16:creationId xmlns:a16="http://schemas.microsoft.com/office/drawing/2014/main" id="{5D5DD0B1-69CF-CD00-1222-5A8E856F098B}"/>
              </a:ext>
            </a:extLst>
          </p:cNvPr>
          <p:cNvSpPr txBox="1"/>
          <p:nvPr/>
        </p:nvSpPr>
        <p:spPr>
          <a:xfrm>
            <a:off x="466642" y="5077327"/>
            <a:ext cx="3271426"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اَلْإيقاعاتُ ﭐلْموسيقِيَّةُ</a:t>
            </a:r>
          </a:p>
        </p:txBody>
      </p:sp>
      <p:sp>
        <p:nvSpPr>
          <p:cNvPr id="18" name="Google Shape;452;p158">
            <a:extLst>
              <a:ext uri="{FF2B5EF4-FFF2-40B4-BE49-F238E27FC236}">
                <a16:creationId xmlns:a16="http://schemas.microsoft.com/office/drawing/2014/main" id="{D6E4410B-4812-A930-B725-465E094F5BC3}"/>
              </a:ext>
            </a:extLst>
          </p:cNvPr>
          <p:cNvSpPr txBox="1"/>
          <p:nvPr/>
        </p:nvSpPr>
        <p:spPr>
          <a:xfrm>
            <a:off x="466642" y="1925192"/>
            <a:ext cx="8111874" cy="1599980"/>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نَوْعٌ مِنَ </a:t>
            </a:r>
            <a:r>
              <a:rPr kumimoji="0" lang="ar-MA" sz="4800" b="0"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ﭐلتَّمْثيلِ</a:t>
            </a: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4800" b="0"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ﭐلصّامِتِ</a:t>
            </a: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يَسْتَخْدِمُ أَثْناءَهُ </a:t>
            </a:r>
            <a:r>
              <a:rPr kumimoji="0" lang="ar-MA" sz="4800" b="0"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ﭐلْمُمَثِّلُ</a:t>
            </a: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حَركاتِ جِسْمِهِ وَتَعابيرَ وَجْهِهِ فَقَطْ، دونَ كَلامٍ.</a:t>
            </a:r>
            <a:endParaRPr kumimoji="0"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Calibri"/>
            </a:endParaRPr>
          </a:p>
        </p:txBody>
      </p:sp>
      <p:cxnSp>
        <p:nvCxnSpPr>
          <p:cNvPr id="4" name="Connecteur droit avec flèche 3">
            <a:extLst>
              <a:ext uri="{FF2B5EF4-FFF2-40B4-BE49-F238E27FC236}">
                <a16:creationId xmlns:a16="http://schemas.microsoft.com/office/drawing/2014/main" id="{76248A15-470B-F6D6-680B-01FCD6DF64F7}"/>
              </a:ext>
            </a:extLst>
          </p:cNvPr>
          <p:cNvCxnSpPr>
            <a:cxnSpLocks/>
            <a:endCxn id="16" idx="0"/>
          </p:cNvCxnSpPr>
          <p:nvPr/>
        </p:nvCxnSpPr>
        <p:spPr>
          <a:xfrm>
            <a:off x="4572000" y="3525172"/>
            <a:ext cx="670364" cy="1552155"/>
          </a:xfrm>
          <a:prstGeom prst="straightConnector1">
            <a:avLst/>
          </a:prstGeom>
          <a:ln w="28575">
            <a:solidFill>
              <a:srgbClr val="424D7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9668461"/>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7F1A3-A417-94FF-E2AB-A5E33314919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E2447D5-CA65-C804-A096-0D7D982EFDBF}"/>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ستختارون البطاقة الصحيحة للتعريف</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التعريف الثاني ما البطاقة المناسبة له؟</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43968220-AD23-C9E2-E865-B2C7770DF35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05B466F3-C17C-9FF1-2171-3FDD330B2B09}"/>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91931FEE-098F-F693-6BA5-E442AF8B6AC2}"/>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4AE94B2C-02FC-DE35-75E9-90F70A6B07E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82E52E2F-B479-9554-0510-C3075DAF5DA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69744455-9381-9CD1-EF43-175472B6BEF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2CB68AFA-B25D-2D15-DEAE-3324188F577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B7722C25-502E-8C5C-A200-F93CCE3E39F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E43DA45F-9970-EB9A-17D9-FA5CF8BB03A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4" name="Google Shape;452;p158">
            <a:extLst>
              <a:ext uri="{FF2B5EF4-FFF2-40B4-BE49-F238E27FC236}">
                <a16:creationId xmlns:a16="http://schemas.microsoft.com/office/drawing/2014/main" id="{0CE82C23-2989-31DD-67CF-D53E7E3C5AEE}"/>
              </a:ext>
            </a:extLst>
          </p:cNvPr>
          <p:cNvSpPr txBox="1"/>
          <p:nvPr/>
        </p:nvSpPr>
        <p:spPr>
          <a:xfrm>
            <a:off x="6750801" y="5077327"/>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لُغَةُ ﭐلْإِشارَةِ</a:t>
            </a:r>
          </a:p>
        </p:txBody>
      </p:sp>
      <p:sp>
        <p:nvSpPr>
          <p:cNvPr id="16" name="Google Shape;452;p158">
            <a:extLst>
              <a:ext uri="{FF2B5EF4-FFF2-40B4-BE49-F238E27FC236}">
                <a16:creationId xmlns:a16="http://schemas.microsoft.com/office/drawing/2014/main" id="{ED547985-0308-ECFC-2F25-ACD78357AC64}"/>
              </a:ext>
            </a:extLst>
          </p:cNvPr>
          <p:cNvSpPr txBox="1"/>
          <p:nvPr/>
        </p:nvSpPr>
        <p:spPr>
          <a:xfrm>
            <a:off x="3822293" y="5077327"/>
            <a:ext cx="2840142"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اَلتَّمْثيلُ ﭐلْإيحائِيُّ</a:t>
            </a:r>
          </a:p>
        </p:txBody>
      </p:sp>
      <p:sp>
        <p:nvSpPr>
          <p:cNvPr id="17" name="Google Shape;452;p158">
            <a:extLst>
              <a:ext uri="{FF2B5EF4-FFF2-40B4-BE49-F238E27FC236}">
                <a16:creationId xmlns:a16="http://schemas.microsoft.com/office/drawing/2014/main" id="{25C862BB-DD07-68EA-E685-2A0D396CE1F5}"/>
              </a:ext>
            </a:extLst>
          </p:cNvPr>
          <p:cNvSpPr txBox="1"/>
          <p:nvPr/>
        </p:nvSpPr>
        <p:spPr>
          <a:xfrm>
            <a:off x="466642" y="5077327"/>
            <a:ext cx="3271426"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اَلْإيقاعاتُ ﭐلْموسيقِيَّةُ</a:t>
            </a:r>
          </a:p>
        </p:txBody>
      </p:sp>
      <p:sp>
        <p:nvSpPr>
          <p:cNvPr id="18" name="Google Shape;452;p158">
            <a:extLst>
              <a:ext uri="{FF2B5EF4-FFF2-40B4-BE49-F238E27FC236}">
                <a16:creationId xmlns:a16="http://schemas.microsoft.com/office/drawing/2014/main" id="{F832676C-8FF1-6333-CB8B-C65C906AE365}"/>
              </a:ext>
            </a:extLst>
          </p:cNvPr>
          <p:cNvSpPr txBox="1"/>
          <p:nvPr/>
        </p:nvSpPr>
        <p:spPr>
          <a:xfrm>
            <a:off x="515209" y="2483634"/>
            <a:ext cx="8111874" cy="847029"/>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اَلنَّمَطُ </a:t>
            </a:r>
            <a:r>
              <a:rPr kumimoji="0" lang="ar-MA" sz="4800" b="0"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ﭐلْمُنْتَظِمُ</a:t>
            </a: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لِلْأَصْواتِ </a:t>
            </a:r>
            <a:r>
              <a:rPr kumimoji="0" lang="ar-MA" sz="4800" b="0"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وَﭐلنَّغَماتِ</a:t>
            </a: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a:t>
            </a:r>
          </a:p>
        </p:txBody>
      </p:sp>
      <p:sp>
        <p:nvSpPr>
          <p:cNvPr id="21" name="ZoneTexte 20">
            <a:extLst>
              <a:ext uri="{FF2B5EF4-FFF2-40B4-BE49-F238E27FC236}">
                <a16:creationId xmlns:a16="http://schemas.microsoft.com/office/drawing/2014/main" id="{33FFD285-F1C8-6487-2DA6-1070C6C9972D}"/>
              </a:ext>
            </a:extLst>
          </p:cNvPr>
          <p:cNvSpPr txBox="1"/>
          <p:nvPr/>
        </p:nvSpPr>
        <p:spPr>
          <a:xfrm>
            <a:off x="4154180" y="4065081"/>
            <a:ext cx="833932"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7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rPr>
              <a:t>؟</a:t>
            </a:r>
            <a:endParaRPr kumimoji="0" lang="fr-MA" sz="7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endParaRPr>
          </a:p>
        </p:txBody>
      </p:sp>
    </p:spTree>
    <p:extLst>
      <p:ext uri="{BB962C8B-B14F-4D97-AF65-F5344CB8AC3E}">
        <p14:creationId xmlns:p14="http://schemas.microsoft.com/office/powerpoint/2010/main" val="958226131"/>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22E7E-A3C3-845E-A850-25FFE3CC71D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A2FB47F-1783-63DD-E592-2B6D9FF413B6}"/>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يقرا؟</a:t>
            </a:r>
          </a:p>
        </p:txBody>
      </p:sp>
      <p:sp>
        <p:nvSpPr>
          <p:cNvPr id="2" name="Rectangle 1">
            <a:extLst>
              <a:ext uri="{FF2B5EF4-FFF2-40B4-BE49-F238E27FC236}">
                <a16:creationId xmlns:a16="http://schemas.microsoft.com/office/drawing/2014/main" id="{A416A7DF-5C82-4328-723E-436CEB47AFC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B3F9A6A3-6AAC-43F3-C5C3-BC03D6344E25}"/>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9BFD2C6F-B6E3-8344-BFA8-EC3E7044DC8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198C2D63-B1DB-D52B-41BF-EE6F2BE904E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6D104BF8-AA07-7835-47A1-41CC4DF1CC3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66B78B9A-B388-A1EC-2881-0F1534E9DCD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1ADEB429-1C13-191E-62AF-5F971694326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E3C29C69-79A6-0F49-DCDB-453831D6DC6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82D0E269-59B3-7993-B37F-17654D59687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4" name="Google Shape;452;p158">
            <a:extLst>
              <a:ext uri="{FF2B5EF4-FFF2-40B4-BE49-F238E27FC236}">
                <a16:creationId xmlns:a16="http://schemas.microsoft.com/office/drawing/2014/main" id="{4B76E2FF-684D-9613-5729-6627A247815F}"/>
              </a:ext>
            </a:extLst>
          </p:cNvPr>
          <p:cNvSpPr txBox="1"/>
          <p:nvPr/>
        </p:nvSpPr>
        <p:spPr>
          <a:xfrm>
            <a:off x="6750801" y="5077327"/>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لُغَةُ ﭐلْإِشارَةِ</a:t>
            </a:r>
          </a:p>
        </p:txBody>
      </p:sp>
      <p:sp>
        <p:nvSpPr>
          <p:cNvPr id="16" name="Google Shape;452;p158">
            <a:extLst>
              <a:ext uri="{FF2B5EF4-FFF2-40B4-BE49-F238E27FC236}">
                <a16:creationId xmlns:a16="http://schemas.microsoft.com/office/drawing/2014/main" id="{69D06BFB-BC4D-6C93-E8AF-FF37A063DB85}"/>
              </a:ext>
            </a:extLst>
          </p:cNvPr>
          <p:cNvSpPr txBox="1"/>
          <p:nvPr/>
        </p:nvSpPr>
        <p:spPr>
          <a:xfrm>
            <a:off x="3822293" y="5077327"/>
            <a:ext cx="2840142"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اَلتَّمْثيلُ ﭐلْإيحائِيُّ</a:t>
            </a:r>
          </a:p>
        </p:txBody>
      </p:sp>
      <p:sp>
        <p:nvSpPr>
          <p:cNvPr id="17" name="Google Shape;452;p158">
            <a:extLst>
              <a:ext uri="{FF2B5EF4-FFF2-40B4-BE49-F238E27FC236}">
                <a16:creationId xmlns:a16="http://schemas.microsoft.com/office/drawing/2014/main" id="{47442CFC-F511-A45F-1DC0-692B99A3ECDD}"/>
              </a:ext>
            </a:extLst>
          </p:cNvPr>
          <p:cNvSpPr txBox="1"/>
          <p:nvPr/>
        </p:nvSpPr>
        <p:spPr>
          <a:xfrm>
            <a:off x="466642" y="5077327"/>
            <a:ext cx="3271426"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اَلْإيقاعاتُ ﭐلْموسيقِيَّةُ</a:t>
            </a:r>
          </a:p>
        </p:txBody>
      </p:sp>
      <p:sp>
        <p:nvSpPr>
          <p:cNvPr id="18" name="Google Shape;452;p158">
            <a:extLst>
              <a:ext uri="{FF2B5EF4-FFF2-40B4-BE49-F238E27FC236}">
                <a16:creationId xmlns:a16="http://schemas.microsoft.com/office/drawing/2014/main" id="{931AB227-B5F6-322E-81A1-DCEB52F46E56}"/>
              </a:ext>
            </a:extLst>
          </p:cNvPr>
          <p:cNvSpPr txBox="1"/>
          <p:nvPr/>
        </p:nvSpPr>
        <p:spPr>
          <a:xfrm>
            <a:off x="515209" y="2483634"/>
            <a:ext cx="8111874" cy="847029"/>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اَلنَّمَطُ </a:t>
            </a:r>
            <a:r>
              <a:rPr kumimoji="0" lang="ar-MA" sz="4800" b="0"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ﭐلْمُنْتَظِمُ</a:t>
            </a: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لِلْأَصْواتِ </a:t>
            </a:r>
            <a:r>
              <a:rPr kumimoji="0" lang="ar-MA" sz="4800" b="0"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وَﭐلنَّغَماتِ</a:t>
            </a: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a:t>
            </a:r>
          </a:p>
        </p:txBody>
      </p:sp>
      <p:cxnSp>
        <p:nvCxnSpPr>
          <p:cNvPr id="4" name="Connecteur droit avec flèche 3">
            <a:extLst>
              <a:ext uri="{FF2B5EF4-FFF2-40B4-BE49-F238E27FC236}">
                <a16:creationId xmlns:a16="http://schemas.microsoft.com/office/drawing/2014/main" id="{971DCB80-F781-CCA2-2B5D-069A50D18DB2}"/>
              </a:ext>
            </a:extLst>
          </p:cNvPr>
          <p:cNvCxnSpPr>
            <a:cxnSpLocks/>
            <a:stCxn id="18" idx="2"/>
            <a:endCxn id="17" idx="0"/>
          </p:cNvCxnSpPr>
          <p:nvPr/>
        </p:nvCxnSpPr>
        <p:spPr>
          <a:xfrm flipH="1">
            <a:off x="2102355" y="3330663"/>
            <a:ext cx="2468791" cy="1746664"/>
          </a:xfrm>
          <a:prstGeom prst="straightConnector1">
            <a:avLst/>
          </a:prstGeom>
          <a:ln w="28575">
            <a:solidFill>
              <a:srgbClr val="424D7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1267563"/>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A7B9A-8EC1-C68D-99E7-2B8F0139A5C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C629E7D-1672-E894-7F66-248242776FD0}"/>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ستختارون البطاقة الصحيحة للتعريف</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التعريف الثالث ما البطاقة المناسبة له؟</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53F56379-B8C5-C856-8375-AA806A9F3EC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F86E0DEF-2097-1141-1018-0B8A859FF888}"/>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DFD75E9D-FC21-6ABC-6F55-9FE99517C90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BC565F99-AD1C-8F5B-C20B-BAC56B04AF0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F62A5C01-995E-EDD6-6A15-02AE343F915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B9683A65-99CF-CE6B-C69F-A1DD739FFE05}"/>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1628BABF-9177-C80E-743E-A1BB9515B14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D75FB85E-F7AD-FD20-C4B7-16886F2560A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475CF354-77C8-42F5-6605-B52881944FE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4" name="Google Shape;452;p158">
            <a:extLst>
              <a:ext uri="{FF2B5EF4-FFF2-40B4-BE49-F238E27FC236}">
                <a16:creationId xmlns:a16="http://schemas.microsoft.com/office/drawing/2014/main" id="{22658DE3-BE24-4E1D-BAA1-87BCDF6E8418}"/>
              </a:ext>
            </a:extLst>
          </p:cNvPr>
          <p:cNvSpPr txBox="1"/>
          <p:nvPr/>
        </p:nvSpPr>
        <p:spPr>
          <a:xfrm>
            <a:off x="6750801" y="5077327"/>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لُغَةُ ﭐلْإِشارَةِ</a:t>
            </a:r>
          </a:p>
        </p:txBody>
      </p:sp>
      <p:sp>
        <p:nvSpPr>
          <p:cNvPr id="16" name="Google Shape;452;p158">
            <a:extLst>
              <a:ext uri="{FF2B5EF4-FFF2-40B4-BE49-F238E27FC236}">
                <a16:creationId xmlns:a16="http://schemas.microsoft.com/office/drawing/2014/main" id="{CC813865-4A18-6CA9-630C-08A5D401AE4E}"/>
              </a:ext>
            </a:extLst>
          </p:cNvPr>
          <p:cNvSpPr txBox="1"/>
          <p:nvPr/>
        </p:nvSpPr>
        <p:spPr>
          <a:xfrm>
            <a:off x="3822293" y="5077327"/>
            <a:ext cx="2840142"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اَلتَّمْثيلُ ﭐلْإيحائِيُّ</a:t>
            </a:r>
          </a:p>
        </p:txBody>
      </p:sp>
      <p:sp>
        <p:nvSpPr>
          <p:cNvPr id="17" name="Google Shape;452;p158">
            <a:extLst>
              <a:ext uri="{FF2B5EF4-FFF2-40B4-BE49-F238E27FC236}">
                <a16:creationId xmlns:a16="http://schemas.microsoft.com/office/drawing/2014/main" id="{C131B1AD-4C0A-7198-AE19-8FDB253BB73B}"/>
              </a:ext>
            </a:extLst>
          </p:cNvPr>
          <p:cNvSpPr txBox="1"/>
          <p:nvPr/>
        </p:nvSpPr>
        <p:spPr>
          <a:xfrm>
            <a:off x="466642" y="5077327"/>
            <a:ext cx="3271426"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اَلْإيقاعاتُ ﭐلْموسيقِيَّةُ</a:t>
            </a:r>
          </a:p>
        </p:txBody>
      </p:sp>
      <p:sp>
        <p:nvSpPr>
          <p:cNvPr id="18" name="Google Shape;452;p158">
            <a:extLst>
              <a:ext uri="{FF2B5EF4-FFF2-40B4-BE49-F238E27FC236}">
                <a16:creationId xmlns:a16="http://schemas.microsoft.com/office/drawing/2014/main" id="{007C3DB5-4AAA-FEB4-52CE-6EDDAAE87C27}"/>
              </a:ext>
            </a:extLst>
          </p:cNvPr>
          <p:cNvSpPr txBox="1"/>
          <p:nvPr/>
        </p:nvSpPr>
        <p:spPr>
          <a:xfrm>
            <a:off x="515209" y="2308154"/>
            <a:ext cx="8111874" cy="1599980"/>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طَريقَةٌ لِلتَّواصُلِ يَسْتَخْدِمُها </a:t>
            </a:r>
            <a:r>
              <a:rPr kumimoji="0" lang="ar-MA" sz="4800" b="0"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ﭐلْأَشْخاصُ</a:t>
            </a: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ﭐلَّذينَ لا يَسْتَطيعونَ </a:t>
            </a:r>
            <a:r>
              <a:rPr kumimoji="0" lang="ar-MA" sz="4800" b="0"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ﭐلسَّمْعَ</a:t>
            </a: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أَوِ </a:t>
            </a:r>
            <a:r>
              <a:rPr kumimoji="0" lang="ar-MA" sz="4800" b="0"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ﭐلنُّطْقَ</a:t>
            </a: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a:t>
            </a:r>
          </a:p>
        </p:txBody>
      </p:sp>
      <p:sp>
        <p:nvSpPr>
          <p:cNvPr id="21" name="ZoneTexte 20">
            <a:extLst>
              <a:ext uri="{FF2B5EF4-FFF2-40B4-BE49-F238E27FC236}">
                <a16:creationId xmlns:a16="http://schemas.microsoft.com/office/drawing/2014/main" id="{68167EB3-D3FB-B2A4-48BC-B6CEDC1CCA40}"/>
              </a:ext>
            </a:extLst>
          </p:cNvPr>
          <p:cNvSpPr txBox="1"/>
          <p:nvPr/>
        </p:nvSpPr>
        <p:spPr>
          <a:xfrm>
            <a:off x="4154180" y="4065081"/>
            <a:ext cx="833932"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7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rPr>
              <a:t>؟</a:t>
            </a:r>
            <a:endParaRPr kumimoji="0" lang="fr-MA" sz="7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endParaRPr>
          </a:p>
        </p:txBody>
      </p:sp>
    </p:spTree>
    <p:extLst>
      <p:ext uri="{BB962C8B-B14F-4D97-AF65-F5344CB8AC3E}">
        <p14:creationId xmlns:p14="http://schemas.microsoft.com/office/powerpoint/2010/main" val="3556262665"/>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B893A-6677-926A-3B00-53CAEC25266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F17D5A6-B5BE-B866-429B-CB38774DCEF8}"/>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a:t>
            </a:r>
          </a:p>
        </p:txBody>
      </p:sp>
      <p:sp>
        <p:nvSpPr>
          <p:cNvPr id="2" name="Rectangle 1">
            <a:extLst>
              <a:ext uri="{FF2B5EF4-FFF2-40B4-BE49-F238E27FC236}">
                <a16:creationId xmlns:a16="http://schemas.microsoft.com/office/drawing/2014/main" id="{C72940D6-8F52-D6E4-F4A9-D55407E0824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89D14959-798A-B740-6315-598E111083A7}"/>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F74E2042-3BE0-EF43-A4A4-ED3E3A48F57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A5004BC6-ED89-7BA4-19B7-D4E4EA1706E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40CD1175-BB07-49E3-9FB3-530E6884D7A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37855972-E3D5-AAB2-3A8E-399994FD8FC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3AFDAEB7-4A09-57AE-0C4A-C956FB946BB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629E4F4F-0039-729B-C19E-21CCAB7BA78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310C8053-0D23-AAB5-2A0E-6CE566DA841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14" name="Google Shape;452;p158">
            <a:extLst>
              <a:ext uri="{FF2B5EF4-FFF2-40B4-BE49-F238E27FC236}">
                <a16:creationId xmlns:a16="http://schemas.microsoft.com/office/drawing/2014/main" id="{DA2A7066-8299-25BA-1098-B3E346168E47}"/>
              </a:ext>
            </a:extLst>
          </p:cNvPr>
          <p:cNvSpPr txBox="1"/>
          <p:nvPr/>
        </p:nvSpPr>
        <p:spPr>
          <a:xfrm>
            <a:off x="6750801" y="5077327"/>
            <a:ext cx="2047958"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لُغَةُ ﭐلْإِشارَةِ</a:t>
            </a:r>
          </a:p>
        </p:txBody>
      </p:sp>
      <p:sp>
        <p:nvSpPr>
          <p:cNvPr id="16" name="Google Shape;452;p158">
            <a:extLst>
              <a:ext uri="{FF2B5EF4-FFF2-40B4-BE49-F238E27FC236}">
                <a16:creationId xmlns:a16="http://schemas.microsoft.com/office/drawing/2014/main" id="{B4CA2DEE-878D-3378-59E6-1792BC5DDA80}"/>
              </a:ext>
            </a:extLst>
          </p:cNvPr>
          <p:cNvSpPr txBox="1"/>
          <p:nvPr/>
        </p:nvSpPr>
        <p:spPr>
          <a:xfrm>
            <a:off x="3822293" y="5077327"/>
            <a:ext cx="2840142"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اَلتَّمْثيلُ ﭐلْإيحائِيُّ</a:t>
            </a:r>
          </a:p>
        </p:txBody>
      </p:sp>
      <p:sp>
        <p:nvSpPr>
          <p:cNvPr id="17" name="Google Shape;452;p158">
            <a:extLst>
              <a:ext uri="{FF2B5EF4-FFF2-40B4-BE49-F238E27FC236}">
                <a16:creationId xmlns:a16="http://schemas.microsoft.com/office/drawing/2014/main" id="{8FD10D56-268E-B931-E798-728AAE67A9B7}"/>
              </a:ext>
            </a:extLst>
          </p:cNvPr>
          <p:cNvSpPr txBox="1"/>
          <p:nvPr/>
        </p:nvSpPr>
        <p:spPr>
          <a:xfrm>
            <a:off x="466642" y="5077327"/>
            <a:ext cx="3271426" cy="919356"/>
          </a:xfrm>
          <a:prstGeom prst="roundRect">
            <a:avLst/>
          </a:prstGeom>
          <a:solidFill>
            <a:srgbClr val="D6E9EA"/>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اَلْإيقاعاتُ ﭐلْموسيقِيَّةُ</a:t>
            </a:r>
          </a:p>
        </p:txBody>
      </p:sp>
      <p:sp>
        <p:nvSpPr>
          <p:cNvPr id="18" name="Google Shape;452;p158">
            <a:extLst>
              <a:ext uri="{FF2B5EF4-FFF2-40B4-BE49-F238E27FC236}">
                <a16:creationId xmlns:a16="http://schemas.microsoft.com/office/drawing/2014/main" id="{DB44918E-F02C-4C68-0B32-371B766E68B8}"/>
              </a:ext>
            </a:extLst>
          </p:cNvPr>
          <p:cNvSpPr txBox="1"/>
          <p:nvPr/>
        </p:nvSpPr>
        <p:spPr>
          <a:xfrm>
            <a:off x="515209" y="2308154"/>
            <a:ext cx="8111874" cy="1599980"/>
          </a:xfrm>
          <a:prstGeom prst="roundRect">
            <a:avLst>
              <a:gd name="adj" fmla="val 3476"/>
            </a:avLst>
          </a:prstGeom>
          <a:solidFill>
            <a:srgbClr val="D6E9EA"/>
          </a:solidFill>
          <a:ln w="1270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طَريقَةٌ لِلتَّواصُلِ يَسْتَخْدِمُها </a:t>
            </a:r>
            <a:r>
              <a:rPr kumimoji="0" lang="ar-MA" sz="4800" b="0"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ﭐلْأَشْخاصُ</a:t>
            </a: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ﭐلَّذينَ لا يَسْتَطيعونَ </a:t>
            </a:r>
            <a:r>
              <a:rPr kumimoji="0" lang="ar-MA" sz="4800" b="0"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ﭐلسَّمْعَ</a:t>
            </a: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أَوِ </a:t>
            </a:r>
            <a:r>
              <a:rPr kumimoji="0" lang="ar-MA" sz="4800" b="0"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ﭐلنُّطْقَ</a:t>
            </a:r>
            <a:r>
              <a:rPr kumimoji="0" lang="ar-MA" sz="4800" b="0"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a:t>
            </a:r>
          </a:p>
        </p:txBody>
      </p:sp>
      <p:cxnSp>
        <p:nvCxnSpPr>
          <p:cNvPr id="4" name="Connecteur droit avec flèche 3">
            <a:extLst>
              <a:ext uri="{FF2B5EF4-FFF2-40B4-BE49-F238E27FC236}">
                <a16:creationId xmlns:a16="http://schemas.microsoft.com/office/drawing/2014/main" id="{B2A8063C-1157-E76D-3CBB-D755062F551C}"/>
              </a:ext>
            </a:extLst>
          </p:cNvPr>
          <p:cNvCxnSpPr>
            <a:cxnSpLocks/>
            <a:endCxn id="14" idx="0"/>
          </p:cNvCxnSpPr>
          <p:nvPr/>
        </p:nvCxnSpPr>
        <p:spPr>
          <a:xfrm>
            <a:off x="4493135" y="3908134"/>
            <a:ext cx="3281645" cy="1169193"/>
          </a:xfrm>
          <a:prstGeom prst="straightConnector1">
            <a:avLst/>
          </a:prstGeom>
          <a:ln w="28575">
            <a:solidFill>
              <a:srgbClr val="424D7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5318399"/>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193D0-CD03-56E8-5AC3-2ACE164CE42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7EEBF60-96FD-28D7-B05B-45C2B8F41DF3}"/>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لاحظوا العنوان  والصور. في نظركم كيف يمكن للإنسان أن يعبر عن مشاعره؟ </a:t>
            </a:r>
          </a:p>
        </p:txBody>
      </p:sp>
      <p:sp>
        <p:nvSpPr>
          <p:cNvPr id="2" name="Rectangle 1">
            <a:extLst>
              <a:ext uri="{FF2B5EF4-FFF2-40B4-BE49-F238E27FC236}">
                <a16:creationId xmlns:a16="http://schemas.microsoft.com/office/drawing/2014/main" id="{D5F540E8-6FBB-74BF-6A97-D6E651BB66E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3AE3164-9AA7-1565-B154-59C5C75D2A95}"/>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CE89FC48-CDF1-4F5C-A168-492A716E24E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FC2D653D-DAC4-A76B-2E74-A4D02E9935A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B294CD05-705A-79D0-C25F-606DA3FD6F4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A7F09EEB-C285-7976-2ACE-91E549456D3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B03934EE-4ACC-7363-C9B3-0B7A082F7E72}"/>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1FDE1050-CD8F-D46E-2111-8742B4F1A31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F856CA48-EAC6-AB05-DCBA-1A584EA1B92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1" name="Espace réservé du texte 2">
            <a:extLst>
              <a:ext uri="{FF2B5EF4-FFF2-40B4-BE49-F238E27FC236}">
                <a16:creationId xmlns:a16="http://schemas.microsoft.com/office/drawing/2014/main" id="{8C1DF012-EF49-096C-6D6E-4CB52C57C6D6}"/>
              </a:ext>
            </a:extLst>
          </p:cNvPr>
          <p:cNvSpPr txBox="1">
            <a:spLocks/>
          </p:cNvSpPr>
          <p:nvPr/>
        </p:nvSpPr>
        <p:spPr>
          <a:xfrm>
            <a:off x="1283307" y="1709193"/>
            <a:ext cx="6577385"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6000" b="1" dirty="0">
                <a:solidFill>
                  <a:srgbClr val="424D7B"/>
                </a:solidFill>
                <a:latin typeface="Microsoft Uighur" panose="02000000000000000000" pitchFamily="2" charset="-78"/>
                <a:cs typeface="Microsoft Uighur" panose="02000000000000000000" pitchFamily="2" charset="-78"/>
              </a:rPr>
              <a:t>حينَما يَتَكَلَّمُ </a:t>
            </a:r>
            <a:r>
              <a:rPr lang="ar-MA" sz="6000" b="1" dirty="0" err="1">
                <a:solidFill>
                  <a:srgbClr val="424D7B"/>
                </a:solidFill>
                <a:latin typeface="Microsoft Uighur" panose="02000000000000000000" pitchFamily="2" charset="-78"/>
                <a:cs typeface="Microsoft Uighur" panose="02000000000000000000" pitchFamily="2" charset="-78"/>
              </a:rPr>
              <a:t>ﭐلصَّمْتُ</a:t>
            </a:r>
            <a:r>
              <a:rPr lang="ar-MA" sz="6000" b="1" dirty="0">
                <a:solidFill>
                  <a:srgbClr val="424D7B"/>
                </a:solidFill>
                <a:latin typeface="Microsoft Uighur" panose="02000000000000000000" pitchFamily="2" charset="-78"/>
                <a:cs typeface="Microsoft Uighur" panose="02000000000000000000" pitchFamily="2" charset="-78"/>
              </a:rPr>
              <a:t>.</a:t>
            </a:r>
          </a:p>
        </p:txBody>
      </p:sp>
      <p:pic>
        <p:nvPicPr>
          <p:cNvPr id="5" name="Image 4">
            <a:extLst>
              <a:ext uri="{FF2B5EF4-FFF2-40B4-BE49-F238E27FC236}">
                <a16:creationId xmlns:a16="http://schemas.microsoft.com/office/drawing/2014/main" id="{645E1FB7-DEF3-A536-378F-3CC52A297ECB}"/>
              </a:ext>
            </a:extLst>
          </p:cNvPr>
          <p:cNvPicPr>
            <a:picLocks noChangeAspect="1"/>
          </p:cNvPicPr>
          <p:nvPr/>
        </p:nvPicPr>
        <p:blipFill>
          <a:blip r:embed="rId7"/>
          <a:stretch>
            <a:fillRect/>
          </a:stretch>
        </p:blipFill>
        <p:spPr>
          <a:xfrm>
            <a:off x="1816483" y="2549027"/>
            <a:ext cx="5511032" cy="4040446"/>
          </a:xfrm>
          <a:prstGeom prst="rect">
            <a:avLst/>
          </a:prstGeom>
        </p:spPr>
      </p:pic>
    </p:spTree>
    <p:extLst>
      <p:ext uri="{BB962C8B-B14F-4D97-AF65-F5344CB8AC3E}">
        <p14:creationId xmlns:p14="http://schemas.microsoft.com/office/powerpoint/2010/main" val="3359228593"/>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14637-46D1-49B8-90A6-C51D87EEABA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F8637FA-302F-4DE2-6970-220201DB2E63}"/>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سأسجل توقعاتكم على السبورة لكي نتحقق منها بعد الاستماع للنص. (3 توقعات)</a:t>
            </a:r>
          </a:p>
        </p:txBody>
      </p:sp>
      <p:sp>
        <p:nvSpPr>
          <p:cNvPr id="2" name="Rectangle 1">
            <a:extLst>
              <a:ext uri="{FF2B5EF4-FFF2-40B4-BE49-F238E27FC236}">
                <a16:creationId xmlns:a16="http://schemas.microsoft.com/office/drawing/2014/main" id="{8B3388EE-BBAB-94C9-7AE3-4C1F846291A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7C0DD084-E77B-FE9D-6F4C-4F84C803DC55}"/>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C1F84935-5771-9A33-163A-8D18F17DBAE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E942FDB6-4305-A7D9-DB11-B5592A9EEB9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71090C4B-0494-D697-4483-DA8453AC327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17272E25-6533-A97F-41FF-481813BC23F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1500A019-E4C9-8771-DFB7-8547A4D2DFB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E078B9A2-74DF-3030-0D39-FB5F9353EF5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F5A87EE2-F847-D0CC-B630-3D69B3C33E6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Espace réservé du texte 2">
            <a:extLst>
              <a:ext uri="{FF2B5EF4-FFF2-40B4-BE49-F238E27FC236}">
                <a16:creationId xmlns:a16="http://schemas.microsoft.com/office/drawing/2014/main" id="{8CA3FAFF-6DC8-841C-0F1B-F29DE22E66A9}"/>
              </a:ext>
            </a:extLst>
          </p:cNvPr>
          <p:cNvSpPr txBox="1">
            <a:spLocks/>
          </p:cNvSpPr>
          <p:nvPr/>
        </p:nvSpPr>
        <p:spPr>
          <a:xfrm>
            <a:off x="1283307" y="1709193"/>
            <a:ext cx="6577385"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6000" b="1" dirty="0">
                <a:solidFill>
                  <a:srgbClr val="424D7B"/>
                </a:solidFill>
                <a:latin typeface="Microsoft Uighur" panose="02000000000000000000" pitchFamily="2" charset="-78"/>
                <a:cs typeface="Microsoft Uighur" panose="02000000000000000000" pitchFamily="2" charset="-78"/>
              </a:rPr>
              <a:t>حينَما يَتَكَلَّمُ </a:t>
            </a:r>
            <a:r>
              <a:rPr lang="ar-MA" sz="6000" b="1" dirty="0" err="1">
                <a:solidFill>
                  <a:srgbClr val="424D7B"/>
                </a:solidFill>
                <a:latin typeface="Microsoft Uighur" panose="02000000000000000000" pitchFamily="2" charset="-78"/>
                <a:cs typeface="Microsoft Uighur" panose="02000000000000000000" pitchFamily="2" charset="-78"/>
              </a:rPr>
              <a:t>ﭐلصَّمْتُ</a:t>
            </a:r>
            <a:r>
              <a:rPr lang="ar-MA" sz="6000" b="1" dirty="0">
                <a:solidFill>
                  <a:srgbClr val="424D7B"/>
                </a:solidFill>
                <a:latin typeface="Microsoft Uighur" panose="02000000000000000000" pitchFamily="2" charset="-78"/>
                <a:cs typeface="Microsoft Uighur" panose="02000000000000000000" pitchFamily="2" charset="-78"/>
              </a:rPr>
              <a:t>.</a:t>
            </a:r>
          </a:p>
        </p:txBody>
      </p:sp>
      <p:pic>
        <p:nvPicPr>
          <p:cNvPr id="4" name="Image 3">
            <a:extLst>
              <a:ext uri="{FF2B5EF4-FFF2-40B4-BE49-F238E27FC236}">
                <a16:creationId xmlns:a16="http://schemas.microsoft.com/office/drawing/2014/main" id="{419EA819-9139-A8B0-88A4-A17A64B7CA6B}"/>
              </a:ext>
            </a:extLst>
          </p:cNvPr>
          <p:cNvPicPr>
            <a:picLocks noChangeAspect="1"/>
          </p:cNvPicPr>
          <p:nvPr/>
        </p:nvPicPr>
        <p:blipFill>
          <a:blip r:embed="rId7"/>
          <a:stretch>
            <a:fillRect/>
          </a:stretch>
        </p:blipFill>
        <p:spPr>
          <a:xfrm>
            <a:off x="1816483" y="2549027"/>
            <a:ext cx="5511032" cy="4040446"/>
          </a:xfrm>
          <a:prstGeom prst="rect">
            <a:avLst/>
          </a:prstGeom>
        </p:spPr>
      </p:pic>
    </p:spTree>
    <p:extLst>
      <p:ext uri="{BB962C8B-B14F-4D97-AF65-F5344CB8AC3E}">
        <p14:creationId xmlns:p14="http://schemas.microsoft.com/office/powerpoint/2010/main" val="2579384249"/>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DF57E-9649-1033-73E5-D573E8B7167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605728F-E04B-F7E9-185C-07DAA0F799E3}"/>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استمعوا جيدا لتتحققوا من توقعاتكم. </a:t>
            </a:r>
          </a:p>
        </p:txBody>
      </p:sp>
      <p:sp>
        <p:nvSpPr>
          <p:cNvPr id="2" name="Rectangle 1">
            <a:extLst>
              <a:ext uri="{FF2B5EF4-FFF2-40B4-BE49-F238E27FC236}">
                <a16:creationId xmlns:a16="http://schemas.microsoft.com/office/drawing/2014/main" id="{72A0FD1A-24E4-957B-5C44-37CD6B5ABD7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D71CE990-4421-3732-082F-CFEE3FDCC9A0}"/>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CC977B51-529C-D6D7-B353-FC2EFFEE450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9BAD8475-F983-047C-C3EF-DD489021205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AC44A490-5A87-B512-DD86-CE475AE416E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40B8FF7D-610A-F4C5-F7DF-D7DEE7CC83D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50E15008-8CBB-2D74-B526-7CB74B24B6B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8B501ACD-0CFC-9E1D-8DD5-B28EC758A90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DB91B80C-BFEF-AD6B-A0E2-F3A5C97E8A0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Espace réservé du texte 2">
            <a:extLst>
              <a:ext uri="{FF2B5EF4-FFF2-40B4-BE49-F238E27FC236}">
                <a16:creationId xmlns:a16="http://schemas.microsoft.com/office/drawing/2014/main" id="{E9A38F65-FD1F-482E-08E3-34372D51544D}"/>
              </a:ext>
            </a:extLst>
          </p:cNvPr>
          <p:cNvSpPr txBox="1">
            <a:spLocks/>
          </p:cNvSpPr>
          <p:nvPr/>
        </p:nvSpPr>
        <p:spPr>
          <a:xfrm>
            <a:off x="1283307" y="1709193"/>
            <a:ext cx="6577385"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6000" b="1" dirty="0">
                <a:solidFill>
                  <a:srgbClr val="424D7B"/>
                </a:solidFill>
                <a:latin typeface="Microsoft Uighur" panose="02000000000000000000" pitchFamily="2" charset="-78"/>
                <a:cs typeface="Microsoft Uighur" panose="02000000000000000000" pitchFamily="2" charset="-78"/>
              </a:rPr>
              <a:t>حينَما يَتَكَلَّمُ </a:t>
            </a:r>
            <a:r>
              <a:rPr lang="ar-MA" sz="6000" b="1" dirty="0" err="1">
                <a:solidFill>
                  <a:srgbClr val="424D7B"/>
                </a:solidFill>
                <a:latin typeface="Microsoft Uighur" panose="02000000000000000000" pitchFamily="2" charset="-78"/>
                <a:cs typeface="Microsoft Uighur" panose="02000000000000000000" pitchFamily="2" charset="-78"/>
              </a:rPr>
              <a:t>ﭐلصَّمْتُ</a:t>
            </a:r>
            <a:r>
              <a:rPr lang="ar-MA" sz="6000" b="1" dirty="0">
                <a:solidFill>
                  <a:srgbClr val="424D7B"/>
                </a:solidFill>
                <a:latin typeface="Microsoft Uighur" panose="02000000000000000000" pitchFamily="2" charset="-78"/>
                <a:cs typeface="Microsoft Uighur" panose="02000000000000000000" pitchFamily="2" charset="-78"/>
              </a:rPr>
              <a:t>.</a:t>
            </a:r>
          </a:p>
        </p:txBody>
      </p:sp>
      <p:pic>
        <p:nvPicPr>
          <p:cNvPr id="4" name="Image 3">
            <a:extLst>
              <a:ext uri="{FF2B5EF4-FFF2-40B4-BE49-F238E27FC236}">
                <a16:creationId xmlns:a16="http://schemas.microsoft.com/office/drawing/2014/main" id="{DD7E4730-C3B3-E250-C993-F7999C158E8C}"/>
              </a:ext>
            </a:extLst>
          </p:cNvPr>
          <p:cNvPicPr>
            <a:picLocks noChangeAspect="1"/>
          </p:cNvPicPr>
          <p:nvPr/>
        </p:nvPicPr>
        <p:blipFill>
          <a:blip r:embed="rId7"/>
          <a:stretch>
            <a:fillRect/>
          </a:stretch>
        </p:blipFill>
        <p:spPr>
          <a:xfrm>
            <a:off x="1816483" y="2549027"/>
            <a:ext cx="5511032" cy="4040446"/>
          </a:xfrm>
          <a:prstGeom prst="rect">
            <a:avLst/>
          </a:prstGeom>
        </p:spPr>
      </p:pic>
    </p:spTree>
    <p:extLst>
      <p:ext uri="{BB962C8B-B14F-4D97-AF65-F5344CB8AC3E}">
        <p14:creationId xmlns:p14="http://schemas.microsoft.com/office/powerpoint/2010/main" val="1282886171"/>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19630-D5E4-B6C1-D51B-4AA6118FA15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CE6324D-7E3E-5220-05B2-53A78C847E42}"/>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عرض فيديو حينما يتكلم الصمت.</a:t>
            </a:r>
          </a:p>
        </p:txBody>
      </p:sp>
      <p:grpSp>
        <p:nvGrpSpPr>
          <p:cNvPr id="9" name="Groupe 8">
            <a:extLst>
              <a:ext uri="{FF2B5EF4-FFF2-40B4-BE49-F238E27FC236}">
                <a16:creationId xmlns:a16="http://schemas.microsoft.com/office/drawing/2014/main" id="{22CE99E7-4C82-4E56-02DD-3B39BCCAB668}"/>
              </a:ext>
            </a:extLst>
          </p:cNvPr>
          <p:cNvGrpSpPr/>
          <p:nvPr/>
        </p:nvGrpSpPr>
        <p:grpSpPr>
          <a:xfrm>
            <a:off x="466078" y="65319"/>
            <a:ext cx="7399757" cy="389278"/>
            <a:chOff x="845756" y="24558"/>
            <a:chExt cx="7399757" cy="389278"/>
          </a:xfrm>
        </p:grpSpPr>
        <p:grpSp>
          <p:nvGrpSpPr>
            <p:cNvPr id="11" name="Groupe 10">
              <a:extLst>
                <a:ext uri="{FF2B5EF4-FFF2-40B4-BE49-F238E27FC236}">
                  <a16:creationId xmlns:a16="http://schemas.microsoft.com/office/drawing/2014/main" id="{4BB1E2B8-3217-5437-F31D-A968B8F710B9}"/>
                </a:ext>
              </a:extLst>
            </p:cNvPr>
            <p:cNvGrpSpPr/>
            <p:nvPr/>
          </p:nvGrpSpPr>
          <p:grpSpPr>
            <a:xfrm>
              <a:off x="2786450" y="24558"/>
              <a:ext cx="5459063" cy="389278"/>
              <a:chOff x="3710030" y="-55844"/>
              <a:chExt cx="5459063" cy="389278"/>
            </a:xfrm>
          </p:grpSpPr>
          <p:sp>
            <p:nvSpPr>
              <p:cNvPr id="21" name="Rectangle : coins arrondis 20">
                <a:extLst>
                  <a:ext uri="{FF2B5EF4-FFF2-40B4-BE49-F238E27FC236}">
                    <a16:creationId xmlns:a16="http://schemas.microsoft.com/office/drawing/2014/main" id="{4454FFD7-DAB8-BA20-3CF8-D71FD41701A8}"/>
                  </a:ext>
                </a:extLst>
              </p:cNvPr>
              <p:cNvSpPr/>
              <p:nvPr/>
            </p:nvSpPr>
            <p:spPr>
              <a:xfrm>
                <a:off x="7468587" y="-51453"/>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4546A">
                        <a:lumMod val="60000"/>
                        <a:lumOff val="4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a:t>
                </a:r>
                <a:r>
                  <a:rPr kumimoji="0" lang="ar-MA" sz="2000" b="1" i="0" u="none" strike="noStrike" kern="1200" cap="none" spc="0" normalizeH="0" baseline="0" noProof="0" dirty="0">
                    <a:ln>
                      <a:noFill/>
                    </a:ln>
                    <a:solidFill>
                      <a:srgbClr val="44546A">
                        <a:lumMod val="60000"/>
                        <a:lumOff val="4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اعتيادي</a:t>
                </a:r>
              </a:p>
            </p:txBody>
          </p:sp>
          <p:sp>
            <p:nvSpPr>
              <p:cNvPr id="22" name="Rectangle : coins arrondis 21">
                <a:extLst>
                  <a:ext uri="{FF2B5EF4-FFF2-40B4-BE49-F238E27FC236}">
                    <a16:creationId xmlns:a16="http://schemas.microsoft.com/office/drawing/2014/main" id="{B4BB435F-32D4-F8C6-ED93-C28B51A2AFF9}"/>
                  </a:ext>
                </a:extLst>
              </p:cNvPr>
              <p:cNvSpPr/>
              <p:nvPr/>
            </p:nvSpPr>
            <p:spPr>
              <a:xfrm>
                <a:off x="3710030" y="-55844"/>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p>
            </p:txBody>
          </p:sp>
        </p:grpSp>
        <p:sp>
          <p:nvSpPr>
            <p:cNvPr id="12" name="Rectangle 11">
              <a:extLst>
                <a:ext uri="{FF2B5EF4-FFF2-40B4-BE49-F238E27FC236}">
                  <a16:creationId xmlns:a16="http://schemas.microsoft.com/office/drawing/2014/main" id="{747F1993-D4C3-200F-0E1F-D46319EBC83C}"/>
                </a:ext>
              </a:extLst>
            </p:cNvPr>
            <p:cNvSpPr>
              <a:spLocks/>
            </p:cNvSpPr>
            <p:nvPr/>
          </p:nvSpPr>
          <p:spPr>
            <a:xfrm>
              <a:off x="4786402" y="8413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p>
          </p:txBody>
        </p:sp>
        <p:sp>
          <p:nvSpPr>
            <p:cNvPr id="20" name="Rectangle 19">
              <a:extLst>
                <a:ext uri="{FF2B5EF4-FFF2-40B4-BE49-F238E27FC236}">
                  <a16:creationId xmlns:a16="http://schemas.microsoft.com/office/drawing/2014/main" id="{FD71C8D1-D198-A374-7F46-B41F3A967D9C}"/>
                </a:ext>
              </a:extLst>
            </p:cNvPr>
            <p:cNvSpPr>
              <a:spLocks/>
            </p:cNvSpPr>
            <p:nvPr/>
          </p:nvSpPr>
          <p:spPr>
            <a:xfrm>
              <a:off x="845756" y="10849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grpSp>
      <p:grpSp>
        <p:nvGrpSpPr>
          <p:cNvPr id="23" name="Groupe 22">
            <a:extLst>
              <a:ext uri="{FF2B5EF4-FFF2-40B4-BE49-F238E27FC236}">
                <a16:creationId xmlns:a16="http://schemas.microsoft.com/office/drawing/2014/main" id="{F06880D6-8C2A-8554-C75D-3E5D50BA35F8}"/>
              </a:ext>
            </a:extLst>
          </p:cNvPr>
          <p:cNvGrpSpPr/>
          <p:nvPr/>
        </p:nvGrpSpPr>
        <p:grpSpPr>
          <a:xfrm>
            <a:off x="2039761" y="136738"/>
            <a:ext cx="6108491" cy="309631"/>
            <a:chOff x="2039761" y="136738"/>
            <a:chExt cx="6108491" cy="309631"/>
          </a:xfrm>
        </p:grpSpPr>
        <p:pic>
          <p:nvPicPr>
            <p:cNvPr id="24" name="Image 23">
              <a:extLst>
                <a:ext uri="{FF2B5EF4-FFF2-40B4-BE49-F238E27FC236}">
                  <a16:creationId xmlns:a16="http://schemas.microsoft.com/office/drawing/2014/main" id="{AD3AE7BC-CD14-8B53-51D6-1B470F2B716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65814" y="150492"/>
              <a:ext cx="278069" cy="278069"/>
            </a:xfrm>
            <a:prstGeom prst="rect">
              <a:avLst/>
            </a:prstGeom>
            <a:ln>
              <a:noFill/>
            </a:ln>
          </p:spPr>
        </p:pic>
        <p:pic>
          <p:nvPicPr>
            <p:cNvPr id="25" name="Image 24">
              <a:extLst>
                <a:ext uri="{FF2B5EF4-FFF2-40B4-BE49-F238E27FC236}">
                  <a16:creationId xmlns:a16="http://schemas.microsoft.com/office/drawing/2014/main" id="{C8C4F407-319C-34C6-B27C-DDEE9F97945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26" name="Image 25">
              <a:extLst>
                <a:ext uri="{FF2B5EF4-FFF2-40B4-BE49-F238E27FC236}">
                  <a16:creationId xmlns:a16="http://schemas.microsoft.com/office/drawing/2014/main" id="{9A04B470-DF13-13DB-1B15-CC177409457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5887260" y="136738"/>
              <a:ext cx="278069" cy="278069"/>
            </a:xfrm>
            <a:prstGeom prst="rect">
              <a:avLst/>
            </a:prstGeom>
            <a:ln>
              <a:noFill/>
            </a:ln>
          </p:spPr>
        </p:pic>
        <p:pic>
          <p:nvPicPr>
            <p:cNvPr id="27" name="Image 26">
              <a:extLst>
                <a:ext uri="{FF2B5EF4-FFF2-40B4-BE49-F238E27FC236}">
                  <a16:creationId xmlns:a16="http://schemas.microsoft.com/office/drawing/2014/main" id="{AD9132B9-0089-1F2A-0C38-9D4A46307715}"/>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039761" y="168300"/>
              <a:ext cx="278069" cy="278069"/>
            </a:xfrm>
            <a:prstGeom prst="rect">
              <a:avLst/>
            </a:prstGeom>
            <a:ln>
              <a:noFill/>
            </a:ln>
          </p:spPr>
        </p:pic>
      </p:grpSp>
      <p:pic>
        <p:nvPicPr>
          <p:cNvPr id="13" name="Espace réservé pour une image  12">
            <a:extLst>
              <a:ext uri="{FF2B5EF4-FFF2-40B4-BE49-F238E27FC236}">
                <a16:creationId xmlns:a16="http://schemas.microsoft.com/office/drawing/2014/main" id="{E693D924-0E63-3F21-5567-6C345A2036D3}"/>
              </a:ext>
            </a:extLst>
          </p:cNvPr>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p:pic>
      <p:pic>
        <p:nvPicPr>
          <p:cNvPr id="3" name="FINALE حينَما يَتَكَلَّمُ الصًّمْتُ DONE">
            <a:hlinkClick r:id="" action="ppaction://media"/>
            <a:extLst>
              <a:ext uri="{FF2B5EF4-FFF2-40B4-BE49-F238E27FC236}">
                <a16:creationId xmlns:a16="http://schemas.microsoft.com/office/drawing/2014/main" id="{62089001-A5E2-08F4-8309-49BB017D45FA}"/>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50225" y="1911439"/>
            <a:ext cx="8243549" cy="4636996"/>
          </a:xfrm>
          <a:prstGeom prst="rect">
            <a:avLst/>
          </a:prstGeom>
        </p:spPr>
      </p:pic>
    </p:spTree>
    <p:extLst>
      <p:ext uri="{BB962C8B-B14F-4D97-AF65-F5344CB8AC3E}">
        <p14:creationId xmlns:p14="http://schemas.microsoft.com/office/powerpoint/2010/main" val="15954476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47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01E0D-9071-8E78-4F20-2B8925ED0CC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53AAB4A-4993-0B10-C0D1-1F433DEFE07E}"/>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المجموعة التي توقعت ما جاء في النص؟ أين ورد ذلك؟  في البداية، الوسط، النهاية؟</a:t>
            </a:r>
          </a:p>
        </p:txBody>
      </p:sp>
      <p:sp>
        <p:nvSpPr>
          <p:cNvPr id="2" name="Rectangle 1">
            <a:extLst>
              <a:ext uri="{FF2B5EF4-FFF2-40B4-BE49-F238E27FC236}">
                <a16:creationId xmlns:a16="http://schemas.microsoft.com/office/drawing/2014/main" id="{7E36B864-2EE8-4414-E5F2-B842F0E1454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1EE40AB0-4533-8268-1285-C00A24B45A92}"/>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60726069-9BB5-9F03-A9D0-ACDA4846DD8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3C51FC12-7863-C0DA-33DF-D93BB729ACF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93968E06-EA8A-60C7-F559-DA197C7C6B9A}"/>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1544E85E-1D91-BCB2-B0DD-2E37727654A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19B0F99D-F0E8-138C-BECB-9FC2CFFDAB9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F3A595C8-0440-49D4-66AF-541416ED2F4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2" name="Espace réservé pour une image  18">
            <a:extLst>
              <a:ext uri="{FF2B5EF4-FFF2-40B4-BE49-F238E27FC236}">
                <a16:creationId xmlns:a16="http://schemas.microsoft.com/office/drawing/2014/main" id="{C0D1850A-ABBD-EAD9-B41E-B16F948C508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5" name="Espace réservé du texte 2">
            <a:extLst>
              <a:ext uri="{FF2B5EF4-FFF2-40B4-BE49-F238E27FC236}">
                <a16:creationId xmlns:a16="http://schemas.microsoft.com/office/drawing/2014/main" id="{8A02F4CC-A7E8-6189-AE98-C056A6F9EFB3}"/>
              </a:ext>
            </a:extLst>
          </p:cNvPr>
          <p:cNvSpPr txBox="1">
            <a:spLocks/>
          </p:cNvSpPr>
          <p:nvPr/>
        </p:nvSpPr>
        <p:spPr>
          <a:xfrm>
            <a:off x="1283307" y="1709193"/>
            <a:ext cx="6577385"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6000" b="1" dirty="0">
                <a:solidFill>
                  <a:srgbClr val="424D7B"/>
                </a:solidFill>
                <a:latin typeface="Microsoft Uighur" panose="02000000000000000000" pitchFamily="2" charset="-78"/>
                <a:cs typeface="Microsoft Uighur" panose="02000000000000000000" pitchFamily="2" charset="-78"/>
              </a:rPr>
              <a:t>حينَما يَتَكَلَّمُ </a:t>
            </a:r>
            <a:r>
              <a:rPr lang="ar-MA" sz="6000" b="1" dirty="0" err="1">
                <a:solidFill>
                  <a:srgbClr val="424D7B"/>
                </a:solidFill>
                <a:latin typeface="Microsoft Uighur" panose="02000000000000000000" pitchFamily="2" charset="-78"/>
                <a:cs typeface="Microsoft Uighur" panose="02000000000000000000" pitchFamily="2" charset="-78"/>
              </a:rPr>
              <a:t>ﭐلصَّمْتُ</a:t>
            </a:r>
            <a:r>
              <a:rPr lang="ar-MA" sz="6000" b="1" dirty="0">
                <a:solidFill>
                  <a:srgbClr val="424D7B"/>
                </a:solidFill>
                <a:latin typeface="Microsoft Uighur" panose="02000000000000000000" pitchFamily="2" charset="-78"/>
                <a:cs typeface="Microsoft Uighur" panose="02000000000000000000" pitchFamily="2" charset="-78"/>
              </a:rPr>
              <a:t>.</a:t>
            </a:r>
          </a:p>
        </p:txBody>
      </p:sp>
      <p:pic>
        <p:nvPicPr>
          <p:cNvPr id="4" name="Image 3">
            <a:extLst>
              <a:ext uri="{FF2B5EF4-FFF2-40B4-BE49-F238E27FC236}">
                <a16:creationId xmlns:a16="http://schemas.microsoft.com/office/drawing/2014/main" id="{77E9ACC0-C922-D9CD-C5AA-372CA2E205AB}"/>
              </a:ext>
            </a:extLst>
          </p:cNvPr>
          <p:cNvPicPr>
            <a:picLocks noChangeAspect="1"/>
          </p:cNvPicPr>
          <p:nvPr/>
        </p:nvPicPr>
        <p:blipFill>
          <a:blip r:embed="rId7"/>
          <a:stretch>
            <a:fillRect/>
          </a:stretch>
        </p:blipFill>
        <p:spPr>
          <a:xfrm>
            <a:off x="1816483" y="2549027"/>
            <a:ext cx="5511032" cy="4040446"/>
          </a:xfrm>
          <a:prstGeom prst="rect">
            <a:avLst/>
          </a:prstGeom>
        </p:spPr>
      </p:pic>
    </p:spTree>
    <p:extLst>
      <p:ext uri="{BB962C8B-B14F-4D97-AF65-F5344CB8AC3E}">
        <p14:creationId xmlns:p14="http://schemas.microsoft.com/office/powerpoint/2010/main" val="3868397781"/>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B637F-76B1-86D5-7287-0A6883C5D28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8C86AB5-7B73-6A39-1DEA-D5D7D1C79AB0}"/>
              </a:ext>
            </a:extLst>
          </p:cNvPr>
          <p:cNvSpPr>
            <a:spLocks noGrp="1"/>
          </p:cNvSpPr>
          <p:nvPr>
            <p:ph type="title"/>
          </p:nvPr>
        </p:nvSpPr>
        <p:spPr>
          <a:xfrm>
            <a:off x="466078" y="756000"/>
            <a:ext cx="7006295"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سنعيد الاستماع للنص. انتبهوا جيدا لتتمكنوا من الإجابة عن بعض الأسئلة. </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أيديكم إذا سمعتم الكلمات التي درسناها.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9" name="Groupe 8">
            <a:extLst>
              <a:ext uri="{FF2B5EF4-FFF2-40B4-BE49-F238E27FC236}">
                <a16:creationId xmlns:a16="http://schemas.microsoft.com/office/drawing/2014/main" id="{13937E83-9344-0848-A508-FB2863181784}"/>
              </a:ext>
            </a:extLst>
          </p:cNvPr>
          <p:cNvGrpSpPr/>
          <p:nvPr/>
        </p:nvGrpSpPr>
        <p:grpSpPr>
          <a:xfrm>
            <a:off x="466078" y="65319"/>
            <a:ext cx="7399757" cy="389278"/>
            <a:chOff x="845756" y="24558"/>
            <a:chExt cx="7399757" cy="389278"/>
          </a:xfrm>
        </p:grpSpPr>
        <p:grpSp>
          <p:nvGrpSpPr>
            <p:cNvPr id="11" name="Groupe 10">
              <a:extLst>
                <a:ext uri="{FF2B5EF4-FFF2-40B4-BE49-F238E27FC236}">
                  <a16:creationId xmlns:a16="http://schemas.microsoft.com/office/drawing/2014/main" id="{A1DA6348-64C9-09AE-DD02-F802CB6D1A40}"/>
                </a:ext>
              </a:extLst>
            </p:cNvPr>
            <p:cNvGrpSpPr/>
            <p:nvPr/>
          </p:nvGrpSpPr>
          <p:grpSpPr>
            <a:xfrm>
              <a:off x="2786450" y="24558"/>
              <a:ext cx="5459063" cy="389278"/>
              <a:chOff x="3710030" y="-55844"/>
              <a:chExt cx="5459063" cy="389278"/>
            </a:xfrm>
          </p:grpSpPr>
          <p:sp>
            <p:nvSpPr>
              <p:cNvPr id="21" name="Rectangle : coins arrondis 20">
                <a:extLst>
                  <a:ext uri="{FF2B5EF4-FFF2-40B4-BE49-F238E27FC236}">
                    <a16:creationId xmlns:a16="http://schemas.microsoft.com/office/drawing/2014/main" id="{4966D381-5E4A-CC01-321A-5E0E0F9CB340}"/>
                  </a:ext>
                </a:extLst>
              </p:cNvPr>
              <p:cNvSpPr/>
              <p:nvPr/>
            </p:nvSpPr>
            <p:spPr>
              <a:xfrm>
                <a:off x="7468587" y="-51453"/>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4546A">
                        <a:lumMod val="60000"/>
                        <a:lumOff val="4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a:t>
                </a:r>
                <a:r>
                  <a:rPr kumimoji="0" lang="ar-MA" sz="2000" b="1" i="0" u="none" strike="noStrike" kern="1200" cap="none" spc="0" normalizeH="0" baseline="0" noProof="0" dirty="0">
                    <a:ln>
                      <a:noFill/>
                    </a:ln>
                    <a:solidFill>
                      <a:srgbClr val="44546A">
                        <a:lumMod val="60000"/>
                        <a:lumOff val="4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اعتيادي</a:t>
                </a:r>
              </a:p>
            </p:txBody>
          </p:sp>
          <p:sp>
            <p:nvSpPr>
              <p:cNvPr id="22" name="Rectangle : coins arrondis 21">
                <a:extLst>
                  <a:ext uri="{FF2B5EF4-FFF2-40B4-BE49-F238E27FC236}">
                    <a16:creationId xmlns:a16="http://schemas.microsoft.com/office/drawing/2014/main" id="{09163BBA-2D08-3ECF-2D0E-52769C67135B}"/>
                  </a:ext>
                </a:extLst>
              </p:cNvPr>
              <p:cNvSpPr/>
              <p:nvPr/>
            </p:nvSpPr>
            <p:spPr>
              <a:xfrm>
                <a:off x="3710030" y="-55844"/>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p>
            </p:txBody>
          </p:sp>
        </p:grpSp>
        <p:sp>
          <p:nvSpPr>
            <p:cNvPr id="12" name="Rectangle 11">
              <a:extLst>
                <a:ext uri="{FF2B5EF4-FFF2-40B4-BE49-F238E27FC236}">
                  <a16:creationId xmlns:a16="http://schemas.microsoft.com/office/drawing/2014/main" id="{CB7E314C-34FD-1E8E-1D93-E1A343D91166}"/>
                </a:ext>
              </a:extLst>
            </p:cNvPr>
            <p:cNvSpPr>
              <a:spLocks/>
            </p:cNvSpPr>
            <p:nvPr/>
          </p:nvSpPr>
          <p:spPr>
            <a:xfrm>
              <a:off x="4786402" y="8413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p>
          </p:txBody>
        </p:sp>
        <p:sp>
          <p:nvSpPr>
            <p:cNvPr id="20" name="Rectangle 19">
              <a:extLst>
                <a:ext uri="{FF2B5EF4-FFF2-40B4-BE49-F238E27FC236}">
                  <a16:creationId xmlns:a16="http://schemas.microsoft.com/office/drawing/2014/main" id="{A32C1F11-AABE-29FB-A67A-1A241A040AFE}"/>
                </a:ext>
              </a:extLst>
            </p:cNvPr>
            <p:cNvSpPr>
              <a:spLocks/>
            </p:cNvSpPr>
            <p:nvPr/>
          </p:nvSpPr>
          <p:spPr>
            <a:xfrm>
              <a:off x="845756" y="10849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grpSp>
      <p:grpSp>
        <p:nvGrpSpPr>
          <p:cNvPr id="23" name="Groupe 22">
            <a:extLst>
              <a:ext uri="{FF2B5EF4-FFF2-40B4-BE49-F238E27FC236}">
                <a16:creationId xmlns:a16="http://schemas.microsoft.com/office/drawing/2014/main" id="{C7D23ADA-0630-FF45-EA21-7BA587E7EE29}"/>
              </a:ext>
            </a:extLst>
          </p:cNvPr>
          <p:cNvGrpSpPr/>
          <p:nvPr/>
        </p:nvGrpSpPr>
        <p:grpSpPr>
          <a:xfrm>
            <a:off x="2039761" y="136738"/>
            <a:ext cx="6108491" cy="309631"/>
            <a:chOff x="2039761" y="136738"/>
            <a:chExt cx="6108491" cy="309631"/>
          </a:xfrm>
        </p:grpSpPr>
        <p:pic>
          <p:nvPicPr>
            <p:cNvPr id="24" name="Image 23">
              <a:extLst>
                <a:ext uri="{FF2B5EF4-FFF2-40B4-BE49-F238E27FC236}">
                  <a16:creationId xmlns:a16="http://schemas.microsoft.com/office/drawing/2014/main" id="{174358D2-FFA6-9B86-5E30-AFC06CCF476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65814" y="150492"/>
              <a:ext cx="278069" cy="278069"/>
            </a:xfrm>
            <a:prstGeom prst="rect">
              <a:avLst/>
            </a:prstGeom>
            <a:ln>
              <a:noFill/>
            </a:ln>
          </p:spPr>
        </p:pic>
        <p:pic>
          <p:nvPicPr>
            <p:cNvPr id="25" name="Image 24">
              <a:extLst>
                <a:ext uri="{FF2B5EF4-FFF2-40B4-BE49-F238E27FC236}">
                  <a16:creationId xmlns:a16="http://schemas.microsoft.com/office/drawing/2014/main" id="{9CEDD994-6566-1F59-5FCD-97BD1837823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26" name="Image 25">
              <a:extLst>
                <a:ext uri="{FF2B5EF4-FFF2-40B4-BE49-F238E27FC236}">
                  <a16:creationId xmlns:a16="http://schemas.microsoft.com/office/drawing/2014/main" id="{17FAC5AB-261B-7AF0-D5D9-0EF0C1FDB36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5887260" y="136738"/>
              <a:ext cx="278069" cy="278069"/>
            </a:xfrm>
            <a:prstGeom prst="rect">
              <a:avLst/>
            </a:prstGeom>
            <a:ln>
              <a:noFill/>
            </a:ln>
          </p:spPr>
        </p:pic>
        <p:pic>
          <p:nvPicPr>
            <p:cNvPr id="27" name="Image 26">
              <a:extLst>
                <a:ext uri="{FF2B5EF4-FFF2-40B4-BE49-F238E27FC236}">
                  <a16:creationId xmlns:a16="http://schemas.microsoft.com/office/drawing/2014/main" id="{329C883C-E620-4FAC-38C7-461559111352}"/>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039761" y="168300"/>
              <a:ext cx="278069" cy="278069"/>
            </a:xfrm>
            <a:prstGeom prst="rect">
              <a:avLst/>
            </a:prstGeom>
            <a:ln>
              <a:noFill/>
            </a:ln>
          </p:spPr>
        </p:pic>
      </p:grpSp>
      <p:pic>
        <p:nvPicPr>
          <p:cNvPr id="15" name="Espace réservé pour une image  33" descr="Une image contenant capture d’écran, Graphique, Bleu électrique, conception&#10;&#10;Le contenu généré par l’IA peut être incorrect.">
            <a:extLst>
              <a:ext uri="{FF2B5EF4-FFF2-40B4-BE49-F238E27FC236}">
                <a16:creationId xmlns:a16="http://schemas.microsoft.com/office/drawing/2014/main" id="{5B8DE3E4-997F-0567-3EAC-44BFC5482C02}"/>
              </a:ext>
            </a:extLst>
          </p:cNvPr>
          <p:cNvPicPr>
            <a:picLocks noGrp="1" noChangeAspect="1"/>
          </p:cNvPicPr>
          <p:nvPr>
            <p:ph type="pic" sz="quarter" idx="13"/>
          </p:nvPr>
        </p:nvPicPr>
        <p:blipFill>
          <a:blip r:embed="rId8" cstate="screen">
            <a:extLst>
              <a:ext uri="{28A0092B-C50C-407E-A947-70E740481C1C}">
                <a14:useLocalDpi xmlns:a14="http://schemas.microsoft.com/office/drawing/2010/main"/>
              </a:ext>
            </a:extLst>
          </a:blip>
          <a:srcRect/>
          <a:stretch>
            <a:fillRect/>
          </a:stretch>
        </p:blipFill>
        <p:spPr>
          <a:xfrm>
            <a:off x="7924800" y="684213"/>
            <a:ext cx="900113" cy="900112"/>
          </a:xfrm>
        </p:spPr>
      </p:pic>
      <p:pic>
        <p:nvPicPr>
          <p:cNvPr id="3" name="FINALE حينَما يَتَكَلَّمُ الصًّمْتُ DONE">
            <a:hlinkClick r:id="" action="ppaction://media"/>
            <a:extLst>
              <a:ext uri="{FF2B5EF4-FFF2-40B4-BE49-F238E27FC236}">
                <a16:creationId xmlns:a16="http://schemas.microsoft.com/office/drawing/2014/main" id="{2F95F1CC-5863-D232-7D5B-0F53EDE2BF2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50225" y="1911439"/>
            <a:ext cx="8243549" cy="4636996"/>
          </a:xfrm>
          <a:prstGeom prst="rect">
            <a:avLst/>
          </a:prstGeom>
        </p:spPr>
      </p:pic>
    </p:spTree>
    <p:extLst>
      <p:ext uri="{BB962C8B-B14F-4D97-AF65-F5344CB8AC3E}">
        <p14:creationId xmlns:p14="http://schemas.microsoft.com/office/powerpoint/2010/main" val="32494489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7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FF8D6-7278-9478-321F-5F762EE673D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D0304AF-7D04-AFF9-9460-3A9C458B903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الصفحة 39 من كراساتكم.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A0249C60-A1A2-94B9-92AB-414E98D9D3C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3AA8DC73-493E-F57B-3BCF-1DEC9ACA99E2}"/>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14AAB85C-0ADD-45B6-B157-892934EE6B3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5DC041B6-D2B3-49B0-0CF9-DCBBF33BA5E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3897ACE1-64EE-8896-9660-A9CE8223596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07CFB975-917A-9EBA-A142-3716D719AA2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8B8EFBD1-113C-7490-315A-818904D8AFD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EB4F1DA6-8199-B549-5E7D-DA330B46D02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1" name="Espace réservé pour une image  18">
            <a:extLst>
              <a:ext uri="{FF2B5EF4-FFF2-40B4-BE49-F238E27FC236}">
                <a16:creationId xmlns:a16="http://schemas.microsoft.com/office/drawing/2014/main" id="{BC518A07-3ACA-AA71-EE92-D7C4DF54D09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5" name="Image 4">
            <a:extLst>
              <a:ext uri="{FF2B5EF4-FFF2-40B4-BE49-F238E27FC236}">
                <a16:creationId xmlns:a16="http://schemas.microsoft.com/office/drawing/2014/main" id="{781A6F76-3807-F480-0462-C6B9CF3E9D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77847" y="1443927"/>
            <a:ext cx="3430576" cy="5262030"/>
          </a:xfrm>
          <a:prstGeom prst="rect">
            <a:avLst/>
          </a:prstGeom>
        </p:spPr>
      </p:pic>
    </p:spTree>
    <p:extLst>
      <p:ext uri="{BB962C8B-B14F-4D97-AF65-F5344CB8AC3E}">
        <p14:creationId xmlns:p14="http://schemas.microsoft.com/office/powerpoint/2010/main" val="1483489564"/>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A5B30-9C79-20BC-B570-A53406FD1FB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0EB762C-B865-FA0E-8428-2938D0CA24D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سننجز الأنشطة التالية على كراساتكم. عمل ثنائي</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ECA4BDF9-E079-742E-FFC8-C7F685A1B90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816F7E6C-E79A-D750-987B-8C793A222777}"/>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E8B968E1-F460-C339-9E56-DE15C55D07C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2" name="Google Shape;1246;p5">
            <a:extLst>
              <a:ext uri="{FF2B5EF4-FFF2-40B4-BE49-F238E27FC236}">
                <a16:creationId xmlns:a16="http://schemas.microsoft.com/office/drawing/2014/main" id="{A937F423-A002-FA1B-0189-9ADA618F769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E1361594-E3FB-1D92-406D-7772F052171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B0D25869-C055-FA8C-C852-7EE66BD99E3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C31D1343-A4BF-FE03-8B43-345C930D1F7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992569AA-EC59-B383-25D1-8F8AA069FF1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4" name="Espace réservé pour une image  18">
            <a:extLst>
              <a:ext uri="{FF2B5EF4-FFF2-40B4-BE49-F238E27FC236}">
                <a16:creationId xmlns:a16="http://schemas.microsoft.com/office/drawing/2014/main" id="{D1C5DFA2-8961-C861-2622-E60BCBC8752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4" name="Image 3">
            <a:extLst>
              <a:ext uri="{FF2B5EF4-FFF2-40B4-BE49-F238E27FC236}">
                <a16:creationId xmlns:a16="http://schemas.microsoft.com/office/drawing/2014/main" id="{EC50B980-CCED-3A2A-23E7-9D167831E753}"/>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04429" y="2027166"/>
            <a:ext cx="8098150" cy="3945253"/>
          </a:xfrm>
          <a:prstGeom prst="rect">
            <a:avLst/>
          </a:prstGeom>
        </p:spPr>
      </p:pic>
    </p:spTree>
    <p:extLst>
      <p:ext uri="{BB962C8B-B14F-4D97-AF65-F5344CB8AC3E}">
        <p14:creationId xmlns:p14="http://schemas.microsoft.com/office/powerpoint/2010/main" val="44724409"/>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4E459-B9CF-0FF2-DD86-71EF4E9986D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5406A4C-0CD8-45FF-D738-B18A3E04493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معكم 5 دقائق للإنجاز. سأمر بين الصفوف لمساعدتكم.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17A98084-388F-711C-0722-8A0661C46FC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9D1FD3FD-9E04-6893-DAB0-9B221CED8ECF}"/>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F3468AA8-29BC-04AB-3314-591ED0A78B0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1C8D7FB9-9B43-F14B-535F-BBBBCEC4A00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7DB4D9C1-F67A-5BA7-93AC-97AAE91EF6B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9B0411D5-147C-CEA4-2801-CB7471D3C55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70629FF9-B9B0-617F-D0BF-FBAC572B4D4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A0DFC05B-99AF-B3B5-731F-669219B8CDD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4" name="Espace réservé pour une image  18">
            <a:extLst>
              <a:ext uri="{FF2B5EF4-FFF2-40B4-BE49-F238E27FC236}">
                <a16:creationId xmlns:a16="http://schemas.microsoft.com/office/drawing/2014/main" id="{A30DE050-0C30-9A89-9321-4FF7578F70B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2" name="Image 1">
            <a:extLst>
              <a:ext uri="{FF2B5EF4-FFF2-40B4-BE49-F238E27FC236}">
                <a16:creationId xmlns:a16="http://schemas.microsoft.com/office/drawing/2014/main" id="{CEDD9561-D164-F10C-AC3D-D949B5615C9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04429" y="2027166"/>
            <a:ext cx="8098150" cy="3945253"/>
          </a:xfrm>
          <a:prstGeom prst="rect">
            <a:avLst/>
          </a:prstGeom>
        </p:spPr>
      </p:pic>
    </p:spTree>
    <p:extLst>
      <p:ext uri="{BB962C8B-B14F-4D97-AF65-F5344CB8AC3E}">
        <p14:creationId xmlns:p14="http://schemas.microsoft.com/office/powerpoint/2010/main" val="1721558568"/>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FB98F-E162-A130-F672-B6E9E23204D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70A4416-3C3B-AB00-8F98-5C12ED2CEDE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جوابه؟ هل أنتم متفقون؟</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8333BA0F-C9AE-F97A-CF8E-EF0D9910EA3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B6599487-7287-C572-D4B9-31B37C46705B}"/>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3CBAEF40-6D42-876F-11EF-461E78750C4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B63586D7-0E9B-011C-8027-B6F4970839E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83A19D35-5C1B-C811-2D70-689E2D8A52A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39E4BD63-E65C-AB41-D1A3-28554743047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BCEAFADD-3063-F10E-6D4E-E351F64CBC76}"/>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AA76556E-F376-8C86-752D-2993CBD1685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4" name="Espace réservé pour une image  18">
            <a:extLst>
              <a:ext uri="{FF2B5EF4-FFF2-40B4-BE49-F238E27FC236}">
                <a16:creationId xmlns:a16="http://schemas.microsoft.com/office/drawing/2014/main" id="{C2F55CE6-D825-258F-22E0-DB3C095D665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p:spPr>
      </p:pic>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B53098F4-02D5-668B-F6B4-429BD2660149}"/>
                  </a:ext>
                </a:extLst>
              </p14:cNvPr>
              <p14:cNvContentPartPr/>
              <p14:nvPr/>
            </p14:nvContentPartPr>
            <p14:xfrm>
              <a:off x="5380958" y="4059057"/>
              <a:ext cx="38880" cy="8280"/>
            </p14:xfrm>
          </p:contentPart>
        </mc:Choice>
        <mc:Fallback xmlns="">
          <p:pic>
            <p:nvPicPr>
              <p:cNvPr id="6" name="Encre 5">
                <a:extLst>
                  <a:ext uri="{FF2B5EF4-FFF2-40B4-BE49-F238E27FC236}">
                    <a16:creationId xmlns:a16="http://schemas.microsoft.com/office/drawing/2014/main" id="{B53098F4-02D5-668B-F6B4-429BD2660149}"/>
                  </a:ext>
                </a:extLst>
              </p:cNvPr>
              <p:cNvPicPr/>
              <p:nvPr/>
            </p:nvPicPr>
            <p:blipFill>
              <a:blip r:embed="rId10"/>
              <a:stretch>
                <a:fillRect/>
              </a:stretch>
            </p:blipFill>
            <p:spPr>
              <a:xfrm>
                <a:off x="5371958" y="4050417"/>
                <a:ext cx="5652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Encre 12">
                <a:extLst>
                  <a:ext uri="{FF2B5EF4-FFF2-40B4-BE49-F238E27FC236}">
                    <a16:creationId xmlns:a16="http://schemas.microsoft.com/office/drawing/2014/main" id="{A00F5F38-B683-6A66-5B4D-FB7FC62837A6}"/>
                  </a:ext>
                </a:extLst>
              </p14:cNvPr>
              <p14:cNvContentPartPr/>
              <p14:nvPr/>
            </p14:nvContentPartPr>
            <p14:xfrm>
              <a:off x="5401838" y="4074897"/>
              <a:ext cx="63000" cy="132120"/>
            </p14:xfrm>
          </p:contentPart>
        </mc:Choice>
        <mc:Fallback xmlns="">
          <p:pic>
            <p:nvPicPr>
              <p:cNvPr id="13" name="Encre 12">
                <a:extLst>
                  <a:ext uri="{FF2B5EF4-FFF2-40B4-BE49-F238E27FC236}">
                    <a16:creationId xmlns:a16="http://schemas.microsoft.com/office/drawing/2014/main" id="{A00F5F38-B683-6A66-5B4D-FB7FC62837A6}"/>
                  </a:ext>
                </a:extLst>
              </p:cNvPr>
              <p:cNvPicPr/>
              <p:nvPr/>
            </p:nvPicPr>
            <p:blipFill>
              <a:blip r:embed="rId12"/>
              <a:stretch>
                <a:fillRect/>
              </a:stretch>
            </p:blipFill>
            <p:spPr>
              <a:xfrm>
                <a:off x="5393198" y="4065897"/>
                <a:ext cx="8064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3" name="Encre 22">
                <a:extLst>
                  <a:ext uri="{FF2B5EF4-FFF2-40B4-BE49-F238E27FC236}">
                    <a16:creationId xmlns:a16="http://schemas.microsoft.com/office/drawing/2014/main" id="{BE0F2F53-DACE-276A-E2DD-7891E6BF2649}"/>
                  </a:ext>
                </a:extLst>
              </p14:cNvPr>
              <p14:cNvContentPartPr/>
              <p14:nvPr/>
            </p14:nvContentPartPr>
            <p14:xfrm>
              <a:off x="5433518" y="4126377"/>
              <a:ext cx="10440" cy="97560"/>
            </p14:xfrm>
          </p:contentPart>
        </mc:Choice>
        <mc:Fallback xmlns="">
          <p:pic>
            <p:nvPicPr>
              <p:cNvPr id="23" name="Encre 22">
                <a:extLst>
                  <a:ext uri="{FF2B5EF4-FFF2-40B4-BE49-F238E27FC236}">
                    <a16:creationId xmlns:a16="http://schemas.microsoft.com/office/drawing/2014/main" id="{BE0F2F53-DACE-276A-E2DD-7891E6BF2649}"/>
                  </a:ext>
                </a:extLst>
              </p:cNvPr>
              <p:cNvPicPr/>
              <p:nvPr/>
            </p:nvPicPr>
            <p:blipFill>
              <a:blip r:embed="rId14"/>
              <a:stretch>
                <a:fillRect/>
              </a:stretch>
            </p:blipFill>
            <p:spPr>
              <a:xfrm>
                <a:off x="5424518" y="4117737"/>
                <a:ext cx="280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0" name="Encre 29">
                <a:extLst>
                  <a:ext uri="{FF2B5EF4-FFF2-40B4-BE49-F238E27FC236}">
                    <a16:creationId xmlns:a16="http://schemas.microsoft.com/office/drawing/2014/main" id="{DF3B7DFA-8B74-2FA9-2942-4EB15C221273}"/>
                  </a:ext>
                </a:extLst>
              </p14:cNvPr>
              <p14:cNvContentPartPr/>
              <p14:nvPr/>
            </p14:nvContentPartPr>
            <p14:xfrm>
              <a:off x="5423438" y="4210977"/>
              <a:ext cx="29880" cy="61560"/>
            </p14:xfrm>
          </p:contentPart>
        </mc:Choice>
        <mc:Fallback xmlns="">
          <p:pic>
            <p:nvPicPr>
              <p:cNvPr id="30" name="Encre 29">
                <a:extLst>
                  <a:ext uri="{FF2B5EF4-FFF2-40B4-BE49-F238E27FC236}">
                    <a16:creationId xmlns:a16="http://schemas.microsoft.com/office/drawing/2014/main" id="{DF3B7DFA-8B74-2FA9-2942-4EB15C221273}"/>
                  </a:ext>
                </a:extLst>
              </p:cNvPr>
              <p:cNvPicPr/>
              <p:nvPr/>
            </p:nvPicPr>
            <p:blipFill>
              <a:blip r:embed="rId16"/>
              <a:stretch>
                <a:fillRect/>
              </a:stretch>
            </p:blipFill>
            <p:spPr>
              <a:xfrm>
                <a:off x="5414798" y="4202337"/>
                <a:ext cx="47520" cy="79200"/>
              </a:xfrm>
              <a:prstGeom prst="rect">
                <a:avLst/>
              </a:prstGeom>
            </p:spPr>
          </p:pic>
        </mc:Fallback>
      </mc:AlternateContent>
      <p:grpSp>
        <p:nvGrpSpPr>
          <p:cNvPr id="33" name="Groupe 32">
            <a:extLst>
              <a:ext uri="{FF2B5EF4-FFF2-40B4-BE49-F238E27FC236}">
                <a16:creationId xmlns:a16="http://schemas.microsoft.com/office/drawing/2014/main" id="{433ED830-951A-C953-0DE9-842EB8E65CED}"/>
              </a:ext>
            </a:extLst>
          </p:cNvPr>
          <p:cNvGrpSpPr/>
          <p:nvPr/>
        </p:nvGrpSpPr>
        <p:grpSpPr>
          <a:xfrm>
            <a:off x="5389958" y="4057617"/>
            <a:ext cx="92160" cy="233640"/>
            <a:chOff x="5389958" y="4057617"/>
            <a:chExt cx="92160" cy="233640"/>
          </a:xfrm>
        </p:grpSpPr>
        <mc:AlternateContent xmlns:mc="http://schemas.openxmlformats.org/markup-compatibility/2006" xmlns:p14="http://schemas.microsoft.com/office/powerpoint/2010/main">
          <mc:Choice Requires="p14">
            <p:contentPart p14:bwMode="auto" r:id="rId17">
              <p14:nvContentPartPr>
                <p14:cNvPr id="15" name="Encre 14">
                  <a:extLst>
                    <a:ext uri="{FF2B5EF4-FFF2-40B4-BE49-F238E27FC236}">
                      <a16:creationId xmlns:a16="http://schemas.microsoft.com/office/drawing/2014/main" id="{FD2F54EB-2E7B-CA9F-9F53-0994CF8F3F2A}"/>
                    </a:ext>
                  </a:extLst>
                </p14:cNvPr>
                <p14:cNvContentPartPr/>
                <p14:nvPr/>
              </p14:nvContentPartPr>
              <p14:xfrm>
                <a:off x="5413718" y="4057617"/>
                <a:ext cx="50400" cy="226080"/>
              </p14:xfrm>
            </p:contentPart>
          </mc:Choice>
          <mc:Fallback xmlns="">
            <p:pic>
              <p:nvPicPr>
                <p:cNvPr id="15" name="Encre 14">
                  <a:extLst>
                    <a:ext uri="{FF2B5EF4-FFF2-40B4-BE49-F238E27FC236}">
                      <a16:creationId xmlns:a16="http://schemas.microsoft.com/office/drawing/2014/main" id="{FD2F54EB-2E7B-CA9F-9F53-0994CF8F3F2A}"/>
                    </a:ext>
                  </a:extLst>
                </p:cNvPr>
                <p:cNvPicPr/>
                <p:nvPr/>
              </p:nvPicPr>
              <p:blipFill>
                <a:blip r:embed="rId18"/>
                <a:stretch>
                  <a:fillRect/>
                </a:stretch>
              </p:blipFill>
              <p:spPr>
                <a:xfrm>
                  <a:off x="5405078" y="4048977"/>
                  <a:ext cx="6804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6" name="Encre 15">
                  <a:extLst>
                    <a:ext uri="{FF2B5EF4-FFF2-40B4-BE49-F238E27FC236}">
                      <a16:creationId xmlns:a16="http://schemas.microsoft.com/office/drawing/2014/main" id="{6A7FF608-A081-E9D7-591A-15F63D291FA2}"/>
                    </a:ext>
                  </a:extLst>
                </p14:cNvPr>
                <p14:cNvContentPartPr/>
                <p14:nvPr/>
              </p14:nvContentPartPr>
              <p14:xfrm>
                <a:off x="5404358" y="4162737"/>
                <a:ext cx="33480" cy="114480"/>
              </p14:xfrm>
            </p:contentPart>
          </mc:Choice>
          <mc:Fallback xmlns="">
            <p:pic>
              <p:nvPicPr>
                <p:cNvPr id="16" name="Encre 15">
                  <a:extLst>
                    <a:ext uri="{FF2B5EF4-FFF2-40B4-BE49-F238E27FC236}">
                      <a16:creationId xmlns:a16="http://schemas.microsoft.com/office/drawing/2014/main" id="{6A7FF608-A081-E9D7-591A-15F63D291FA2}"/>
                    </a:ext>
                  </a:extLst>
                </p:cNvPr>
                <p:cNvPicPr/>
                <p:nvPr/>
              </p:nvPicPr>
              <p:blipFill>
                <a:blip r:embed="rId20"/>
                <a:stretch>
                  <a:fillRect/>
                </a:stretch>
              </p:blipFill>
              <p:spPr>
                <a:xfrm>
                  <a:off x="5395718" y="4154097"/>
                  <a:ext cx="511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Encre 17">
                  <a:extLst>
                    <a:ext uri="{FF2B5EF4-FFF2-40B4-BE49-F238E27FC236}">
                      <a16:creationId xmlns:a16="http://schemas.microsoft.com/office/drawing/2014/main" id="{EB2BFE8F-FA02-0269-DEC8-57D95542C740}"/>
                    </a:ext>
                  </a:extLst>
                </p14:cNvPr>
                <p14:cNvContentPartPr/>
                <p14:nvPr/>
              </p14:nvContentPartPr>
              <p14:xfrm>
                <a:off x="5389958" y="4114497"/>
                <a:ext cx="40680" cy="36360"/>
              </p14:xfrm>
            </p:contentPart>
          </mc:Choice>
          <mc:Fallback xmlns="">
            <p:pic>
              <p:nvPicPr>
                <p:cNvPr id="18" name="Encre 17">
                  <a:extLst>
                    <a:ext uri="{FF2B5EF4-FFF2-40B4-BE49-F238E27FC236}">
                      <a16:creationId xmlns:a16="http://schemas.microsoft.com/office/drawing/2014/main" id="{EB2BFE8F-FA02-0269-DEC8-57D95542C740}"/>
                    </a:ext>
                  </a:extLst>
                </p:cNvPr>
                <p:cNvPicPr/>
                <p:nvPr/>
              </p:nvPicPr>
              <p:blipFill>
                <a:blip r:embed="rId22"/>
                <a:stretch>
                  <a:fillRect/>
                </a:stretch>
              </p:blipFill>
              <p:spPr>
                <a:xfrm>
                  <a:off x="5381318" y="4105857"/>
                  <a:ext cx="583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5" name="Encre 24">
                  <a:extLst>
                    <a:ext uri="{FF2B5EF4-FFF2-40B4-BE49-F238E27FC236}">
                      <a16:creationId xmlns:a16="http://schemas.microsoft.com/office/drawing/2014/main" id="{9CF86426-98A8-D473-59D0-CD8ACCDC01B8}"/>
                    </a:ext>
                  </a:extLst>
                </p14:cNvPr>
                <p14:cNvContentPartPr/>
                <p14:nvPr/>
              </p14:nvContentPartPr>
              <p14:xfrm>
                <a:off x="5389958" y="4138977"/>
                <a:ext cx="92160" cy="152280"/>
              </p14:xfrm>
            </p:contentPart>
          </mc:Choice>
          <mc:Fallback xmlns="">
            <p:pic>
              <p:nvPicPr>
                <p:cNvPr id="25" name="Encre 24">
                  <a:extLst>
                    <a:ext uri="{FF2B5EF4-FFF2-40B4-BE49-F238E27FC236}">
                      <a16:creationId xmlns:a16="http://schemas.microsoft.com/office/drawing/2014/main" id="{9CF86426-98A8-D473-59D0-CD8ACCDC01B8}"/>
                    </a:ext>
                  </a:extLst>
                </p:cNvPr>
                <p:cNvPicPr/>
                <p:nvPr/>
              </p:nvPicPr>
              <p:blipFill>
                <a:blip r:embed="rId24"/>
                <a:stretch>
                  <a:fillRect/>
                </a:stretch>
              </p:blipFill>
              <p:spPr>
                <a:xfrm>
                  <a:off x="5381318" y="4129977"/>
                  <a:ext cx="10980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7" name="Encre 26">
                  <a:extLst>
                    <a:ext uri="{FF2B5EF4-FFF2-40B4-BE49-F238E27FC236}">
                      <a16:creationId xmlns:a16="http://schemas.microsoft.com/office/drawing/2014/main" id="{05288068-419D-3A60-54D6-5087873DB2E2}"/>
                    </a:ext>
                  </a:extLst>
                </p14:cNvPr>
                <p14:cNvContentPartPr/>
                <p14:nvPr/>
              </p14:nvContentPartPr>
              <p14:xfrm>
                <a:off x="5401838" y="4211337"/>
                <a:ext cx="12600" cy="16920"/>
              </p14:xfrm>
            </p:contentPart>
          </mc:Choice>
          <mc:Fallback xmlns="">
            <p:pic>
              <p:nvPicPr>
                <p:cNvPr id="27" name="Encre 26">
                  <a:extLst>
                    <a:ext uri="{FF2B5EF4-FFF2-40B4-BE49-F238E27FC236}">
                      <a16:creationId xmlns:a16="http://schemas.microsoft.com/office/drawing/2014/main" id="{05288068-419D-3A60-54D6-5087873DB2E2}"/>
                    </a:ext>
                  </a:extLst>
                </p:cNvPr>
                <p:cNvPicPr/>
                <p:nvPr/>
              </p:nvPicPr>
              <p:blipFill>
                <a:blip r:embed="rId26"/>
                <a:stretch>
                  <a:fillRect/>
                </a:stretch>
              </p:blipFill>
              <p:spPr>
                <a:xfrm>
                  <a:off x="5393198" y="4202337"/>
                  <a:ext cx="3024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8" name="Encre 27">
                  <a:extLst>
                    <a:ext uri="{FF2B5EF4-FFF2-40B4-BE49-F238E27FC236}">
                      <a16:creationId xmlns:a16="http://schemas.microsoft.com/office/drawing/2014/main" id="{A28B97A6-F715-5421-CD57-ED899010C1B5}"/>
                    </a:ext>
                  </a:extLst>
                </p14:cNvPr>
                <p14:cNvContentPartPr/>
                <p14:nvPr/>
              </p14:nvContentPartPr>
              <p14:xfrm>
                <a:off x="5413718" y="4085337"/>
                <a:ext cx="25560" cy="78480"/>
              </p14:xfrm>
            </p:contentPart>
          </mc:Choice>
          <mc:Fallback xmlns="">
            <p:pic>
              <p:nvPicPr>
                <p:cNvPr id="28" name="Encre 27">
                  <a:extLst>
                    <a:ext uri="{FF2B5EF4-FFF2-40B4-BE49-F238E27FC236}">
                      <a16:creationId xmlns:a16="http://schemas.microsoft.com/office/drawing/2014/main" id="{A28B97A6-F715-5421-CD57-ED899010C1B5}"/>
                    </a:ext>
                  </a:extLst>
                </p:cNvPr>
                <p:cNvPicPr/>
                <p:nvPr/>
              </p:nvPicPr>
              <p:blipFill>
                <a:blip r:embed="rId28"/>
                <a:stretch>
                  <a:fillRect/>
                </a:stretch>
              </p:blipFill>
              <p:spPr>
                <a:xfrm>
                  <a:off x="5405078" y="4076697"/>
                  <a:ext cx="4320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2" name="Encre 31">
                  <a:extLst>
                    <a:ext uri="{FF2B5EF4-FFF2-40B4-BE49-F238E27FC236}">
                      <a16:creationId xmlns:a16="http://schemas.microsoft.com/office/drawing/2014/main" id="{78ACBE22-5E0C-F112-CB9D-DED432ACE375}"/>
                    </a:ext>
                  </a:extLst>
                </p14:cNvPr>
                <p14:cNvContentPartPr/>
                <p14:nvPr/>
              </p14:nvContentPartPr>
              <p14:xfrm>
                <a:off x="5389958" y="4258137"/>
                <a:ext cx="68400" cy="12960"/>
              </p14:xfrm>
            </p:contentPart>
          </mc:Choice>
          <mc:Fallback xmlns="">
            <p:pic>
              <p:nvPicPr>
                <p:cNvPr id="32" name="Encre 31">
                  <a:extLst>
                    <a:ext uri="{FF2B5EF4-FFF2-40B4-BE49-F238E27FC236}">
                      <a16:creationId xmlns:a16="http://schemas.microsoft.com/office/drawing/2014/main" id="{78ACBE22-5E0C-F112-CB9D-DED432ACE375}"/>
                    </a:ext>
                  </a:extLst>
                </p:cNvPr>
                <p:cNvPicPr/>
                <p:nvPr/>
              </p:nvPicPr>
              <p:blipFill>
                <a:blip r:embed="rId30"/>
                <a:stretch>
                  <a:fillRect/>
                </a:stretch>
              </p:blipFill>
              <p:spPr>
                <a:xfrm>
                  <a:off x="5381318" y="4249497"/>
                  <a:ext cx="86040" cy="30600"/>
                </a:xfrm>
                <a:prstGeom prst="rect">
                  <a:avLst/>
                </a:prstGeom>
              </p:spPr>
            </p:pic>
          </mc:Fallback>
        </mc:AlternateContent>
      </p:grpSp>
      <p:pic>
        <p:nvPicPr>
          <p:cNvPr id="4" name="Image 3">
            <a:extLst>
              <a:ext uri="{FF2B5EF4-FFF2-40B4-BE49-F238E27FC236}">
                <a16:creationId xmlns:a16="http://schemas.microsoft.com/office/drawing/2014/main" id="{841EEF9B-4493-47DD-4738-5855A142004F}"/>
              </a:ext>
            </a:extLst>
          </p:cNvPr>
          <p:cNvPicPr>
            <a:picLocks noChangeAspect="1"/>
          </p:cNvPicPr>
          <p:nvPr/>
        </p:nvPicPr>
        <p:blipFill>
          <a:blip r:embed="rId31">
            <a:extLst>
              <a:ext uri="{BEBA8EAE-BF5A-486C-A8C5-ECC9F3942E4B}">
                <a14:imgProps xmlns:a14="http://schemas.microsoft.com/office/drawing/2010/main">
                  <a14:imgLayer r:embed="rId32">
                    <a14:imgEffect>
                      <a14:sharpenSoften amount="50000"/>
                    </a14:imgEffect>
                  </a14:imgLayer>
                </a14:imgProps>
              </a:ext>
            </a:extLst>
          </a:blip>
          <a:stretch>
            <a:fillRect/>
          </a:stretch>
        </p:blipFill>
        <p:spPr>
          <a:xfrm>
            <a:off x="504429" y="2027166"/>
            <a:ext cx="8098150" cy="3945253"/>
          </a:xfrm>
          <a:prstGeom prst="rect">
            <a:avLst/>
          </a:prstGeom>
        </p:spPr>
      </p:pic>
    </p:spTree>
    <p:extLst>
      <p:ext uri="{BB962C8B-B14F-4D97-AF65-F5344CB8AC3E}">
        <p14:creationId xmlns:p14="http://schemas.microsoft.com/office/powerpoint/2010/main" val="644687013"/>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6804C-21AF-EFD3-38CB-E50BFC49C9C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E7D9616-89D1-FC4C-5866-48DB2A05E526}"/>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سجلوا الإجابة على كراساتكم.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B7313562-EEF6-3250-3AD2-10392E78F8C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C1DBAEF7-6CCF-97C8-073F-5D5C975303BC}"/>
              </a:ext>
            </a:extLst>
          </p:cNvPr>
          <p:cNvSpPr>
            <a:spLocks/>
          </p:cNvSpPr>
          <p:nvPr/>
        </p:nvSpPr>
        <p:spPr>
          <a:xfrm>
            <a:off x="2431614" y="152043"/>
            <a:ext cx="17225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FEF9C487-819C-4D75-EA42-F0AFA156B6D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834F29EF-0C61-425F-8B53-F18085FEFC7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9D3C3F8E-487C-8C82-10A2-3F477E3866C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7F45109D-0430-786D-25D4-4FC2E2E865A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9FDE6E53-D0B1-2EC9-5C52-350FC716290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49460" y="136738"/>
            <a:ext cx="278069" cy="278069"/>
          </a:xfrm>
          <a:prstGeom prst="rect">
            <a:avLst/>
          </a:prstGeom>
          <a:ln>
            <a:noFill/>
          </a:ln>
        </p:spPr>
      </p:pic>
      <p:sp>
        <p:nvSpPr>
          <p:cNvPr id="3" name="Rectangle 2">
            <a:extLst>
              <a:ext uri="{FF2B5EF4-FFF2-40B4-BE49-F238E27FC236}">
                <a16:creationId xmlns:a16="http://schemas.microsoft.com/office/drawing/2014/main" id="{5FBEA7C7-0128-CB4F-90D8-2A041788148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795B5215-D9E6-76F7-8F2E-A68953DFBEE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7FE87BDD-9340-2E02-5811-22508CBE84E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04429" y="2027166"/>
            <a:ext cx="8098150" cy="3945253"/>
          </a:xfrm>
          <a:prstGeom prst="rect">
            <a:avLst/>
          </a:prstGeom>
        </p:spPr>
      </p:pic>
      <p:sp>
        <p:nvSpPr>
          <p:cNvPr id="4" name="ZoneTexte 3">
            <a:extLst>
              <a:ext uri="{FF2B5EF4-FFF2-40B4-BE49-F238E27FC236}">
                <a16:creationId xmlns:a16="http://schemas.microsoft.com/office/drawing/2014/main" id="{A01A3B8C-AB93-817E-5AD6-5D09F653ED94}"/>
              </a:ext>
            </a:extLst>
          </p:cNvPr>
          <p:cNvSpPr txBox="1"/>
          <p:nvPr/>
        </p:nvSpPr>
        <p:spPr>
          <a:xfrm>
            <a:off x="5260498" y="2821556"/>
            <a:ext cx="443345" cy="523220"/>
          </a:xfrm>
          <a:prstGeom prst="rect">
            <a:avLst/>
          </a:prstGeom>
          <a:noFill/>
        </p:spPr>
        <p:txBody>
          <a:bodyPr wrap="square" rtlCol="0">
            <a:spAutoFit/>
          </a:bodyPr>
          <a:lstStyle/>
          <a:p>
            <a:pPr algn="ctr"/>
            <a:r>
              <a:rPr lang="fr-FR" sz="2800" dirty="0">
                <a:solidFill>
                  <a:srgbClr val="FF0000"/>
                </a:solidFill>
              </a:rPr>
              <a:t>x</a:t>
            </a:r>
          </a:p>
        </p:txBody>
      </p:sp>
      <p:sp>
        <p:nvSpPr>
          <p:cNvPr id="5" name="ZoneTexte 4">
            <a:extLst>
              <a:ext uri="{FF2B5EF4-FFF2-40B4-BE49-F238E27FC236}">
                <a16:creationId xmlns:a16="http://schemas.microsoft.com/office/drawing/2014/main" id="{B75CF979-42E2-D446-0400-22A94053FB62}"/>
              </a:ext>
            </a:extLst>
          </p:cNvPr>
          <p:cNvSpPr txBox="1"/>
          <p:nvPr/>
        </p:nvSpPr>
        <p:spPr>
          <a:xfrm>
            <a:off x="5516684" y="4481211"/>
            <a:ext cx="443345" cy="523220"/>
          </a:xfrm>
          <a:prstGeom prst="rect">
            <a:avLst/>
          </a:prstGeom>
          <a:noFill/>
        </p:spPr>
        <p:txBody>
          <a:bodyPr wrap="square" rtlCol="0">
            <a:spAutoFit/>
          </a:bodyPr>
          <a:lstStyle/>
          <a:p>
            <a:pPr algn="ctr"/>
            <a:r>
              <a:rPr lang="fr-FR" sz="2800" dirty="0">
                <a:solidFill>
                  <a:srgbClr val="FF0000"/>
                </a:solidFill>
              </a:rPr>
              <a:t>x</a:t>
            </a:r>
          </a:p>
        </p:txBody>
      </p:sp>
      <p:sp>
        <p:nvSpPr>
          <p:cNvPr id="6" name="Google Shape;452;p158">
            <a:extLst>
              <a:ext uri="{FF2B5EF4-FFF2-40B4-BE49-F238E27FC236}">
                <a16:creationId xmlns:a16="http://schemas.microsoft.com/office/drawing/2014/main" id="{75F58DD8-E443-CFB6-50CE-E45D8BE2B83E}"/>
              </a:ext>
            </a:extLst>
          </p:cNvPr>
          <p:cNvSpPr txBox="1"/>
          <p:nvPr/>
        </p:nvSpPr>
        <p:spPr>
          <a:xfrm>
            <a:off x="938599" y="3586030"/>
            <a:ext cx="7885650" cy="715045"/>
          </a:xfrm>
          <a:prstGeom prst="round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3600" b="1" dirty="0">
                <a:solidFill>
                  <a:srgbClr val="C00000"/>
                </a:solidFill>
                <a:sym typeface="Sakkal Majalla"/>
              </a:rPr>
              <a:t>يَعْتَمِدُ فَنّانُ </a:t>
            </a:r>
            <a:r>
              <a:rPr lang="ar-MA" sz="3600" b="1" dirty="0" err="1">
                <a:solidFill>
                  <a:srgbClr val="C00000"/>
                </a:solidFill>
                <a:sym typeface="Sakkal Majalla"/>
              </a:rPr>
              <a:t>ﭐلْميمِ</a:t>
            </a:r>
            <a:r>
              <a:rPr lang="ar-MA" sz="3600" b="1" dirty="0">
                <a:solidFill>
                  <a:srgbClr val="C00000"/>
                </a:solidFill>
                <a:sym typeface="Sakkal Majalla"/>
              </a:rPr>
              <a:t> في </a:t>
            </a:r>
            <a:r>
              <a:rPr lang="ar-MA" sz="3600" b="1" dirty="0" err="1">
                <a:solidFill>
                  <a:srgbClr val="C00000"/>
                </a:solidFill>
                <a:sym typeface="Sakkal Majalla"/>
              </a:rPr>
              <a:t>ﭐلتَّعْبيرِ</a:t>
            </a:r>
            <a:r>
              <a:rPr lang="ar-MA" sz="3600" b="1" dirty="0">
                <a:solidFill>
                  <a:srgbClr val="C00000"/>
                </a:solidFill>
                <a:sym typeface="Sakkal Majalla"/>
              </a:rPr>
              <a:t> عَلى </a:t>
            </a:r>
            <a:r>
              <a:rPr lang="ar-MA" sz="3600" b="1" dirty="0" err="1">
                <a:solidFill>
                  <a:srgbClr val="C00000"/>
                </a:solidFill>
                <a:sym typeface="Sakkal Majalla"/>
              </a:rPr>
              <a:t>ﭐلْحَرَكَةِ</a:t>
            </a:r>
            <a:r>
              <a:rPr lang="ar-MA" sz="3600" b="1" dirty="0">
                <a:solidFill>
                  <a:srgbClr val="C00000"/>
                </a:solidFill>
                <a:sym typeface="Sakkal Majalla"/>
              </a:rPr>
              <a:t> وَ </a:t>
            </a:r>
            <a:r>
              <a:rPr lang="ar-MA" sz="3600" b="1" dirty="0" err="1">
                <a:solidFill>
                  <a:srgbClr val="C00000"/>
                </a:solidFill>
                <a:sym typeface="Sakkal Majalla"/>
              </a:rPr>
              <a:t>ﭐلْإِشارَةِ</a:t>
            </a:r>
            <a:r>
              <a:rPr lang="ar-MA" sz="3600" b="1" dirty="0">
                <a:solidFill>
                  <a:srgbClr val="C00000"/>
                </a:solidFill>
                <a:sym typeface="Sakkal Majalla"/>
              </a:rPr>
              <a:t> وَتَعابيرِ </a:t>
            </a:r>
            <a:r>
              <a:rPr lang="ar-MA" sz="3600" b="1" dirty="0" err="1">
                <a:solidFill>
                  <a:srgbClr val="C00000"/>
                </a:solidFill>
                <a:sym typeface="Sakkal Majalla"/>
              </a:rPr>
              <a:t>ﭐلْوَجْهِ</a:t>
            </a:r>
            <a:r>
              <a:rPr lang="ar-MA" sz="3600" b="1" dirty="0">
                <a:solidFill>
                  <a:srgbClr val="C00000"/>
                </a:solidFill>
                <a:sym typeface="Sakkal Majalla"/>
              </a:rPr>
              <a:t>.</a:t>
            </a:r>
            <a:endParaRPr kumimoji="0" sz="36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15" name="ZoneTexte 14">
            <a:extLst>
              <a:ext uri="{FF2B5EF4-FFF2-40B4-BE49-F238E27FC236}">
                <a16:creationId xmlns:a16="http://schemas.microsoft.com/office/drawing/2014/main" id="{A203A044-AB33-63A0-F1F6-BF3D4B02CFCD}"/>
              </a:ext>
            </a:extLst>
          </p:cNvPr>
          <p:cNvSpPr txBox="1"/>
          <p:nvPr/>
        </p:nvSpPr>
        <p:spPr>
          <a:xfrm>
            <a:off x="650635" y="5384847"/>
            <a:ext cx="443345" cy="523220"/>
          </a:xfrm>
          <a:prstGeom prst="rect">
            <a:avLst/>
          </a:prstGeom>
          <a:noFill/>
        </p:spPr>
        <p:txBody>
          <a:bodyPr wrap="square" rtlCol="0">
            <a:spAutoFit/>
          </a:bodyPr>
          <a:lstStyle/>
          <a:p>
            <a:pPr algn="ctr"/>
            <a:r>
              <a:rPr lang="fr-FR" sz="2800" dirty="0">
                <a:solidFill>
                  <a:srgbClr val="FF0000"/>
                </a:solidFill>
              </a:rPr>
              <a:t>x</a:t>
            </a:r>
          </a:p>
        </p:txBody>
      </p:sp>
    </p:spTree>
    <p:extLst>
      <p:ext uri="{BB962C8B-B14F-4D97-AF65-F5344CB8AC3E}">
        <p14:creationId xmlns:p14="http://schemas.microsoft.com/office/powerpoint/2010/main" val="2676373987"/>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637196" y="1741749"/>
            <a:ext cx="7886700" cy="720000"/>
          </a:xfrm>
        </p:spPr>
        <p:txBody>
          <a:bodyPr>
            <a:normAutofit/>
          </a:bodyPr>
          <a:lstStyle/>
          <a:p>
            <a:r>
              <a:rPr lang="ar-MA" sz="4000" dirty="0">
                <a:solidFill>
                  <a:srgbClr val="424D7B"/>
                </a:solidFill>
              </a:rPr>
              <a:t>اختتام الحصة </a:t>
            </a:r>
            <a:endParaRPr lang="fr-MA" sz="4000" dirty="0"/>
          </a:p>
        </p:txBody>
      </p:sp>
      <p:pic>
        <p:nvPicPr>
          <p:cNvPr id="2" name="Image 1" descr="Une image contenant noir, obscurité&#10;&#10;Le contenu généré par l’IA peut être incorrect.">
            <a:extLst>
              <a:ext uri="{FF2B5EF4-FFF2-40B4-BE49-F238E27FC236}">
                <a16:creationId xmlns:a16="http://schemas.microsoft.com/office/drawing/2014/main" id="{5AEF99B9-064A-D6D7-DFA3-516A036D66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331" y="3371420"/>
            <a:ext cx="5436000" cy="1405870"/>
          </a:xfrm>
          <a:prstGeom prst="rect">
            <a:avLst/>
          </a:prstGeom>
        </p:spPr>
      </p:pic>
      <p:sp>
        <p:nvSpPr>
          <p:cNvPr id="3" name="Espace réservé du texte 5">
            <a:extLst>
              <a:ext uri="{FF2B5EF4-FFF2-40B4-BE49-F238E27FC236}">
                <a16:creationId xmlns:a16="http://schemas.microsoft.com/office/drawing/2014/main" id="{4F17E366-C802-B162-2B22-4E2ADAB801A7}"/>
              </a:ext>
            </a:extLst>
          </p:cNvPr>
          <p:cNvSpPr txBox="1">
            <a:spLocks/>
          </p:cNvSpPr>
          <p:nvPr/>
        </p:nvSpPr>
        <p:spPr>
          <a:xfrm>
            <a:off x="1855803" y="38718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 </a:t>
            </a:r>
          </a:p>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واجباتكم المنزلية </a:t>
            </a:r>
          </a:p>
        </p:txBody>
      </p:sp>
      <p:sp>
        <p:nvSpPr>
          <p:cNvPr id="20" name="ZoneTexte 19">
            <a:extLst>
              <a:ext uri="{FF2B5EF4-FFF2-40B4-BE49-F238E27FC236}">
                <a16:creationId xmlns:a16="http://schemas.microsoft.com/office/drawing/2014/main" id="{49F4200C-0805-8B75-CD63-B04C07D3D562}"/>
              </a:ext>
            </a:extLst>
          </p:cNvPr>
          <p:cNvSpPr txBox="1"/>
          <p:nvPr/>
        </p:nvSpPr>
        <p:spPr>
          <a:xfrm>
            <a:off x="4680374" y="3465497"/>
            <a:ext cx="1704313"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04 - </a:t>
            </a: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 </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1" name="Image 20">
            <a:extLst>
              <a:ext uri="{FF2B5EF4-FFF2-40B4-BE49-F238E27FC236}">
                <a16:creationId xmlns:a16="http://schemas.microsoft.com/office/drawing/2014/main" id="{8F1CCDEA-84DC-7A66-FF3A-4FE7AA7FD1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87824" y="3583516"/>
            <a:ext cx="424748" cy="540000"/>
          </a:xfrm>
          <a:prstGeom prst="rect">
            <a:avLst/>
          </a:prstGeom>
        </p:spPr>
      </p:pic>
      <p:sp>
        <p:nvSpPr>
          <p:cNvPr id="5" name="Ellipse 4">
            <a:extLst>
              <a:ext uri="{FF2B5EF4-FFF2-40B4-BE49-F238E27FC236}">
                <a16:creationId xmlns:a16="http://schemas.microsoft.com/office/drawing/2014/main" id="{C51A604E-EA26-07EE-BAC8-412163C273D7}"/>
              </a:ext>
            </a:extLst>
          </p:cNvPr>
          <p:cNvSpPr/>
          <p:nvPr/>
        </p:nvSpPr>
        <p:spPr>
          <a:xfrm>
            <a:off x="5532530" y="1894965"/>
            <a:ext cx="346976" cy="346976"/>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150490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0"/>
                                        </p:tgtEl>
                                        <p:attrNameLst>
                                          <p:attrName>style.visibility</p:attrName>
                                        </p:attrNameLst>
                                      </p:cBhvr>
                                      <p:to>
                                        <p:strVal val="visible"/>
                                      </p:to>
                                    </p:set>
                                    <p:animEffect transition="in" filter="wipe(up)">
                                      <p:cBhvr>
                                        <p:cTn id="9" dur="250"/>
                                        <p:tgtEl>
                                          <p:spTgt spid="20"/>
                                        </p:tgtEl>
                                      </p:cBhvr>
                                    </p:animEffect>
                                  </p:childTnLst>
                                </p:cTn>
                              </p:par>
                              <p:par>
                                <p:cTn id="10" presetID="10" presetClass="entr" presetSubtype="0" fill="hold" nodeType="withEffect">
                                  <p:stCondLst>
                                    <p:cond delay="1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49B9A-8AF3-E31B-325C-DFD2FABE99D3}"/>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77EA540F-6611-A052-31CD-DF61253F7B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385" y="1215583"/>
            <a:ext cx="783583" cy="783583"/>
          </a:xfrm>
          <a:prstGeom prst="rect">
            <a:avLst/>
          </a:prstGeom>
        </p:spPr>
      </p:pic>
      <p:sp>
        <p:nvSpPr>
          <p:cNvPr id="2" name="Rectangle 1">
            <a:extLst>
              <a:ext uri="{FF2B5EF4-FFF2-40B4-BE49-F238E27FC236}">
                <a16:creationId xmlns:a16="http://schemas.microsoft.com/office/drawing/2014/main" id="{A1F7279B-1B83-A030-794A-51C42B676AC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AB5E8040-366E-D45E-7CB8-E944E82A8C45}"/>
              </a:ext>
            </a:extLst>
          </p:cNvPr>
          <p:cNvSpPr>
            <a:spLocks/>
          </p:cNvSpPr>
          <p:nvPr/>
        </p:nvSpPr>
        <p:spPr>
          <a:xfrm>
            <a:off x="2551095" y="152043"/>
            <a:ext cx="16030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D46F2C7D-63CD-FC02-E0BA-A3780743D9E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1" name="Image 10">
            <a:extLst>
              <a:ext uri="{FF2B5EF4-FFF2-40B4-BE49-F238E27FC236}">
                <a16:creationId xmlns:a16="http://schemas.microsoft.com/office/drawing/2014/main" id="{1CE0450A-5FC4-0724-8BAA-B31C75B2A99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3" name="Image 12">
            <a:extLst>
              <a:ext uri="{FF2B5EF4-FFF2-40B4-BE49-F238E27FC236}">
                <a16:creationId xmlns:a16="http://schemas.microsoft.com/office/drawing/2014/main" id="{C545B4A2-177F-D468-A6AE-757E5E5A61C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6E3C67B3-4D52-224A-2D21-5FCF5355FE3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83731" y="136738"/>
            <a:ext cx="278069" cy="278069"/>
          </a:xfrm>
          <a:prstGeom prst="rect">
            <a:avLst/>
          </a:prstGeom>
          <a:ln>
            <a:noFill/>
          </a:ln>
        </p:spPr>
      </p:pic>
      <p:pic>
        <p:nvPicPr>
          <p:cNvPr id="21" name="Image 20">
            <a:extLst>
              <a:ext uri="{FF2B5EF4-FFF2-40B4-BE49-F238E27FC236}">
                <a16:creationId xmlns:a16="http://schemas.microsoft.com/office/drawing/2014/main" id="{9BC17649-10D6-6AA4-E29F-09B63DD1DAA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sp>
        <p:nvSpPr>
          <p:cNvPr id="3" name="Rectangle 2">
            <a:extLst>
              <a:ext uri="{FF2B5EF4-FFF2-40B4-BE49-F238E27FC236}">
                <a16:creationId xmlns:a16="http://schemas.microsoft.com/office/drawing/2014/main" id="{F17B4808-638B-D4F3-50E2-A46513E3017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4" name="Image 3">
            <a:extLst>
              <a:ext uri="{FF2B5EF4-FFF2-40B4-BE49-F238E27FC236}">
                <a16:creationId xmlns:a16="http://schemas.microsoft.com/office/drawing/2014/main" id="{A7A8C877-7412-789F-17C9-AE6589DFF6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46125" y="613557"/>
            <a:ext cx="850490" cy="850490"/>
          </a:xfrm>
          <a:prstGeom prst="rect">
            <a:avLst/>
          </a:prstGeom>
        </p:spPr>
      </p:pic>
      <p:sp>
        <p:nvSpPr>
          <p:cNvPr id="5" name="Titre 6">
            <a:extLst>
              <a:ext uri="{FF2B5EF4-FFF2-40B4-BE49-F238E27FC236}">
                <a16:creationId xmlns:a16="http://schemas.microsoft.com/office/drawing/2014/main" id="{190C3C6E-D04C-2C29-EB91-816C8CE7311D}"/>
              </a:ext>
            </a:extLst>
          </p:cNvPr>
          <p:cNvSpPr>
            <a:spLocks noGrp="1"/>
          </p:cNvSpPr>
          <p:nvPr>
            <p:ph type="title"/>
          </p:nvPr>
        </p:nvSpPr>
        <p:spPr>
          <a:xfrm>
            <a:off x="632373" y="756000"/>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يذكرنا بمراحل توظيف استراتيجية الكلمات الجامعة.</a:t>
            </a:r>
            <a:endParaRPr lang="fr-MA" sz="1800" dirty="0"/>
          </a:p>
        </p:txBody>
      </p:sp>
      <p:pic>
        <p:nvPicPr>
          <p:cNvPr id="6" name="Image 5">
            <a:extLst>
              <a:ext uri="{FF2B5EF4-FFF2-40B4-BE49-F238E27FC236}">
                <a16:creationId xmlns:a16="http://schemas.microsoft.com/office/drawing/2014/main" id="{015C0197-96DA-4B7C-777D-F28E2110C068}"/>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330808" y="2072334"/>
            <a:ext cx="8302393" cy="4029666"/>
          </a:xfrm>
          <a:prstGeom prst="rect">
            <a:avLst/>
          </a:prstGeom>
        </p:spPr>
      </p:pic>
    </p:spTree>
    <p:extLst>
      <p:ext uri="{BB962C8B-B14F-4D97-AF65-F5344CB8AC3E}">
        <p14:creationId xmlns:p14="http://schemas.microsoft.com/office/powerpoint/2010/main" val="2630646772"/>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70325-E437-DDE3-24D0-3EDE8A17F606}"/>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02E31023-B81D-8D26-BDEA-9830B9B89D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385" y="1215583"/>
            <a:ext cx="783583" cy="783583"/>
          </a:xfrm>
          <a:prstGeom prst="rect">
            <a:avLst/>
          </a:prstGeom>
        </p:spPr>
      </p:pic>
      <p:sp>
        <p:nvSpPr>
          <p:cNvPr id="2" name="Rectangle 1">
            <a:extLst>
              <a:ext uri="{FF2B5EF4-FFF2-40B4-BE49-F238E27FC236}">
                <a16:creationId xmlns:a16="http://schemas.microsoft.com/office/drawing/2014/main" id="{AED752A8-61B4-E001-6629-93FCB0FA81B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0D15611F-73BA-A555-34D8-9F3356CE8132}"/>
              </a:ext>
            </a:extLst>
          </p:cNvPr>
          <p:cNvSpPr>
            <a:spLocks/>
          </p:cNvSpPr>
          <p:nvPr/>
        </p:nvSpPr>
        <p:spPr>
          <a:xfrm>
            <a:off x="2551095" y="152043"/>
            <a:ext cx="16030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60DD45E1-867D-0979-2AF4-A3444D3BC86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DB662AF7-502C-06E6-732D-73CAA8807FE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3" name="Image 12">
            <a:extLst>
              <a:ext uri="{FF2B5EF4-FFF2-40B4-BE49-F238E27FC236}">
                <a16:creationId xmlns:a16="http://schemas.microsoft.com/office/drawing/2014/main" id="{21EF3246-8248-04A6-5195-818371F2D40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67E184A0-EE63-1888-D72C-9A390E52176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83731" y="136738"/>
            <a:ext cx="278069" cy="278069"/>
          </a:xfrm>
          <a:prstGeom prst="rect">
            <a:avLst/>
          </a:prstGeom>
          <a:ln>
            <a:noFill/>
          </a:ln>
        </p:spPr>
      </p:pic>
      <p:pic>
        <p:nvPicPr>
          <p:cNvPr id="21" name="Image 20">
            <a:extLst>
              <a:ext uri="{FF2B5EF4-FFF2-40B4-BE49-F238E27FC236}">
                <a16:creationId xmlns:a16="http://schemas.microsoft.com/office/drawing/2014/main" id="{7B04E572-EA32-F32F-6812-2CF8C8705A4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sp>
        <p:nvSpPr>
          <p:cNvPr id="3" name="Rectangle 2">
            <a:extLst>
              <a:ext uri="{FF2B5EF4-FFF2-40B4-BE49-F238E27FC236}">
                <a16:creationId xmlns:a16="http://schemas.microsoft.com/office/drawing/2014/main" id="{9E5D9096-02C9-B6AA-02D5-2B019255E6F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4" name="Image 3">
            <a:extLst>
              <a:ext uri="{FF2B5EF4-FFF2-40B4-BE49-F238E27FC236}">
                <a16:creationId xmlns:a16="http://schemas.microsoft.com/office/drawing/2014/main" id="{448A1816-2351-ADEC-5B68-DD44F89F6A6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46125" y="613557"/>
            <a:ext cx="850490" cy="850490"/>
          </a:xfrm>
          <a:prstGeom prst="rect">
            <a:avLst/>
          </a:prstGeom>
        </p:spPr>
      </p:pic>
      <p:sp>
        <p:nvSpPr>
          <p:cNvPr id="5" name="Titre 6">
            <a:extLst>
              <a:ext uri="{FF2B5EF4-FFF2-40B4-BE49-F238E27FC236}">
                <a16:creationId xmlns:a16="http://schemas.microsoft.com/office/drawing/2014/main" id="{97459A7B-38FC-5FD2-A291-932E7B53B924}"/>
              </a:ext>
            </a:extLst>
          </p:cNvPr>
          <p:cNvSpPr>
            <a:spLocks noGrp="1"/>
          </p:cNvSpPr>
          <p:nvPr>
            <p:ph type="title"/>
          </p:nvPr>
        </p:nvSpPr>
        <p:spPr>
          <a:xfrm>
            <a:off x="632373" y="756000"/>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سجلوا الواجب المنزلي</a:t>
            </a:r>
            <a:endParaRPr lang="fr-MA" sz="1800" dirty="0"/>
          </a:p>
        </p:txBody>
      </p:sp>
      <p:pic>
        <p:nvPicPr>
          <p:cNvPr id="10" name="Image 9">
            <a:extLst>
              <a:ext uri="{FF2B5EF4-FFF2-40B4-BE49-F238E27FC236}">
                <a16:creationId xmlns:a16="http://schemas.microsoft.com/office/drawing/2014/main" id="{A99D1B8B-F3C3-4B23-1B26-6B72811441D1}"/>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584245" y="2151583"/>
            <a:ext cx="8140458" cy="3638399"/>
          </a:xfrm>
          <a:prstGeom prst="rect">
            <a:avLst/>
          </a:prstGeom>
        </p:spPr>
      </p:pic>
    </p:spTree>
    <p:extLst>
      <p:ext uri="{BB962C8B-B14F-4D97-AF65-F5344CB8AC3E}">
        <p14:creationId xmlns:p14="http://schemas.microsoft.com/office/powerpoint/2010/main" val="4012377264"/>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lstStyle/>
          <a:p>
            <a:r>
              <a:rPr kumimoji="0" lang="ar-MA" sz="20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dirty="0"/>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Espace réservé pour une image  5">
            <a:extLst>
              <a:ext uri="{FF2B5EF4-FFF2-40B4-BE49-F238E27FC236}">
                <a16:creationId xmlns:a16="http://schemas.microsoft.com/office/drawing/2014/main" id="{5E6849C0-0440-D45A-2FA8-6C7234741FF0}"/>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Rectangle 2">
            <a:extLst>
              <a:ext uri="{FF2B5EF4-FFF2-40B4-BE49-F238E27FC236}">
                <a16:creationId xmlns:a16="http://schemas.microsoft.com/office/drawing/2014/main" id="{CF7982D9-79AE-ADFD-F2DE-8B57AFFF18C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الحــصة</a:t>
            </a:r>
          </a:p>
        </p:txBody>
      </p:sp>
      <p:sp>
        <p:nvSpPr>
          <p:cNvPr id="4" name="Rectangle 3">
            <a:extLst>
              <a:ext uri="{FF2B5EF4-FFF2-40B4-BE49-F238E27FC236}">
                <a16:creationId xmlns:a16="http://schemas.microsoft.com/office/drawing/2014/main" id="{402FC458-3DFB-3FF1-AA35-67CA9A321B75}"/>
              </a:ext>
            </a:extLst>
          </p:cNvPr>
          <p:cNvSpPr>
            <a:spLocks/>
          </p:cNvSpPr>
          <p:nvPr/>
        </p:nvSpPr>
        <p:spPr>
          <a:xfrm>
            <a:off x="2551095" y="152043"/>
            <a:ext cx="16030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3D2E3196-3E82-A1F5-69B0-6BD64EDCC3A2}"/>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8" name="Image 7">
            <a:extLst>
              <a:ext uri="{FF2B5EF4-FFF2-40B4-BE49-F238E27FC236}">
                <a16:creationId xmlns:a16="http://schemas.microsoft.com/office/drawing/2014/main" id="{6E9D36F1-F65F-E574-4DB4-3F8BCD690AA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D63DFD47-BDB7-77E9-E8BF-3802480F7CB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061DA620-F943-7AB8-E0F3-73D38B81C73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048466" y="136738"/>
            <a:ext cx="278069" cy="278069"/>
          </a:xfrm>
          <a:prstGeom prst="rect">
            <a:avLst/>
          </a:prstGeom>
          <a:ln>
            <a:noFill/>
          </a:ln>
        </p:spPr>
      </p:pic>
      <p:pic>
        <p:nvPicPr>
          <p:cNvPr id="11" name="Image 10">
            <a:extLst>
              <a:ext uri="{FF2B5EF4-FFF2-40B4-BE49-F238E27FC236}">
                <a16:creationId xmlns:a16="http://schemas.microsoft.com/office/drawing/2014/main" id="{650A9BE6-2A0B-3F64-D862-D6152781B5F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sp>
        <p:nvSpPr>
          <p:cNvPr id="12" name="Rectangle 11">
            <a:extLst>
              <a:ext uri="{FF2B5EF4-FFF2-40B4-BE49-F238E27FC236}">
                <a16:creationId xmlns:a16="http://schemas.microsoft.com/office/drawing/2014/main" id="{C8DC59AD-3FA0-9241-8B4B-9E54E0D5450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F2A9F-8B04-FB5B-73EF-91D5D1F2A0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441F28-0CF6-784D-A88D-FF1BAFAAE9E4}"/>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p>
        </p:txBody>
      </p:sp>
      <p:sp>
        <p:nvSpPr>
          <p:cNvPr id="9" name="Rectangle 8">
            <a:extLst>
              <a:ext uri="{FF2B5EF4-FFF2-40B4-BE49-F238E27FC236}">
                <a16:creationId xmlns:a16="http://schemas.microsoft.com/office/drawing/2014/main" id="{E2DEADF1-843F-F4BD-289A-5F336A23B3D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الحــصة</a:t>
            </a:r>
          </a:p>
        </p:txBody>
      </p:sp>
      <p:sp>
        <p:nvSpPr>
          <p:cNvPr id="12" name="Rectangle 11">
            <a:extLst>
              <a:ext uri="{FF2B5EF4-FFF2-40B4-BE49-F238E27FC236}">
                <a16:creationId xmlns:a16="http://schemas.microsoft.com/office/drawing/2014/main" id="{E83D0BFB-73DB-D0D7-C5FB-4564FA310089}"/>
              </a:ext>
            </a:extLst>
          </p:cNvPr>
          <p:cNvSpPr>
            <a:spLocks/>
          </p:cNvSpPr>
          <p:nvPr/>
        </p:nvSpPr>
        <p:spPr>
          <a:xfrm>
            <a:off x="2423430" y="144000"/>
            <a:ext cx="1603085"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BABB9059-96F4-D251-172A-0E6AE00CD47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8" name="Image 17">
            <a:extLst>
              <a:ext uri="{FF2B5EF4-FFF2-40B4-BE49-F238E27FC236}">
                <a16:creationId xmlns:a16="http://schemas.microsoft.com/office/drawing/2014/main" id="{04248B0D-D281-DA12-EC4A-6C4C7B55CA7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E4FA075F-FED6-1C3D-F9E0-5394EA88318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18AD1F35-343D-81EF-B104-047D59DFEEE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91181" y="136738"/>
            <a:ext cx="278069" cy="278069"/>
          </a:xfrm>
          <a:prstGeom prst="rect">
            <a:avLst/>
          </a:prstGeom>
          <a:ln>
            <a:noFill/>
          </a:ln>
        </p:spPr>
      </p:pic>
      <p:pic>
        <p:nvPicPr>
          <p:cNvPr id="22" name="Image 21">
            <a:extLst>
              <a:ext uri="{FF2B5EF4-FFF2-40B4-BE49-F238E27FC236}">
                <a16:creationId xmlns:a16="http://schemas.microsoft.com/office/drawing/2014/main" id="{EDCBF5E5-C3FD-0AD8-9CE9-A943EE4E81C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pic>
        <p:nvPicPr>
          <p:cNvPr id="23" name="اختتام الحصة5_1">
            <a:hlinkClick r:id="" action="ppaction://media"/>
            <a:extLst>
              <a:ext uri="{FF2B5EF4-FFF2-40B4-BE49-F238E27FC236}">
                <a16:creationId xmlns:a16="http://schemas.microsoft.com/office/drawing/2014/main" id="{943C04B2-C268-9D91-E585-6F167880511D}"/>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692275" y="1808957"/>
            <a:ext cx="5759450" cy="3240087"/>
          </a:xfrm>
          <a:prstGeom prst="rect">
            <a:avLst/>
          </a:prstGeom>
        </p:spPr>
      </p:pic>
      <p:pic>
        <p:nvPicPr>
          <p:cNvPr id="24" name="Image 23" descr="Une image contenant noir, obscurité&#10;&#10;Le contenu généré par l’IA peut être incorrect.">
            <a:extLst>
              <a:ext uri="{FF2B5EF4-FFF2-40B4-BE49-F238E27FC236}">
                <a16:creationId xmlns:a16="http://schemas.microsoft.com/office/drawing/2014/main" id="{55C637ED-FDFE-4757-F602-1207912053E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sp>
        <p:nvSpPr>
          <p:cNvPr id="3" name="Rectangle 2">
            <a:extLst>
              <a:ext uri="{FF2B5EF4-FFF2-40B4-BE49-F238E27FC236}">
                <a16:creationId xmlns:a16="http://schemas.microsoft.com/office/drawing/2014/main" id="{D55139B8-9139-9072-E124-A2FE13967B7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15" descr="Une image contenant accessoire, sac, Bagages et sacs, Bagage à main&#10;&#10;Le contenu généré par l’IA peut être incorrect.">
            <a:extLst>
              <a:ext uri="{FF2B5EF4-FFF2-40B4-BE49-F238E27FC236}">
                <a16:creationId xmlns:a16="http://schemas.microsoft.com/office/drawing/2014/main" id="{A5BCBF39-9384-E2E4-A8A7-CFC17AFA80A0}"/>
              </a:ext>
            </a:extLst>
          </p:cNvPr>
          <p:cNvPicPr>
            <a:picLocks noGrp="1" noChangeAspect="1"/>
          </p:cNvPicPr>
          <p:nvPr>
            <p:ph type="pic" sz="quarter" idx="12"/>
          </p:nvPr>
        </p:nvPicPr>
        <p:blipFill>
          <a:blip r:embed="rId10">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a:xfrm>
            <a:off x="7924800" y="684213"/>
            <a:ext cx="900113" cy="900112"/>
          </a:xfrm>
        </p:spPr>
      </p:pic>
    </p:spTree>
    <p:extLst>
      <p:ext uri="{BB962C8B-B14F-4D97-AF65-F5344CB8AC3E}">
        <p14:creationId xmlns:p14="http://schemas.microsoft.com/office/powerpoint/2010/main" val="353129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23"/>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3"/>
                                        </p:tgtEl>
                                      </p:cBhvr>
                                    </p:cmd>
                                  </p:childTnLst>
                                </p:cTn>
                              </p:par>
                            </p:childTnLst>
                          </p:cTn>
                        </p:par>
                      </p:childTnLst>
                    </p:cTn>
                  </p:par>
                </p:childTnLst>
              </p:cTn>
              <p:nextCondLst>
                <p:cond evt="onClick" delay="0">
                  <p:tgtEl>
                    <p:spTgt spid="23"/>
                  </p:tgtEl>
                </p:cond>
              </p:nextCondLst>
            </p:seq>
            <p:video>
              <p:cMediaNode vol="80000">
                <p:cTn id="15" fill="hold" display="0">
                  <p:stCondLst>
                    <p:cond delay="indefinite"/>
                  </p:stCondLst>
                </p:cTn>
                <p:tgtEl>
                  <p:spTgt spid="23"/>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B593B-1C9A-BE7E-1BDA-568F03535F44}"/>
            </a:ext>
          </a:extLst>
        </p:cNvPr>
        <p:cNvGrpSpPr/>
        <p:nvPr/>
      </p:nvGrpSpPr>
      <p:grpSpPr>
        <a:xfrm>
          <a:off x="0" y="0"/>
          <a:ext cx="0" cy="0"/>
          <a:chOff x="0" y="0"/>
          <a:chExt cx="0" cy="0"/>
        </a:xfrm>
      </p:grpSpPr>
      <p:sp>
        <p:nvSpPr>
          <p:cNvPr id="2" name="Zone de texte 4">
            <a:extLst>
              <a:ext uri="{FF2B5EF4-FFF2-40B4-BE49-F238E27FC236}">
                <a16:creationId xmlns:a16="http://schemas.microsoft.com/office/drawing/2014/main" id="{5FCE947B-E09E-B797-EE51-8546E69371EC}"/>
              </a:ext>
            </a:extLst>
          </p:cNvPr>
          <p:cNvSpPr txBox="1"/>
          <p:nvPr/>
        </p:nvSpPr>
        <p:spPr>
          <a:xfrm>
            <a:off x="108284" y="779663"/>
            <a:ext cx="8716879" cy="597006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rtl="1" eaLnBrk="1" fontAlgn="auto" latinLnBrk="0" hangingPunct="1">
              <a:lnSpc>
                <a:spcPct val="150000"/>
              </a:lnSpc>
              <a:spcBef>
                <a:spcPts val="0"/>
              </a:spcBef>
              <a:spcAft>
                <a:spcPts val="800"/>
              </a:spcAft>
              <a:buClrTx/>
              <a:buSzTx/>
              <a:buFontTx/>
              <a:buNone/>
              <a:tabLst/>
              <a:defRPr/>
            </a:pPr>
            <a:r>
              <a:rPr kumimoji="0" lang="ar-MA" sz="1500" b="0" i="0" u="none" strike="noStrike" kern="100" cap="none" spc="0" normalizeH="0" baseline="0" noProof="0" dirty="0">
                <a:ln>
                  <a:noFill/>
                </a:ln>
                <a:solidFill>
                  <a:srgbClr val="424D7C"/>
                </a:solidFill>
                <a:effectLst/>
                <a:uLnTx/>
                <a:uFillTx/>
                <a:latin typeface="Aptos" panose="020B0004020202020204" pitchFamily="34" charset="0"/>
                <a:ea typeface="Calibri" panose="020F0502020204030204" pitchFamily="34" charset="0"/>
                <a:cs typeface="Calibri" panose="020F0502020204030204" pitchFamily="34" charset="0"/>
              </a:rPr>
              <a:t>   </a:t>
            </a:r>
            <a:r>
              <a:rPr lang="ar-MA" sz="1600" b="1" u="sng" dirty="0">
                <a:solidFill>
                  <a:srgbClr val="424D7C"/>
                </a:solidFill>
                <a:effectLst/>
                <a:ea typeface="Aptos" panose="020B0004020202020204" pitchFamily="34" charset="0"/>
                <a:cs typeface="Calibri" panose="020F0502020204030204" pitchFamily="34" charset="0"/>
              </a:rPr>
              <a:t>حينَما يَتَكَلَّمُ الصًّمْتُ</a:t>
            </a:r>
            <a:endParaRPr lang="ar-MA" sz="1500" kern="100" dirty="0">
              <a:solidFill>
                <a:srgbClr val="424D7C"/>
              </a:solidFill>
              <a:latin typeface="Aptos" panose="020B0004020202020204" pitchFamily="34" charset="0"/>
              <a:ea typeface="Calibri" panose="020F0502020204030204" pitchFamily="34" charset="0"/>
              <a:cs typeface="Calibri" panose="020F0502020204030204" pitchFamily="34" charset="0"/>
            </a:endParaRPr>
          </a:p>
          <a:p>
            <a:pPr marL="0" marR="0" lvl="0" indent="0" algn="just" defTabSz="914400" rtl="1" eaLnBrk="1" fontAlgn="auto" latinLnBrk="0" hangingPunct="1">
              <a:lnSpc>
                <a:spcPct val="150000"/>
              </a:lnSpc>
              <a:spcBef>
                <a:spcPts val="0"/>
              </a:spcBef>
              <a:spcAft>
                <a:spcPts val="800"/>
              </a:spcAft>
              <a:buClrTx/>
              <a:buSzTx/>
              <a:buFontTx/>
              <a:buNone/>
              <a:tabLst/>
              <a:defRPr/>
            </a:pPr>
            <a:r>
              <a:rPr kumimoji="0" lang="ar-MA" sz="1500" b="0" i="0" u="none" strike="noStrike" kern="100" cap="none" spc="0" normalizeH="0" baseline="0" noProof="0" dirty="0">
                <a:ln>
                  <a:noFill/>
                </a:ln>
                <a:solidFill>
                  <a:srgbClr val="424D7C"/>
                </a:solidFill>
                <a:effectLst/>
                <a:uLnTx/>
                <a:uFillTx/>
                <a:latin typeface="Aptos" panose="020B0004020202020204" pitchFamily="34" charset="0"/>
                <a:ea typeface="Calibri" panose="020F0502020204030204" pitchFamily="34" charset="0"/>
                <a:cs typeface="Calibri" panose="020F0502020204030204" pitchFamily="34" charset="0"/>
              </a:rPr>
              <a:t> تَتَّسِمُ الْفُنونُ بِاخْتِلافِ أَلْوانِها، بِمُواكَبَتِها الْمُسْتَمِرَّةِ لِلتَّطَوُّراتِ الَّتي تَشْهَدُها الْمُجْتَمَعاتُ الْإِنْسانِيَّة. وَقَدْ نَشَأَ فَنُّ الْميمِ، أَوْ ما يُعْرَفُ بِالتًّمْثيلِ الصّامِتِ مُنْذ زَمَنٍ بَعيد، وَعْيًا مِنَ الْإِنْسانِ بِالدَّوْرِ الْفَعّالِ الَّذي يَلْعَبُهُ الْجَسَدُ في إيصالِ الرَّسائِلِ إِلى جانِبِ اللُّغَةِ الْمَنْطوقَة. فَلا أَحَدَ يُنْكِرُ أَنَّ لُغَةَ الْإِشارَةِ تَتَبَوَّأُ صَدارَةَ اللُّغاتِ الْعالَمِيَّة. وَلَطالَما اعْتُبِرَتْ الْحَرَكاتُ الْإيمائِيَّة، وَطُقوسُ الرَّقْصِ الْقَديمَة، تَجْسيدًا لِلْمَشاعِرِ الْإِنْسانِيَّة، وَالْمُعْتَقَداتِ الرّوحِيَّةِ لَدى مُخْتَلَفِ الشُّعوب. </a:t>
            </a:r>
            <a:endParaRPr kumimoji="0" lang="fr-MA" sz="1200" b="0" i="0" u="none" strike="noStrike" kern="100" cap="none" spc="0" normalizeH="0" baseline="0" noProof="0" dirty="0">
              <a:ln>
                <a:noFill/>
              </a:ln>
              <a:solidFill>
                <a:srgbClr val="424D7C"/>
              </a:solidFill>
              <a:effectLst/>
              <a:uLnTx/>
              <a:uFillTx/>
              <a:latin typeface="Aptos" panose="020B0004020202020204" pitchFamily="34" charset="0"/>
              <a:ea typeface="Aptos" panose="020B0004020202020204" pitchFamily="34" charset="0"/>
              <a:cs typeface="Arial" panose="020B0604020202020204" pitchFamily="34" charset="0"/>
            </a:endParaRPr>
          </a:p>
          <a:p>
            <a:pPr marL="0" marR="0" lvl="0" indent="0" algn="just" defTabSz="914400" rtl="1" eaLnBrk="1" fontAlgn="auto" latinLnBrk="0" hangingPunct="1">
              <a:lnSpc>
                <a:spcPct val="150000"/>
              </a:lnSpc>
              <a:spcBef>
                <a:spcPts val="0"/>
              </a:spcBef>
              <a:spcAft>
                <a:spcPts val="800"/>
              </a:spcAft>
              <a:buClrTx/>
              <a:buSzTx/>
              <a:buFontTx/>
              <a:buNone/>
              <a:tabLst/>
              <a:defRPr/>
            </a:pPr>
            <a:r>
              <a:rPr kumimoji="0" lang="ar-MA" sz="1500" b="0" i="0" u="none" strike="noStrike" kern="100" cap="none" spc="0" normalizeH="0" baseline="0" noProof="0" dirty="0">
                <a:ln>
                  <a:noFill/>
                </a:ln>
                <a:solidFill>
                  <a:srgbClr val="424D7C"/>
                </a:solidFill>
                <a:effectLst/>
                <a:uLnTx/>
                <a:uFillTx/>
                <a:latin typeface="Aptos" panose="020B0004020202020204" pitchFamily="34" charset="0"/>
                <a:ea typeface="Calibri" panose="020F0502020204030204" pitchFamily="34" charset="0"/>
                <a:cs typeface="Calibri" panose="020F0502020204030204" pitchFamily="34" charset="0"/>
              </a:rPr>
              <a:t>    وَيَرْتَكِزُ فَنُّ الْميمِ، أَوِ التَّمْثيلُ الْإيحائِيُّ عَلى عُنْصُرَيْ الْحَرَكَةِ وَالْإِشارَةِ.</a:t>
            </a:r>
            <a:r>
              <a:rPr kumimoji="0" lang="fr-MA" sz="1500" b="0" i="0" u="none" strike="noStrike" kern="100" cap="none" spc="0" normalizeH="0" baseline="0" noProof="0" dirty="0">
                <a:ln>
                  <a:noFill/>
                </a:ln>
                <a:solidFill>
                  <a:srgbClr val="424D7C"/>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ar-MA" sz="1500" b="0" i="0" u="none" strike="noStrike" kern="100" cap="none" spc="0" normalizeH="0" baseline="0" noProof="0" dirty="0">
                <a:ln>
                  <a:noFill/>
                </a:ln>
                <a:solidFill>
                  <a:srgbClr val="424D7C"/>
                </a:solidFill>
                <a:effectLst/>
                <a:uLnTx/>
                <a:uFillTx/>
                <a:latin typeface="Aptos" panose="020B0004020202020204" pitchFamily="34" charset="0"/>
                <a:ea typeface="Calibri" panose="020F0502020204030204" pitchFamily="34" charset="0"/>
                <a:cs typeface="Calibri" panose="020F0502020204030204" pitchFamily="34" charset="0"/>
              </a:rPr>
              <a:t>وَهُوَ فَنٌّ تَمْثيلِيٌّ احْتِرافِيٌّ مِثْلُهُ مِثْلَ باقي الْفُنونِ الْأَدائِيَّة الَّتي تَخْضَعُ لِضَوابِطَ مُحَدَّدَة. وَيُؤَدّى مِنْ قِبَلِ فَنّانٍ واحِدٍ أَوْ أَكْثَر، بِغَرَضِ التَّعْبيرِ عَنِ الْأَفْكارِ وَالْمَشاعِرِ وَالْآراء عَنْ طَريقِ الْحَرَكَةِ الْإيحائِيَّةِ </a:t>
            </a:r>
            <a:r>
              <a:rPr lang="ar-MA" sz="1500" kern="100" dirty="0">
                <a:solidFill>
                  <a:srgbClr val="424D7C"/>
                </a:solidFill>
                <a:latin typeface="Aptos" panose="020B00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لِلْجِسْمِ</a:t>
            </a:r>
            <a:r>
              <a:rPr lang="fr-MA" sz="1500" kern="100" dirty="0">
                <a:solidFill>
                  <a:srgbClr val="424D7C"/>
                </a:solidFill>
                <a:latin typeface="Aptos" panose="020B0004020202020204" pitchFamily="34" charset="0"/>
                <a:ea typeface="Calibri" panose="020F0502020204030204" pitchFamily="34" charset="0"/>
                <a:cs typeface="Calibri" panose="020F0502020204030204" pitchFamily="34" charset="0"/>
              </a:rPr>
              <a:t> </a:t>
            </a:r>
            <a:r>
              <a:rPr lang="ar-MA" sz="1500" kern="100" dirty="0">
                <a:solidFill>
                  <a:srgbClr val="424D7C"/>
                </a:solidFill>
                <a:latin typeface="Aptos" panose="020B0004020202020204" pitchFamily="34" charset="0"/>
                <a:ea typeface="Calibri" panose="020F0502020204030204" pitchFamily="34" charset="0"/>
                <a:cs typeface="Calibri" panose="020F0502020204030204" pitchFamily="34" charset="0"/>
              </a:rPr>
              <a:t>فَقَطْ</a:t>
            </a:r>
            <a:r>
              <a:rPr lang="fr-MA" sz="1500" kern="100" dirty="0">
                <a:solidFill>
                  <a:srgbClr val="424D7C"/>
                </a:solidFill>
                <a:latin typeface="Aptos" panose="020B0004020202020204" pitchFamily="34" charset="0"/>
                <a:ea typeface="Calibri" panose="020F0502020204030204" pitchFamily="34" charset="0"/>
                <a:cs typeface="Calibri" panose="020F0502020204030204" pitchFamily="34" charset="0"/>
              </a:rPr>
              <a:t>. </a:t>
            </a:r>
            <a:r>
              <a:rPr lang="ar-MA" sz="1500" kern="100" dirty="0">
                <a:solidFill>
                  <a:srgbClr val="424D7C"/>
                </a:solidFill>
                <a:latin typeface="Aptos" panose="020B0004020202020204" pitchFamily="34" charset="0"/>
                <a:ea typeface="Calibri" panose="020F0502020204030204" pitchFamily="34" charset="0"/>
                <a:cs typeface="Calibri" panose="020F0502020204030204" pitchFamily="34" charset="0"/>
              </a:rPr>
              <a:t>وَيَنْطَلِقُ فَنُّ الْميمِ مِنْ فِكْرَةٍ مُعَيَّنَة، يَتِمُّ تَقْديمُها عَبْرَ التَّشْخيصِ الْحَرَكِيِّ اعْتِمادًا عَلى الْعَناصِرِ الدّرامِيَّةِ الْمَعْروفَة، مِنْ مُقَدِّمَةٍ وَعُقْدَةٍ وَنِهايَة. وَقَدْ تُسْتَخْدَمُ الْإيقاعاتُ الْموسيقِيَّةُ كَعُنْصُرٍ فَنِّيٍّ مُساعِد، لِإِضْفاءِ مَزيدٍ مِنَ الْمُتْعَةِ عَلى أَداءِ الْمُمَثِّلين. </a:t>
            </a:r>
            <a:endParaRPr lang="fr-MA" sz="1500" kern="100" dirty="0">
              <a:solidFill>
                <a:srgbClr val="424D7C"/>
              </a:solidFill>
              <a:latin typeface="Aptos" panose="020B0004020202020204" pitchFamily="34" charset="0"/>
              <a:ea typeface="Calibri" panose="020F0502020204030204" pitchFamily="34" charset="0"/>
              <a:cs typeface="Calibri" panose="020F0502020204030204" pitchFamily="34" charset="0"/>
            </a:endParaRPr>
          </a:p>
          <a:p>
            <a:pPr marL="0" marR="0" lvl="0" indent="0" algn="just" defTabSz="914400" rtl="1" eaLnBrk="1" fontAlgn="auto" latinLnBrk="0" hangingPunct="1">
              <a:lnSpc>
                <a:spcPct val="150000"/>
              </a:lnSpc>
              <a:spcBef>
                <a:spcPts val="0"/>
              </a:spcBef>
              <a:spcAft>
                <a:spcPts val="800"/>
              </a:spcAft>
              <a:buClrTx/>
              <a:buSzTx/>
              <a:buFontTx/>
              <a:buNone/>
              <a:tabLst/>
              <a:defRPr/>
            </a:pPr>
            <a:r>
              <a:rPr kumimoji="0" lang="ar-MA" sz="1500" b="0" i="0" u="none" strike="noStrike" kern="100" cap="none" spc="0" normalizeH="0" baseline="0" noProof="0" dirty="0">
                <a:ln>
                  <a:noFill/>
                </a:ln>
                <a:solidFill>
                  <a:srgbClr val="424D7C"/>
                </a:solidFill>
                <a:effectLst/>
                <a:uLnTx/>
                <a:uFillTx/>
                <a:latin typeface="Aptos" panose="020B0004020202020204" pitchFamily="34" charset="0"/>
                <a:ea typeface="Calibri" panose="020F0502020204030204" pitchFamily="34" charset="0"/>
                <a:cs typeface="Calibri" panose="020F0502020204030204" pitchFamily="34" charset="0"/>
              </a:rPr>
              <a:t>    وَيُعَدُّ "شارْلي شابْلَنْ" أَحَدَ أَبْرَزِ رُوّادِ التَّمْثيلِ الصّامِتِ في الْعالَمِ. حَيْثُ اسْتَطاعَ هذا الْفَنّانُ الْاِسْتِثْنائِيُّ  أَنْ يُرَسِّخَ في الْأَذْهانِ إِحْدى أَعْظَمَ الشَّخْصِيّاتِ الْكوميدِيَّةِ في التّاريخ. فَمَنْ مِنّا لَمْ تُضْحِكْهُ مَقالِبُ شارْلي شابْلَنِ الشَّهيرَة وَهُوَ يَتَقَمَّصُ دَوْرَ الْمُتَشَرِّدِ الظَّريفِ ذي الشّارِبِ الْمُضْحِك، بِقُبَّعَتِهِ وَحِذائِهِ الْكَبير، وَهُوَ يَمْشي تِلْكَ الْمِشْيَةِ الْمُثيرَة، مُحَرِّكًا عَصاهُ في مَرَح. وَقَدْ تَجَلَّتْ عَبْقَرِيَّةُ شابْلَنْ، في بَراعَةِ أَدائِهِ الصّامِت، الَّذي يَقْتَصِرُ عَلى تَعابيرِ الْوَجْه وَرَشاقَةِ الْحَرَكات.</a:t>
            </a:r>
            <a:endParaRPr kumimoji="0" lang="fr-MA" sz="1200" b="0" i="0" u="none" strike="noStrike" kern="100" cap="none" spc="0" normalizeH="0" baseline="0" noProof="0" dirty="0">
              <a:ln>
                <a:noFill/>
              </a:ln>
              <a:solidFill>
                <a:srgbClr val="424D7C"/>
              </a:solidFill>
              <a:effectLst/>
              <a:uLnTx/>
              <a:uFillTx/>
              <a:latin typeface="Aptos" panose="020B0004020202020204" pitchFamily="34" charset="0"/>
              <a:ea typeface="Aptos" panose="020B0004020202020204" pitchFamily="34" charset="0"/>
              <a:cs typeface="Arial" panose="020B0604020202020204" pitchFamily="34" charset="0"/>
            </a:endParaRPr>
          </a:p>
          <a:p>
            <a:pPr marL="0" marR="0" lvl="0" indent="0" algn="just" defTabSz="914400" rtl="1" eaLnBrk="1" fontAlgn="auto" latinLnBrk="0" hangingPunct="1">
              <a:lnSpc>
                <a:spcPct val="150000"/>
              </a:lnSpc>
              <a:spcBef>
                <a:spcPts val="0"/>
              </a:spcBef>
              <a:spcAft>
                <a:spcPts val="800"/>
              </a:spcAft>
              <a:buClrTx/>
              <a:buSzTx/>
              <a:buFontTx/>
              <a:buNone/>
              <a:tabLst/>
              <a:defRPr/>
            </a:pPr>
            <a:r>
              <a:rPr kumimoji="0" lang="ar-MA" sz="1500" b="0" i="0" u="none" strike="noStrike" kern="100" cap="none" spc="0" normalizeH="0" baseline="0" noProof="0" dirty="0">
                <a:ln>
                  <a:noFill/>
                </a:ln>
                <a:solidFill>
                  <a:srgbClr val="424D7C"/>
                </a:solidFill>
                <a:effectLst/>
                <a:uLnTx/>
                <a:uFillTx/>
                <a:latin typeface="Aptos" panose="020B0004020202020204" pitchFamily="34" charset="0"/>
                <a:ea typeface="Calibri" panose="020F0502020204030204" pitchFamily="34" charset="0"/>
                <a:cs typeface="Calibri" panose="020F0502020204030204" pitchFamily="34" charset="0"/>
              </a:rPr>
              <a:t>    وَرَغْمَ التَّطَوُّرِ الَّذي عَرَفَتْهُ الْأَشْكالُ الْفَنِّيَّةُ عَلى مَدى السَّنَوات، فَإِنَّ فَنَّ الْميمِ لا يَزالُ يَحْتَلُّ مَكانَتَهُ الْفَريدَةُ ضِمْنَ بَقِيَّةِ الْفُنون، لِما يَتَمَيَّزُ بِهِ مِنْ عُمْقٍ في التَّعْبيرِ وَالتَّواصُل، بَعيدًا عَنْ مُعيقاتِ اللُّغَةِ وَصَخَبِ الْكَلام.</a:t>
            </a:r>
            <a:endParaRPr kumimoji="0" lang="fr-MA" sz="1200" b="0" i="0" u="none" strike="noStrike" kern="100" cap="none" spc="0" normalizeH="0" baseline="0" noProof="0" dirty="0">
              <a:ln>
                <a:noFill/>
              </a:ln>
              <a:solidFill>
                <a:srgbClr val="424D7C"/>
              </a:solidFill>
              <a:effectLst/>
              <a:uLnTx/>
              <a:uFillTx/>
              <a:latin typeface="Aptos" panose="020B0004020202020204" pitchFamily="34" charset="0"/>
              <a:ea typeface="Aptos" panose="020B0004020202020204" pitchFamily="34" charset="0"/>
              <a:cs typeface="Arial" panose="020B0604020202020204" pitchFamily="34" charset="0"/>
            </a:endParaRPr>
          </a:p>
          <a:p>
            <a:pPr marL="0" marR="0" lvl="0" indent="0" algn="just" defTabSz="914400" rtl="1" eaLnBrk="1" fontAlgn="auto" latinLnBrk="0" hangingPunct="1">
              <a:lnSpc>
                <a:spcPct val="150000"/>
              </a:lnSpc>
              <a:spcBef>
                <a:spcPts val="0"/>
              </a:spcBef>
              <a:spcAft>
                <a:spcPts val="800"/>
              </a:spcAft>
              <a:buClrTx/>
              <a:buSzTx/>
              <a:buFontTx/>
              <a:buNone/>
              <a:tabLst/>
              <a:defRPr/>
            </a:pPr>
            <a:r>
              <a:rPr kumimoji="0" lang="fr-MA" sz="1500" b="0" i="0" u="none" strike="noStrike" kern="100" cap="none" spc="0" normalizeH="0" baseline="0" noProof="0" dirty="0">
                <a:ln>
                  <a:noFill/>
                </a:ln>
                <a:solidFill>
                  <a:srgbClr val="424D7C"/>
                </a:solidFill>
                <a:effectLst/>
                <a:uLnTx/>
                <a:uFillTx/>
                <a:latin typeface="Calibri" panose="020F0502020204030204" pitchFamily="34" charset="0"/>
                <a:ea typeface="Calibri" panose="020F0502020204030204" pitchFamily="34" charset="0"/>
                <a:cs typeface="Arial" panose="020B0604020202020204" pitchFamily="34" charset="0"/>
              </a:rPr>
              <a:t> </a:t>
            </a:r>
            <a:endParaRPr kumimoji="0" lang="fr-MA" sz="1200" b="0" i="0" u="none" strike="noStrike" kern="100" cap="none" spc="0" normalizeH="0" baseline="0" noProof="0" dirty="0">
              <a:ln>
                <a:noFill/>
              </a:ln>
              <a:solidFill>
                <a:srgbClr val="424D7C"/>
              </a:solidFill>
              <a:effectLst/>
              <a:uLnTx/>
              <a:uFillTx/>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53172639"/>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18334</TotalTime>
  <Words>1616</Words>
  <Application>Microsoft Office PowerPoint</Application>
  <PresentationFormat>Affichage à l'écran (4:3)</PresentationFormat>
  <Paragraphs>343</Paragraphs>
  <Slides>54</Slides>
  <Notes>0</Notes>
  <HiddenSlides>0</HiddenSlides>
  <MMClips>8</MMClips>
  <ScaleCrop>false</ScaleCrop>
  <HeadingPairs>
    <vt:vector size="6" baseType="variant">
      <vt:variant>
        <vt:lpstr>Polices utilisées</vt:lpstr>
      </vt:variant>
      <vt:variant>
        <vt:i4>13</vt:i4>
      </vt:variant>
      <vt:variant>
        <vt:lpstr>Thème</vt:lpstr>
      </vt:variant>
      <vt:variant>
        <vt:i4>10</vt:i4>
      </vt:variant>
      <vt:variant>
        <vt:lpstr>Titres des diapositives</vt:lpstr>
      </vt:variant>
      <vt:variant>
        <vt:i4>54</vt:i4>
      </vt:variant>
    </vt:vector>
  </HeadingPairs>
  <TitlesOfParts>
    <vt:vector size="77" baseType="lpstr">
      <vt:lpstr>Microsoft Uighur</vt:lpstr>
      <vt:lpstr>Calibri</vt:lpstr>
      <vt:lpstr>Sakkal Majalla</vt:lpstr>
      <vt:lpstr>Dosis</vt:lpstr>
      <vt:lpstr>Dosis Medium</vt:lpstr>
      <vt:lpstr>Modern Love</vt:lpstr>
      <vt:lpstr>Microsoft Tai Le</vt:lpstr>
      <vt:lpstr>Calibri Light</vt:lpstr>
      <vt:lpstr>Dosis ExtraBold</vt:lpstr>
      <vt:lpstr>Aptos</vt:lpstr>
      <vt:lpstr>Arial</vt:lpstr>
      <vt:lpstr>Wingdings</vt:lpstr>
      <vt:lpstr>Dosis SemiBold</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Thème Office</vt:lpstr>
      <vt:lpstr>Présentation PowerPoint</vt:lpstr>
      <vt:lpstr>Présentation PowerPoint</vt:lpstr>
      <vt:lpstr>تنظيم حصص الأسبوع الثالث</vt:lpstr>
      <vt:lpstr>هيكلة حصة اليوم</vt:lpstr>
      <vt:lpstr>عند نهاية الحصة</vt:lpstr>
      <vt:lpstr>  افتتاح الحصة</vt:lpstr>
      <vt:lpstr>مرحبا بكم ، سنبدأ  حصة اللغة العربية.</vt:lpstr>
      <vt:lpstr>قبل أن نبدأ حصة اليوم سأذكركم بشروط الحصول على نجمة السلوك الجيد.  في كل حصة سيفوز ثلاثة منكم بالنجمة</vt:lpstr>
      <vt:lpstr>ضعوا اللوحة والكراسة في القمطر</vt:lpstr>
      <vt:lpstr>ستتدربون في هذه الحصة على قراءة فقرة بدقة وسرعة تتضمن كلمات دون شكل. من يقرأ؟  </vt:lpstr>
      <vt:lpstr>الآن سنمر لتحدي الطلاقة. سأسحب 5 بطاقات تحمل أسماء 5 متعلمين.  سأنادي على المتعلم الأول ليقرأ النص بطلاقة.</vt:lpstr>
      <vt:lpstr>أنادي على التلميذ الأول: .................................. </vt:lpstr>
      <vt:lpstr>الفائزون بنجمة الطلاقة هم ...........................................................................</vt:lpstr>
      <vt:lpstr>المعجم</vt:lpstr>
      <vt:lpstr>خلال هذه الحصة سنتعرف على استراتيجية الكلمات الجامعة وطريقة توظيفها. </vt:lpstr>
      <vt:lpstr>انتبهوا لشريط الفيديو.</vt:lpstr>
      <vt:lpstr>لنتذكر. ما المقصود بالكلمة الجامعة؟ ما وظيفتها؟ كيف نستعملها؟</vt:lpstr>
      <vt:lpstr> خذوا الصفحة 38 من كراساتكم.</vt:lpstr>
      <vt:lpstr> من يقرأ؟</vt:lpstr>
      <vt:lpstr>في ثنائيات أنجزوا النشاط التالي. معكم 7 دقائق للإنجاز</vt:lpstr>
      <vt:lpstr>سأمر بين الصفوف لمساعدتكم</vt:lpstr>
      <vt:lpstr>نصحح. من يقرأ جوابه؟ هل أنتم متفقون؟</vt:lpstr>
      <vt:lpstr>صححوا.</vt:lpstr>
      <vt:lpstr>الان خذوا دفاتر القسم . أنجزوا النشاط التالي بعد كتابة التاريخ و عنوان الدرس.  عمل فردي.</vt:lpstr>
      <vt:lpstr>معكم 10 دقائق للإنجاز. سأمر بين الصفوف لمساعدتكم</vt:lpstr>
      <vt:lpstr>نصحح؟ من يقرأ جوابه؟ هل أنتم متفقون؟</vt:lpstr>
      <vt:lpstr>إليكم الجواب التالي. صححوا. </vt:lpstr>
      <vt:lpstr>Présentation PowerPoint</vt:lpstr>
      <vt:lpstr>ستستمعون لنص بعنوان حينما يتكلم الصمت. هل فعلا يتكلم الصمت؟ كيف ذلك؟</vt:lpstr>
      <vt:lpstr>قبل الاستماع للنص سنتعرف مفرداتٍ ستفيدنا في فهم النص.</vt:lpstr>
      <vt:lpstr>ستختارون البطاقة الصحيحة للتعريف. التعريف الأول ما البطاقة المناسبة له؟</vt:lpstr>
      <vt:lpstr>من يقرأ؟ </vt:lpstr>
      <vt:lpstr>ستختارون البطاقة الصحيحة للتعريف. التعريف الثاني ما البطاقة المناسبة له؟</vt:lpstr>
      <vt:lpstr>من يقرا؟</vt:lpstr>
      <vt:lpstr>ستختارون البطاقة الصحيحة للتعريف. التعريف الثالث ما البطاقة المناسبة له؟</vt:lpstr>
      <vt:lpstr>من يقرأ؟</vt:lpstr>
      <vt:lpstr>لاحظوا العنوان  والصور. في نظركم كيف يمكن للإنسان أن يعبر عن مشاعره؟ </vt:lpstr>
      <vt:lpstr>سأسجل توقعاتكم على السبورة لكي نتحقق منها بعد الاستماع للنص. (3 توقعات)</vt:lpstr>
      <vt:lpstr>استمعوا جيدا لتتحققوا من توقعاتكم. </vt:lpstr>
      <vt:lpstr>عرض فيديو حينما يتكلم الصمت.</vt:lpstr>
      <vt:lpstr>ما المجموعة التي توقعت ما جاء في النص؟ أين ورد ذلك؟  في البداية، الوسط، النهاية؟</vt:lpstr>
      <vt:lpstr>سنعيد الاستماع للنص. انتبهوا جيدا لتتمكنوا من الإجابة عن بعض الأسئلة.  ارفعوا أيديكم إذا سمعتم الكلمات التي درسناها. </vt:lpstr>
      <vt:lpstr>خذوا الصفحة 39 من كراساتكم. </vt:lpstr>
      <vt:lpstr>سننجز الأنشطة التالية على كراساتكم. عمل ثنائي</vt:lpstr>
      <vt:lpstr>معكم 5 دقائق للإنجاز. سأمر بين الصفوف لمساعدتكم.</vt:lpstr>
      <vt:lpstr>من يقرأ جوابه؟ هل أنتم متفقون؟</vt:lpstr>
      <vt:lpstr>سجلوا الإجابة على كراساتكم.</vt:lpstr>
      <vt:lpstr>اختتام الحصة </vt:lpstr>
      <vt:lpstr>من يذكرنا بمراحل توظيف استراتيجية الكلمات الجامعة.</vt:lpstr>
      <vt:lpstr>سجلوا الواجب المنزلي</vt:lpstr>
      <vt:lpstr>الفائزون بنجمة السلوك الجيد هم : ............................................</vt:lpstr>
      <vt:lpstr>إلى اللقاء في الحصة المقبلة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199</cp:revision>
  <dcterms:created xsi:type="dcterms:W3CDTF">2023-09-20T21:35:22Z</dcterms:created>
  <dcterms:modified xsi:type="dcterms:W3CDTF">2026-02-15T17:20:14Z</dcterms:modified>
</cp:coreProperties>
</file>