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4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6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7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8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9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0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1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12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13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7" r:id="rId1"/>
    <p:sldMasterId id="2147483701" r:id="rId2"/>
    <p:sldMasterId id="2147483724" r:id="rId3"/>
    <p:sldMasterId id="2147483747" r:id="rId4"/>
    <p:sldMasterId id="2147483770" r:id="rId5"/>
    <p:sldMasterId id="2147483793" r:id="rId6"/>
    <p:sldMasterId id="2147483816" r:id="rId7"/>
    <p:sldMasterId id="2147483831" r:id="rId8"/>
    <p:sldMasterId id="2147483844" r:id="rId9"/>
    <p:sldMasterId id="2147483869" r:id="rId10"/>
    <p:sldMasterId id="2147483884" r:id="rId11"/>
    <p:sldMasterId id="2147483907" r:id="rId12"/>
    <p:sldMasterId id="2147483931" r:id="rId13"/>
    <p:sldMasterId id="2147483955" r:id="rId14"/>
  </p:sldMasterIdLst>
  <p:notesMasterIdLst>
    <p:notesMasterId r:id="rId45"/>
  </p:notesMasterIdLst>
  <p:sldIdLst>
    <p:sldId id="2147482738" r:id="rId15"/>
    <p:sldId id="2147482632" r:id="rId16"/>
    <p:sldId id="2147482470" r:id="rId17"/>
    <p:sldId id="2147482697" r:id="rId18"/>
    <p:sldId id="2147482705" r:id="rId19"/>
    <p:sldId id="2147482706" r:id="rId20"/>
    <p:sldId id="2147482464" r:id="rId21"/>
    <p:sldId id="2147482725" r:id="rId22"/>
    <p:sldId id="2147482708" r:id="rId23"/>
    <p:sldId id="2147482480" r:id="rId24"/>
    <p:sldId id="2147482479" r:id="rId25"/>
    <p:sldId id="2147482739" r:id="rId26"/>
    <p:sldId id="2147482740" r:id="rId27"/>
    <p:sldId id="2147482481" r:id="rId28"/>
    <p:sldId id="2147482702" r:id="rId29"/>
    <p:sldId id="2147482520" r:id="rId30"/>
    <p:sldId id="2147482521" r:id="rId31"/>
    <p:sldId id="2147482522" r:id="rId32"/>
    <p:sldId id="2147482523" r:id="rId33"/>
    <p:sldId id="2147482741" r:id="rId34"/>
    <p:sldId id="2147482742" r:id="rId35"/>
    <p:sldId id="2147482524" r:id="rId36"/>
    <p:sldId id="2147482709" r:id="rId37"/>
    <p:sldId id="2147482528" r:id="rId38"/>
    <p:sldId id="2147482743" r:id="rId39"/>
    <p:sldId id="2147482744" r:id="rId40"/>
    <p:sldId id="2147482503" r:id="rId41"/>
    <p:sldId id="2147482536" r:id="rId42"/>
    <p:sldId id="2147482726" r:id="rId43"/>
    <p:sldId id="2147482628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06585"/>
    <a:srgbClr val="C1E4F5"/>
    <a:srgbClr val="C3D215"/>
    <a:srgbClr val="0097B2"/>
    <a:srgbClr val="00729A"/>
    <a:srgbClr val="1E3F48"/>
    <a:srgbClr val="70B1B6"/>
    <a:srgbClr val="7FB9BE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presProps" Target="presProp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7.png"/><Relationship Id="rId5" Type="http://schemas.microsoft.com/office/2007/relationships/hdphoto" Target="../media/hdphoto4.wdp"/><Relationship Id="rId4" Type="http://schemas.openxmlformats.org/officeDocument/2006/relationships/image" Target="../media/image16.png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425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47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07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75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29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85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16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103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631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68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2704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27015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276354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06170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904184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784800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311163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89504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30482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99249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26602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5545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487105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1668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0261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1987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93824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79919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23856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4218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31731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04232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00486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62016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3719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431509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19263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2870526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82743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65256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78950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75610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664225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52421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91106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939652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2668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79302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050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349654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97258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2767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62833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097655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41484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5025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588608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35227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57685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282263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7810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760045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04957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09865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40255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44353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14850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775907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56548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675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914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12211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939504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996544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75250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40504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80027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23493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433201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50748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6718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524550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413155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802780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82544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39306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50950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948366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78878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7862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297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170513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663600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661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7061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2053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719255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55924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45218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67741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95262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6244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37343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0010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9523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323481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9484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171752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818962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0762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641827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788261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76949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13390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1313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108548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70060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235025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1448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354771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00534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78580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2454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5431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40847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33252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185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67428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709011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196914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7736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658414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2979824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6627948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5467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343295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45055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5933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33836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4351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84369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05626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6478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21232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94228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87300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53052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59669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036688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99433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7926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61443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87659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02887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887335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48251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80762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55124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77920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402981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436836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83552483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3839705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97520453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64414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71070010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7256660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357535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268207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324718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558246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95503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499550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17793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2867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8405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667435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27820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77761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4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115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7235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51518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56039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4568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23398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53483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21981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26670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54174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71105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50038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023578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3446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745411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354852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3719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203222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3740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265820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2965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336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3121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5378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42933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0494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81147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920479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1860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90777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729137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7483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96690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8925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474759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06049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704793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22615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43797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89128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169878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339981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65068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76605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259150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90290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81645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024209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77386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596095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37232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1195436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36486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492241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3838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61244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20698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050205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02599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436491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6644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72059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0015275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17745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661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220652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99068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03048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86084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96828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4053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4577004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710219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38558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1712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94803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20146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56217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72968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25684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196629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00867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439907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205149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828557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441180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03983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73233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138682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39100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9479754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957473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41769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867712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5822868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828867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7409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2434547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39879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1771940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6865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5453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63547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446131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0058603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673767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094593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424360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963981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4721646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010582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27673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54520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5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Relationship Id="rId27" Type="http://schemas.openxmlformats.org/officeDocument/2006/relationships/image" Target="../media/image2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slideLayout" Target="../slideLayouts/slideLayout259.xml"/><Relationship Id="rId18" Type="http://schemas.openxmlformats.org/officeDocument/2006/relationships/slideLayout" Target="../slideLayouts/slideLayout264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49.xml"/><Relationship Id="rId21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17" Type="http://schemas.openxmlformats.org/officeDocument/2006/relationships/slideLayout" Target="../slideLayouts/slideLayout263.xml"/><Relationship Id="rId25" Type="http://schemas.openxmlformats.org/officeDocument/2006/relationships/theme" Target="../theme/theme13.xml"/><Relationship Id="rId2" Type="http://schemas.openxmlformats.org/officeDocument/2006/relationships/slideLayout" Target="../slideLayouts/slideLayout248.xml"/><Relationship Id="rId16" Type="http://schemas.openxmlformats.org/officeDocument/2006/relationships/slideLayout" Target="../slideLayouts/slideLayout262.xml"/><Relationship Id="rId20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24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51.xml"/><Relationship Id="rId15" Type="http://schemas.openxmlformats.org/officeDocument/2006/relationships/slideLayout" Target="../slideLayouts/slideLayout261.xml"/><Relationship Id="rId23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56.xml"/><Relationship Id="rId19" Type="http://schemas.openxmlformats.org/officeDocument/2006/relationships/slideLayout" Target="../slideLayouts/slideLayout265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Relationship Id="rId14" Type="http://schemas.openxmlformats.org/officeDocument/2006/relationships/slideLayout" Target="../slideLayouts/slideLayout260.xml"/><Relationship Id="rId22" Type="http://schemas.openxmlformats.org/officeDocument/2006/relationships/slideLayout" Target="../slideLayouts/slideLayout26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8.xml"/><Relationship Id="rId13" Type="http://schemas.openxmlformats.org/officeDocument/2006/relationships/slideLayout" Target="../slideLayouts/slideLayout283.xml"/><Relationship Id="rId18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73.xml"/><Relationship Id="rId21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77.xml"/><Relationship Id="rId12" Type="http://schemas.openxmlformats.org/officeDocument/2006/relationships/slideLayout" Target="../slideLayouts/slideLayout282.xml"/><Relationship Id="rId17" Type="http://schemas.openxmlformats.org/officeDocument/2006/relationships/slideLayout" Target="../slideLayouts/slideLayout28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2.xml"/><Relationship Id="rId16" Type="http://schemas.openxmlformats.org/officeDocument/2006/relationships/slideLayout" Target="../slideLayouts/slideLayout286.xml"/><Relationship Id="rId20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81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75.xml"/><Relationship Id="rId15" Type="http://schemas.openxmlformats.org/officeDocument/2006/relationships/slideLayout" Target="../slideLayouts/slideLayout285.xml"/><Relationship Id="rId23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80.xml"/><Relationship Id="rId19" Type="http://schemas.openxmlformats.org/officeDocument/2006/relationships/slideLayout" Target="../slideLayouts/slideLayout289.xml"/><Relationship Id="rId4" Type="http://schemas.openxmlformats.org/officeDocument/2006/relationships/slideLayout" Target="../slideLayouts/slideLayout274.xml"/><Relationship Id="rId9" Type="http://schemas.openxmlformats.org/officeDocument/2006/relationships/slideLayout" Target="../slideLayouts/slideLayout279.xml"/><Relationship Id="rId14" Type="http://schemas.openxmlformats.org/officeDocument/2006/relationships/slideLayout" Target="../slideLayouts/slideLayout284.xml"/><Relationship Id="rId22" Type="http://schemas.openxmlformats.org/officeDocument/2006/relationships/slideLayout" Target="../slideLayouts/slideLayout2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048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985" r:id="rId13"/>
    <p:sldLayoutId id="2147483979" r:id="rId14"/>
    <p:sldLayoutId id="214748370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043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988" r:id="rId21"/>
    <p:sldLayoutId id="2147483982" r:id="rId22"/>
    <p:sldLayoutId id="2147483745" r:id="rId23"/>
    <p:sldLayoutId id="214748374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05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989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787" r:id="rId17"/>
    <p:sldLayoutId id="2147483788" r:id="rId18"/>
    <p:sldLayoutId id="2147483789" r:id="rId19"/>
    <p:sldLayoutId id="2147483790" r:id="rId20"/>
    <p:sldLayoutId id="2147483791" r:id="rId21"/>
    <p:sldLayoutId id="214748379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252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  <p:sldLayoutId id="2147483811" r:id="rId18"/>
    <p:sldLayoutId id="2147483812" r:id="rId19"/>
    <p:sldLayoutId id="2147483813" r:id="rId20"/>
    <p:sldLayoutId id="2147483814" r:id="rId21"/>
    <p:sldLayoutId id="214748381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67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984" r:id="rId3"/>
    <p:sldLayoutId id="214748397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340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986" r:id="rId13"/>
    <p:sldLayoutId id="214748398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35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  <p:sldLayoutId id="2147483867" r:id="rId23"/>
    <p:sldLayoutId id="2147483868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87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987" r:id="rId13"/>
    <p:sldLayoutId id="2147483981" r:id="rId14"/>
    <p:sldLayoutId id="2147483882" r:id="rId15"/>
    <p:sldLayoutId id="214748388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32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  <p:sldLayoutId id="2147483900" r:id="rId16"/>
    <p:sldLayoutId id="2147483901" r:id="rId17"/>
    <p:sldLayoutId id="2147483902" r:id="rId18"/>
    <p:sldLayoutId id="2147483903" r:id="rId19"/>
    <p:sldLayoutId id="2147483904" r:id="rId20"/>
    <p:sldLayoutId id="2147483905" r:id="rId21"/>
    <p:sldLayoutId id="2147483989" r:id="rId22"/>
    <p:sldLayoutId id="2147483983" r:id="rId23"/>
    <p:sldLayoutId id="214748390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91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  <p:sldLayoutId id="2147483921" r:id="rId14"/>
    <p:sldLayoutId id="2147483922" r:id="rId15"/>
    <p:sldLayoutId id="2147483923" r:id="rId16"/>
    <p:sldLayoutId id="2147483924" r:id="rId17"/>
    <p:sldLayoutId id="2147483925" r:id="rId18"/>
    <p:sldLayoutId id="2147483926" r:id="rId19"/>
    <p:sldLayoutId id="2147483927" r:id="rId20"/>
    <p:sldLayoutId id="2147483928" r:id="rId21"/>
    <p:sldLayoutId id="2147483929" r:id="rId22"/>
    <p:sldLayoutId id="2147483930" r:id="rId23"/>
    <p:sldLayoutId id="2147483991" r:id="rId24"/>
    <p:sldLayoutId id="2147483990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913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  <p:sldLayoutId id="2147483946" r:id="rId15"/>
    <p:sldLayoutId id="2147483947" r:id="rId16"/>
    <p:sldLayoutId id="2147483948" r:id="rId17"/>
    <p:sldLayoutId id="2147483949" r:id="rId18"/>
    <p:sldLayoutId id="2147483950" r:id="rId19"/>
    <p:sldLayoutId id="2147483951" r:id="rId20"/>
    <p:sldLayoutId id="2147483952" r:id="rId21"/>
    <p:sldLayoutId id="2147483953" r:id="rId22"/>
    <p:sldLayoutId id="2147483954" r:id="rId23"/>
    <p:sldLayoutId id="214748399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34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93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  <p:sldLayoutId id="2147483971" r:id="rId17"/>
    <p:sldLayoutId id="2147483972" r:id="rId18"/>
    <p:sldLayoutId id="2147483973" r:id="rId19"/>
    <p:sldLayoutId id="2147483974" r:id="rId20"/>
    <p:sldLayoutId id="2147483975" r:id="rId21"/>
    <p:sldLayoutId id="2147483976" r:id="rId22"/>
    <p:sldLayoutId id="21474839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7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21.png"/><Relationship Id="rId5" Type="http://schemas.openxmlformats.org/officeDocument/2006/relationships/image" Target="../media/image32.png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218.xml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gif"/><Relationship Id="rId5" Type="http://schemas.openxmlformats.org/officeDocument/2006/relationships/image" Target="../media/image45.png"/><Relationship Id="rId10" Type="http://schemas.openxmlformats.org/officeDocument/2006/relationships/image" Target="../media/image37.png"/><Relationship Id="rId4" Type="http://schemas.openxmlformats.org/officeDocument/2006/relationships/image" Target="../media/image44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81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47.png"/><Relationship Id="rId9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44.xml"/><Relationship Id="rId5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44.xml"/><Relationship Id="rId5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9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48.png"/><Relationship Id="rId9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71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5.gif"/><Relationship Id="rId10" Type="http://schemas.openxmlformats.org/officeDocument/2006/relationships/image" Target="../media/image21.png"/><Relationship Id="rId4" Type="http://schemas.openxmlformats.org/officeDocument/2006/relationships/image" Target="../media/image53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8873CE7-888D-E47A-1252-6D6D6E6A06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8" b="3652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8645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الثاني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الحصة 5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30 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الاثرائية : الحصة 2 (20د)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1نشاط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إنتاج</a:t>
            </a:r>
            <a:r>
              <a:rPr kumimoji="0" lang="ar-MA" sz="16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كتابي – الحصة 3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(30د)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 : إنتاج كتابي – الحصة4  (30د)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4 -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يومياتي في الكتابة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إعلان.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63469" y="3380220"/>
            <a:ext cx="1744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– الحصة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إعلان.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4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16526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23752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فقرة بسيطة اعتمادا على أسئلة موجهة؛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1875928-B0DC-67EB-492C-F44B65F62A23}"/>
              </a:ext>
            </a:extLst>
          </p:cNvPr>
          <p:cNvGrpSpPr/>
          <p:nvPr/>
        </p:nvGrpSpPr>
        <p:grpSpPr>
          <a:xfrm>
            <a:off x="1329679" y="4280708"/>
            <a:ext cx="6696000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AF1EFA8-51A8-40B5-FBFB-685261F1FCC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8D98B92-F14E-D408-A6A4-F9C87FB60E36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إعلان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حول نشاط مدرسي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يومياتي في الكتابة.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4D9AC60-B943-9244-8F5A-B587DB9D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9" name="Espace réservé pour une image  10">
            <a:extLst>
              <a:ext uri="{FF2B5EF4-FFF2-40B4-BE49-F238E27FC236}">
                <a16:creationId xmlns:a16="http://schemas.microsoft.com/office/drawing/2014/main" id="{96C6E4D0-07A7-3FA9-8E8C-EB6BD84F47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07EB4BE-FE38-0DFA-CDC8-1C9524F113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37E59B5-02E1-9AA5-77D5-5315A8D3DD3F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6D4985B-AF01-653C-62EA-F0DFD11B0AE0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E34BFBC-BC75-953E-AE2B-8FFD17E2142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7F77E56-CDE6-FFD9-C9D3-4CE7CEDA4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4F4E337-02DF-99A5-3C56-922187575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C3CFD3B-BF0E-9BB2-959D-C27D579AB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1E5428C-93EB-C586-6835-949FC0B2A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20445C-BCA6-278C-F8FA-C410E25253C5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18CB0D9-6FF6-E9E3-A30D-1FC74634C782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83377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12">
            <a:extLst>
              <a:ext uri="{FF2B5EF4-FFF2-40B4-BE49-F238E27FC236}">
                <a16:creationId xmlns:a16="http://schemas.microsoft.com/office/drawing/2014/main" id="{81BE30F2-0366-9B7F-3BF5-A737BD5749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34C147-01A1-331B-DA3E-1BF7D4163CA1}"/>
              </a:ext>
            </a:extLst>
          </p:cNvPr>
          <p:cNvSpPr>
            <a:spLocks/>
          </p:cNvSpPr>
          <p:nvPr/>
        </p:nvSpPr>
        <p:spPr>
          <a:xfrm>
            <a:off x="2241178" y="152713"/>
            <a:ext cx="1559818" cy="281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- 4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3766DD-90C5-6C85-0A74-5447A0FA984E}"/>
              </a:ext>
            </a:extLst>
          </p:cNvPr>
          <p:cNvSpPr>
            <a:spLocks/>
          </p:cNvSpPr>
          <p:nvPr/>
        </p:nvSpPr>
        <p:spPr>
          <a:xfrm>
            <a:off x="4365048" y="145733"/>
            <a:ext cx="1424572" cy="281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- 3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524CFFF-9283-4C3F-5F34-EFA14F69AD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15" y="1637181"/>
            <a:ext cx="1959055" cy="195905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B882D64-E9B1-3CBD-A010-4D2FD9AC4E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062" y="1815546"/>
            <a:ext cx="1727834" cy="172783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C38B42-F8EB-2208-FBD6-88C1B99D8E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1" y="4384815"/>
            <a:ext cx="1959055" cy="195905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17B7FE-D254-DAA6-5C37-357E228C8D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388" y="4241291"/>
            <a:ext cx="1959055" cy="1959055"/>
          </a:xfrm>
          <a:prstGeom prst="rect">
            <a:avLst/>
          </a:prstGeom>
        </p:spPr>
      </p:pic>
      <p:sp>
        <p:nvSpPr>
          <p:cNvPr id="23" name="Titre 3">
            <a:extLst>
              <a:ext uri="{FF2B5EF4-FFF2-40B4-BE49-F238E27FC236}">
                <a16:creationId xmlns:a16="http://schemas.microsoft.com/office/drawing/2014/main" id="{110D4A00-3A7F-8178-8D9D-2149AA7E5B9C}"/>
              </a:ext>
            </a:extLst>
          </p:cNvPr>
          <p:cNvSpPr>
            <a:spLocks noGrp="1"/>
          </p:cNvSpPr>
          <p:nvPr/>
        </p:nvSpPr>
        <p:spPr>
          <a:xfrm>
            <a:off x="713443" y="8051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السلوك الذي يعبر عنه كل مشهد 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650AE-744E-3E3F-F2DB-3E90C290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64D3382-BF3A-0C43-2E8A-6206339A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6" name="Espace réservé pour une image  4">
            <a:extLst>
              <a:ext uri="{FF2B5EF4-FFF2-40B4-BE49-F238E27FC236}">
                <a16:creationId xmlns:a16="http://schemas.microsoft.com/office/drawing/2014/main" id="{0EF54EB2-1BC0-215D-EDB5-90A3708CB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960C60-DD8F-D307-44D1-1B69D88149E0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88C9B6DC-4C52-16AC-B1DE-54E91DF4B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0" name="Image 2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98D1611-79C9-5D35-8B37-6A4459C7E4E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64D2232-3579-9067-6358-A939E32E052E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5FF543E-3021-EFEA-BAEC-3B0415DC8D9A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E6AC76-575B-D681-CF2A-BF5621B5D460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C80DC1D-AFE4-2324-E8AB-331DB2EF8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57B5CE9-AD3F-5FFF-4180-6EF18761A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03682EA-8BA7-CB2C-4080-0777267DE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BE0041A-D7CD-64D0-063C-6848A39A9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06DEDA5-C1C9-D05D-1B6F-2EE621F1D346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EFCF28E-4A4E-BFFD-2F1C-13D076C15B46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6879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61E50080-2434-3212-D724-00FA34B1EB1C}"/>
              </a:ext>
            </a:extLst>
          </p:cNvPr>
          <p:cNvSpPr txBox="1"/>
          <p:nvPr/>
        </p:nvSpPr>
        <p:spPr>
          <a:xfrm>
            <a:off x="433137" y="691416"/>
            <a:ext cx="71652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نواصل خلال هذه الحصة التدرب على نشاط يومياتي في الكتابة.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C2FC0FA-93E5-4037-80FD-D51649FF8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900" y="622300"/>
            <a:ext cx="900113" cy="900113"/>
          </a:xfr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9907529-B537-4C12-C29D-C4255374DDA7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C7D1BA-1FCE-F75B-B649-E64C0DF16D0B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E7DFEC-4248-1EA3-B2D4-7D6D1B4897A1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BBA6244-A36A-F679-D448-9E7AE472E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BFF88E43-150F-E113-0966-7094D4CDE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2CCF02C3-2F95-998E-B0A4-7F1AAA72D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D884923-EF25-1C54-042E-F2E573A79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4D695BC-6151-F7C7-71A7-7ED00A8FD145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الإنتاج الكتابي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- 4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C2EF5D9-7CE7-CF4B-EC31-CC934A084432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الإنتاج الكتابي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- 3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0EDF721-D2CC-366E-FCA1-F503CDB5E30F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410979827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ZoneTexte 66">
            <a:extLst>
              <a:ext uri="{FF2B5EF4-FFF2-40B4-BE49-F238E27FC236}">
                <a16:creationId xmlns:a16="http://schemas.microsoft.com/office/drawing/2014/main" id="{82165F6E-4E78-2349-B60A-633BE4B433BC}"/>
              </a:ext>
            </a:extLst>
          </p:cNvPr>
          <p:cNvSpPr txBox="1"/>
          <p:nvPr/>
        </p:nvSpPr>
        <p:spPr>
          <a:xfrm>
            <a:off x="319087" y="934214"/>
            <a:ext cx="72402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أكتبوا فقرة بسيطة مستعينين بالأسئلة التالية.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B9AA950-F9D1-C29B-3914-8082CF3CF211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746095-6564-5B7B-7EFD-17CED41FBB20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EAA2058-4F01-4EB3-7059-D5E5839A8076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F65C3D3-9818-0E7A-A5F0-C2C5293E1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1E8E9CD-B4D1-62CB-551B-5DD325BA9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3123BDC-9575-AE80-D3E5-5A8A78AA7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EAB4B4B-45CE-C828-0033-99D0B112B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41BEB8C-C08F-B482-90C1-EF51BEDD4562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9D3675-D4A0-1CA5-7A13-AC435FD89FE7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9B05BA49-E8F2-B217-4243-0370C95A17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183AFD3-BDD5-5BE7-2A39-2DCE7C3D0A5B}"/>
              </a:ext>
            </a:extLst>
          </p:cNvPr>
          <p:cNvSpPr txBox="1"/>
          <p:nvPr/>
        </p:nvSpPr>
        <p:spPr>
          <a:xfrm>
            <a:off x="1838132" y="2274838"/>
            <a:ext cx="55600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اذا فَعَلْتُ بِـﭐلْأَمْسِ؟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كَيْفَ أَشْعُرُ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ﭐلْيَوْمَ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ماذا أَتَوَقَّعُ أَنْ يَحْدُثَ 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987088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8D75D-605A-F6C4-E6B5-55127885C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ZoneTexte 66">
            <a:extLst>
              <a:ext uri="{FF2B5EF4-FFF2-40B4-BE49-F238E27FC236}">
                <a16:creationId xmlns:a16="http://schemas.microsoft.com/office/drawing/2014/main" id="{C13418BA-DBB7-563D-301B-BD858215E161}"/>
              </a:ext>
            </a:extLst>
          </p:cNvPr>
          <p:cNvSpPr txBox="1"/>
          <p:nvPr/>
        </p:nvSpPr>
        <p:spPr>
          <a:xfrm>
            <a:off x="319087" y="934214"/>
            <a:ext cx="72402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 معكم 5 دقائق للإنجاز.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E77992F-3D2A-31A0-B271-AE959049AFE6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C546DF2-EC19-9CF1-E268-2702A562F0A6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687DED-A2B9-D431-DAB7-29713D71FB1D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4889B4A-6488-5C79-F318-1B6115C96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BB22082-B450-08E4-34A5-2669A392D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5F7D827-44E4-9305-CA37-9913E6C22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2AB3399-6982-3ACD-2396-46D5C9B22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B19E9-2D99-51D3-8A0A-3D47509340FE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4B74C91-6F1B-2F38-D17A-85A400D3E96A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2A5A4693-5718-2F9F-2592-2BF6C7EC1D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91FEE7-FA7D-B32F-2E49-65ED79822F68}"/>
              </a:ext>
            </a:extLst>
          </p:cNvPr>
          <p:cNvSpPr txBox="1"/>
          <p:nvPr/>
        </p:nvSpPr>
        <p:spPr>
          <a:xfrm>
            <a:off x="1838132" y="2274838"/>
            <a:ext cx="55600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ماذا فَعَلْتُ بِـﭐلْأَمْسِ؟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كَيْفَ أَشْعُرُ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ﭐلْيَوْمَ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ماذا أَتَوَقَّعُ أَنْ يَحْدُثَ 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086108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31572-611B-9657-3D1E-88581E019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ZoneTexte 66">
            <a:extLst>
              <a:ext uri="{FF2B5EF4-FFF2-40B4-BE49-F238E27FC236}">
                <a16:creationId xmlns:a16="http://schemas.microsoft.com/office/drawing/2014/main" id="{31039836-04F3-5FA4-C97A-06E28302668E}"/>
              </a:ext>
            </a:extLst>
          </p:cNvPr>
          <p:cNvSpPr txBox="1"/>
          <p:nvPr/>
        </p:nvSpPr>
        <p:spPr>
          <a:xfrm>
            <a:off x="319087" y="934214"/>
            <a:ext cx="72402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إنجازه.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BFB45C-82B5-55E2-983E-5AD1EA424022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8A9A6B5-4A05-B405-802D-41D45E51292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AEB1F0F-61C4-FF37-536B-E5494622C7D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E984921-DE08-FCE5-F2F2-455D66D04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3C855BD-5D76-851B-CC1D-43538AE18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B56C13C-381D-5EFC-BB7A-CD374E0D5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983464D-9604-8856-6733-E75A608C0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A4F2F19-1D85-308D-D3DC-71EDD970A98F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FE2893C-0C44-9F81-7B1C-6E8B00E7C757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6683C178-D706-4629-1B2B-DE8397AC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546B303-4325-56AF-DCD9-B11F046AE36F}"/>
              </a:ext>
            </a:extLst>
          </p:cNvPr>
          <p:cNvSpPr txBox="1"/>
          <p:nvPr/>
        </p:nvSpPr>
        <p:spPr>
          <a:xfrm>
            <a:off x="1838132" y="2274838"/>
            <a:ext cx="55600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ماذا فَعَلْتُ بِـﭐلْأَمْسِ؟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كَيْفَ أَشْعُرُ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ﭐلْيَوْمَ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ماذا أَتَوَقَّعُ أَنْ يَحْدُثَ 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196324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97795-164E-34B1-BC0D-7637A9BDB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D580524-0721-98B7-19E5-C267F4D13789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31A8875-BDAF-CA4F-8CC4-5E10CB3AAA6D}"/>
              </a:ext>
            </a:extLst>
          </p:cNvPr>
          <p:cNvSpPr txBox="1"/>
          <p:nvPr/>
        </p:nvSpPr>
        <p:spPr>
          <a:xfrm>
            <a:off x="-158622" y="878072"/>
            <a:ext cx="75554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2">
            <a:extLst>
              <a:ext uri="{FF2B5EF4-FFF2-40B4-BE49-F238E27FC236}">
                <a16:creationId xmlns:a16="http://schemas.microsoft.com/office/drawing/2014/main" id="{3B51E7E3-4856-9817-EA9A-CD2C3AB68D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69ACAC-E142-B5E1-4DEB-F9FCD4EAC85A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7681E93-E4D2-48A6-6C16-048523CEF3B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D6A1D83-A910-1316-5A50-C108C018D6FD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0D37A64-FA7C-832C-AE5F-E90EFAB30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180A804-15E4-A809-7B33-14881BF1A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92BE905-824D-8F9B-A06F-CCF7CB533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42C2AA-62AB-77DD-2D34-A3956B65A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A752E2-4867-0E22-DB00-BFDAC75871EE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2C17890-A107-51DE-5418-3BC821F5F19B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F47D33EF-C772-0A0E-DB42-9D9F499CD622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83E449C-425C-9EAC-E71C-0002422E14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153253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الكتابة – الحصة 3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336789" y="3510384"/>
            <a:ext cx="578847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كتابة 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إعلان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– الحصة 3. 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2707105" y="1807822"/>
            <a:ext cx="45253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 الكتابي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46F31-5DEA-0984-9404-CE0F85D35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B683A2C0-CFD2-3E65-2E72-CADCB8A60D52}"/>
              </a:ext>
            </a:extLst>
          </p:cNvPr>
          <p:cNvSpPr txBox="1"/>
          <p:nvPr/>
        </p:nvSpPr>
        <p:spPr>
          <a:xfrm>
            <a:off x="-339755" y="7801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نواصل تعلم كيفية كتابة إعلان لحدث أو نشاط ما.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EA0533B-2AD4-E257-80AD-0DE2B6CAD318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AF33240-5940-358D-6CCF-64479DE1CA87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82F44C4-29A2-8E93-1814-94A7277F2080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C53A56A-1FDD-56A2-D79A-DBD6CB9B4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32BA6E7-51E7-9124-73C8-B87CC63FD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5C9B209-92C0-1FB9-40A7-B1366531D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1A028D8-1EB2-7ABB-1034-3ECB2E420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0264445-EB56-D3FF-8AD3-B39FFBFD04E3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D508759-B544-DF13-E1C0-A47809532791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0" name="Espace réservé pour une image  14">
            <a:extLst>
              <a:ext uri="{FF2B5EF4-FFF2-40B4-BE49-F238E27FC236}">
                <a16:creationId xmlns:a16="http://schemas.microsoft.com/office/drawing/2014/main" id="{18E0BAA9-CCA1-8606-E2C0-DF51721B65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1341807E-A609-339F-8F90-BF60B26142FA}"/>
              </a:ext>
            </a:extLst>
          </p:cNvPr>
          <p:cNvSpPr txBox="1"/>
          <p:nvPr/>
        </p:nvSpPr>
        <p:spPr>
          <a:xfrm>
            <a:off x="3298842" y="3105769"/>
            <a:ext cx="2546315" cy="109004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كِتابَةُ إعْلانٍ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491821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D58A6-DD23-E51D-C313-364DD7DCB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AD234A0E-9AE5-D610-8381-C352C97B0A04}"/>
              </a:ext>
            </a:extLst>
          </p:cNvPr>
          <p:cNvSpPr txBox="1"/>
          <p:nvPr/>
        </p:nvSpPr>
        <p:spPr>
          <a:xfrm>
            <a:off x="80083" y="808642"/>
            <a:ext cx="7441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نحتاج لكتابة إعلان؟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011180F-46C7-B992-61BB-964D91D5F195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A006FB7-09BF-DABC-711E-DC1162934B85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DA2AEC2-F937-BB2B-4B91-812DBF8D7959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BC67A210-089E-F074-C208-B9456B641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D4A26FFF-A730-6D86-3029-E2AD9266B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5D52DA21-B173-B39D-6A4B-C9F05D5BF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A72B32F7-6210-720F-5448-BEF1D1938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ADF9D1F-7B2D-BD8E-879C-1E340F1C9F49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51ECE04-F73A-5930-B3A2-55A0545C3695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3B21C0A0-9ED7-7F29-2DE7-0B235A1169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340EA9-9852-4CD5-24A3-7AA6DDBF8D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1105" y="1476034"/>
            <a:ext cx="3141789" cy="512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3779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7DDA2-A61A-66F4-77F1-5B5914614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233A0924-716E-7056-7C76-4C48EE892502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العناصر الواردة في هذا الإعلان؟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6104E6C-AF21-6407-790D-A520A611AB9E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0F4755-559F-E840-5973-758C37A7C8E4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CDD91FD-D9F7-0545-1674-2B23D75B3C07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1205C12-A8F7-9BFE-A7DA-E57F17DF5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29E03B5-8CC3-D805-9B14-006E86032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34F2B19-255A-0A6E-7539-93343D90F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438533F-06E5-A980-38C5-8BBD8D1C2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AAB6304-0A21-FE2A-BDBE-E6B9303A979D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F7B5FC9-AC5D-8A92-8C1E-0884F731FB9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9" name="Espace réservé pour une image  14">
            <a:extLst>
              <a:ext uri="{FF2B5EF4-FFF2-40B4-BE49-F238E27FC236}">
                <a16:creationId xmlns:a16="http://schemas.microsoft.com/office/drawing/2014/main" id="{E967D0D3-6D54-1C6E-3E61-378D802C29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7CA624-ED71-E445-6CF8-06C0C4A47B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1105" y="1476034"/>
            <a:ext cx="3141789" cy="512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8998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EB6E0-1E57-405A-F47E-B99505D13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E345996E-844B-DF5A-6A7B-F435DEE2F394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33 من كراساتكم. أكتبوا إعلانا وفق المطلوب.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1D4CEB7-15E2-5827-9D57-DAEF808BFCC8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D3318C2-A83D-7484-CCF9-B27C911DE7EB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775C39-50A9-7E6D-5C94-686B96D8148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63420E9-9E49-FF3D-A545-C147C6A02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E47F8E1-3B00-A02E-FED7-025E5C46F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B584EDC-DF66-D3ED-D47E-4B944D0B7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0FA3974-913A-528A-9D6F-75F2AD7FC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D9C1F29-0291-00ED-6934-B3A39FE25F46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D48C249-43D4-91D6-ABA2-79487A1CA1DA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0" name="Espace réservé pour une image  14">
            <a:extLst>
              <a:ext uri="{FF2B5EF4-FFF2-40B4-BE49-F238E27FC236}">
                <a16:creationId xmlns:a16="http://schemas.microsoft.com/office/drawing/2014/main" id="{09E75BC9-FF77-5907-1421-BF1A9A156D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45D572-F62C-84F1-377B-DA9E533279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466" y="1483550"/>
            <a:ext cx="3503868" cy="537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722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3DBC8-ABCA-6B34-5F13-B5D5BA49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17B98576-B90D-0B36-A811-A475EC239F6D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 معكم 10 ذقائق للإنجاز.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5283ED8-CEFF-0072-95D7-BA2FA38165BA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DA61AB9-C2F8-E39F-F65F-CD8CD9AFEB9F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F7A84D-DFF6-4843-AA97-BC42B4B7B5E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A61A775-A829-6568-D908-473E3E692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CE782B7-F8EC-330F-DD97-54ECC1D48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1B5B017-BD01-A83C-45EE-B4FBC2141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4EC60B3-13FB-B4F0-01A4-A06EEB599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01F17AB-1FF5-90B1-D349-271AA89B9628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19EAD58-3D5A-8C78-BF4F-E14DA8129D94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0" name="Espace réservé pour une image  14">
            <a:extLst>
              <a:ext uri="{FF2B5EF4-FFF2-40B4-BE49-F238E27FC236}">
                <a16:creationId xmlns:a16="http://schemas.microsoft.com/office/drawing/2014/main" id="{0A3DF4A2-F5B7-EACB-0A2A-BB5B1331C8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0BC99B-F8EF-E5E5-B071-682B036BB8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466" y="1483550"/>
            <a:ext cx="3503868" cy="537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02475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1AAC7-121A-B14F-ABA9-C4890B4FF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164B03DD-0452-DE73-9481-FF4C2897E415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لنصحح. من منكم يقرأ انتاجه.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9FC2DC5-C35E-028D-6914-90C8D84E9D95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C0AAE74-FD2C-4FB8-A488-7D895D999CC0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8B9C7D9-57FD-5857-67C7-7800BA219B44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2B24DE7-23D8-2C67-3B31-CBFB5DD35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3945E62E-8953-E10C-0CE2-1A4272387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C1F320A-78A2-8624-814C-33552723C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9F77BE5-3A76-D82B-55E6-3C48EDA92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EBA31C-F867-4B65-45BC-DAAF8F9114F7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0B6E795-87E0-4A48-0E5F-90A07CB7A8AA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0" name="Espace réservé pour une image  14">
            <a:extLst>
              <a:ext uri="{FF2B5EF4-FFF2-40B4-BE49-F238E27FC236}">
                <a16:creationId xmlns:a16="http://schemas.microsoft.com/office/drawing/2014/main" id="{A2FD67E9-BF6C-4E13-452A-831ABB7ECB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3D543E3-47FB-2328-65D7-330500B4CE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466" y="1483550"/>
            <a:ext cx="3503868" cy="537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69216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14A07-8B1A-0E8C-4C79-7150098B7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6667E84B-75F5-043B-5A9C-1C91C8A197AD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أليكم هذا النموذج. من يقرأ؟ هل يمكن إضافة معلومات أخرى؟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E5ABACF-22FF-CDF7-E256-608173F23C39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E73744D-1B42-08F5-EA40-8BC00D8281AF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EF5215-7955-2C26-B78C-53A1B7D53EE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883E4CA-0265-C0BF-DB8F-7951EB2AA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C3CDCDDC-0065-19CC-EE83-A3FBC15AF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0F353697-561E-B958-64F7-AACB21C70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CC43FD9A-4F17-15F8-2B4B-07BB8E54C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77382B8-24BE-9220-E5E4-8DD3ECC2944A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821F925-C5D3-9898-5E81-DDDA080A3BB7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5" name="Espace réservé pour une image  14">
            <a:extLst>
              <a:ext uri="{FF2B5EF4-FFF2-40B4-BE49-F238E27FC236}">
                <a16:creationId xmlns:a16="http://schemas.microsoft.com/office/drawing/2014/main" id="{E4A5C0A7-ABC9-0EBE-94ED-4934271173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C9E6EDA-64F4-5DDE-AD33-0D96473BE6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2932" y="1584325"/>
            <a:ext cx="3930181" cy="498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66135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15E64-E112-0447-DD14-DA4778DE9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DCDFD550-5A93-FDE1-C871-1D790E2115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7E4E683-52D8-167B-41DA-0C7EA1872A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D31446CD-873E-74D7-80DA-780D47BF8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الكتابة – الحصة 4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972CE40-AB4B-CD69-51B5-27BA36335116}"/>
              </a:ext>
            </a:extLst>
          </p:cNvPr>
          <p:cNvSpPr txBox="1">
            <a:spLocks/>
          </p:cNvSpPr>
          <p:nvPr/>
        </p:nvSpPr>
        <p:spPr>
          <a:xfrm>
            <a:off x="1988922" y="3190186"/>
            <a:ext cx="5343463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كتابة 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إعلان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– الحصة 4 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90BE963-D820-125B-2C13-370E3A87DB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1935BB-D758-EF84-3B41-DFF506E1271F}"/>
              </a:ext>
            </a:extLst>
          </p:cNvPr>
          <p:cNvSpPr txBox="1"/>
          <p:nvPr/>
        </p:nvSpPr>
        <p:spPr>
          <a:xfrm>
            <a:off x="2911642" y="1807822"/>
            <a:ext cx="43207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 الكتابي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4201775-C288-780B-2131-E4F9258A49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1748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666B5-B877-B929-545A-F74238E8A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84529A6B-948F-E711-D65F-FA398D1216DC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استعينوا بملاحظات زملائكم  و رموز التصحيح و شبكة التحقق لتجويد عملكم.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C3E1649-944B-325A-BF82-3965EF9F8D56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C66AED-4F28-A75D-6EC4-7365D9F672EA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37D5E29-79D4-C341-58D1-A8E54EA9E564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D2C6B50-9332-A645-7E21-1CE9D4478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F23D433-C35A-2092-41F6-3A77AEE6A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DF3F33A-8D2F-BD3E-120D-9A9D1183F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0F414CC-D708-269F-3687-E50580895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69FF255-0703-5076-7B1B-D7FBDDDA0CC2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9DDF18F-9800-00F8-943E-BAE3A269466A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9" name="Espace réservé pour une image  14">
            <a:extLst>
              <a:ext uri="{FF2B5EF4-FFF2-40B4-BE49-F238E27FC236}">
                <a16:creationId xmlns:a16="http://schemas.microsoft.com/office/drawing/2014/main" id="{F8CD9F16-35C6-96C1-2E37-1ABF91D467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89F088-67BB-EF84-97C0-808A898672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12" y="1538414"/>
            <a:ext cx="3468100" cy="531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25843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166AA-5A76-555C-D5F0-21693BA63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FE2FF51A-A4F1-3353-C83B-AE7CC37679C1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أكتبوا الإعلان على دفاتركم. أو على أوراق التحرير. 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03940A6-1959-481F-00FC-8B52CDCB3683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55C762A-5819-EE89-8514-9C17EB47FD7F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D193A3A-3325-B5E5-6052-76BD4D2705AC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245A65C-943D-1309-283B-EC4340B51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CFD132C-1353-8470-AAA0-4048712F4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4926DCB-0EB6-5C85-2F67-934440F2E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78D6F78-DB55-5DFE-6375-97746E6D5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C1FFDF2-3485-364E-4B54-27752D807B62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8AD2C52-84F0-8DE5-A596-AC60B036ECCE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9" name="Espace réservé pour une image  14">
            <a:extLst>
              <a:ext uri="{FF2B5EF4-FFF2-40B4-BE49-F238E27FC236}">
                <a16:creationId xmlns:a16="http://schemas.microsoft.com/office/drawing/2014/main" id="{AC50D3E4-5B20-5278-DE55-3A8738045A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0E0B0D-DE8A-68B8-0C56-EB003CFFDE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12" y="1538414"/>
            <a:ext cx="3468100" cy="531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555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6890A-AF68-E36B-003D-AD5FE9E3A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0F18AF22-77B1-9FEE-502B-4E922E2B0E4E}"/>
              </a:ext>
            </a:extLst>
          </p:cNvPr>
          <p:cNvSpPr txBox="1"/>
          <p:nvPr/>
        </p:nvSpPr>
        <p:spPr>
          <a:xfrm>
            <a:off x="-300725" y="90343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سامر بين الصفوف لمساعدتكم. معكم 15 دقيقة. بعده سأجمع منتوجكم قصد التصحيح.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6939866-00A3-F438-16EB-C2C56C5FE14F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44700E1-CB1B-1FC1-BE9B-E030C7681680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0F91F84-8A39-7536-E6E6-3E5CCD2F2BC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16B2905-E4C2-A9B1-A3B3-65A0F223A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EE9AD2E-9633-A1D0-D36D-8D08EB4F3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1CE0611-2B97-E11B-41D3-DAD72FA82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85A0C76-92CC-1DBF-DF02-67BD8B4CB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C5D44F-50B9-8F9F-F490-C4D82B46615E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FE38207-7267-E700-4843-EE7343424E4E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9" name="Espace réservé pour une image  14">
            <a:extLst>
              <a:ext uri="{FF2B5EF4-FFF2-40B4-BE49-F238E27FC236}">
                <a16:creationId xmlns:a16="http://schemas.microsoft.com/office/drawing/2014/main" id="{05446CBE-5772-659F-285F-9F9075E728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5BB3DC-3BA8-FF82-F69E-E8553D428A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12" y="1538414"/>
            <a:ext cx="3468100" cy="531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13815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322000" y="381716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CBD05-34CF-D405-3378-9A7CA8D12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E0CB0CFD-1A8B-0FB2-F4F2-470D57B37EF4}"/>
              </a:ext>
            </a:extLst>
          </p:cNvPr>
          <p:cNvSpPr txBox="1"/>
          <p:nvPr/>
        </p:nvSpPr>
        <p:spPr>
          <a:xfrm>
            <a:off x="-336819" y="85270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بعناصر الإعلان؟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B44CEF8-C517-5016-1908-30D12ABD70BE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852E405-C62B-5DAD-B50F-DF6E0E8BF6E6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8873F5-256D-F914-9839-D283455376A9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E0812FC-31B4-4CCA-FFFE-977FA1B1C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03180CF-CA27-00E7-433A-623B23FAD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8551BA8-ED12-38C2-C5C6-EA3F51F60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BA8C68E-8B51-E0D9-E9F3-063B1EABB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1330300-D3CC-F607-98A8-20D4C3CEDEAB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7675E40-AE14-D53C-16E0-FB5D46C4AA77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4" name="Espace réservé pour une image  18">
            <a:extLst>
              <a:ext uri="{FF2B5EF4-FFF2-40B4-BE49-F238E27FC236}">
                <a16:creationId xmlns:a16="http://schemas.microsoft.com/office/drawing/2014/main" id="{6524C905-E50E-BB54-F6BE-5CF85D4891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8F6D84-9483-A8D0-1016-0E1AAA96C1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1105" y="1476034"/>
            <a:ext cx="3141789" cy="512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68041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sz="2400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DD4549-13B9-61B4-4A9F-F93521577652}"/>
              </a:ext>
            </a:extLst>
          </p:cNvPr>
          <p:cNvSpPr>
            <a:spLocks/>
          </p:cNvSpPr>
          <p:nvPr/>
        </p:nvSpPr>
        <p:spPr>
          <a:xfrm>
            <a:off x="2181020" y="172819"/>
            <a:ext cx="1559818" cy="281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2B9B83-9A9D-65EB-EC9E-3C5F879A23AE}"/>
              </a:ext>
            </a:extLst>
          </p:cNvPr>
          <p:cNvSpPr>
            <a:spLocks/>
          </p:cNvSpPr>
          <p:nvPr/>
        </p:nvSpPr>
        <p:spPr>
          <a:xfrm>
            <a:off x="4304890" y="165839"/>
            <a:ext cx="1475286" cy="2588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- 3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18187</TotalTime>
  <Words>831</Words>
  <Application>Microsoft Office PowerPoint</Application>
  <PresentationFormat>Affichage à l'écran (4:3)</PresentationFormat>
  <Paragraphs>176</Paragraphs>
  <Slides>30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30</vt:i4>
      </vt:variant>
    </vt:vector>
  </HeadingPairs>
  <TitlesOfParts>
    <vt:vector size="54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2_Thème Office</vt:lpstr>
      <vt:lpstr>افتتاح الحصة nv</vt:lpstr>
      <vt:lpstr>2_01- نشاط اعتيادي</vt:lpstr>
      <vt:lpstr>نشاط اعتيادي nv</vt:lpstr>
      <vt:lpstr>ورشة الكتابة nv</vt:lpstr>
      <vt:lpstr>اختتام الحصة nv</vt:lpstr>
      <vt:lpstr>3_Env-Enseignant</vt:lpstr>
      <vt:lpstr>3_Thème Office</vt:lpstr>
      <vt:lpstr>1_Env-Enseignant</vt:lpstr>
      <vt:lpstr>1_Thème Office</vt:lpstr>
      <vt:lpstr>01- نشاط اعتيادي</vt:lpstr>
      <vt:lpstr>1_01- نشاط اعتيادي</vt:lpstr>
      <vt:lpstr>3_01- نشاط اعتيادي</vt:lpstr>
      <vt:lpstr>2_05- افتتاح الحصة</vt:lpstr>
      <vt:lpstr>Présentation PowerPoint</vt:lpstr>
      <vt:lpstr>Présentation PowerPoint</vt:lpstr>
      <vt:lpstr>تنظيم حصص الأسبوع الثاني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Présentation PowerPoint</vt:lpstr>
      <vt:lpstr>ضعوا اللوحة على الطاولة ، الكراسة والدفتر والمقلمة في القمطر.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ورشة الكتابة – الحصة 3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ورشة الكتابة – الحصة 4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الفائزون بنجمة السلوك الجيد هم : ............................................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155</cp:revision>
  <dcterms:created xsi:type="dcterms:W3CDTF">2023-09-20T21:35:22Z</dcterms:created>
  <dcterms:modified xsi:type="dcterms:W3CDTF">2026-02-07T07:38:46Z</dcterms:modified>
</cp:coreProperties>
</file>