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7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8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9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0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1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2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3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4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15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16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7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8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19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20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1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22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23.xml" ContentType="application/vnd.openxmlformats-officedocument.theme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theme/theme24.xml" ContentType="application/vnd.openxmlformats-officedocument.theme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theme/theme25.xml" ContentType="application/vnd.openxmlformats-officedocument.theme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theme/theme26.xml" ContentType="application/vnd.openxmlformats-officedocument.theme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theme/theme27.xml" ContentType="application/vnd.openxmlformats-officedocument.theme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688" r:id="rId2"/>
    <p:sldMasterId id="2147483703" r:id="rId3"/>
    <p:sldMasterId id="2147483725" r:id="rId4"/>
    <p:sldMasterId id="2147483737" r:id="rId5"/>
    <p:sldMasterId id="2147483764" r:id="rId6"/>
    <p:sldMasterId id="2147483788" r:id="rId7"/>
    <p:sldMasterId id="2147483806" r:id="rId8"/>
    <p:sldMasterId id="2147483829" r:id="rId9"/>
    <p:sldMasterId id="2147483844" r:id="rId10"/>
    <p:sldMasterId id="2147483861" r:id="rId11"/>
    <p:sldMasterId id="2147483865" r:id="rId12"/>
    <p:sldMasterId id="2147483888" r:id="rId13"/>
    <p:sldMasterId id="2147483911" r:id="rId14"/>
    <p:sldMasterId id="2147483927" r:id="rId15"/>
    <p:sldMasterId id="2147483942" r:id="rId16"/>
    <p:sldMasterId id="2147483957" r:id="rId17"/>
    <p:sldMasterId id="2147483976" r:id="rId18"/>
    <p:sldMasterId id="2147483993" r:id="rId19"/>
    <p:sldMasterId id="2147484005" r:id="rId20"/>
    <p:sldMasterId id="2147484028" r:id="rId21"/>
    <p:sldMasterId id="2147484046" r:id="rId22"/>
    <p:sldMasterId id="2147484050" r:id="rId23"/>
    <p:sldMasterId id="2147484054" r:id="rId24"/>
    <p:sldMasterId id="2147484077" r:id="rId25"/>
    <p:sldMasterId id="2147484092" r:id="rId26"/>
    <p:sldMasterId id="2147484118" r:id="rId27"/>
    <p:sldMasterId id="2147484139" r:id="rId28"/>
  </p:sldMasterIdLst>
  <p:notesMasterIdLst>
    <p:notesMasterId r:id="rId93"/>
  </p:notesMasterIdLst>
  <p:sldIdLst>
    <p:sldId id="2147482692" r:id="rId29"/>
    <p:sldId id="2147482611" r:id="rId30"/>
    <p:sldId id="2147482472" r:id="rId31"/>
    <p:sldId id="2147482484" r:id="rId32"/>
    <p:sldId id="2147482880" r:id="rId33"/>
    <p:sldId id="2147482634" r:id="rId34"/>
    <p:sldId id="2147482691" r:id="rId35"/>
    <p:sldId id="265" r:id="rId36"/>
    <p:sldId id="2147482763" r:id="rId37"/>
    <p:sldId id="262" r:id="rId38"/>
    <p:sldId id="2147482764" r:id="rId39"/>
    <p:sldId id="2147482566" r:id="rId40"/>
    <p:sldId id="2147482649" r:id="rId41"/>
    <p:sldId id="2147482730" r:id="rId42"/>
    <p:sldId id="2147482726" r:id="rId43"/>
    <p:sldId id="2147482727" r:id="rId44"/>
    <p:sldId id="2147482728" r:id="rId45"/>
    <p:sldId id="2147482729" r:id="rId46"/>
    <p:sldId id="2147482731" r:id="rId47"/>
    <p:sldId id="266" r:id="rId48"/>
    <p:sldId id="2147482767" r:id="rId49"/>
    <p:sldId id="2147482808" r:id="rId50"/>
    <p:sldId id="2147482809" r:id="rId51"/>
    <p:sldId id="2147482810" r:id="rId52"/>
    <p:sldId id="2147482811" r:id="rId53"/>
    <p:sldId id="2147482812" r:id="rId54"/>
    <p:sldId id="2147482813" r:id="rId55"/>
    <p:sldId id="2147482814" r:id="rId56"/>
    <p:sldId id="2147482815" r:id="rId57"/>
    <p:sldId id="2147482816" r:id="rId58"/>
    <p:sldId id="2147482817" r:id="rId59"/>
    <p:sldId id="2147482818" r:id="rId60"/>
    <p:sldId id="2147482819" r:id="rId61"/>
    <p:sldId id="2147482694" r:id="rId62"/>
    <p:sldId id="2147482543" r:id="rId63"/>
    <p:sldId id="2147482542" r:id="rId64"/>
    <p:sldId id="2147482771" r:id="rId65"/>
    <p:sldId id="2147482781" r:id="rId66"/>
    <p:sldId id="2147482794" r:id="rId67"/>
    <p:sldId id="2147482736" r:id="rId68"/>
    <p:sldId id="2147482795" r:id="rId69"/>
    <p:sldId id="2147482796" r:id="rId70"/>
    <p:sldId id="2147482797" r:id="rId71"/>
    <p:sldId id="2147482798" r:id="rId72"/>
    <p:sldId id="2147482799" r:id="rId73"/>
    <p:sldId id="2147482800" r:id="rId74"/>
    <p:sldId id="2147482801" r:id="rId75"/>
    <p:sldId id="2147482802" r:id="rId76"/>
    <p:sldId id="2147482803" r:id="rId77"/>
    <p:sldId id="2147482776" r:id="rId78"/>
    <p:sldId id="2147482777" r:id="rId79"/>
    <p:sldId id="2147482804" r:id="rId80"/>
    <p:sldId id="2147482805" r:id="rId81"/>
    <p:sldId id="2147482806" r:id="rId82"/>
    <p:sldId id="2147482807" r:id="rId83"/>
    <p:sldId id="2147482638" r:id="rId84"/>
    <p:sldId id="2147482615" r:id="rId85"/>
    <p:sldId id="2147482637" r:id="rId86"/>
    <p:sldId id="2147482522" r:id="rId87"/>
    <p:sldId id="2147482847" r:id="rId88"/>
    <p:sldId id="2147482718" r:id="rId89"/>
    <p:sldId id="2147482864" r:id="rId90"/>
    <p:sldId id="2147482879" r:id="rId91"/>
    <p:sldId id="2147482739" r:id="rId92"/>
  </p:sldIdLst>
  <p:sldSz cx="9144000" cy="6858000" type="screen4x3"/>
  <p:notesSz cx="6858000" cy="9144000"/>
  <p:embeddedFontLst>
    <p:embeddedFont>
      <p:font typeface="Abadi" panose="020B0604020104020204" pitchFamily="34" charset="0"/>
      <p:regular r:id="rId94"/>
      <p:bold r:id="rId95"/>
      <p:italic r:id="rId96"/>
      <p:boldItalic r:id="rId97"/>
    </p:embeddedFont>
    <p:embeddedFont>
      <p:font typeface="Dosis" pitchFamily="2" charset="0"/>
      <p:regular r:id="rId98"/>
      <p:bold r:id="rId99"/>
    </p:embeddedFont>
    <p:embeddedFont>
      <p:font typeface="Dosis ExtraBold" pitchFamily="2" charset="0"/>
      <p:bold r:id="rId100"/>
    </p:embeddedFont>
    <p:embeddedFont>
      <p:font typeface="Dosis Medium" pitchFamily="2" charset="0"/>
      <p:regular r:id="rId101"/>
    </p:embeddedFont>
    <p:embeddedFont>
      <p:font typeface="Dosis SemiBold" pitchFamily="2" charset="0"/>
      <p:bold r:id="rId102"/>
    </p:embeddedFont>
    <p:embeddedFont>
      <p:font typeface="Microsoft Uighur" panose="02000000000000000000" pitchFamily="2" charset="-78"/>
      <p:regular r:id="rId103"/>
      <p:bold r:id="rId104"/>
    </p:embeddedFont>
    <p:embeddedFont>
      <p:font typeface="Modern Love" panose="04090805081005020601" pitchFamily="82" charset="0"/>
      <p:regular r:id="rId105"/>
    </p:embeddedFont>
    <p:embeddedFont>
      <p:font typeface="Noto Sans Symbols" panose="020B0604020202020204" charset="0"/>
      <p:regular r:id="rId106"/>
      <p:bold r:id="rId107"/>
    </p:embeddedFont>
    <p:embeddedFont>
      <p:font typeface="Sakkal Majalla" panose="02000000000000000000" pitchFamily="2" charset="-78"/>
      <p:regular r:id="rId108"/>
      <p:bold r:id="rId10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A1A7BC"/>
    <a:srgbClr val="9299B1"/>
    <a:srgbClr val="959BB4"/>
    <a:srgbClr val="565F88"/>
    <a:srgbClr val="F2F2F2"/>
    <a:srgbClr val="0097B2"/>
    <a:srgbClr val="FFFFFF"/>
    <a:srgbClr val="E6E6E6"/>
    <a:srgbClr val="4C51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1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4.xml"/><Relationship Id="rId47" Type="http://schemas.openxmlformats.org/officeDocument/2006/relationships/slide" Target="slides/slide19.xml"/><Relationship Id="rId63" Type="http://schemas.openxmlformats.org/officeDocument/2006/relationships/slide" Target="slides/slide35.xml"/><Relationship Id="rId68" Type="http://schemas.openxmlformats.org/officeDocument/2006/relationships/slide" Target="slides/slide40.xml"/><Relationship Id="rId84" Type="http://schemas.openxmlformats.org/officeDocument/2006/relationships/slide" Target="slides/slide56.xml"/><Relationship Id="rId89" Type="http://schemas.openxmlformats.org/officeDocument/2006/relationships/slide" Target="slides/slide61.xml"/><Relationship Id="rId112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14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4.xml"/><Relationship Id="rId37" Type="http://schemas.openxmlformats.org/officeDocument/2006/relationships/slide" Target="slides/slide9.xml"/><Relationship Id="rId53" Type="http://schemas.openxmlformats.org/officeDocument/2006/relationships/slide" Target="slides/slide25.xml"/><Relationship Id="rId58" Type="http://schemas.openxmlformats.org/officeDocument/2006/relationships/slide" Target="slides/slide30.xml"/><Relationship Id="rId74" Type="http://schemas.openxmlformats.org/officeDocument/2006/relationships/slide" Target="slides/slide46.xml"/><Relationship Id="rId79" Type="http://schemas.openxmlformats.org/officeDocument/2006/relationships/slide" Target="slides/slide51.xml"/><Relationship Id="rId102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2.xml"/><Relationship Id="rId95" Type="http://schemas.openxmlformats.org/officeDocument/2006/relationships/font" Target="fonts/font2.fntdata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5.xml"/><Relationship Id="rId48" Type="http://schemas.openxmlformats.org/officeDocument/2006/relationships/slide" Target="slides/slide20.xml"/><Relationship Id="rId64" Type="http://schemas.openxmlformats.org/officeDocument/2006/relationships/slide" Target="slides/slide36.xml"/><Relationship Id="rId69" Type="http://schemas.openxmlformats.org/officeDocument/2006/relationships/slide" Target="slides/slide41.xml"/><Relationship Id="rId113" Type="http://schemas.openxmlformats.org/officeDocument/2006/relationships/tableStyles" Target="tableStyles.xml"/><Relationship Id="rId80" Type="http://schemas.openxmlformats.org/officeDocument/2006/relationships/slide" Target="slides/slide52.xml"/><Relationship Id="rId85" Type="http://schemas.openxmlformats.org/officeDocument/2006/relationships/slide" Target="slides/slide5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5.xml"/><Relationship Id="rId38" Type="http://schemas.openxmlformats.org/officeDocument/2006/relationships/slide" Target="slides/slide10.xml"/><Relationship Id="rId59" Type="http://schemas.openxmlformats.org/officeDocument/2006/relationships/slide" Target="slides/slide31.xml"/><Relationship Id="rId103" Type="http://schemas.openxmlformats.org/officeDocument/2006/relationships/font" Target="fonts/font10.fntdata"/><Relationship Id="rId108" Type="http://schemas.openxmlformats.org/officeDocument/2006/relationships/font" Target="fonts/font15.fntdata"/><Relationship Id="rId54" Type="http://schemas.openxmlformats.org/officeDocument/2006/relationships/slide" Target="slides/slide26.xml"/><Relationship Id="rId70" Type="http://schemas.openxmlformats.org/officeDocument/2006/relationships/slide" Target="slides/slide42.xml"/><Relationship Id="rId75" Type="http://schemas.openxmlformats.org/officeDocument/2006/relationships/slide" Target="slides/slide47.xml"/><Relationship Id="rId91" Type="http://schemas.openxmlformats.org/officeDocument/2006/relationships/slide" Target="slides/slide63.xml"/><Relationship Id="rId96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8.xml"/><Relationship Id="rId49" Type="http://schemas.openxmlformats.org/officeDocument/2006/relationships/slide" Target="slides/slide21.xml"/><Relationship Id="rId57" Type="http://schemas.openxmlformats.org/officeDocument/2006/relationships/slide" Target="slides/slide29.xml"/><Relationship Id="rId106" Type="http://schemas.openxmlformats.org/officeDocument/2006/relationships/font" Target="fonts/font13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3.xml"/><Relationship Id="rId44" Type="http://schemas.openxmlformats.org/officeDocument/2006/relationships/slide" Target="slides/slide16.xml"/><Relationship Id="rId52" Type="http://schemas.openxmlformats.org/officeDocument/2006/relationships/slide" Target="slides/slide24.xml"/><Relationship Id="rId60" Type="http://schemas.openxmlformats.org/officeDocument/2006/relationships/slide" Target="slides/slide32.xml"/><Relationship Id="rId65" Type="http://schemas.openxmlformats.org/officeDocument/2006/relationships/slide" Target="slides/slide37.xml"/><Relationship Id="rId73" Type="http://schemas.openxmlformats.org/officeDocument/2006/relationships/slide" Target="slides/slide45.xml"/><Relationship Id="rId78" Type="http://schemas.openxmlformats.org/officeDocument/2006/relationships/slide" Target="slides/slide50.xml"/><Relationship Id="rId81" Type="http://schemas.openxmlformats.org/officeDocument/2006/relationships/slide" Target="slides/slide53.xml"/><Relationship Id="rId86" Type="http://schemas.openxmlformats.org/officeDocument/2006/relationships/slide" Target="slides/slide58.xml"/><Relationship Id="rId94" Type="http://schemas.openxmlformats.org/officeDocument/2006/relationships/font" Target="fonts/font1.fntdata"/><Relationship Id="rId99" Type="http://schemas.openxmlformats.org/officeDocument/2006/relationships/font" Target="fonts/font6.fntdata"/><Relationship Id="rId101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1.xml"/><Relationship Id="rId109" Type="http://schemas.openxmlformats.org/officeDocument/2006/relationships/font" Target="fonts/font16.fntdata"/><Relationship Id="rId34" Type="http://schemas.openxmlformats.org/officeDocument/2006/relationships/slide" Target="slides/slide6.xml"/><Relationship Id="rId50" Type="http://schemas.openxmlformats.org/officeDocument/2006/relationships/slide" Target="slides/slide22.xml"/><Relationship Id="rId55" Type="http://schemas.openxmlformats.org/officeDocument/2006/relationships/slide" Target="slides/slide27.xml"/><Relationship Id="rId76" Type="http://schemas.openxmlformats.org/officeDocument/2006/relationships/slide" Target="slides/slide48.xml"/><Relationship Id="rId97" Type="http://schemas.openxmlformats.org/officeDocument/2006/relationships/font" Target="fonts/font4.fntdata"/><Relationship Id="rId104" Type="http://schemas.openxmlformats.org/officeDocument/2006/relationships/font" Target="fonts/font1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3.xml"/><Relationship Id="rId92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2.xml"/><Relationship Id="rId45" Type="http://schemas.openxmlformats.org/officeDocument/2006/relationships/slide" Target="slides/slide17.xml"/><Relationship Id="rId66" Type="http://schemas.openxmlformats.org/officeDocument/2006/relationships/slide" Target="slides/slide38.xml"/><Relationship Id="rId87" Type="http://schemas.openxmlformats.org/officeDocument/2006/relationships/slide" Target="slides/slide59.xml"/><Relationship Id="rId110" Type="http://schemas.openxmlformats.org/officeDocument/2006/relationships/presProps" Target="presProps.xml"/><Relationship Id="rId61" Type="http://schemas.openxmlformats.org/officeDocument/2006/relationships/slide" Target="slides/slide33.xml"/><Relationship Id="rId82" Type="http://schemas.openxmlformats.org/officeDocument/2006/relationships/slide" Target="slides/slide54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2.xml"/><Relationship Id="rId35" Type="http://schemas.openxmlformats.org/officeDocument/2006/relationships/slide" Target="slides/slide7.xml"/><Relationship Id="rId56" Type="http://schemas.openxmlformats.org/officeDocument/2006/relationships/slide" Target="slides/slide28.xml"/><Relationship Id="rId77" Type="http://schemas.openxmlformats.org/officeDocument/2006/relationships/slide" Target="slides/slide49.xml"/><Relationship Id="rId100" Type="http://schemas.openxmlformats.org/officeDocument/2006/relationships/font" Target="fonts/font7.fntdata"/><Relationship Id="rId105" Type="http://schemas.openxmlformats.org/officeDocument/2006/relationships/font" Target="fonts/font1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3.xml"/><Relationship Id="rId72" Type="http://schemas.openxmlformats.org/officeDocument/2006/relationships/slide" Target="slides/slide44.xml"/><Relationship Id="rId93" Type="http://schemas.openxmlformats.org/officeDocument/2006/relationships/notesMaster" Target="notesMasters/notesMaster1.xml"/><Relationship Id="rId98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8.xml"/><Relationship Id="rId67" Type="http://schemas.openxmlformats.org/officeDocument/2006/relationships/slide" Target="slides/slide39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3.xml"/><Relationship Id="rId62" Type="http://schemas.openxmlformats.org/officeDocument/2006/relationships/slide" Target="slides/slide34.xml"/><Relationship Id="rId83" Type="http://schemas.openxmlformats.org/officeDocument/2006/relationships/slide" Target="slides/slide55.xml"/><Relationship Id="rId88" Type="http://schemas.openxmlformats.org/officeDocument/2006/relationships/slide" Target="slides/slide60.xml"/><Relationship Id="rId11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3E8FE284-4EE9-E16E-FCA6-726F3231B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CF42116F-65E2-C3DD-3C2D-D7C6196A9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B9CC38A3-263D-E393-7445-B5DF570AA0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289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C7696E0C-F818-F2C2-0869-C731AB110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FF59976-0AD2-49E5-FD89-28E8B1F138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4A4FEE0-3823-7631-66BF-186B78712C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1306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6D15631-24CB-7D95-6C2A-587469700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750CA295-FD8C-0847-2C65-D93DE01AA7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10316A1-931D-83B9-12F5-3C8FE064D0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526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4BA45A5B-96E4-2737-E2AB-19EF13186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3249D9D3-7587-53BC-11D6-423887B7C2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9F80CE90-C799-C73B-5DBE-5CA8F2E833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096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8DD881F7-3265-76B6-371C-72594CCD0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5A047A4-ED7C-ECF5-B391-D455550716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DEBFEBD1-47D1-62AB-FAA1-49B6446909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452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EBD9C0C3-A7EC-E465-9546-D348062A6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99B5498D-E68B-7A16-C3F5-A59EC399DB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F258AEAF-CAB7-3A48-062C-6E5DA05B10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827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E275F60-447B-6627-DCB0-F5914CC5F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29A6360-114D-9C7D-414C-AC225CB122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03066D8-B52E-F376-5167-3BFA6EA558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76779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B9FE74D6-05A3-1BF8-C72D-BC7B95964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4A5F19F-5E1C-C111-3126-3975F591C0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B181C11-7080-75C9-2B43-449785746A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0372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9AEC630-18FD-7CBB-CC7C-37C617DDB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FF6E6511-D880-A3CE-42D3-5B8D9650DD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928A1EE-D986-E861-70E9-66BD5B49B7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4608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6648D23-FFE0-0831-F312-D6009718B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83931CF-670A-547C-32B4-64278AFB74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709F4F6-3615-FBBA-8E30-57169F08D9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11615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A3459F4-6CC9-355E-8FE0-FC0BA6E90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0B702C2-D573-7E0B-03F1-BD6BFA0D91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E688EEE-5BE2-7ACB-657F-78BD97F72D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3396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87F278F-6A21-B60B-2082-F54B3CC50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F2547DE-400D-EC94-EE9A-F12771FD5B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8FB5023-3D25-6424-FC7C-244BC8FD22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77622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93AC9B76-AC49-D225-4D49-0375E7B0A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AE555BB-4590-FA22-651F-E34AA4890E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598A6D-1548-CE50-3555-6186C1BB23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30377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88C3B7A-74E0-5EAC-1D4C-ABD5EEDF9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EDF2CDDD-F014-4523-2BE5-FE416F669C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ACFE970-9285-B17C-A9DC-DC2222A696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71588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A24B710-43FB-99B0-A837-B6733FF5D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8D6B7DD-56A2-971C-3699-AE56E486EF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38F10782-68E1-E05A-70A5-C879671BB4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60211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B0642707-EDB1-71E4-A500-D7935E6BA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8425A2E-8C8E-F95A-1F30-B68F1D7E01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0F34358-40F8-F96F-DEB5-EA1FE6CEE7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53498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44277E0-5CAC-3072-8F56-CD2B8E367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3D476100-242B-7075-8C5E-3C94731ACE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351019B-9B28-50A5-77FF-0D4233A5BD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0829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16646BF-DF12-6C5D-D71A-50C2A309A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BF6C87-29D9-AC8A-9F3F-CD597E7B42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676849E-9AA0-6815-12C9-198B7C27FC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5313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25AF625-CEB7-D90A-F26A-F36DB27E5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0436FFFE-4FE8-D700-A300-2015F0BE98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2F8D5527-BB28-C264-4D9C-5BDDAD346A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8036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4.wdp"/><Relationship Id="rId4" Type="http://schemas.openxmlformats.org/officeDocument/2006/relationships/image" Target="../media/image15.png"/><Relationship Id="rId9" Type="http://schemas.microsoft.com/office/2007/relationships/hdphoto" Target="../media/hdphoto2.wdp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9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9.png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4.png"/><Relationship Id="rId5" Type="http://schemas.openxmlformats.org/officeDocument/2006/relationships/image" Target="../media/image20.png"/><Relationship Id="rId4" Type="http://schemas.openxmlformats.org/officeDocument/2006/relationships/image" Target="../media/image12.png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4" Type="http://schemas.microsoft.com/office/2007/relationships/hdphoto" Target="../media/hdphoto4.wdp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microsoft.com/office/2007/relationships/hdphoto" Target="../media/hdphoto5.wdp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3.png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8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8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8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8.xml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8.xml"/><Relationship Id="rId5" Type="http://schemas.microsoft.com/office/2007/relationships/hdphoto" Target="../media/hdphoto6.wdp"/><Relationship Id="rId4" Type="http://schemas.openxmlformats.org/officeDocument/2006/relationships/image" Target="../media/image30.png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9.png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2.xml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3.xml"/><Relationship Id="rId4" Type="http://schemas.microsoft.com/office/2007/relationships/hdphoto" Target="../media/hdphoto4.wdp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9.png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5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5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5.xml"/></Relationships>
</file>

<file path=ppt/slideLayouts/_rels/slideLayout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3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5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9.png"/></Relationships>
</file>

<file path=ppt/slideLayouts/_rels/slideLayout3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7.xml"/></Relationships>
</file>

<file path=ppt/slideLayouts/_rels/slideLayout3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7.xml"/></Relationships>
</file>

<file path=ppt/slideLayouts/_rels/slideLayout4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7.xml"/></Relationships>
</file>

<file path=ppt/slideLayouts/_rels/slideLayout4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7.xml"/></Relationships>
</file>

<file path=ppt/slideLayouts/_rels/slideLayout4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7.xml"/></Relationships>
</file>

<file path=ppt/slideLayouts/_rels/slideLayout4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7.xml"/></Relationships>
</file>

<file path=ppt/slideLayouts/_rels/slideLayout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7.xml"/></Relationships>
</file>

<file path=ppt/slideLayouts/_rels/slideLayout4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28.xml"/></Relationships>
</file>

<file path=ppt/slideLayouts/_rels/slideLayout4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28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4066417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4934465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33670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13024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59154771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6990158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2124183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480837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70823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716001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145027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70947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00916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96949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21076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964928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922895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10916099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4079464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87928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5520681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78520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9783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2623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21176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12966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459480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423350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706654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90818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846171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6360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159878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1577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365709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343622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567095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2637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71844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97116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9270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712106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216448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9734277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77421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9742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17800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5726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419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C1A1DC-6AC7-765A-0002-7870B5A9D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93BA7B-4248-17C3-AACD-611627DC2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A075E0-3F36-10FB-03FA-A656D6DAE3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F3B481-7E9F-3C89-D6BC-0BA28EA8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3D8115-D3C5-D879-A8C2-3496162B5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4825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485C4D-3C7B-D945-9669-068BD91E2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2FE72F-B6AF-5AFC-5600-C95D45201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22DA7D-6E9D-54B0-8613-6A66CF993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416F35-5575-A660-0956-6C9859DC8F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773261-E3C7-2B3E-92FB-BC9AA016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2EF0D6-2650-D2D8-F9A1-A836E0AB6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08101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22DE88-C7E1-3A6F-F77D-ABC444C80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954856-3DC2-FF83-1119-094EFA1D0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125C3C-B35B-B96F-1C82-12BC3A595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D3C4ED5-4CB3-9A39-CB44-399EA189B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5A64BD-B089-0173-4EFF-62BD8B261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D63BE4-F1F2-F578-C274-E9570FDD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335B0CE-1289-1515-6120-2D93C208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A190BC2-5668-9D22-D671-45E490708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1520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0EC33-2AB4-29F8-30C1-249E6F5DF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D12C840-94F3-F89A-2FB8-3F67B8177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DB19A3-0874-CC7B-C8DB-962831FDE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510E0F5-9F46-72A3-3F1E-BDAED2F8D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2185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F472C8C-E53E-25CD-DAF8-73213FA1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8CB6E1E-A58A-E5C5-1BD8-8FE5E2D7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CCD65D-0307-9245-F6C1-0542CE0CC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09328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C9D710-6C76-3C0E-FACB-7F61BB339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B8A6B8-FA0A-7617-1569-923F3C93B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8331E-C5CD-FF9A-CB3C-04489C203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6D5ABB-EFF7-5E9C-D08A-0B446A101C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7175C8-52A8-F1D4-B63A-D37181F7A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B9F9B-6EFD-C833-073F-3C85FF6A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5628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B54D1-5A7F-DA8B-8767-2C918C36D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0B22C5E-FB49-785C-7715-538128679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BF8334-FE75-2F05-5A72-A7239075E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CEF492-7161-DAAB-2271-30A2404F18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538B13-7EE1-7783-E6B7-492BAD8A7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716CF-E7A7-AD48-B5E3-E33EE949D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5593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24791-D1B8-ACFC-43B1-A81BEA72F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BFCC4C-AFD4-373D-FE68-2F77BDF75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8C97B4-F480-2DC2-A6F8-F4B8A6B8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D9BD22-FD02-B35F-DBEA-C73C4E36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AC508E-987C-892A-132A-C8948AFC5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31754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BA05DA6-18EE-3F54-FCE5-935D19818B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BA5E24-AF3C-BCCB-83F8-8A5854579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A9E08F-54DC-9585-CD38-8EB64B87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BCD3EB-5EE9-6D50-8CD1-CAA78BCB8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AF4DCE-4226-792C-357C-0E5A948C7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18989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565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4825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009323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453600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89220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24552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2760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267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5256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6481747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96401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276130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09950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96682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7699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80094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74019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52598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90160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4377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20108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26276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95284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916921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97624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689178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67213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220642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09630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412746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42198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81604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6108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72390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04072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938426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367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304123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007640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50765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22509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35463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8206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30094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711226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980067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1444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23116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76184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84760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439681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19660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132155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35018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26478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26740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470289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78880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192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768385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87140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94313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946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584396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5216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651681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7008776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2509600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749407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638004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5256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286783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695646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7856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034666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24254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01090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3504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388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862153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52557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6584205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2832408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9839161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199370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86530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871450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459549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7871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56644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320856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433580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27400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35877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199156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190925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55959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183450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042751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98138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368437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4397443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274989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52559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671481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270574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2045116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326501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156537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990346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013884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16415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712068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913341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00258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482773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341192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592397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324841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5395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03154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11996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33634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256882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578464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8162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312536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547198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63726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2325954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940278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879277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84667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385521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73852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681175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91277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135391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933103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3269460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42736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6164098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9876001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2157557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0196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747892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6386944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217355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161829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7249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71389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614297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146614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445344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29509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9787081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2092841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6533076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65804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0485410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436224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42561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511962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28671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040771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138203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809836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521891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7341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4814321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490784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03842317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7754369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09962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4473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385480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4339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29895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259240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670696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623457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911839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8156387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09458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630188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570707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016574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344107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568463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4002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58738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460846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39527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121701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108654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0785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685966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765533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244843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5686595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0671035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20756340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62308972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389101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62024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158076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2312066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525672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070357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49637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31759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6056622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8508487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1638759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308882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3423531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973601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7782282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883698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111347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5833317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33493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430178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483135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213455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9267026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6955820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77866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968335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377425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4468554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17878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1761129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182848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8487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577487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3108734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736954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155540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569842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755292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030637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89784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46860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8025486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608423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83562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4849966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04781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054535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215704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439759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1305719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317199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703422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30454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546574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056063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163100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705625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5334317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18752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334538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261674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052210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0027395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57314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7760166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3474134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4297897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1865798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32194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931355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0382336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565432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6866924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165791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1040888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5923105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896461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7965446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568876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4587079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195854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785440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125093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7457302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311959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386772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196590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496551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261554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3072453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6052105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43590921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70587901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6085124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472174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530082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045379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667493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994945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5065193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398504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452305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4671678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11964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020591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103886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2375266"/>
      </p:ext>
    </p:extLst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38142"/>
      </p:ext>
    </p:extLst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120216"/>
      </p:ext>
    </p:extLst>
  </p:cSld>
  <p:clrMapOvr>
    <a:masterClrMapping/>
  </p:clrMapOvr>
  <p:transition spd="slow">
    <p:fade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7835084"/>
      </p:ext>
    </p:extLst>
  </p:cSld>
  <p:clrMapOvr>
    <a:masterClrMapping/>
  </p:clrMapOvr>
  <p:transition spd="slow">
    <p:fad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298378"/>
      </p:ext>
    </p:extLst>
  </p:cSld>
  <p:clrMapOvr>
    <a:masterClrMapping/>
  </p:clrMapOvr>
  <p:transition spd="slow">
    <p:fade/>
  </p:transition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436072"/>
      </p:ext>
    </p:extLst>
  </p:cSld>
  <p:clrMapOvr>
    <a:masterClrMapping/>
  </p:clrMapOvr>
  <p:transition spd="slow">
    <p:fade/>
  </p:transition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115886"/>
      </p:ext>
    </p:extLst>
  </p:cSld>
  <p:clrMapOvr>
    <a:masterClrMapping/>
  </p:clrMapOvr>
  <p:transition spd="slow">
    <p:fade/>
  </p:transition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551451"/>
      </p:ext>
    </p:extLst>
  </p:cSld>
  <p:clrMapOvr>
    <a:masterClrMapping/>
  </p:clrMapOvr>
  <p:transition spd="slow">
    <p:fade/>
  </p:transition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1641137"/>
      </p:ext>
    </p:extLst>
  </p:cSld>
  <p:clrMapOvr>
    <a:masterClrMapping/>
  </p:clrMapOvr>
  <p:transition spd="slow">
    <p:fade/>
  </p:transition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032592"/>
      </p:ext>
    </p:extLst>
  </p:cSld>
  <p:clrMapOvr>
    <a:masterClrMapping/>
  </p:clrMapOvr>
  <p:transition spd="slow">
    <p:fade/>
  </p:transition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23823"/>
      </p:ext>
    </p:extLst>
  </p:cSld>
  <p:clrMapOvr>
    <a:masterClrMapping/>
  </p:clrMapOvr>
  <p:transition spd="slow">
    <p:fade/>
  </p:transition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2691130"/>
      </p:ext>
    </p:extLst>
  </p:cSld>
  <p:clrMapOvr>
    <a:masterClrMapping/>
  </p:clrMapOvr>
  <p:transition spd="slow">
    <p:fade/>
  </p:transition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9117642"/>
      </p:ext>
    </p:extLst>
  </p:cSld>
  <p:clrMapOvr>
    <a:masterClrMapping/>
  </p:clrMapOvr>
  <p:transition spd="slow">
    <p:fade/>
  </p:transition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1325826"/>
      </p:ext>
    </p:extLst>
  </p:cSld>
  <p:clrMapOvr>
    <a:masterClrMapping/>
  </p:clrMapOvr>
  <p:transition spd="slow">
    <p:fade/>
  </p:transition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80745"/>
      </p:ext>
    </p:extLst>
  </p:cSld>
  <p:clrMapOvr>
    <a:masterClrMapping/>
  </p:clrMapOvr>
  <p:transition spd="slow">
    <p:fade/>
  </p:transition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0897085"/>
      </p:ext>
    </p:extLst>
  </p:cSld>
  <p:clrMapOvr>
    <a:masterClrMapping/>
  </p:clrMapOvr>
  <p:transition spd="slow">
    <p:fade/>
  </p:transition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72130"/>
      </p:ext>
    </p:extLst>
  </p:cSld>
  <p:clrMapOvr>
    <a:masterClrMapping/>
  </p:clrMapOvr>
  <p:transition spd="slow">
    <p:fade/>
  </p:transition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694104"/>
      </p:ext>
    </p:extLst>
  </p:cSld>
  <p:clrMapOvr>
    <a:masterClrMapping/>
  </p:clrMapOvr>
  <p:transition spd="slow">
    <p:fade/>
  </p:transition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947731"/>
      </p:ext>
    </p:extLst>
  </p:cSld>
  <p:clrMapOvr>
    <a:masterClrMapping/>
  </p:clrMapOvr>
  <p:transition spd="slow">
    <p:fade/>
  </p:transition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471703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3614002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4820785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7408950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0100411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347566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8986689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917218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308568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757514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6673751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6192562"/>
      </p:ext>
    </p:extLst>
  </p:cSld>
  <p:clrMapOvr>
    <a:masterClrMapping/>
  </p:clrMapOvr>
  <p:transition spd="slow">
    <p:fade/>
  </p:transition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1003166"/>
      </p:ext>
    </p:extLst>
  </p:cSld>
  <p:clrMapOvr>
    <a:masterClrMapping/>
  </p:clrMapOvr>
  <p:transition spd="slow">
    <p:fade/>
  </p:transition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5436610"/>
      </p:ext>
    </p:extLst>
  </p:cSld>
  <p:clrMapOvr>
    <a:masterClrMapping/>
  </p:clrMapOvr>
  <p:transition spd="slow">
    <p:fade/>
  </p:transition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2951922"/>
      </p:ext>
    </p:extLst>
  </p:cSld>
  <p:clrMapOvr>
    <a:masterClrMapping/>
  </p:clrMapOvr>
  <p:transition spd="slow">
    <p:fade/>
  </p:transition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866678"/>
      </p:ext>
    </p:extLst>
  </p:cSld>
  <p:clrMapOvr>
    <a:masterClrMapping/>
  </p:clrMapOvr>
  <p:transition spd="slow">
    <p:fade/>
  </p:transition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42844603"/>
      </p:ext>
    </p:extLst>
  </p:cSld>
  <p:clrMapOvr>
    <a:masterClrMapping/>
  </p:clrMapOvr>
  <p:transition spd="slow">
    <p:fade/>
  </p:transition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1135996"/>
      </p:ext>
    </p:extLst>
  </p:cSld>
  <p:clrMapOvr>
    <a:masterClrMapping/>
  </p:clrMapOvr>
  <p:transition spd="slow">
    <p:fade/>
  </p:transition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1363768"/>
      </p:ext>
    </p:extLst>
  </p:cSld>
  <p:clrMapOvr>
    <a:masterClrMapping/>
  </p:clrMapOvr>
  <p:transition spd="slow">
    <p:fade/>
  </p:transition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770928"/>
      </p:ext>
    </p:extLst>
  </p:cSld>
  <p:clrMapOvr>
    <a:masterClrMapping/>
  </p:clrMapOvr>
  <p:transition spd="slow">
    <p:fade/>
  </p:transition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5381044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0290389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988797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4270154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2914548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0830205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5594212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1019817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6034215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3540633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672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04721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83620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565042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image" Target="../media/image3.bin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6" Type="http://schemas.openxmlformats.org/officeDocument/2006/relationships/image" Target="../media/image6.jpg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37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16.jp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image" Target="../media/image17.jpg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image" Target="../media/image17.jpg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96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slideLayout" Target="../slideLayouts/slideLayout20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11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13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slideLayout" Target="../slideLayouts/slideLayout249.xml"/><Relationship Id="rId18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48.xml"/><Relationship Id="rId17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38.xml"/><Relationship Id="rId16" Type="http://schemas.openxmlformats.org/officeDocument/2006/relationships/slideLayout" Target="../slideLayouts/slideLayout252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1.xml"/><Relationship Id="rId15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46.xml"/><Relationship Id="rId19" Type="http://schemas.openxmlformats.org/officeDocument/2006/relationships/theme" Target="../theme/theme17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Relationship Id="rId14" Type="http://schemas.openxmlformats.org/officeDocument/2006/relationships/slideLayout" Target="../slideLayouts/slideLayout25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slideLayout" Target="../slideLayouts/slideLayout267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17" Type="http://schemas.openxmlformats.org/officeDocument/2006/relationships/image" Target="../media/image26.jpeg"/><Relationship Id="rId2" Type="http://schemas.openxmlformats.org/officeDocument/2006/relationships/slideLayout" Target="../slideLayouts/slideLayout256.xml"/><Relationship Id="rId16" Type="http://schemas.openxmlformats.org/officeDocument/2006/relationships/theme" Target="../theme/theme18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Relationship Id="rId14" Type="http://schemas.openxmlformats.org/officeDocument/2006/relationships/slideLayout" Target="../slideLayouts/slideLayout26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3" Type="http://schemas.openxmlformats.org/officeDocument/2006/relationships/slideLayout" Target="../slideLayouts/slideLayout272.xml"/><Relationship Id="rId7" Type="http://schemas.openxmlformats.org/officeDocument/2006/relationships/slideLayout" Target="../slideLayouts/slideLayout276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13" Type="http://schemas.openxmlformats.org/officeDocument/2006/relationships/slideLayout" Target="../slideLayouts/slideLayout293.xml"/><Relationship Id="rId18" Type="http://schemas.openxmlformats.org/officeDocument/2006/relationships/slideLayout" Target="../slideLayouts/slideLayout298.xml"/><Relationship Id="rId3" Type="http://schemas.openxmlformats.org/officeDocument/2006/relationships/slideLayout" Target="../slideLayouts/slideLayout283.xml"/><Relationship Id="rId21" Type="http://schemas.openxmlformats.org/officeDocument/2006/relationships/slideLayout" Target="../slideLayouts/slideLayout301.xml"/><Relationship Id="rId7" Type="http://schemas.openxmlformats.org/officeDocument/2006/relationships/slideLayout" Target="../slideLayouts/slideLayout287.xml"/><Relationship Id="rId12" Type="http://schemas.openxmlformats.org/officeDocument/2006/relationships/slideLayout" Target="../slideLayouts/slideLayout292.xml"/><Relationship Id="rId17" Type="http://schemas.openxmlformats.org/officeDocument/2006/relationships/slideLayout" Target="../slideLayouts/slideLayout297.xml"/><Relationship Id="rId2" Type="http://schemas.openxmlformats.org/officeDocument/2006/relationships/slideLayout" Target="../slideLayouts/slideLayout282.xml"/><Relationship Id="rId16" Type="http://schemas.openxmlformats.org/officeDocument/2006/relationships/slideLayout" Target="../slideLayouts/slideLayout296.xml"/><Relationship Id="rId20" Type="http://schemas.openxmlformats.org/officeDocument/2006/relationships/slideLayout" Target="../slideLayouts/slideLayout300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85.xml"/><Relationship Id="rId15" Type="http://schemas.openxmlformats.org/officeDocument/2006/relationships/slideLayout" Target="../slideLayouts/slideLayout295.xml"/><Relationship Id="rId23" Type="http://schemas.openxmlformats.org/officeDocument/2006/relationships/theme" Target="../theme/theme20.xml"/><Relationship Id="rId10" Type="http://schemas.openxmlformats.org/officeDocument/2006/relationships/slideLayout" Target="../slideLayouts/slideLayout290.xml"/><Relationship Id="rId19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Relationship Id="rId14" Type="http://schemas.openxmlformats.org/officeDocument/2006/relationships/slideLayout" Target="../slideLayouts/slideLayout294.xml"/><Relationship Id="rId22" Type="http://schemas.openxmlformats.org/officeDocument/2006/relationships/slideLayout" Target="../slideLayouts/slideLayout302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13" Type="http://schemas.openxmlformats.org/officeDocument/2006/relationships/slideLayout" Target="../slideLayouts/slideLayout315.xml"/><Relationship Id="rId18" Type="http://schemas.openxmlformats.org/officeDocument/2006/relationships/theme" Target="../theme/theme21.xml"/><Relationship Id="rId3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309.xml"/><Relationship Id="rId12" Type="http://schemas.openxmlformats.org/officeDocument/2006/relationships/slideLayout" Target="../slideLayouts/slideLayout314.xml"/><Relationship Id="rId17" Type="http://schemas.openxmlformats.org/officeDocument/2006/relationships/slideLayout" Target="../slideLayouts/slideLayout319.xml"/><Relationship Id="rId2" Type="http://schemas.openxmlformats.org/officeDocument/2006/relationships/slideLayout" Target="../slideLayouts/slideLayout304.xml"/><Relationship Id="rId16" Type="http://schemas.openxmlformats.org/officeDocument/2006/relationships/slideLayout" Target="../slideLayouts/slideLayout318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307.xml"/><Relationship Id="rId15" Type="http://schemas.openxmlformats.org/officeDocument/2006/relationships/slideLayout" Target="../slideLayouts/slideLayout317.xml"/><Relationship Id="rId10" Type="http://schemas.openxmlformats.org/officeDocument/2006/relationships/slideLayout" Target="../slideLayouts/slideLayout312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Relationship Id="rId14" Type="http://schemas.openxmlformats.org/officeDocument/2006/relationships/slideLayout" Target="../slideLayouts/slideLayout316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5" Type="http://schemas.openxmlformats.org/officeDocument/2006/relationships/image" Target="../media/image16.jpg"/><Relationship Id="rId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5.xml"/><Relationship Id="rId2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23.xml"/><Relationship Id="rId5" Type="http://schemas.openxmlformats.org/officeDocument/2006/relationships/image" Target="../media/image16.jpg"/><Relationship Id="rId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3.xml"/><Relationship Id="rId13" Type="http://schemas.openxmlformats.org/officeDocument/2006/relationships/slideLayout" Target="../slideLayouts/slideLayout338.xml"/><Relationship Id="rId18" Type="http://schemas.openxmlformats.org/officeDocument/2006/relationships/slideLayout" Target="../slideLayouts/slideLayout343.xml"/><Relationship Id="rId3" Type="http://schemas.openxmlformats.org/officeDocument/2006/relationships/slideLayout" Target="../slideLayouts/slideLayout328.xml"/><Relationship Id="rId21" Type="http://schemas.openxmlformats.org/officeDocument/2006/relationships/slideLayout" Target="../slideLayouts/slideLayout346.xml"/><Relationship Id="rId7" Type="http://schemas.openxmlformats.org/officeDocument/2006/relationships/slideLayout" Target="../slideLayouts/slideLayout332.xml"/><Relationship Id="rId12" Type="http://schemas.openxmlformats.org/officeDocument/2006/relationships/slideLayout" Target="../slideLayouts/slideLayout337.xml"/><Relationship Id="rId17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27.xml"/><Relationship Id="rId16" Type="http://schemas.openxmlformats.org/officeDocument/2006/relationships/slideLayout" Target="../slideLayouts/slideLayout341.xml"/><Relationship Id="rId20" Type="http://schemas.openxmlformats.org/officeDocument/2006/relationships/slideLayout" Target="../slideLayouts/slideLayout345.xml"/><Relationship Id="rId1" Type="http://schemas.openxmlformats.org/officeDocument/2006/relationships/slideLayout" Target="../slideLayouts/slideLayout326.xml"/><Relationship Id="rId6" Type="http://schemas.openxmlformats.org/officeDocument/2006/relationships/slideLayout" Target="../slideLayouts/slideLayout331.xml"/><Relationship Id="rId11" Type="http://schemas.openxmlformats.org/officeDocument/2006/relationships/slideLayout" Target="../slideLayouts/slideLayout336.xml"/><Relationship Id="rId24" Type="http://schemas.openxmlformats.org/officeDocument/2006/relationships/image" Target="../media/image17.jpg"/><Relationship Id="rId5" Type="http://schemas.openxmlformats.org/officeDocument/2006/relationships/slideLayout" Target="../slideLayouts/slideLayout330.xml"/><Relationship Id="rId15" Type="http://schemas.openxmlformats.org/officeDocument/2006/relationships/slideLayout" Target="../slideLayouts/slideLayout340.xml"/><Relationship Id="rId23" Type="http://schemas.openxmlformats.org/officeDocument/2006/relationships/theme" Target="../theme/theme24.xml"/><Relationship Id="rId10" Type="http://schemas.openxmlformats.org/officeDocument/2006/relationships/slideLayout" Target="../slideLayouts/slideLayout335.xml"/><Relationship Id="rId19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29.xml"/><Relationship Id="rId9" Type="http://schemas.openxmlformats.org/officeDocument/2006/relationships/slideLayout" Target="../slideLayouts/slideLayout334.xml"/><Relationship Id="rId14" Type="http://schemas.openxmlformats.org/officeDocument/2006/relationships/slideLayout" Target="../slideLayouts/slideLayout339.xml"/><Relationship Id="rId22" Type="http://schemas.openxmlformats.org/officeDocument/2006/relationships/slideLayout" Target="../slideLayouts/slideLayout347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5.xml"/><Relationship Id="rId13" Type="http://schemas.openxmlformats.org/officeDocument/2006/relationships/slideLayout" Target="../slideLayouts/slideLayout360.xml"/><Relationship Id="rId3" Type="http://schemas.openxmlformats.org/officeDocument/2006/relationships/slideLayout" Target="../slideLayouts/slideLayout350.xml"/><Relationship Id="rId7" Type="http://schemas.openxmlformats.org/officeDocument/2006/relationships/slideLayout" Target="../slideLayouts/slideLayout354.xml"/><Relationship Id="rId12" Type="http://schemas.openxmlformats.org/officeDocument/2006/relationships/slideLayout" Target="../slideLayouts/slideLayout359.xml"/><Relationship Id="rId2" Type="http://schemas.openxmlformats.org/officeDocument/2006/relationships/slideLayout" Target="../slideLayouts/slideLayout34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348.xml"/><Relationship Id="rId6" Type="http://schemas.openxmlformats.org/officeDocument/2006/relationships/slideLayout" Target="../slideLayouts/slideLayout353.xml"/><Relationship Id="rId11" Type="http://schemas.openxmlformats.org/officeDocument/2006/relationships/slideLayout" Target="../slideLayouts/slideLayout358.xml"/><Relationship Id="rId5" Type="http://schemas.openxmlformats.org/officeDocument/2006/relationships/slideLayout" Target="../slideLayouts/slideLayout352.xml"/><Relationship Id="rId15" Type="http://schemas.openxmlformats.org/officeDocument/2006/relationships/theme" Target="../theme/theme25.xml"/><Relationship Id="rId10" Type="http://schemas.openxmlformats.org/officeDocument/2006/relationships/slideLayout" Target="../slideLayouts/slideLayout357.xml"/><Relationship Id="rId4" Type="http://schemas.openxmlformats.org/officeDocument/2006/relationships/slideLayout" Target="../slideLayouts/slideLayout351.xml"/><Relationship Id="rId9" Type="http://schemas.openxmlformats.org/officeDocument/2006/relationships/slideLayout" Target="../slideLayouts/slideLayout356.xml"/><Relationship Id="rId14" Type="http://schemas.openxmlformats.org/officeDocument/2006/relationships/slideLayout" Target="../slideLayouts/slideLayout361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9.xml"/><Relationship Id="rId13" Type="http://schemas.openxmlformats.org/officeDocument/2006/relationships/slideLayout" Target="../slideLayouts/slideLayout374.xml"/><Relationship Id="rId18" Type="http://schemas.openxmlformats.org/officeDocument/2006/relationships/slideLayout" Target="../slideLayouts/slideLayout379.xml"/><Relationship Id="rId26" Type="http://schemas.openxmlformats.org/officeDocument/2006/relationships/theme" Target="../theme/theme26.xml"/><Relationship Id="rId3" Type="http://schemas.openxmlformats.org/officeDocument/2006/relationships/slideLayout" Target="../slideLayouts/slideLayout364.xml"/><Relationship Id="rId21" Type="http://schemas.openxmlformats.org/officeDocument/2006/relationships/slideLayout" Target="../slideLayouts/slideLayout382.xml"/><Relationship Id="rId7" Type="http://schemas.openxmlformats.org/officeDocument/2006/relationships/slideLayout" Target="../slideLayouts/slideLayout368.xml"/><Relationship Id="rId12" Type="http://schemas.openxmlformats.org/officeDocument/2006/relationships/slideLayout" Target="../slideLayouts/slideLayout373.xml"/><Relationship Id="rId17" Type="http://schemas.openxmlformats.org/officeDocument/2006/relationships/slideLayout" Target="../slideLayouts/slideLayout378.xml"/><Relationship Id="rId25" Type="http://schemas.openxmlformats.org/officeDocument/2006/relationships/slideLayout" Target="../slideLayouts/slideLayout386.xml"/><Relationship Id="rId2" Type="http://schemas.openxmlformats.org/officeDocument/2006/relationships/slideLayout" Target="../slideLayouts/slideLayout363.xml"/><Relationship Id="rId16" Type="http://schemas.openxmlformats.org/officeDocument/2006/relationships/slideLayout" Target="../slideLayouts/slideLayout377.xml"/><Relationship Id="rId20" Type="http://schemas.openxmlformats.org/officeDocument/2006/relationships/slideLayout" Target="../slideLayouts/slideLayout381.xml"/><Relationship Id="rId1" Type="http://schemas.openxmlformats.org/officeDocument/2006/relationships/slideLayout" Target="../slideLayouts/slideLayout362.xml"/><Relationship Id="rId6" Type="http://schemas.openxmlformats.org/officeDocument/2006/relationships/slideLayout" Target="../slideLayouts/slideLayout367.xml"/><Relationship Id="rId11" Type="http://schemas.openxmlformats.org/officeDocument/2006/relationships/slideLayout" Target="../slideLayouts/slideLayout372.xml"/><Relationship Id="rId24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66.xml"/><Relationship Id="rId15" Type="http://schemas.openxmlformats.org/officeDocument/2006/relationships/slideLayout" Target="../slideLayouts/slideLayout376.xml"/><Relationship Id="rId23" Type="http://schemas.openxmlformats.org/officeDocument/2006/relationships/slideLayout" Target="../slideLayouts/slideLayout384.xml"/><Relationship Id="rId10" Type="http://schemas.openxmlformats.org/officeDocument/2006/relationships/slideLayout" Target="../slideLayouts/slideLayout371.xml"/><Relationship Id="rId19" Type="http://schemas.openxmlformats.org/officeDocument/2006/relationships/slideLayout" Target="../slideLayouts/slideLayout380.xml"/><Relationship Id="rId4" Type="http://schemas.openxmlformats.org/officeDocument/2006/relationships/slideLayout" Target="../slideLayouts/slideLayout365.xml"/><Relationship Id="rId9" Type="http://schemas.openxmlformats.org/officeDocument/2006/relationships/slideLayout" Target="../slideLayouts/slideLayout370.xml"/><Relationship Id="rId14" Type="http://schemas.openxmlformats.org/officeDocument/2006/relationships/slideLayout" Target="../slideLayouts/slideLayout375.xml"/><Relationship Id="rId22" Type="http://schemas.openxmlformats.org/officeDocument/2006/relationships/slideLayout" Target="../slideLayouts/slideLayout383.xml"/><Relationship Id="rId27" Type="http://schemas.openxmlformats.org/officeDocument/2006/relationships/image" Target="../media/image3.bin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4.xml"/><Relationship Id="rId13" Type="http://schemas.openxmlformats.org/officeDocument/2006/relationships/slideLayout" Target="../slideLayouts/slideLayout399.xml"/><Relationship Id="rId18" Type="http://schemas.openxmlformats.org/officeDocument/2006/relationships/slideLayout" Target="../slideLayouts/slideLayout404.xml"/><Relationship Id="rId3" Type="http://schemas.openxmlformats.org/officeDocument/2006/relationships/slideLayout" Target="../slideLayouts/slideLayout389.xml"/><Relationship Id="rId21" Type="http://schemas.openxmlformats.org/officeDocument/2006/relationships/theme" Target="../theme/theme27.xml"/><Relationship Id="rId7" Type="http://schemas.openxmlformats.org/officeDocument/2006/relationships/slideLayout" Target="../slideLayouts/slideLayout393.xml"/><Relationship Id="rId12" Type="http://schemas.openxmlformats.org/officeDocument/2006/relationships/slideLayout" Target="../slideLayouts/slideLayout398.xml"/><Relationship Id="rId17" Type="http://schemas.openxmlformats.org/officeDocument/2006/relationships/slideLayout" Target="../slideLayouts/slideLayout403.xml"/><Relationship Id="rId2" Type="http://schemas.openxmlformats.org/officeDocument/2006/relationships/slideLayout" Target="../slideLayouts/slideLayout388.xml"/><Relationship Id="rId16" Type="http://schemas.openxmlformats.org/officeDocument/2006/relationships/slideLayout" Target="../slideLayouts/slideLayout402.xml"/><Relationship Id="rId20" Type="http://schemas.openxmlformats.org/officeDocument/2006/relationships/slideLayout" Target="../slideLayouts/slideLayout406.xml"/><Relationship Id="rId1" Type="http://schemas.openxmlformats.org/officeDocument/2006/relationships/slideLayout" Target="../slideLayouts/slideLayout387.xml"/><Relationship Id="rId6" Type="http://schemas.openxmlformats.org/officeDocument/2006/relationships/slideLayout" Target="../slideLayouts/slideLayout392.xml"/><Relationship Id="rId11" Type="http://schemas.openxmlformats.org/officeDocument/2006/relationships/slideLayout" Target="../slideLayouts/slideLayout397.xml"/><Relationship Id="rId5" Type="http://schemas.openxmlformats.org/officeDocument/2006/relationships/slideLayout" Target="../slideLayouts/slideLayout391.xml"/><Relationship Id="rId1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396.xml"/><Relationship Id="rId19" Type="http://schemas.openxmlformats.org/officeDocument/2006/relationships/slideLayout" Target="../slideLayouts/slideLayout405.xml"/><Relationship Id="rId4" Type="http://schemas.openxmlformats.org/officeDocument/2006/relationships/slideLayout" Target="../slideLayouts/slideLayout390.xml"/><Relationship Id="rId9" Type="http://schemas.openxmlformats.org/officeDocument/2006/relationships/slideLayout" Target="../slideLayouts/slideLayout395.xml"/><Relationship Id="rId14" Type="http://schemas.openxmlformats.org/officeDocument/2006/relationships/slideLayout" Target="../slideLayouts/slideLayout400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4.xml"/><Relationship Id="rId13" Type="http://schemas.openxmlformats.org/officeDocument/2006/relationships/slideLayout" Target="../slideLayouts/slideLayout419.xml"/><Relationship Id="rId3" Type="http://schemas.openxmlformats.org/officeDocument/2006/relationships/slideLayout" Target="../slideLayouts/slideLayout409.xml"/><Relationship Id="rId7" Type="http://schemas.openxmlformats.org/officeDocument/2006/relationships/slideLayout" Target="../slideLayouts/slideLayout413.xml"/><Relationship Id="rId12" Type="http://schemas.openxmlformats.org/officeDocument/2006/relationships/slideLayout" Target="../slideLayouts/slideLayout418.xml"/><Relationship Id="rId2" Type="http://schemas.openxmlformats.org/officeDocument/2006/relationships/slideLayout" Target="../slideLayouts/slideLayout408.xml"/><Relationship Id="rId1" Type="http://schemas.openxmlformats.org/officeDocument/2006/relationships/slideLayout" Target="../slideLayouts/slideLayout407.xml"/><Relationship Id="rId6" Type="http://schemas.openxmlformats.org/officeDocument/2006/relationships/slideLayout" Target="../slideLayouts/slideLayout412.xml"/><Relationship Id="rId11" Type="http://schemas.openxmlformats.org/officeDocument/2006/relationships/slideLayout" Target="../slideLayouts/slideLayout417.xml"/><Relationship Id="rId5" Type="http://schemas.openxmlformats.org/officeDocument/2006/relationships/slideLayout" Target="../slideLayouts/slideLayout411.xml"/><Relationship Id="rId15" Type="http://schemas.openxmlformats.org/officeDocument/2006/relationships/theme" Target="../theme/theme28.xml"/><Relationship Id="rId10" Type="http://schemas.openxmlformats.org/officeDocument/2006/relationships/slideLayout" Target="../slideLayouts/slideLayout416.xml"/><Relationship Id="rId4" Type="http://schemas.openxmlformats.org/officeDocument/2006/relationships/slideLayout" Target="../slideLayouts/slideLayout410.xml"/><Relationship Id="rId9" Type="http://schemas.openxmlformats.org/officeDocument/2006/relationships/slideLayout" Target="../slideLayouts/slideLayout415.xml"/><Relationship Id="rId14" Type="http://schemas.openxmlformats.org/officeDocument/2006/relationships/slideLayout" Target="../slideLayouts/slideLayout4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798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546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07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23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890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99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  <p:sldLayoutId id="2147483782" r:id="rId18"/>
    <p:sldLayoutId id="2147483783" r:id="rId19"/>
    <p:sldLayoutId id="2147483784" r:id="rId20"/>
    <p:sldLayoutId id="2147483785" r:id="rId21"/>
    <p:sldLayoutId id="214748378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73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062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0392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395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6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16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05404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  <p:sldLayoutId id="2147483883" r:id="rId17"/>
    <p:sldLayoutId id="2147483884" r:id="rId18"/>
    <p:sldLayoutId id="2147483885" r:id="rId19"/>
    <p:sldLayoutId id="2147483886" r:id="rId20"/>
    <p:sldLayoutId id="2147483887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411346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  <p:sldLayoutId id="2147483906" r:id="rId18"/>
    <p:sldLayoutId id="2147483907" r:id="rId19"/>
    <p:sldLayoutId id="2147483908" r:id="rId20"/>
    <p:sldLayoutId id="2147483909" r:id="rId21"/>
    <p:sldLayoutId id="2147483910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02770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  <p:sldLayoutId id="2147483926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99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  <p:sldLayoutId id="2147483940" r:id="rId13"/>
    <p:sldLayoutId id="21474839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752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977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  <p:sldLayoutId id="2147483975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0825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  <p:sldLayoutId id="2147483990" r:id="rId14"/>
    <p:sldLayoutId id="2147483991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4498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41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  <p:sldLayoutId id="2147484017" r:id="rId12"/>
    <p:sldLayoutId id="2147484018" r:id="rId13"/>
    <p:sldLayoutId id="2147484019" r:id="rId14"/>
    <p:sldLayoutId id="2147484020" r:id="rId15"/>
    <p:sldLayoutId id="2147484021" r:id="rId16"/>
    <p:sldLayoutId id="2147484022" r:id="rId17"/>
    <p:sldLayoutId id="2147484023" r:id="rId18"/>
    <p:sldLayoutId id="2147484024" r:id="rId19"/>
    <p:sldLayoutId id="2147484025" r:id="rId20"/>
    <p:sldLayoutId id="2147484026" r:id="rId21"/>
    <p:sldLayoutId id="214748402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5986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  <p:sldLayoutId id="2147484040" r:id="rId12"/>
    <p:sldLayoutId id="2147484041" r:id="rId13"/>
    <p:sldLayoutId id="2147484042" r:id="rId14"/>
    <p:sldLayoutId id="2147484043" r:id="rId15"/>
    <p:sldLayoutId id="2147484044" r:id="rId16"/>
    <p:sldLayoutId id="214748404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03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565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78550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  <p:sldLayoutId id="2147484066" r:id="rId12"/>
    <p:sldLayoutId id="2147484067" r:id="rId13"/>
    <p:sldLayoutId id="2147484068" r:id="rId14"/>
    <p:sldLayoutId id="2147484069" r:id="rId15"/>
    <p:sldLayoutId id="2147484070" r:id="rId16"/>
    <p:sldLayoutId id="2147484071" r:id="rId17"/>
    <p:sldLayoutId id="2147484072" r:id="rId18"/>
    <p:sldLayoutId id="2147484073" r:id="rId19"/>
    <p:sldLayoutId id="2147484074" r:id="rId20"/>
    <p:sldLayoutId id="2147484075" r:id="rId21"/>
    <p:sldLayoutId id="2147484076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9387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8" r:id="rId1"/>
    <p:sldLayoutId id="2147484079" r:id="rId2"/>
    <p:sldLayoutId id="2147484080" r:id="rId3"/>
    <p:sldLayoutId id="2147484081" r:id="rId4"/>
    <p:sldLayoutId id="2147484082" r:id="rId5"/>
    <p:sldLayoutId id="2147484083" r:id="rId6"/>
    <p:sldLayoutId id="2147484084" r:id="rId7"/>
    <p:sldLayoutId id="2147484085" r:id="rId8"/>
    <p:sldLayoutId id="2147484086" r:id="rId9"/>
    <p:sldLayoutId id="2147484087" r:id="rId10"/>
    <p:sldLayoutId id="2147484088" r:id="rId11"/>
    <p:sldLayoutId id="2147484089" r:id="rId12"/>
    <p:sldLayoutId id="2147484090" r:id="rId13"/>
    <p:sldLayoutId id="214748409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818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  <p:sldLayoutId id="2147484104" r:id="rId12"/>
    <p:sldLayoutId id="2147484105" r:id="rId13"/>
    <p:sldLayoutId id="2147484106" r:id="rId14"/>
    <p:sldLayoutId id="2147484107" r:id="rId15"/>
    <p:sldLayoutId id="2147484108" r:id="rId16"/>
    <p:sldLayoutId id="2147484109" r:id="rId17"/>
    <p:sldLayoutId id="2147484110" r:id="rId18"/>
    <p:sldLayoutId id="2147484111" r:id="rId19"/>
    <p:sldLayoutId id="2147484112" r:id="rId20"/>
    <p:sldLayoutId id="2147484113" r:id="rId21"/>
    <p:sldLayoutId id="2147484114" r:id="rId22"/>
    <p:sldLayoutId id="2147484115" r:id="rId23"/>
    <p:sldLayoutId id="2147484116" r:id="rId24"/>
    <p:sldLayoutId id="2147484117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2456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20" r:id="rId2"/>
    <p:sldLayoutId id="2147484121" r:id="rId3"/>
    <p:sldLayoutId id="2147484122" r:id="rId4"/>
    <p:sldLayoutId id="2147484123" r:id="rId5"/>
    <p:sldLayoutId id="2147484124" r:id="rId6"/>
    <p:sldLayoutId id="2147484125" r:id="rId7"/>
    <p:sldLayoutId id="2147484126" r:id="rId8"/>
    <p:sldLayoutId id="2147484127" r:id="rId9"/>
    <p:sldLayoutId id="2147484128" r:id="rId10"/>
    <p:sldLayoutId id="2147484129" r:id="rId11"/>
    <p:sldLayoutId id="2147484130" r:id="rId12"/>
    <p:sldLayoutId id="2147484131" r:id="rId13"/>
    <p:sldLayoutId id="2147484132" r:id="rId14"/>
    <p:sldLayoutId id="2147484133" r:id="rId15"/>
    <p:sldLayoutId id="2147484134" r:id="rId16"/>
    <p:sldLayoutId id="2147484135" r:id="rId17"/>
    <p:sldLayoutId id="2147484136" r:id="rId18"/>
    <p:sldLayoutId id="2147484137" r:id="rId19"/>
    <p:sldLayoutId id="214748413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4290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  <p:sldLayoutId id="2147484151" r:id="rId12"/>
    <p:sldLayoutId id="2147484152" r:id="rId13"/>
    <p:sldLayoutId id="214748415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2.xml"/><Relationship Id="rId4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0.xml"/><Relationship Id="rId5" Type="http://schemas.openxmlformats.org/officeDocument/2006/relationships/image" Target="../media/image40.png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47.png"/><Relationship Id="rId5" Type="http://schemas.openxmlformats.org/officeDocument/2006/relationships/image" Target="../media/image43.png"/><Relationship Id="rId4" Type="http://schemas.openxmlformats.org/officeDocument/2006/relationships/image" Target="../media/image46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3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0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5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gif"/><Relationship Id="rId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7.png"/><Relationship Id="rId5" Type="http://schemas.openxmlformats.org/officeDocument/2006/relationships/image" Target="../media/image43.png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Relationship Id="rId9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70.xml"/><Relationship Id="rId5" Type="http://schemas.openxmlformats.org/officeDocument/2006/relationships/image" Target="../media/image73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4.png"/><Relationship Id="rId5" Type="http://schemas.openxmlformats.org/officeDocument/2006/relationships/image" Target="../media/image33.png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5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8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8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5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5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1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5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5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3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5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5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5.png"/><Relationship Id="rId5" Type="http://schemas.openxmlformats.org/officeDocument/2006/relationships/image" Target="../media/image87.png"/><Relationship Id="rId4" Type="http://schemas.openxmlformats.org/officeDocument/2006/relationships/image" Target="../media/image4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8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8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5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9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3.png"/><Relationship Id="rId4" Type="http://schemas.openxmlformats.org/officeDocument/2006/relationships/image" Target="../media/image37.gi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2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481D0B2-A787-97CE-0357-E2E88524C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82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التربوي الرابع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إنتاج كتابي – الحصة  3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4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المعجم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نشاط اعتيادي (30)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شكل و فهم (40)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914542" y="2938350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617426" y="1633392"/>
            <a:ext cx="466725" cy="468312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372822" y="3132866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شكل وفهم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5376C87-E956-1F0E-B962-2C03E302C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443" y="662105"/>
            <a:ext cx="7888908" cy="512718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C9CB8BF-26B3-68C8-FAC6-166231D6C60B}"/>
              </a:ext>
            </a:extLst>
          </p:cNvPr>
          <p:cNvSpPr txBox="1"/>
          <p:nvPr/>
        </p:nvSpPr>
        <p:spPr>
          <a:xfrm>
            <a:off x="4372822" y="2273041"/>
            <a:ext cx="1786759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تَحَدي الفهم</a:t>
            </a:r>
            <a:endParaRPr lang="fr-FR" sz="24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2212-F607-40B9-5F99-D6F89B00D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83D84ED-F1A3-3759-DD3F-CB6C64EDAB72}"/>
              </a:ext>
            </a:extLst>
          </p:cNvPr>
          <p:cNvSpPr txBox="1"/>
          <p:nvPr/>
        </p:nvSpPr>
        <p:spPr>
          <a:xfrm>
            <a:off x="577615" y="2759786"/>
            <a:ext cx="75646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الوضعية التقويمية للطلاقة توجد في نهاية الحصة.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 من المرحلة الثالثة.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تمرر الوضعية التقويمية لعدد محدود من المتعلمين كل يوم على أساس تغطية مجموع القسم نهاية الأسبوع.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التحدث خلال الأسبوع الخامس 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0D755F-C00C-4BAC-C7EC-8E25AEB90530}"/>
              </a:ext>
            </a:extLst>
          </p:cNvPr>
          <p:cNvSpPr txBox="1"/>
          <p:nvPr/>
        </p:nvSpPr>
        <p:spPr>
          <a:xfrm>
            <a:off x="6487886" y="1845386"/>
            <a:ext cx="1654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توجيه</a:t>
            </a:r>
          </a:p>
        </p:txBody>
      </p:sp>
    </p:spTree>
    <p:extLst>
      <p:ext uri="{BB962C8B-B14F-4D97-AF65-F5344CB8AC3E}">
        <p14:creationId xmlns:p14="http://schemas.microsoft.com/office/powerpoint/2010/main" val="148477714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476735" y="405106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مراجعة وتوليف التعلمات؛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329104" y="3160287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نصوص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PIRLS 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 الإجابة عن أسئلة الفهم.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901630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11773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F71BC8CB-068B-1167-56F8-7C5A386BBF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30493" y="1594536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1CCC0D-EDFB-80F4-57C0-93E7DEDB06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7AE1ED-A384-EFEC-84E5-32FC688657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5B331C-4234-9F7F-7F1B-1CE5E885534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60C2E7-32A6-3651-532C-E1C7BF7D219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0C5CC7-9E17-6105-843D-FA3FCAABFD9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20D17B-6F59-AE7F-D69B-0A2437029FC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64F971-A5D6-AFF8-3BDC-F2E5A5CDA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B98B12-B0F5-E67A-E004-771B41987A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0F845B-4C19-5E55-76C7-BF8FA3B989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3CC9AB-D9D9-C87E-055E-7BB85399A5B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248242-3E79-E46F-9366-C806B181248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2087D4-A541-61F6-B8C4-DCEC1C6D803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sp>
        <p:nvSpPr>
          <p:cNvPr id="6" name="Google Shape;1333;p8">
            <a:extLst>
              <a:ext uri="{FF2B5EF4-FFF2-40B4-BE49-F238E27FC236}">
                <a16:creationId xmlns:a16="http://schemas.microsoft.com/office/drawing/2014/main" id="{C2CD74F1-9218-210D-5CFD-AAA1370097F2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ٱلْعَمَلِ في ثُنائِيّاتٍ أُقَدِّمٌ إِجابَتي لِزَميلي وَ أُناقِشُ إِجابَتَهُ.</a:t>
            </a:r>
          </a:p>
        </p:txBody>
      </p:sp>
      <p:pic>
        <p:nvPicPr>
          <p:cNvPr id="7" name="Image 6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B4D1AC71-FFF8-3C5F-3886-487B00EA07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8" y="1606979"/>
            <a:ext cx="928889" cy="928889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Espace réservé pour une image  20" descr="Une image contenant sourire, Visage huma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683765FD-7A9F-1FB8-19F9-AA2B00B009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75738" y="2702973"/>
            <a:ext cx="1023422" cy="1023422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B2A83158-5952-B646-5EDD-33AE7BAC7F15}"/>
              </a:ext>
            </a:extLst>
          </p:cNvPr>
          <p:cNvSpPr txBox="1"/>
          <p:nvPr/>
        </p:nvSpPr>
        <p:spPr>
          <a:xfrm>
            <a:off x="324337" y="2800700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أَلْتَزِمُ بِإِجْراءاتِ ٱسْتِعْمالِ </a:t>
            </a:r>
            <a:r>
              <a:rPr lang="ar-MA" sz="3200" kern="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ٱلْأَلْواح</a:t>
            </a: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23" name="Image 22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59F8ACA-BA1D-E74E-2F38-2213D651D6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8" y="3846717"/>
            <a:ext cx="1146023" cy="1023422"/>
          </a:xfrm>
          <a:prstGeom prst="ellipse">
            <a:avLst/>
          </a:prstGeom>
          <a:ln w="127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</p:spPr>
      </p:pic>
      <p:sp>
        <p:nvSpPr>
          <p:cNvPr id="24" name="Google Shape;1333;p8">
            <a:extLst>
              <a:ext uri="{FF2B5EF4-FFF2-40B4-BE49-F238E27FC236}">
                <a16:creationId xmlns:a16="http://schemas.microsoft.com/office/drawing/2014/main" id="{3DB14F5F-CF6D-5F32-055F-88E0934B012B}"/>
              </a:ext>
            </a:extLst>
          </p:cNvPr>
          <p:cNvSpPr txBox="1"/>
          <p:nvPr/>
        </p:nvSpPr>
        <p:spPr>
          <a:xfrm>
            <a:off x="324337" y="4066060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3200" kern="0" dirty="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أَتَحَدَّثُ بِلُغَةٍ عَرَبِيَّةٍ سَليمَةٍ مِنَ ٱلأَخْطاءِ.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6AB47FBF-E727-3FA0-34CA-84140C923EE4}"/>
              </a:ext>
            </a:extLst>
          </p:cNvPr>
          <p:cNvSpPr/>
          <p:nvPr/>
        </p:nvSpPr>
        <p:spPr>
          <a:xfrm>
            <a:off x="5554145" y="4813637"/>
            <a:ext cx="1620000" cy="1620000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dirty="0">
              <a:solidFill>
                <a:prstClr val="white"/>
              </a:solidFill>
              <a:cs typeface="Arial"/>
              <a:sym typeface="Arial"/>
            </a:endParaRPr>
          </a:p>
        </p:txBody>
      </p:sp>
      <p:sp>
        <p:nvSpPr>
          <p:cNvPr id="27" name="Google Shape;1333;p8">
            <a:extLst>
              <a:ext uri="{FF2B5EF4-FFF2-40B4-BE49-F238E27FC236}">
                <a16:creationId xmlns:a16="http://schemas.microsoft.com/office/drawing/2014/main" id="{BF8F1FDB-0566-0EC9-EA4D-4214D3D60EDA}"/>
              </a:ext>
            </a:extLst>
          </p:cNvPr>
          <p:cNvSpPr txBox="1"/>
          <p:nvPr/>
        </p:nvSpPr>
        <p:spPr>
          <a:xfrm>
            <a:off x="694943" y="5208159"/>
            <a:ext cx="476286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أُشارِكُ  دونَ ٱلْخَوْفِ مِنَ </a:t>
            </a:r>
            <a:r>
              <a:rPr lang="ar-MA" sz="48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ٱلْخَطَأِ</a:t>
            </a: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A350B4A-6BE3-54C4-CE00-6F5C64E648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D67202F-73F5-04C1-5950-E77BD3BACA0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57DB68-0C0C-4F36-53CA-69C1F24EEBE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9231F4-4772-F5F5-AE38-7D66CA8D75B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58E989-80A8-37FF-C34A-3B692FC7667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B8F8A8-C2A1-2435-C398-7255849C4E0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396F671-1F2A-F14B-ACE8-2E037EFDB3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505222" y="2774168"/>
            <a:ext cx="798829" cy="80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قراءة فقرات باسترسال. ثم الإجابة عن أسئلة.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1" name="Image 10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348FDAE-E794-C302-F838-C67A83694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49A8BCE-54B7-B32B-702E-135415242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208C085-D011-79B2-FDD3-22BA703572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89FC4E9-E629-DA0F-FFC0-285A58E37EA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9DDF32E-E3C1-4584-839F-C14FC8DE6F4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8D7CB-1D60-BAB1-52D0-6394E14E4B6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990283-3D49-73A1-2CDC-576AA133B03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7037" y="778993"/>
            <a:ext cx="731079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سنقرأ معا نص : اَلسَّلاحِفُ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ٱلْبَحْرِيَّةًُ،درسنا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فقراته في الأيام السابقة. وسأطرح عليكم أسئلة حوله.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1" name="Google Shape;1342;p12">
            <a:extLst>
              <a:ext uri="{FF2B5EF4-FFF2-40B4-BE49-F238E27FC236}">
                <a16:creationId xmlns:a16="http://schemas.microsoft.com/office/drawing/2014/main" id="{646F42EE-D3F4-BABA-FCAD-751999B621E1}"/>
              </a:ext>
            </a:extLst>
          </p:cNvPr>
          <p:cNvSpPr txBox="1">
            <a:spLocks/>
          </p:cNvSpPr>
          <p:nvPr/>
        </p:nvSpPr>
        <p:spPr>
          <a:xfrm>
            <a:off x="1389289" y="1820313"/>
            <a:ext cx="625748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>
              <a:buClr>
                <a:srgbClr val="A5A5A5"/>
              </a:buClr>
              <a:buFont typeface="Arial"/>
              <a:buNone/>
            </a:pP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اَلسَّلاحِفُ ٱلْبَحْرِيَّةُ</a:t>
            </a:r>
            <a:endParaRPr lang="ar-MA" sz="5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005ABCE-F642-B22A-A58C-B08E9C2A79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2E27C0-8765-28A9-A266-B90BA87E42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B3DC07-D32D-F0A3-94C2-96EA22F970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C16FF8E-B575-67E1-29E4-9E3DF4136AC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2EB5AA-0728-38BD-A203-55D4A2B73C2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205D57-D38C-FBA5-E2EC-8BBE4783119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reptile, mammifère, tortue, barrière de corail&#10;&#10;Le contenu généré par l’IA peut être incorrect.">
            <a:extLst>
              <a:ext uri="{FF2B5EF4-FFF2-40B4-BE49-F238E27FC236}">
                <a16:creationId xmlns:a16="http://schemas.microsoft.com/office/drawing/2014/main" id="{25CB4DAD-0DEB-A525-332A-59606D58A1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4696" y="2307181"/>
            <a:ext cx="2344315" cy="3107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 descr="Une image contenant tortue, mammifère, Tortue marine, reptile&#10;&#10;Le contenu généré par l’IA peut être incorrect.">
            <a:extLst>
              <a:ext uri="{FF2B5EF4-FFF2-40B4-BE49-F238E27FC236}">
                <a16:creationId xmlns:a16="http://schemas.microsoft.com/office/drawing/2014/main" id="{451F85F4-C793-FB01-B472-D00C0C3C70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1345" y="2971490"/>
            <a:ext cx="2258949" cy="3107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 9" descr="Une image contenant personne, reptile, tortue, habits&#10;&#10;Le contenu généré par l’IA peut être incorrect.">
            <a:extLst>
              <a:ext uri="{FF2B5EF4-FFF2-40B4-BE49-F238E27FC236}">
                <a16:creationId xmlns:a16="http://schemas.microsoft.com/office/drawing/2014/main" id="{C5DD6D3B-0E44-4ACA-6655-B33D75FC36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0354" y="3567594"/>
            <a:ext cx="2164759" cy="2915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1BF2E4F-2106-7FA6-0F3B-2921AD47F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4CDE879-DD65-DBC6-9334-3F45B39816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EDBA497-ECE3-4C6A-4D61-192AD9DB662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C037F8F-002D-ACE2-B822-353BBC1D5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C5EFD03-218A-D812-A980-9C330E0B24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F66E174-2A72-7F88-0456-CB6E3128A6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5A4F56C-33A0-F2A5-65B7-1FD6EAEE455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6B9AE0-3B65-4FD2-5B09-7D987B731C4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6812BF-FDE1-DA1C-CD02-732E1B8425D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2036575A-099E-2DCA-2E3D-B350828A24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481" y="1975894"/>
            <a:ext cx="8055038" cy="378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1503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5412278-74B5-6C32-8AA4-D10E8BF37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FDEA382F-17A5-8ABF-1684-C86D9110CF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E7E6205-BA06-4D05-4E48-7C13ACE5893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F7F094-AE94-A805-8927-5F338BC56B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B8D6D6-2CAB-E452-EDA9-13FD32E779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A5C130-6D69-2192-0BFB-C95E8AA77D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AE84C88-5642-FD68-48D2-62ACA8DCE9B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A8BB55-8C10-28AA-111B-47BF6DA468F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29A407-B480-DC16-35FC-DD69AEA9369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D21890C1-9968-AE49-D8E7-3DBF63AA2D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84" y="2120675"/>
            <a:ext cx="7978831" cy="381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7597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2283D36A-F50C-E247-E951-26BF54B32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2FA85A4-46FF-E191-D7B5-83D967BB39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6BDB0E3-FAB7-4219-BBE7-5B270BB3007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874839-6226-95F3-2A80-1EDFCE51AE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7210E1E-6B30-EECA-4AE4-E4F568A3A7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05FF61B-694E-9F27-DE31-DE1CF945B4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04977DA-482B-B7B2-CB6D-4EF18CFC0B1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98F663-DDA2-8BD5-828E-8D646BEE38F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5BAF2F-A948-43A4-30ED-6B3A57E816C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27EC3333-C185-4209-254A-9806F86BEC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687" y="1958212"/>
            <a:ext cx="7902625" cy="42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85492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AA2F0CF-CAE2-D70D-9F7F-FE6C5F256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64DFC054-9B5F-6F99-40FB-6FAEED6E5F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9DC3EC75-9656-42BF-093E-5BCB73D94D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69AF61-4008-597B-D9EF-6063010D4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D52FD8C-9A4C-1A31-8B6A-0A74E2E768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5B4101B-546E-D60C-7F01-826CDD50D5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7741064-4AE1-78BD-3779-F756972C47D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0F2D9D-1DE8-BFC6-1D91-B8C503BA3E1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0BC388-5C8B-B0B9-8F80-6EA93459D28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65E6FE63-3E13-306F-9539-3A186C2944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995" y="2248857"/>
            <a:ext cx="7801767" cy="333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39171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1FB4D67-D1CB-6AFC-A463-EC11270E1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1D0BBADE-8340-0149-BA58-D11ACCFFD6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7D85EB5-E3A4-475E-71DF-A017F2CE7A0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8BACB6-AC99-6B95-F347-D803EDF092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88D1E69-EF9B-9CF7-1549-ADDF87F728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0608AA7-EC6E-12AC-7CDE-EE2DF4607D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1BC4C2F-E17B-2C19-AE3E-4EF9254F11C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D55847-B4A5-9200-0665-47C1BE8DD4B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6E8DED-AD96-3683-1047-493DA58AC95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C2E101AD-DB04-B053-F0B6-D92B6B08C1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256127"/>
            <a:ext cx="7902625" cy="329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6911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AE3353F-52C8-8B27-A944-0F107F18C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47984E84-2809-5F39-0983-7A3940C406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EE55926-2809-CCDF-AC74-2C27556ADB2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232A72-5CBE-AF83-9FDE-376CC4AA1A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9C99C78-0FD1-5FDB-ABF2-B672B6A353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FB4484-AE06-E4C5-0807-3FE6F1E2EA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6D7C698-0E0F-0DE6-7567-27D773C8B4A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6AAAB3-2741-61CD-317E-E542DD268DF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EAB725-0DC6-B756-129D-0C2A03F584B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3B6FADE7-F3C5-2B29-AEDB-068D0D33FB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148058"/>
            <a:ext cx="7940728" cy="361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594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7E50E4-0D1E-5E6D-E451-179542CC08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A847569-691C-FEC2-E09F-3725A53E83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251DB57-3CA7-A4BD-655B-CCDEEA46A4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36F4C7D-0D72-498C-2F4A-2C2469B749B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8FEDAD-8671-14E0-B687-A63833DF73D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D326A6-621F-0AE9-2874-211D0C779DA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7388A8F8-E376-1B17-9AEF-BD0FFA024F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3231" y="1717526"/>
            <a:ext cx="5757537" cy="451512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26BFCB0-897C-8C47-0DDC-3745958FD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5A05FC5-2EEA-C05F-4C00-90510D5BCD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60B2B50-AFFE-6F00-DF3D-45181639CBC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1A9A2D-3681-EB90-CC71-43D104ED94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4D80AF-063D-E999-A2C1-74CC5FCFD7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66900FB-2729-2405-ABFD-EA308AD755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E28B940-25D9-5B6F-7B8F-83C3710F197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96250B-5D7A-BFAC-D07C-A9EBE87781B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EE85FA-1125-18B8-E696-6911EEC4AD9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0C8C5FFC-BCDE-14AC-289B-104DFA2FCC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3231" y="1717526"/>
            <a:ext cx="5757537" cy="4515121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:a16="http://schemas.microsoft.com/office/drawing/2014/main" id="{5E4F5A6B-7D61-7A05-6D68-5A30422BDC8F}"/>
              </a:ext>
            </a:extLst>
          </p:cNvPr>
          <p:cNvSpPr txBox="1"/>
          <p:nvPr/>
        </p:nvSpPr>
        <p:spPr>
          <a:xfrm>
            <a:off x="7017157" y="4930135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53830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D79271AD-A889-07FA-59F3-432E31D44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5D301A8A-0C0C-8647-3390-E5D268AC25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3D2AAA0-8D95-A611-A3A0-6CAF11A8E44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20766F2-73F1-615E-99BB-D3DF0E70C1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9839A38-608E-9D06-8CBE-90A2A695C0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1B6CC9C-8FD5-CA4B-0F15-FC40941B14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E9453D1-F8FF-5045-F917-E53B449C549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7EA5DD-4840-80FC-05E4-BBB1EAC0AB1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21870B-3066-5121-DDBB-B7566829A30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Police, reçu, ligne&#10;&#10;Le contenu généré par l’IA peut être incorrect.">
            <a:extLst>
              <a:ext uri="{FF2B5EF4-FFF2-40B4-BE49-F238E27FC236}">
                <a16:creationId xmlns:a16="http://schemas.microsoft.com/office/drawing/2014/main" id="{9BED753A-54BD-8D72-6DEB-A4EC8A73E2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429" y="2140398"/>
            <a:ext cx="8149536" cy="359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73639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DC6AD5A9-B94A-9C4A-4AD6-46B3E203F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437C3E6-BDA0-4337-65D9-53EE6952FC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E777819-4B1B-EBED-F85C-45A16A91CD0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C60CF17-5251-4CB3-A74A-AD0B74A5C6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0735CB1-5E53-36C1-FC56-DD11BA091E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06E214-9A20-1097-E30A-FDF0670B39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3BC2EF0-3BB0-E54F-B13B-B52D405F5B9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4C791E-A998-6B2E-66CA-3F89BCF5195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F618D4-EBE1-728A-4D66-8C8311B4DA3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Police, reçu, ligne&#10;&#10;Le contenu généré par l’IA peut être incorrect.">
            <a:extLst>
              <a:ext uri="{FF2B5EF4-FFF2-40B4-BE49-F238E27FC236}">
                <a16:creationId xmlns:a16="http://schemas.microsoft.com/office/drawing/2014/main" id="{0000569A-06D5-D4B1-1F9A-4FA0EAAAE4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429" y="2140398"/>
            <a:ext cx="8149536" cy="3595384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C1C9D18-A50B-2115-7E4C-99C398A55C56}"/>
              </a:ext>
            </a:extLst>
          </p:cNvPr>
          <p:cNvCxnSpPr/>
          <p:nvPr/>
        </p:nvCxnSpPr>
        <p:spPr>
          <a:xfrm flipH="1">
            <a:off x="5231366" y="3830320"/>
            <a:ext cx="1362474" cy="91440"/>
          </a:xfrm>
          <a:prstGeom prst="line">
            <a:avLst/>
          </a:prstGeom>
          <a:ln w="381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C5722F0-D42E-AEAD-26B5-DF80BF2EC67B}"/>
              </a:ext>
            </a:extLst>
          </p:cNvPr>
          <p:cNvCxnSpPr/>
          <p:nvPr/>
        </p:nvCxnSpPr>
        <p:spPr>
          <a:xfrm flipH="1">
            <a:off x="5231366" y="4546476"/>
            <a:ext cx="1362474" cy="91440"/>
          </a:xfrm>
          <a:prstGeom prst="line">
            <a:avLst/>
          </a:prstGeom>
          <a:ln w="381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609A49A-530C-D552-3DDA-8751577CC4EC}"/>
              </a:ext>
            </a:extLst>
          </p:cNvPr>
          <p:cNvCxnSpPr/>
          <p:nvPr/>
        </p:nvCxnSpPr>
        <p:spPr>
          <a:xfrm flipH="1">
            <a:off x="5231366" y="5262632"/>
            <a:ext cx="1362474" cy="91440"/>
          </a:xfrm>
          <a:prstGeom prst="line">
            <a:avLst/>
          </a:prstGeom>
          <a:ln w="381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86052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8471BAD-35DB-5F22-A71C-7DE009F57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06E4CD3-956A-2BE4-A86F-F1F5F77B93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0EB26BA-52B3-9443-A686-AB9A3EE20B7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1AE956-5A73-073C-30C4-9BB145364E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38EDBAE-37D8-CBC7-83C1-1A89B74AAC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6EAC8B-0C81-F1DC-594B-F01663EDF5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AF4C245-237E-7A45-EC21-C2D62BB49AC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1A49CF-2D41-DFE8-9816-9FFB685A963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CF84D3-719F-D096-8CA7-7EF79654FDD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509EEB-27F1-CF82-2736-303F7ED874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49" y="1980479"/>
            <a:ext cx="7901101" cy="385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04614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99088E3A-635C-88FA-4F76-B0810408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92AE0CD-353D-0E35-B9D2-AE531B6530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DC6B1B3-EAED-FEE2-AE24-0F8B7ECB1C1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92E1A0-0025-A31D-A896-0E9C4ED688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B27DBE0-4342-29CF-FB46-BB4B43C2E5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FE2495-C882-18E7-9722-0C2BF56BBC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143B2AF-B1EA-A62D-B8FF-C7F6E9A6F44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03CCF6-9321-D0F6-3622-AE737BE4B1E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6A12E1-1599-AB26-5242-121E5CD3C3C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A80DE8-1B0D-83A7-4900-EFA9711883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49" y="1980479"/>
            <a:ext cx="7901101" cy="3853006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:a16="http://schemas.microsoft.com/office/drawing/2014/main" id="{D56724E4-32C1-0F29-9499-27E845017170}"/>
              </a:ext>
            </a:extLst>
          </p:cNvPr>
          <p:cNvSpPr txBox="1"/>
          <p:nvPr/>
        </p:nvSpPr>
        <p:spPr>
          <a:xfrm>
            <a:off x="527656" y="3154715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CCEB74D8-80DF-1759-803E-0CF6BC5508A5}"/>
              </a:ext>
            </a:extLst>
          </p:cNvPr>
          <p:cNvSpPr txBox="1"/>
          <p:nvPr/>
        </p:nvSpPr>
        <p:spPr>
          <a:xfrm>
            <a:off x="527656" y="4550176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25494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11A1B54-F46E-7C63-E622-F3672DC6D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731549D-35B5-20F5-969D-0951DA246A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AA07801-DAAD-9237-7A8D-AFA2E62FC52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1828BAE-320F-BD03-AA5B-7CC344B53C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307839-E5EB-255E-A32D-7838F66DBE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35C7C1F-7684-77B1-EF3B-BFF05D36EE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8659CAC-E55B-AB3B-DF1A-FFC92845335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C55894-28AB-3418-71AC-1DB3AF35A97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E3B4DA-52FA-B3DC-E7EB-D18BB072205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B960421-9594-13BA-D708-B63DC11217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196" y="2068711"/>
            <a:ext cx="8036726" cy="378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35528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BCF60811-03D2-25C7-291F-869DDB7E9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20AFBA3-8EB7-42E0-1DCE-B10FA69D02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D0935AE-810F-1963-731C-E356537A597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B4FEEE-EEDE-AC03-9CCD-F317A84FCD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B492851-B5E1-ADCC-5525-529502BE3D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3C95EFE-D4D1-3BB3-801E-B090168779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94AC400-2CAC-66D9-4FE4-2D61AE1AFFB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073E65-A041-9094-7531-5B4A9DA6E37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5F93E4-C1F2-51AF-F54E-6B7ED49E4BE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FFC703E-0949-42D6-AACF-D43A3D0BF8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196" y="2068711"/>
            <a:ext cx="8036726" cy="378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3182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C0BE518-AB6F-935E-D537-B8E21D6BF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5C80198-B0D2-1CB7-2558-D590EBD2FB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0BC4BA6-3E7A-2889-502D-D2E3428A45F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9412886-CD9B-2C4A-D628-30AB5E405F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36482E-439B-A901-5072-32C7FCA8A1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D4D5465-616F-E9A7-8100-2C15157E1F2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C146425-65E0-107C-CE91-F39231DA53D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E5C729-5B19-14D5-FCA1-09C8AB7286E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B01BBC-E953-7D89-C3CC-21BA9A4C667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lign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5DDE7CF-6332-78CF-8D04-2944D31B69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504" y="2176081"/>
            <a:ext cx="8142476" cy="323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63427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06AC3C9-3BD6-7240-6457-A0C5E2E6F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6F80377-783F-87B0-5EE1-419F6FD6DA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C895C6-9AE9-6DEA-0A07-E80B1AE7FE7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75908AC-6783-D7F1-9334-55931A13B6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899644-472A-C53E-2F6B-EE481F9856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AE1B56-3F7C-C05F-A975-2A42229C38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07A2E07-48D4-74AE-D52B-9E30217961B9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E25F82-3A8A-50AF-DF31-F0B867E444B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49D43D-BDA5-2160-25D8-812962D462A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lign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85BBFE8-D10D-0656-758F-E20E638747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504" y="2176081"/>
            <a:ext cx="8142476" cy="323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97444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B1CD58F9-0D61-28F3-651F-396B6A9A2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25FAB37-927F-34AF-037A-CA1E6F636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95A5C73-1EF7-8383-3907-7E79358E57D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AE420BF-1025-1273-26B3-3029AA15E1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6BDA764-DAA6-B0B9-0055-6CA7E1C9AE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1BF152A-958B-C442-BAC0-6CC55EC661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95CAC26-B382-5ABC-5B2F-F40C6ECDA73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4A23A3-8DBE-D1F8-A148-B14C53370D1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FBDD44-516F-1C2E-5384-FD0FECA73D8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Polic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7CF6B0D-7C59-9A9A-0B63-78EB9CEE0C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013" y="2579020"/>
            <a:ext cx="8135952" cy="169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17245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1EA9CCB4-D450-2DB3-8964-BC9129670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E904137A-20CD-82CA-AEF0-D074CBBF9E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9500252-F07E-C677-FC04-6901ED555F8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D2306AC-C320-BBC2-5EAE-1E4D88ED79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1826E34-0F55-2F5B-71D1-14DF0EA8D8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26DEB9B-1620-3DAF-E9BF-90860111E7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0B20821-FC2C-8A88-6644-6A44D34531A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F6A94C-47DC-F9FF-77DE-7EE1E65E1FC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D9A03F-AF5D-96B6-5268-F23FDA72BB9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Polic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A0748E00-E795-E0E8-0EA5-EB180DCCD1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013" y="2579020"/>
            <a:ext cx="8135952" cy="169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54999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32238D2-4818-E40E-1756-11CD35DE9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9F6F1B5-02B5-2344-0642-6994E71F30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037E59F-8AC7-DB11-43C6-75FEB34CED0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CB025EC-A677-F959-16D6-041E5C1F6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F3E0BDD-E8FB-4751-4641-8B34EA537B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7A19FCE-2C19-772A-1D4D-59FB26DCAB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AF2EDB9-5C10-D7DC-0F53-FB0E52DBE90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BC69665-D98D-F724-88D0-5AFBECC8C6D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789F9E-4EBE-DDA2-9792-F5940244325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C479189E-4525-49DE-1D45-604695A481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9604" y="1717526"/>
            <a:ext cx="5964792" cy="455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222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7D4F8D6-0C82-D76E-30E9-00592C1D9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066D24C-BC5C-B700-C136-069F61DF69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3268B9C-4F96-8BEC-988D-D8727AE8C45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684107-5AB6-EA7E-579A-C6C03F701B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22EE1EF-9F03-79A6-7EC7-43BD607287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9D1BCB0-BCDF-93B9-6B84-FB682BB263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88B116C-A938-57BC-B2A7-F14ECA87FE2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672922-9EA1-A316-F755-B82BD16B880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B6BFF71-C0EB-74B5-2E40-5D8184AB3B0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21A46B8C-BA5A-FFE4-F4BB-ED18B3D211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9604" y="1717526"/>
            <a:ext cx="5964792" cy="4555868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:a16="http://schemas.microsoft.com/office/drawing/2014/main" id="{7EF96FC5-4AB7-8A18-EE6C-F03B0EFCE388}"/>
              </a:ext>
            </a:extLst>
          </p:cNvPr>
          <p:cNvSpPr txBox="1"/>
          <p:nvPr/>
        </p:nvSpPr>
        <p:spPr>
          <a:xfrm>
            <a:off x="7210749" y="3215635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95000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B322E-BF69-90D9-A337-07EE5092D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DC967A0-5EEB-10BF-1BB4-856422B1D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مراجعة و توليف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26115FA-5F32-96C0-8E33-3B5AE18D73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B565172-4113-DEE3-94FE-E26B3A053157}"/>
              </a:ext>
            </a:extLst>
          </p:cNvPr>
          <p:cNvSpPr txBox="1"/>
          <p:nvPr/>
        </p:nvSpPr>
        <p:spPr>
          <a:xfrm>
            <a:off x="5175157" y="1777877"/>
            <a:ext cx="1996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مراجعة و توليف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5B2AA66-6DCA-E247-73E4-B097260675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9EBBD440-5FF6-90D0-275B-3C0FE278B1C4}"/>
              </a:ext>
            </a:extLst>
          </p:cNvPr>
          <p:cNvSpPr txBox="1">
            <a:spLocks/>
          </p:cNvSpPr>
          <p:nvPr/>
        </p:nvSpPr>
        <p:spPr>
          <a:xfrm>
            <a:off x="2457082" y="33769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شكل و فهم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المعجم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القراءة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استثمار البنيات اللغوية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B9D8DAD-12AD-5F99-73C5-DCDC84FCA522}"/>
              </a:ext>
            </a:extLst>
          </p:cNvPr>
          <p:cNvSpPr/>
          <p:nvPr/>
        </p:nvSpPr>
        <p:spPr>
          <a:xfrm>
            <a:off x="5306208" y="1052777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309CE913-6A67-D29E-8E40-71E21507C4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30493" y="1594536"/>
            <a:ext cx="703488" cy="703488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8482B63B-680E-1764-A7A8-834FDDBB12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61534" y="1572077"/>
            <a:ext cx="720854" cy="72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1316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8DB08-641C-B052-5761-53554F30E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6DC32C-5118-E117-0D7E-ECCCEFD8BF44}"/>
              </a:ext>
            </a:extLst>
          </p:cNvPr>
          <p:cNvSpPr txBox="1"/>
          <p:nvPr/>
        </p:nvSpPr>
        <p:spPr>
          <a:xfrm>
            <a:off x="-309475" y="84728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54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84B214-2D66-1EC3-F05C-7CEB5520B3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66DB1AE-43A6-3891-651A-0A762CC4DB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2A6359-CB2C-456B-6A06-DE2BAD7E03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4E9824-2EED-DB10-4FBB-96709A50060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976C1B-815B-3898-FCBA-EB453E7A211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77223E-A311-0FBA-0174-91A39F24154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EAC04A53-B9E0-4F16-39A9-6A31BC5198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78E721AD-4E6E-A288-239C-A748C1B65B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556" y="1584000"/>
            <a:ext cx="3350887" cy="513979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6D2EAC-DCEE-C6E3-F9B9-79B508C302BB}"/>
              </a:ext>
            </a:extLst>
          </p:cNvPr>
          <p:cNvSpPr/>
          <p:nvPr/>
        </p:nvSpPr>
        <p:spPr>
          <a:xfrm>
            <a:off x="3262745" y="2213264"/>
            <a:ext cx="2701637" cy="2576946"/>
          </a:xfrm>
          <a:prstGeom prst="roundRect">
            <a:avLst>
              <a:gd name="adj" fmla="val 254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1083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284D8-C0AB-1C8B-1870-C760F9096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C15B737-7293-4EE8-1E8D-4B231AD30F01}"/>
              </a:ext>
            </a:extLst>
          </p:cNvPr>
          <p:cNvSpPr txBox="1"/>
          <p:nvPr/>
        </p:nvSpPr>
        <p:spPr>
          <a:xfrm>
            <a:off x="297804" y="647018"/>
            <a:ext cx="72613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التالي قراءة هامسة مع احترام قواعد الوقف والوصل. 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لمراقبة قراءاتكم.</a:t>
            </a:r>
          </a:p>
        </p:txBody>
      </p:sp>
      <p:pic>
        <p:nvPicPr>
          <p:cNvPr id="13" name="Espace réservé pour une image  12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87A17EC-6F46-CD59-A152-D15B87E5DC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1625" y="66516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262B5C-3DA9-CBF9-C631-96D17D3A72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6D3DEDC-9435-1301-E305-103103BFF0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7869B3-2FB3-9507-F559-0D723C6A14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EE30F78-F6F2-BA3E-4F0A-8E354D80236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4C002E-B20B-0888-909A-A067CBD68F2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17E0CD-1A39-F2EA-BCE2-D951D2CEB34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Image 10" descr="Une image contenant texte, lettre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C8088FF8-5FEF-080D-7294-DDB2406C81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109" y="1478015"/>
            <a:ext cx="7062147" cy="502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76674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9A514-7672-0081-FAC5-3A8D120C2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D904E67-EF10-77F4-55D4-3F8FF471BC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966C231-1453-3DAE-4F10-216E2DA0D58E}"/>
              </a:ext>
            </a:extLst>
          </p:cNvPr>
          <p:cNvSpPr txBox="1"/>
          <p:nvPr/>
        </p:nvSpPr>
        <p:spPr>
          <a:xfrm>
            <a:off x="-309475" y="84728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أجيبوا عن الأسئلة الواردة بالصفحتين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54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55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FAEB58-BD6B-A0E5-26ED-5EE003290C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89FDDCE-0FCE-5E78-657B-30E46C12DF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AA2935A-BAEB-17B8-ECC9-65E227ADE9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14EA84C-ECB3-8A7B-0682-812125E4A44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860E71-060B-9480-F6DE-C31D522BE4C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C15A6A-19B3-FB39-46BE-FA40FD81A41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8498DBD-B88C-E7CE-A111-FC5C3676ED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6767">
            <a:off x="5008126" y="1554707"/>
            <a:ext cx="3350887" cy="513979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FFDCBF7-A5AA-7005-EAEA-CF7FB91A06B3}"/>
              </a:ext>
            </a:extLst>
          </p:cNvPr>
          <p:cNvSpPr/>
          <p:nvPr/>
        </p:nvSpPr>
        <p:spPr>
          <a:xfrm rot="20283788">
            <a:off x="5865852" y="5035666"/>
            <a:ext cx="2828038" cy="964304"/>
          </a:xfrm>
          <a:prstGeom prst="roundRect">
            <a:avLst>
              <a:gd name="adj" fmla="val 254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3DCB4237-498E-F1BD-FBDC-1B659EB2E2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51747">
            <a:off x="1277493" y="1692911"/>
            <a:ext cx="3284742" cy="503834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A0559A8-CAD6-4247-E6C9-916AE07BEEB0}"/>
              </a:ext>
            </a:extLst>
          </p:cNvPr>
          <p:cNvSpPr/>
          <p:nvPr/>
        </p:nvSpPr>
        <p:spPr>
          <a:xfrm rot="19596151">
            <a:off x="1616482" y="2429190"/>
            <a:ext cx="2820129" cy="3669727"/>
          </a:xfrm>
          <a:prstGeom prst="roundRect">
            <a:avLst>
              <a:gd name="adj" fmla="val 254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4444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17C3A-B1C9-AE05-CC7E-5AC37542E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70B8902-ABFD-D84F-D05B-960FACA1858E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التمرين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الأول:أستنتج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معنى الكلمات التي تحتها خط من خلال سياقها.</a:t>
            </a:r>
          </a:p>
          <a:p>
            <a:pPr algn="r" defTabSz="685783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E4884E-FD36-9FFF-32F2-0FD5C01191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5DD3D90-907D-558E-FA73-F73B7341F7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371F1D3-D06D-96AE-09D8-C1C61FBB97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373E274-7AE0-FD63-F0E7-085C67E6EF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9A5E8C6-90C5-48D3-C682-59587F947EA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F0A159-3834-AB7D-D64F-E0B898A8E55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9E7B4B5-047C-C966-C195-99F528DAFC2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6F64FEC-950B-10EC-4E2B-66FFEEFECC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8970" y="1499281"/>
            <a:ext cx="5997460" cy="647756"/>
          </a:xfrm>
          <a:prstGeom prst="rect">
            <a:avLst/>
          </a:prstGeom>
        </p:spPr>
      </p:pic>
      <p:pic>
        <p:nvPicPr>
          <p:cNvPr id="13" name="Image 12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6D553553-84F7-38C2-28CE-B1B1D284CA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0701" y="2673465"/>
            <a:ext cx="7041330" cy="301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87854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17F57-236B-826C-619E-6F026F067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CEEF25A-8013-E689-300D-9DEC955100F5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يحدد معنى الكلمة الأولى؟ نحدد أولا مفاتيح السياق في الجملة.</a:t>
            </a:r>
          </a:p>
          <a:p>
            <a:pPr algn="r" defTabSz="685783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المتعلمون على الإجابة مع تقديم التغذية الراجعة المناسبة.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FF45BF-1AA9-28A5-EE53-E81345045A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0D3B082-19F8-000A-C813-744A9CF126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6253612-C5CB-ADB6-0521-EA226DA03B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CF8CAB-4FBD-9C4C-1E10-278A766C6B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63026A-6652-D731-D8F4-AF9C9600340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FD0A81-B997-B1D1-64C0-FEA36EE9F0F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C61F84-5B06-E4DB-AA37-9FA569A26E7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268A406-EF03-A208-57C0-277018DF40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8970" y="1499281"/>
            <a:ext cx="5997460" cy="647756"/>
          </a:xfrm>
          <a:prstGeom prst="rect">
            <a:avLst/>
          </a:prstGeom>
        </p:spPr>
      </p:pic>
      <p:pic>
        <p:nvPicPr>
          <p:cNvPr id="13" name="Image 12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F11383B0-A88D-9AE4-E098-F0D1383DEA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0701" y="2673465"/>
            <a:ext cx="7041330" cy="3010362"/>
          </a:xfrm>
          <a:prstGeom prst="rect">
            <a:avLst/>
          </a:prstGeom>
        </p:spPr>
      </p:pic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55B25DA1-9FC8-C226-5386-36745C9A3C66}"/>
              </a:ext>
            </a:extLst>
          </p:cNvPr>
          <p:cNvSpPr/>
          <p:nvPr/>
        </p:nvSpPr>
        <p:spPr>
          <a:xfrm>
            <a:off x="3022656" y="2983195"/>
            <a:ext cx="150292" cy="284480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330E04F-648B-ED56-239B-A0772DC87E1D}"/>
              </a:ext>
            </a:extLst>
          </p:cNvPr>
          <p:cNvSpPr txBox="1"/>
          <p:nvPr/>
        </p:nvSpPr>
        <p:spPr>
          <a:xfrm>
            <a:off x="1710701" y="2740714"/>
            <a:ext cx="119541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اَلرّائِعَةُ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9CB4EBD8-E17D-F67D-9D54-DBC021AFF46E}"/>
              </a:ext>
            </a:extLst>
          </p:cNvPr>
          <p:cNvSpPr/>
          <p:nvPr/>
        </p:nvSpPr>
        <p:spPr>
          <a:xfrm>
            <a:off x="2528858" y="3778321"/>
            <a:ext cx="150292" cy="284480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1451822-E974-1B68-DFD2-DF4CFC4D459C}"/>
              </a:ext>
            </a:extLst>
          </p:cNvPr>
          <p:cNvSpPr txBox="1"/>
          <p:nvPr/>
        </p:nvSpPr>
        <p:spPr>
          <a:xfrm>
            <a:off x="1216903" y="3535840"/>
            <a:ext cx="119541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حُزَمٌ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03A9146B-050F-27F0-81F5-C30A209D1353}"/>
              </a:ext>
            </a:extLst>
          </p:cNvPr>
          <p:cNvSpPr/>
          <p:nvPr/>
        </p:nvSpPr>
        <p:spPr>
          <a:xfrm>
            <a:off x="1589173" y="4547762"/>
            <a:ext cx="150292" cy="284480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D31147-8415-04F3-E1F5-C9EEE6BB699A}"/>
              </a:ext>
            </a:extLst>
          </p:cNvPr>
          <p:cNvSpPr txBox="1"/>
          <p:nvPr/>
        </p:nvSpPr>
        <p:spPr>
          <a:xfrm>
            <a:off x="277218" y="4305281"/>
            <a:ext cx="119541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ثَوْبٌ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58AB4BAF-A150-C5CF-3DA9-1F992DC79D49}"/>
              </a:ext>
            </a:extLst>
          </p:cNvPr>
          <p:cNvSpPr/>
          <p:nvPr/>
        </p:nvSpPr>
        <p:spPr>
          <a:xfrm>
            <a:off x="5746576" y="5317203"/>
            <a:ext cx="150292" cy="284480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BB938EB-B780-A594-1793-1DABC49DBD18}"/>
              </a:ext>
            </a:extLst>
          </p:cNvPr>
          <p:cNvSpPr txBox="1"/>
          <p:nvPr/>
        </p:nvSpPr>
        <p:spPr>
          <a:xfrm>
            <a:off x="4434621" y="5074722"/>
            <a:ext cx="119541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صَدَحَ 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097878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7D823-0797-880A-4A8E-F4D3FBD32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426366-C662-F7F9-B301-5578BCC12358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عن السؤال رقم1 :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الأدوات الموسيقية التي يحملها الرجال؟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D9A0F2E-05FD-74B0-6893-2AE514F306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CD33719-9ED0-E045-D030-9D2E405A96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C39C958-7CC4-AB7B-56C5-8B3E8AB29C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C5EDEC5-9CEC-53DF-1F07-C276455994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7E3ABAA-FB2C-8758-6DC0-DBDC2EA1BA9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9AE488-86B1-76D0-3C23-73947E89E36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100251-1420-443A-50EB-5B39150BDE1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4" name="Image 3" descr="Une image contenant texte, lettre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1A57107C-8383-8369-7A40-387BE08CF4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545" y="2317172"/>
            <a:ext cx="8104909" cy="4273605"/>
          </a:xfrm>
          <a:prstGeom prst="rect">
            <a:avLst/>
          </a:prstGeom>
        </p:spPr>
      </p:pic>
      <p:pic>
        <p:nvPicPr>
          <p:cNvPr id="7" name="Image 6" descr="Une image contenant Police, calligraphie, blanc, texte&#10;&#10;Le contenu généré par l’IA peut être incorrect.">
            <a:extLst>
              <a:ext uri="{FF2B5EF4-FFF2-40B4-BE49-F238E27FC236}">
                <a16:creationId xmlns:a16="http://schemas.microsoft.com/office/drawing/2014/main" id="{E36A04B0-593B-BA8C-A8A2-A92355D401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9560" y="1430160"/>
            <a:ext cx="5044877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62514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3483A-35D4-42DA-D4D0-1E01D0B5D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89E0025-93F5-7D59-51FF-45400645A1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EF44B6-B5EB-3A3D-E9A7-33876F1D6F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386D42B-667A-7069-D6EF-3B257E4CE8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13CC18F-54E4-3818-6B4E-0394CECFE3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0C6BC79-3F2A-6B3F-D479-6326C75303E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318141-65F0-A64E-56FD-EF7B90E232C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30FE5C-42F8-52BB-9480-359E56C9471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7" name="Image 6" descr="Une image contenant Police, calligraphie, blanc, texte&#10;&#10;Le contenu généré par l’IA peut être incorrect.">
            <a:extLst>
              <a:ext uri="{FF2B5EF4-FFF2-40B4-BE49-F238E27FC236}">
                <a16:creationId xmlns:a16="http://schemas.microsoft.com/office/drawing/2014/main" id="{DAE94E3E-2F9E-C5C5-D9BB-FBC93AD43B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9560" y="1430160"/>
            <a:ext cx="5044877" cy="70110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5548EE6-CE0E-00CF-DD3A-05EFCADAA32C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CC0D1DE-1EDA-1967-D2DB-6765AA184128}"/>
              </a:ext>
            </a:extLst>
          </p:cNvPr>
          <p:cNvSpPr txBox="1"/>
          <p:nvPr/>
        </p:nvSpPr>
        <p:spPr>
          <a:xfrm>
            <a:off x="1800452" y="3429000"/>
            <a:ext cx="554309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اَلْأَدَواتُ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ٱلْموسيقِيَّةُ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يَحْمِلُها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ٱلرِّجالُ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هِيَ: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طُبولٌ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مُسْتَديرَةٌ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400" b="1" dirty="0">
              <a:solidFill>
                <a:srgbClr val="00206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70655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4B633-3E8B-28B5-B2AC-D32D257E0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F41281C-75FB-9629-9661-C9BD0957F68D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عن السؤال رقم 2:ما الغرض من وضع أكوام العشب اليابس و الحطب في جانب الساحة؟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988BEA-9B66-99E4-0A4B-7D2783917D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4AF5D5-EDED-5505-96D1-395D8F0167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EFDABE3-4DD5-A0C5-47C7-F0EC6A8115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78EC0C-5379-D5CE-27E6-6954A894C4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0370075-6284-E4DB-4C93-2749D98487A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DF2B30-044C-4EC0-5EB9-1F56361B564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7B4A1C-9CDA-CB45-7430-BE58F6C31AC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lettre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68384A39-E7CD-1CCC-A045-2C91093B09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545" y="2317172"/>
            <a:ext cx="8104909" cy="427360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4886FC-DE8F-F43E-B239-4E830CA486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470" y="1593767"/>
            <a:ext cx="7360367" cy="63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88735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FE54B-6D00-EE81-7617-D4FA8A5E7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9C468CC-4A08-F854-423A-5075A3CED4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621D212-ED3F-A7BA-5D00-AE51353BF1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AD5E457-191B-9A28-CB55-E61CE90FE4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D7F3871-7B09-DCCA-E6BA-35201530D6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894215B-219B-145D-A869-34AD3663318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2704FA-6D93-E9C7-37C0-E1A92872570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35CCD0-1B12-E21F-A84A-65267446CC8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F47B3E1-21D3-FF2E-B4A2-0FD94E9166B3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AEA035B-D6A1-15CE-1FF9-956AD00AF3D9}"/>
              </a:ext>
            </a:extLst>
          </p:cNvPr>
          <p:cNvSpPr txBox="1"/>
          <p:nvPr/>
        </p:nvSpPr>
        <p:spPr>
          <a:xfrm>
            <a:off x="696191" y="3429000"/>
            <a:ext cx="750223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اَلْغَرَضُ مِنْ وَضْعِ أَكْوامِ ٱلْعُشْبِ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ٱلْيابِسِ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وَٱلْحَطَبِ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جانِبِ ٱلسّاحَةِ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هُوَ: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إِشْعالُ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ٱلنّارِ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لِلْإِضاءَةِ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وَٱلتَّدْفِئَةِ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79975EA-8CB3-88AF-0EAE-1BD74D3A3C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470" y="1593767"/>
            <a:ext cx="7360367" cy="63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9195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0C4EF-5DCA-3175-3CA7-8F9D139EC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616078-1100-63C6-E8CA-9BF475CF69B1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عن السؤال رقم 3:متى تقام رقصة أحواش؟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84FD9D-3C27-AC65-F8D9-BD0CF03345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060896F-6D5F-6793-E038-1D4C2A253E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D603F7E-94EA-4559-C70F-0FE271A1FE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A652643-1E85-A138-3F13-FE5A94192C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AF094BF-D5CE-5735-6510-1C30599FBDD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EB2B8B-62D4-7E94-604B-D65F7FE04E8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F3081D-9F05-AA5F-C30C-FABE4A49B76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lettre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D355C274-6DF2-AD03-D9BC-A782368A0A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545" y="2317172"/>
            <a:ext cx="8104909" cy="4273605"/>
          </a:xfrm>
          <a:prstGeom prst="rect">
            <a:avLst/>
          </a:prstGeom>
        </p:spPr>
      </p:pic>
      <p:pic>
        <p:nvPicPr>
          <p:cNvPr id="6" name="Image 5" descr="Une image contenant Police, Graphique, calligraphi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4D04709-0808-6746-EBE5-81CAF64C13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4617" y="1501024"/>
            <a:ext cx="3124471" cy="6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16704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AC1C6-3A30-59A8-CADB-9F8BEA8D9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CD17F6-9441-25BC-AB60-3FA1F04443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647CC4-B61D-5EB6-7F86-E5C10D29AB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9B25C60-BC90-B387-8558-7EDAB3A9B9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BF6FF3-5CEA-6E26-B9BD-E4C6A5FA95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739A15E-EC95-B7B6-9C5E-A96B15A2E4D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FE6B8FB-9149-F3DA-56AE-46E24788DD65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2A26A9-8809-7304-EEC4-9E52F1622B7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BB6E5E2-DE7F-3188-75A7-76C2AB3ED1E7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D9E2820-EAA7-57EA-E6D2-7BB4BAD1D6CE}"/>
              </a:ext>
            </a:extLst>
          </p:cNvPr>
          <p:cNvSpPr txBox="1"/>
          <p:nvPr/>
        </p:nvSpPr>
        <p:spPr>
          <a:xfrm>
            <a:off x="853440" y="3429000"/>
            <a:ext cx="71419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تُقامُ رَقْصَةُ أَحْواش مَساءً في كَثيرٍ مِنَ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ٱلْمُناسَباتِ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Police, Graphique, calligraphi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D41F52D7-7B8E-7BB2-D337-BAC2EA2362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4617" y="1501024"/>
            <a:ext cx="3124471" cy="6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3617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CC250-532E-4F55-9C4B-17126CED9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0E7FB05-D064-E739-1EA2-D65520E1491E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عن السؤال رقم 4:أحدد الفكرة الأساسية للفقرة الثانية.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006F48-4D42-A687-A033-F95F768A56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2C9955E-591B-AFB6-D988-72B242D61F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9F08836-C9F7-AFB5-4C06-8899731F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9233D9-413F-E774-E9E2-B41A87B3F8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FDA96FE-A2DF-2193-F749-CB2332E2797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271E24E-B1DE-0210-9A81-D648EAF4582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8B1C3C-7540-41F4-34C5-B5F3FF341E7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lettre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598F082B-0835-59FB-D7B3-61B211BEB5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545" y="2317172"/>
            <a:ext cx="8104909" cy="4273605"/>
          </a:xfrm>
          <a:prstGeom prst="rect">
            <a:avLst/>
          </a:prstGeom>
        </p:spPr>
      </p:pic>
      <p:pic>
        <p:nvPicPr>
          <p:cNvPr id="5" name="Image 4" descr="Une image contenant Police, texte, blanc, Graphique&#10;&#10;Le contenu généré par l’IA peut être incorrect.">
            <a:extLst>
              <a:ext uri="{FF2B5EF4-FFF2-40B4-BE49-F238E27FC236}">
                <a16:creationId xmlns:a16="http://schemas.microsoft.com/office/drawing/2014/main" id="{F8CA7904-1C0F-FDD7-F2AB-C1D30E181D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8416" y="1450942"/>
            <a:ext cx="4320914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7681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71784-8A7A-38F2-4983-7BB9CF883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5EE40B-D3EE-9369-D5FE-DBE0F5FDC7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98B5DDF-11C7-CB24-04B8-2FE1B736BD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19341FE-1B70-3DF8-EBD4-15C71DDBB5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14F967-BF3C-021E-1FC9-7F992DF88C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CF600E6-2794-7989-0BE3-03F9E67732D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F25B4C-C5CA-D972-81D8-65363464DD5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D32248-A40A-2523-849E-455F7BC1F52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75EEB5B-7ED5-E297-D48A-08B31C3709F6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84A892-B958-DC38-6F91-AF96EA311586}"/>
              </a:ext>
            </a:extLst>
          </p:cNvPr>
          <p:cNvSpPr txBox="1"/>
          <p:nvPr/>
        </p:nvSpPr>
        <p:spPr>
          <a:xfrm>
            <a:off x="1706880" y="3520440"/>
            <a:ext cx="60633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اَلتَّحْضيراتُ ٱلَّتي سَبَقَتْ بِدايَةَ رَقْصَةِ أَحْواش.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Police, texte, blanc, Graphique&#10;&#10;Le contenu généré par l’IA peut être incorrect.">
            <a:extLst>
              <a:ext uri="{FF2B5EF4-FFF2-40B4-BE49-F238E27FC236}">
                <a16:creationId xmlns:a16="http://schemas.microsoft.com/office/drawing/2014/main" id="{721B7858-0C61-97CD-FF5F-A53CB8F6E3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8416" y="1450942"/>
            <a:ext cx="4320914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2234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A579D-0F49-5E33-A972-E3A5630E5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DC66022-2E0C-B32D-DF9A-DD8B5F589189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عن السؤال رقم 5:فيم تتجلى أهمية الحفاظ على الموروث الفني الشعبي؟ علل جوابك.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011006-C7DF-06D7-29F5-36F7EDF38F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7CE64A-82D5-916E-7882-13287065FC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52C5395-62E8-5905-054B-C17143AEC5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97BEB0E-959E-67BF-8CF8-DC38C21764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DB3913D-1A7B-3098-7C03-F3FD57F8B46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9F263A-7D4E-3C34-1CD6-E032C6DFB4C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FBB305-44EC-A49A-1146-C63CD97B0401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lettre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FC06F31F-C608-9AA1-F92E-F1D52A4ED0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545" y="2317172"/>
            <a:ext cx="8104909" cy="42736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1D9D10-0BB5-2DB5-6961-9F95B805BD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336" y="1584000"/>
            <a:ext cx="7355891" cy="6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42602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63876-2C4A-45EF-624F-9AB76890B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B187D-5BE8-7267-325B-BB4E63F94E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693B124-74BD-E33E-7F55-D6C0E74BDA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A1940A6-B07E-6785-8AA2-9FB06673E4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188E87A-2DAA-F6DD-988D-9DA40A282C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CC014CB-9A73-7E9C-29E8-733E42390D3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1B4CF5-9D53-EDBA-5E6D-0C15EA59299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CC124E-4B4A-8D97-8BED-1B52536C6E7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97002FE-E2B6-B11E-1FF8-E3AFF5AEC2FE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6F80048-903F-9EB9-3DB3-A68BED424A5A}"/>
              </a:ext>
            </a:extLst>
          </p:cNvPr>
          <p:cNvSpPr txBox="1"/>
          <p:nvPr/>
        </p:nvSpPr>
        <p:spPr>
          <a:xfrm>
            <a:off x="-94916" y="1505304"/>
            <a:ext cx="75518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000" b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تَتَجَلّى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أَهَمِّيَّةُ ٱلْحِفاظِ عَلى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ٱلْمَوْروثِ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ٱلْفَنِّيِّ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ٱلشَّعْبِيِّ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في: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0E9E38C-2C47-B524-7C69-1F01747955AF}"/>
              </a:ext>
            </a:extLst>
          </p:cNvPr>
          <p:cNvSpPr txBox="1"/>
          <p:nvPr/>
        </p:nvSpPr>
        <p:spPr>
          <a:xfrm>
            <a:off x="3950409" y="2250386"/>
            <a:ext cx="44212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0" indent="-5715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اَلْمُحافَظَةُ عَلى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ٱلْهُوِيَّةِ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ٱلْوَطَنِيَّةِ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F069A4B-D131-AC2F-7202-702C8F7C9DAB}"/>
              </a:ext>
            </a:extLst>
          </p:cNvPr>
          <p:cNvSpPr txBox="1"/>
          <p:nvPr/>
        </p:nvSpPr>
        <p:spPr>
          <a:xfrm>
            <a:off x="3962150" y="2833181"/>
            <a:ext cx="44212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0" indent="-5715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رَبْطُ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ٱلْأَجْيالِ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بِتاريخِها.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6408FCD-F65B-C8F0-9EC1-AEB64F7357FB}"/>
              </a:ext>
            </a:extLst>
          </p:cNvPr>
          <p:cNvSpPr txBox="1"/>
          <p:nvPr/>
        </p:nvSpPr>
        <p:spPr>
          <a:xfrm>
            <a:off x="3950407" y="3415977"/>
            <a:ext cx="44212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0" indent="-5715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نَقْلُ ٱلْقِيَمِ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وَٱلْعاداتِ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27867A1-E1B8-37CF-3E14-F9DE1D8A3640}"/>
              </a:ext>
            </a:extLst>
          </p:cNvPr>
          <p:cNvSpPr txBox="1"/>
          <p:nvPr/>
        </p:nvSpPr>
        <p:spPr>
          <a:xfrm>
            <a:off x="3968526" y="3998772"/>
            <a:ext cx="44212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0" indent="-5715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اَلْحِفاظُ عَلى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ٱلتَّنَوُّعِ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ٱلثَّقافِيِّ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CA433F5-6EFE-873F-A3BF-ECC374C7CB3B}"/>
              </a:ext>
            </a:extLst>
          </p:cNvPr>
          <p:cNvSpPr txBox="1"/>
          <p:nvPr/>
        </p:nvSpPr>
        <p:spPr>
          <a:xfrm>
            <a:off x="3983259" y="4581568"/>
            <a:ext cx="44212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0" indent="-571500" algn="r" defTabSz="685783" rtl="1">
              <a:buFont typeface="Arial" panose="020B0604020202020204" pitchFamily="34" charset="0"/>
              <a:buChar char="•"/>
              <a:defRPr/>
            </a:pP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اَلْحِفاظُ عَلى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ٱلتَّنَوُّعِ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ٱلثَّقافِيِّ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E931531-6C27-0BC9-C600-57D46C3DD4C9}"/>
              </a:ext>
            </a:extLst>
          </p:cNvPr>
          <p:cNvSpPr txBox="1"/>
          <p:nvPr/>
        </p:nvSpPr>
        <p:spPr>
          <a:xfrm>
            <a:off x="955964" y="5352696"/>
            <a:ext cx="7105722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اَلْحِفاظُ عَلى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ٱلْمَوْروثِ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ٱلْفَنِّيِّ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ٱلشَّعْبِيِّ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واجِبٌ وَطَنِيٌّ وَإِنْسانِيٌّ، لِأَنَّهُ يَحْفَظُ هُوِيَّتَنا وَيُعَرِّفُ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ٱلْأَجْيالَ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ٱلْقادِمَةَ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بِجُذورِها وَتاريخِها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ٱلْعَريقِ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69901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3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8B322-61DC-D682-2D5A-0022AE12E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F6B755-B9EB-845E-A667-7B36522E43C2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النموذج ثم أشكل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B2F6B64-7477-F02C-5BA6-AD22ACF47F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FF273FB-3D11-4094-6586-96BF7CC70B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79DB744-9090-FB4B-0255-3B476265B2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9B635FA-998A-C10F-FA14-7459D8D7F1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B8126F8-88BE-EBFE-FAE8-687F457975E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4F599C-096F-5C05-55F5-EB2F0FD230C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A46C5C-6EB7-95AE-0DE8-7C546F28A62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Police, Graphique, texte, calligraphie&#10;&#10;Le contenu généré par l’IA peut être incorrect.">
            <a:extLst>
              <a:ext uri="{FF2B5EF4-FFF2-40B4-BE49-F238E27FC236}">
                <a16:creationId xmlns:a16="http://schemas.microsoft.com/office/drawing/2014/main" id="{1BD5EECD-1392-23A0-2D6F-794DD458DC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9011" y="1456088"/>
            <a:ext cx="2834886" cy="579170"/>
          </a:xfrm>
          <a:prstGeom prst="rect">
            <a:avLst/>
          </a:prstGeom>
        </p:spPr>
      </p:pic>
      <p:pic>
        <p:nvPicPr>
          <p:cNvPr id="8" name="Image 7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73B69002-4832-0648-A443-DE3DB37F48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137" y="2998394"/>
            <a:ext cx="7320634" cy="182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90742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63D6F-DBDC-77B0-3063-50218D2E1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457FAACE-4848-AF79-BD65-989BB36C4E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C3B738B-088E-6002-799B-0490EC7E25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08AA98-5DFA-C650-B269-6047A4AB33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AF19A0F-6988-7FC1-4CC3-9C85DF87812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4B83FF-FE15-8589-7330-78A2ADBA4E7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971686-8DB9-E2BA-49BD-45E9EF29767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9F377DE2-B520-1AB9-0CBD-4605B603A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</a:t>
            </a:r>
            <a:r>
              <a:rPr lang="ar-MA" sz="2400" i="1" dirty="0">
                <a:ea typeface="Calibri" panose="020F0502020204030204" pitchFamily="34" charset="0"/>
                <a:cs typeface="Microsoft Uighur" panose="02000000000000000000" pitchFamily="2" charset="-78"/>
              </a:rPr>
              <a:t>ينقل الأستاذ الجمل على السبورة الجانبية ويعمل على نمذجة شكلها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10" name="Espace réservé pour une image  9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22197D7B-FFBC-0DC8-7E21-EFEF2804DE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Police, Graphique, texte, calligraphie&#10;&#10;Le contenu généré par l’IA peut être incorrect.">
            <a:extLst>
              <a:ext uri="{FF2B5EF4-FFF2-40B4-BE49-F238E27FC236}">
                <a16:creationId xmlns:a16="http://schemas.microsoft.com/office/drawing/2014/main" id="{D7E5BD36-78F4-93DB-6D3A-311FB6EDC9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9011" y="1456088"/>
            <a:ext cx="2834886" cy="579170"/>
          </a:xfrm>
          <a:prstGeom prst="rect">
            <a:avLst/>
          </a:prstGeom>
        </p:spPr>
      </p:pic>
      <p:pic>
        <p:nvPicPr>
          <p:cNvPr id="3" name="Image 2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F2196E6C-FC84-417A-0790-B800304551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137" y="2998394"/>
            <a:ext cx="7320634" cy="182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10888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BCBED-F033-6A31-4A2F-2A9691C22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F084B8E-96ED-52DF-637E-A78A64697525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 رقم 2: أعوض المفعول به الظاهر بضمير متصل مناسب و أعيد كتابة الجملة.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E18857-B911-D3BF-FC15-22D0112907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C921AC9-2F9B-252D-9C17-70156CE3F1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F0151C8-97A5-2BD4-47F5-D69768FB46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87BA12-3732-BBBC-20D1-FB513AC706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5B30644-8DD1-3B50-77A8-16930FD04B7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18C855-B49D-03C8-E2A6-3B12B486BEB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2CD3EE-6BBC-49BA-74E0-1C000B47395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3BE4EC9-A5D5-7AAF-81EC-2BDE85FC43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934" y="1876138"/>
            <a:ext cx="7788315" cy="632515"/>
          </a:xfrm>
          <a:prstGeom prst="rect">
            <a:avLst/>
          </a:prstGeom>
        </p:spPr>
      </p:pic>
      <p:pic>
        <p:nvPicPr>
          <p:cNvPr id="7" name="Image 6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C9F708F6-BB25-DD8F-2FF9-F05458C014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0993" y="2800791"/>
            <a:ext cx="4604256" cy="139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6803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D8CC9-319C-844A-640D-924EE0D1B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E7F33D-22C1-5252-94E7-12BA446785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039232A-0A4A-11E0-131F-942AB3C10E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31EC2E-9C65-E368-09B3-9200A5CCEB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44D394E-F0D8-194A-CF42-246F1D7FD8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498DA38-76B3-CDD7-07F6-056BE1B0858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A22CE2-148F-0768-0275-8D6896BFF87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144547-D33B-E428-62C1-8D3FE3B2F70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3AFEAC2-AAAC-59C8-2EF3-7FDAFEF28763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B4B47D-A22B-63A6-2211-383283ED7662}"/>
              </a:ext>
            </a:extLst>
          </p:cNvPr>
          <p:cNvSpPr txBox="1"/>
          <p:nvPr/>
        </p:nvSpPr>
        <p:spPr>
          <a:xfrm>
            <a:off x="1335031" y="4582390"/>
            <a:ext cx="554309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رَشَّــــــ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بِٱلْماءِ.</a:t>
            </a:r>
          </a:p>
          <a:p>
            <a:pPr marL="571500" marR="0" lvl="0" indent="-57150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وَضَعو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بِجانِبِ ٱلسّاحَةِ.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56F0A-FD5A-4672-D159-E0213EF8A0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934" y="1876138"/>
            <a:ext cx="7788315" cy="632515"/>
          </a:xfrm>
          <a:prstGeom prst="rect">
            <a:avLst/>
          </a:prstGeom>
        </p:spPr>
      </p:pic>
      <p:pic>
        <p:nvPicPr>
          <p:cNvPr id="6" name="Image 5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F5E93286-42B0-93CF-52C7-EE2386AD98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0993" y="2800791"/>
            <a:ext cx="4604256" cy="139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644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4B190-FF54-0ED0-1B83-E9D7938F1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6F6832-AD50-B77A-5920-2B349F6DF7EA}"/>
              </a:ext>
            </a:extLst>
          </p:cNvPr>
          <p:cNvSpPr txBox="1"/>
          <p:nvPr/>
        </p:nvSpPr>
        <p:spPr>
          <a:xfrm>
            <a:off x="-274521" y="7825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 رقم 3: أركب جملتين فعليتين تتضمنان مفعولا به ظاهرا باستعمال الفعلين :زَيَّنَ - أَقامَ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34FB70-F8F5-AD8C-3A85-A253F9310D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DD81403-D8C4-9C73-AE22-2C9CBC3143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23DDDA7-F026-206F-0048-D9FA33E272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19F2E49-7CB7-C4AE-E562-026904475F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4EE0597-7251-4BD7-318E-0F73F1A0EC8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1BF5E0-311B-7D67-1339-4F36C524581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DE51C3-5CE3-3204-C74E-C3BDF9BFA3B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A95E526-570B-14DA-405D-AB61501893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66" y="2024468"/>
            <a:ext cx="8145468" cy="64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49623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53377-CA1B-E665-8E44-B1F15732C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9DCEE8-D969-D414-4F03-2D69921EB6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67096D5-20BE-8B67-7051-5AEA5E2DD3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E641DED-A89E-1CC1-C57A-03C32E7B5B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2B695F-0E0C-E3DE-A6D5-3ECCC36BB9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1A2B0CA-C1FE-E2A7-9A15-5B73E2FD275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085D7C-BE8F-0CF2-82A5-3E3723AA81D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5931DE5-0199-11D5-6EAB-04C32F6B088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CF743B-443B-5A54-64D0-C2EA31EB6522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95EB01F-97BA-28AD-DAB3-2C3BAA2E13AD}"/>
              </a:ext>
            </a:extLst>
          </p:cNvPr>
          <p:cNvSpPr txBox="1"/>
          <p:nvPr/>
        </p:nvSpPr>
        <p:spPr>
          <a:xfrm>
            <a:off x="2181751" y="3314699"/>
            <a:ext cx="554309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زَيَّنَتِ الْقَلائِدُ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أَعْناقَ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ٱلنِّساءِ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1846525-C3AD-0056-C2C9-3A5B8F9132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66" y="2024468"/>
            <a:ext cx="8145468" cy="64775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A02AB3D-0659-3D8D-362D-D5C0E1CAFB19}"/>
              </a:ext>
            </a:extLst>
          </p:cNvPr>
          <p:cNvSpPr txBox="1"/>
          <p:nvPr/>
        </p:nvSpPr>
        <p:spPr>
          <a:xfrm>
            <a:off x="2181751" y="4188459"/>
            <a:ext cx="554309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أَقامَ ٱلْمَغارِبَةُ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احْتِفالاً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كَبيراً.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488342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راجَعْتُ مُكْتَسَبَتي خِلالَ ٱلْأُسْبوعِ ٱلْأَوَّلِ: اَلْمُعْجَمُ – اَلْقِراءَةُ – اَلتَّراكيبُ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قْراءَةِ وَ فَهْمِ نَصٍّ وَ الْإِجابَةِ عَنْ أَسْئِلَةِ ٱلْفَهْمِ.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EC40C0DB-9418-80E0-44C6-60AF4F69A8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5" name="Espace réservé pour une image  14">
            <a:extLst>
              <a:ext uri="{FF2B5EF4-FFF2-40B4-BE49-F238E27FC236}">
                <a16:creationId xmlns:a16="http://schemas.microsoft.com/office/drawing/2014/main" id="{26EE47E8-1DB9-ECA1-2E1E-733476C69E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1685" y="649436"/>
            <a:ext cx="825128" cy="825128"/>
          </a:xfrm>
          <a:prstGeom prst="rect">
            <a:avLst/>
          </a:prstGeo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BAC1F-A7FC-0E51-7E7B-C6B5A59C7A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25A25E-9407-FCCE-4C04-7C426CFB81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38D81A-C7E8-62E1-A5D4-145D841DAB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E9163CC-CF8E-1FE6-C90F-638AB1749D4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E9C42F-6DCB-FC36-F8F8-A81B87B09A7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D8521E-4BA7-FC6D-C355-ABAB92C86A8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D18A7-87A3-C4B5-055E-8D4FE551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D06CF6-EDC2-BE43-3F91-E4561D9DB8CC}"/>
              </a:ext>
            </a:extLst>
          </p:cNvPr>
          <p:cNvSpPr txBox="1"/>
          <p:nvPr/>
        </p:nvSpPr>
        <p:spPr>
          <a:xfrm>
            <a:off x="1787235" y="4383843"/>
            <a:ext cx="482273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(LF)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   الأسبوع الرابع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التحدث (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(PO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الأسبوع الخامس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E82B488-F734-EF09-B512-EAE566305D23}"/>
              </a:ext>
            </a:extLst>
          </p:cNvPr>
          <p:cNvSpPr txBox="1">
            <a:spLocks/>
          </p:cNvSpPr>
          <p:nvPr/>
        </p:nvSpPr>
        <p:spPr>
          <a:xfrm>
            <a:off x="628650" y="3069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تقويم الشق الشفهي من المراقبة المستمرة للمرحلة الثالثة</a:t>
            </a:r>
          </a:p>
        </p:txBody>
      </p:sp>
    </p:spTree>
    <p:extLst>
      <p:ext uri="{BB962C8B-B14F-4D97-AF65-F5344CB8AC3E}">
        <p14:creationId xmlns:p14="http://schemas.microsoft.com/office/powerpoint/2010/main" val="3774509463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D3890-A8C8-5A89-3D6C-B6D410696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DF64293-A509-256F-5864-A5C247BEF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الطلاقة: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B09D8B-36F3-CBCB-A59F-15EDB0CBF74C}"/>
              </a:ext>
            </a:extLst>
          </p:cNvPr>
          <p:cNvSpPr txBox="1"/>
          <p:nvPr/>
        </p:nvSpPr>
        <p:spPr>
          <a:xfrm>
            <a:off x="528293" y="1871718"/>
            <a:ext cx="80305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يمرر الأستاذ وضعية الطلاقة لعدد محدود من المتعلمين يوميا طيلة الأسبوع الرابع  من المرحلة الثالثة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15 ثانية لملاحظة الفقرة قبل البدء في القراءة؛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يشرح الأستاذ(ة) للمتعلم(ة) أن عليه أن يقرأ فقرة بدقة واسترسال؛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تسجيل عدد الأخطاء التي ارتكبها المتعلم؛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تنقيط الطلاقة وفق سلم تنقيط على 10؛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توقف المتعلم(ة) أمام كلمة، يطلب منه الأستاذ(ة) الانتقال للكلمة الموالية؛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00FFFF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تدارك المتعلم(ة) (دون أي مساعدة) وصحح القراءة، لا يحتسب الخطأ؛</a:t>
            </a:r>
          </a:p>
        </p:txBody>
      </p:sp>
    </p:spTree>
    <p:extLst>
      <p:ext uri="{BB962C8B-B14F-4D97-AF65-F5344CB8AC3E}">
        <p14:creationId xmlns:p14="http://schemas.microsoft.com/office/powerpoint/2010/main" val="2923382709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8697FEB-6887-697A-C87D-1202BABDE991}"/>
              </a:ext>
            </a:extLst>
          </p:cNvPr>
          <p:cNvGrpSpPr/>
          <p:nvPr/>
        </p:nvGrpSpPr>
        <p:grpSpPr>
          <a:xfrm>
            <a:off x="250006" y="774772"/>
            <a:ext cx="8518967" cy="6055253"/>
            <a:chOff x="312517" y="368696"/>
            <a:chExt cx="8518967" cy="60552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B238385-59F2-93A1-5A80-CA8809C91421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D8A4DE4-90AF-4584-B566-107C546EF515}"/>
                </a:ext>
              </a:extLst>
            </p:cNvPr>
            <p:cNvSpPr/>
            <p:nvPr/>
          </p:nvSpPr>
          <p:spPr>
            <a:xfrm flipH="1" flipV="1">
              <a:off x="1620308" y="368696"/>
              <a:ext cx="5778366" cy="760633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  <a:sym typeface="Arial"/>
              </a:endParaRP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189855" y="1717931"/>
          <a:ext cx="8514250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2399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02425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1987832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المجموع</a:t>
                      </a: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85536" y="827577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67083" y="5938141"/>
            <a:ext cx="7639060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توضيح: -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9475240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03073" y="173985"/>
            <a:ext cx="1839225" cy="263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الطلاقة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132082-E2D2-C912-17C0-2EB7FAC9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617" y="2480310"/>
            <a:ext cx="6882765" cy="3826972"/>
          </a:xfrm>
          <a:prstGeom prst="rect">
            <a:avLst/>
          </a:prstGeom>
          <a:solidFill>
            <a:srgbClr val="FFFFFF"/>
          </a:solidFill>
          <a:ln w="12700">
            <a:noFill/>
            <a:prstDash val="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71A879-A62E-AE50-5702-F37EC2C5D236}"/>
              </a:ext>
            </a:extLst>
          </p:cNvPr>
          <p:cNvSpPr txBox="1"/>
          <p:nvPr/>
        </p:nvSpPr>
        <p:spPr>
          <a:xfrm>
            <a:off x="396297" y="1572359"/>
            <a:ext cx="8227057" cy="5111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ما أَبْهى مَنْظَرَ كُؤوسِ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ٱلشّايِ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بِزَخارِفِها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ٱلْبَرّاقَةِ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، وَقَدِ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ٱعْتَلَتْها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ٱلرَّغْوَةُ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ٱلْبَيْضاءُ، وَهِيَ مَرْصوصَةٌ بِنِظامٍ فَوْقَ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ٱلصّينِيَّةِ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ٱلْفِضِّيَّةِ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 وَما أَجْمَلَ مَشْهَدَ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ٱلشّايِ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وَهُوَ يَتَدَفَّقُ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بِٱنْسِيابٍ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مِنْ فَمِ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ٱلْبَرّادِ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في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ٱلْأَكْوابِ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مُخَلِّفاً في مَسامِعِ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ٱلْحاضِرينَ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ذاكَ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ٱلْخَريرَ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ٱلْفاتِنَ! </a:t>
            </a:r>
          </a:p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   نَبْتَةٌ ساحِرَةٌ تِلْكَ ٱلَّتي خَلَبَتْ أَلْبابَ ٱلْمَغارِبَةِ ، وَأَلَّفَتْ بَيْنَهُمْ في مُخْتَلِفِ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ٱلْمُناسَباتِ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حَتّى غَدَتْ طَقْساً يَوْمِيّاً لا يَكْتَمِلُ بِدونِها لِقاءٌ.</a:t>
            </a: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4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6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5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8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6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10911</TotalTime>
  <Words>1686</Words>
  <Application>Microsoft Office PowerPoint</Application>
  <PresentationFormat>Affichage à l'écran (4:3)</PresentationFormat>
  <Paragraphs>338</Paragraphs>
  <Slides>64</Slides>
  <Notes>24</Notes>
  <HiddenSlides>0</HiddenSlides>
  <MMClips>2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28</vt:i4>
      </vt:variant>
      <vt:variant>
        <vt:lpstr>Titres des diapositives</vt:lpstr>
      </vt:variant>
      <vt:variant>
        <vt:i4>64</vt:i4>
      </vt:variant>
    </vt:vector>
  </HeadingPairs>
  <TitlesOfParts>
    <vt:vector size="106" baseType="lpstr">
      <vt:lpstr>Noto Sans Symbols</vt:lpstr>
      <vt:lpstr>Sakkal Majalla</vt:lpstr>
      <vt:lpstr>Dosis</vt:lpstr>
      <vt:lpstr>Dosis Medium</vt:lpstr>
      <vt:lpstr>Modern Love</vt:lpstr>
      <vt:lpstr>Dosis SemiBold</vt:lpstr>
      <vt:lpstr>Calibri Light</vt:lpstr>
      <vt:lpstr>Air Strip Arabic</vt:lpstr>
      <vt:lpstr>Arial</vt:lpstr>
      <vt:lpstr>Wingdings</vt:lpstr>
      <vt:lpstr>Microsoft Uighur</vt:lpstr>
      <vt:lpstr>Dosis ExtraBold</vt:lpstr>
      <vt:lpstr>Abadi</vt:lpstr>
      <vt:lpstr>Calibri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01- نشاط اعتيادي</vt:lpstr>
      <vt:lpstr>02- معــــــــــجم</vt:lpstr>
      <vt:lpstr>اختتام الحصة</vt:lpstr>
      <vt:lpstr>3_Env-Enseignant</vt:lpstr>
      <vt:lpstr>2_Env-Enseignant</vt:lpstr>
      <vt:lpstr>5_Env-Apprenant_Tmplt</vt:lpstr>
      <vt:lpstr>3_01- نشاط اعتيادي</vt:lpstr>
      <vt:lpstr>1_اختتام الحصة</vt:lpstr>
      <vt:lpstr>4_Env-Enseignant</vt:lpstr>
      <vt:lpstr>5_Env-Enseignant</vt:lpstr>
      <vt:lpstr>6_Env-Enseignant</vt:lpstr>
      <vt:lpstr>1_03- استماع وتحدث</vt:lpstr>
      <vt:lpstr>7_Env-Enseignant</vt:lpstr>
      <vt:lpstr>Thème Office</vt:lpstr>
      <vt:lpstr>4_01- نشاط اعتيادي</vt:lpstr>
      <vt:lpstr>03- استماع وتحدث</vt:lpstr>
      <vt:lpstr>6_Env-Apprenant_Tmplt</vt:lpstr>
      <vt:lpstr>2_Env-Apprenant_Tmplt</vt:lpstr>
      <vt:lpstr>5_01- نشاط اعتيادي</vt:lpstr>
      <vt:lpstr>8_Env-Enseignant</vt:lpstr>
      <vt:lpstr>6_01- نشاط اعتيادي</vt:lpstr>
      <vt:lpstr>1_Thème Office</vt:lpstr>
      <vt:lpstr>3_Thème Office</vt:lpstr>
      <vt:lpstr>Présentation PowerPoint</vt:lpstr>
      <vt:lpstr>Présentation PowerPoint</vt:lpstr>
      <vt:lpstr>تنظيم حصص الأسبوع التربوي الرابع</vt:lpstr>
      <vt:lpstr>Présentation PowerPoint</vt:lpstr>
      <vt:lpstr>Présentation PowerPoint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قراءة فقرات باسترسال. ثم الإجابة عن أسئلة. </vt:lpstr>
      <vt:lpstr>سنقرأ معا نص : اَلسَّلاحِفُ ٱلْبَحْرِيَّةًُ،درسنا فقراته في الأيام السابقة. وسأطرح عليكم أسئلة حوله.</vt:lpstr>
      <vt:lpstr>من يقرأ؟ يمر تلميذان للقراءة. 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على ألواحكم؛ أجيبوا عن السؤال التالي. </vt:lpstr>
      <vt:lpstr>صححوا. من يشرح جوابه؟ </vt:lpstr>
      <vt:lpstr>على ألواحكم؛ أجيبوا عن السؤال التالي. </vt:lpstr>
      <vt:lpstr>صححوا. من يشرح جوابه؟ </vt:lpstr>
      <vt:lpstr>على ألواحكم؛ أجيبوا عن السؤال التالي. </vt:lpstr>
      <vt:lpstr>صححوا. من يشرح جوابه؟ </vt:lpstr>
      <vt:lpstr>على ألواحكم؛ أجيبوا عن السؤال التالي. </vt:lpstr>
      <vt:lpstr>صححوا. من يشرح جوابه؟ </vt:lpstr>
      <vt:lpstr>على ألواحكم؛ أجيبوا عن السؤال التالي. </vt:lpstr>
      <vt:lpstr>صححوا. من يشرح جوابه؟ </vt:lpstr>
      <vt:lpstr>على ألواحكم؛ أجيبوا عن السؤال التالي. </vt:lpstr>
      <vt:lpstr>صححوا. من يشرح جوابه؟ </vt:lpstr>
      <vt:lpstr>على ألواحكم؛ أجيبوا عن السؤال التالي. </vt:lpstr>
      <vt:lpstr>صححوا. من يشرح جوابه؟ </vt:lpstr>
      <vt:lpstr> مراجعة و توليف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انتبهوا للتصحيح  -ينقل الأستاذ الجمل على السبورة الجانبية ويعمل على نمذجة شكلها.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Présentation PowerPoint</vt:lpstr>
      <vt:lpstr>Présentation PowerPoint</vt:lpstr>
      <vt:lpstr>Présentation PowerPoint</vt:lpstr>
      <vt:lpstr>دليل التمرير- مهارة الطلاقة:</vt:lpstr>
      <vt:lpstr>Présentation PowerPoint</vt:lpstr>
      <vt:lpstr>هذه هي الفقرة التي ستقرؤها. معك 30 ثانية لملاحظتها. بعدها ستبدأ القراءة.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328</cp:revision>
  <dcterms:created xsi:type="dcterms:W3CDTF">2023-09-20T21:35:22Z</dcterms:created>
  <dcterms:modified xsi:type="dcterms:W3CDTF">2026-02-22T14:38:30Z</dcterms:modified>
</cp:coreProperties>
</file>