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2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3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8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9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0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1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2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23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24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25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theme/theme26.xml" ContentType="application/vnd.openxmlformats-officedocument.theme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4000" r:id="rId19"/>
    <p:sldMasterId id="2147484023" r:id="rId20"/>
    <p:sldMasterId id="2147484049" r:id="rId21"/>
    <p:sldMasterId id="2147484061" r:id="rId22"/>
    <p:sldMasterId id="2147484065" r:id="rId23"/>
    <p:sldMasterId id="2147484088" r:id="rId24"/>
    <p:sldMasterId id="2147484103" r:id="rId25"/>
    <p:sldMasterId id="2147484129" r:id="rId26"/>
    <p:sldMasterId id="2147484150" r:id="rId27"/>
  </p:sldMasterIdLst>
  <p:notesMasterIdLst>
    <p:notesMasterId r:id="rId84"/>
  </p:notesMasterIdLst>
  <p:sldIdLst>
    <p:sldId id="2147482692" r:id="rId28"/>
    <p:sldId id="2147482483" r:id="rId29"/>
    <p:sldId id="2147482471" r:id="rId30"/>
    <p:sldId id="2147482696" r:id="rId31"/>
    <p:sldId id="2147482881" r:id="rId32"/>
    <p:sldId id="2147482488" r:id="rId33"/>
    <p:sldId id="2147482691" r:id="rId34"/>
    <p:sldId id="265" r:id="rId35"/>
    <p:sldId id="2147482730" r:id="rId36"/>
    <p:sldId id="262" r:id="rId37"/>
    <p:sldId id="2147482759" r:id="rId38"/>
    <p:sldId id="2147482566" r:id="rId39"/>
    <p:sldId id="2147482584" r:id="rId40"/>
    <p:sldId id="266" r:id="rId41"/>
    <p:sldId id="2147482542" r:id="rId42"/>
    <p:sldId id="2147482726" r:id="rId43"/>
    <p:sldId id="2147482586" r:id="rId44"/>
    <p:sldId id="267" r:id="rId45"/>
    <p:sldId id="2147482694" r:id="rId46"/>
    <p:sldId id="2147482591" r:id="rId47"/>
    <p:sldId id="2147482785" r:id="rId48"/>
    <p:sldId id="2147482786" r:id="rId49"/>
    <p:sldId id="2147482793" r:id="rId50"/>
    <p:sldId id="2147482612" r:id="rId51"/>
    <p:sldId id="2147482764" r:id="rId52"/>
    <p:sldId id="2147482592" r:id="rId53"/>
    <p:sldId id="2147482787" r:id="rId54"/>
    <p:sldId id="2147482788" r:id="rId55"/>
    <p:sldId id="2147482789" r:id="rId56"/>
    <p:sldId id="2147482790" r:id="rId57"/>
    <p:sldId id="2147482738" r:id="rId58"/>
    <p:sldId id="2147482739" r:id="rId59"/>
    <p:sldId id="2147482740" r:id="rId60"/>
    <p:sldId id="2147482749" r:id="rId61"/>
    <p:sldId id="2147482792" r:id="rId62"/>
    <p:sldId id="2147482750" r:id="rId63"/>
    <p:sldId id="2147482777" r:id="rId64"/>
    <p:sldId id="2147482751" r:id="rId65"/>
    <p:sldId id="2147482489" r:id="rId66"/>
    <p:sldId id="2147482621" r:id="rId67"/>
    <p:sldId id="2147482622" r:id="rId68"/>
    <p:sldId id="2147482623" r:id="rId69"/>
    <p:sldId id="2147482760" r:id="rId70"/>
    <p:sldId id="2147482625" r:id="rId71"/>
    <p:sldId id="2147482731" r:id="rId72"/>
    <p:sldId id="2147482643" r:id="rId73"/>
    <p:sldId id="2147482615" r:id="rId74"/>
    <p:sldId id="2147482642" r:id="rId75"/>
    <p:sldId id="2147482438" r:id="rId76"/>
    <p:sldId id="2147482563" r:id="rId77"/>
    <p:sldId id="2147482522" r:id="rId78"/>
    <p:sldId id="2147482847" r:id="rId79"/>
    <p:sldId id="2147482718" r:id="rId80"/>
    <p:sldId id="2147482864" r:id="rId81"/>
    <p:sldId id="2147482879" r:id="rId82"/>
    <p:sldId id="2147482880" r:id="rId83"/>
  </p:sldIdLst>
  <p:sldSz cx="9144000" cy="6858000" type="screen4x3"/>
  <p:notesSz cx="6858000" cy="9144000"/>
  <p:embeddedFontLst>
    <p:embeddedFont>
      <p:font typeface="Abadi" panose="020B0604020104020204" pitchFamily="34" charset="0"/>
      <p:regular r:id="rId85"/>
      <p:bold r:id="rId86"/>
      <p:italic r:id="rId87"/>
      <p:boldItalic r:id="rId88"/>
    </p:embeddedFont>
    <p:embeddedFont>
      <p:font typeface="Arial Rounded MT Bold" panose="020F0704030504030204" pitchFamily="34" charset="0"/>
      <p:regular r:id="rId89"/>
    </p:embeddedFon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  <p:embeddedFont>
      <p:font typeface="Noto Sans Symbols" panose="020B0604020202020204" charset="0"/>
      <p:regular r:id="rId98"/>
      <p:bold r:id="rId99"/>
    </p:embeddedFont>
    <p:embeddedFont>
      <p:font typeface="Sakkal Majalla" panose="02000000000000000000" pitchFamily="2" charset="-78"/>
      <p:regular r:id="rId100"/>
      <p:bold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9B1"/>
    <a:srgbClr val="565F88"/>
    <a:srgbClr val="F6F6F6"/>
    <a:srgbClr val="E6E6E6"/>
    <a:srgbClr val="F2F2F2"/>
    <a:srgbClr val="0097B2"/>
    <a:srgbClr val="FFFFFF"/>
    <a:srgbClr val="4C5155"/>
    <a:srgbClr val="D6E9EA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3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7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63" Type="http://schemas.openxmlformats.org/officeDocument/2006/relationships/slide" Target="slides/slide36.xml"/><Relationship Id="rId68" Type="http://schemas.openxmlformats.org/officeDocument/2006/relationships/slide" Target="slides/slide41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53" Type="http://schemas.openxmlformats.org/officeDocument/2006/relationships/slide" Target="slides/slide26.xml"/><Relationship Id="rId58" Type="http://schemas.openxmlformats.org/officeDocument/2006/relationships/slide" Target="slides/slide31.xml"/><Relationship Id="rId74" Type="http://schemas.openxmlformats.org/officeDocument/2006/relationships/slide" Target="slides/slide47.xml"/><Relationship Id="rId79" Type="http://schemas.openxmlformats.org/officeDocument/2006/relationships/slide" Target="slides/slide52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64" Type="http://schemas.openxmlformats.org/officeDocument/2006/relationships/slide" Target="slides/slide37.xml"/><Relationship Id="rId69" Type="http://schemas.openxmlformats.org/officeDocument/2006/relationships/slide" Target="slides/slide42.xml"/><Relationship Id="rId80" Type="http://schemas.openxmlformats.org/officeDocument/2006/relationships/slide" Target="slides/slide53.xml"/><Relationship Id="rId85" Type="http://schemas.openxmlformats.org/officeDocument/2006/relationships/font" Target="fonts/font1.fntdata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59" Type="http://schemas.openxmlformats.org/officeDocument/2006/relationships/slide" Target="slides/slide32.xml"/><Relationship Id="rId103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4.xml"/><Relationship Id="rId54" Type="http://schemas.openxmlformats.org/officeDocument/2006/relationships/slide" Target="slides/slide27.xml"/><Relationship Id="rId62" Type="http://schemas.openxmlformats.org/officeDocument/2006/relationships/slide" Target="slides/slide35.xml"/><Relationship Id="rId70" Type="http://schemas.openxmlformats.org/officeDocument/2006/relationships/slide" Target="slides/slide43.xml"/><Relationship Id="rId75" Type="http://schemas.openxmlformats.org/officeDocument/2006/relationships/slide" Target="slides/slide48.xml"/><Relationship Id="rId83" Type="http://schemas.openxmlformats.org/officeDocument/2006/relationships/slide" Target="slides/slide56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57" Type="http://schemas.openxmlformats.org/officeDocument/2006/relationships/slide" Target="slides/slide3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slide" Target="slides/slide25.xml"/><Relationship Id="rId60" Type="http://schemas.openxmlformats.org/officeDocument/2006/relationships/slide" Target="slides/slide33.xml"/><Relationship Id="rId65" Type="http://schemas.openxmlformats.org/officeDocument/2006/relationships/slide" Target="slides/slide38.xml"/><Relationship Id="rId73" Type="http://schemas.openxmlformats.org/officeDocument/2006/relationships/slide" Target="slides/slide46.xml"/><Relationship Id="rId78" Type="http://schemas.openxmlformats.org/officeDocument/2006/relationships/slide" Target="slides/slide51.xml"/><Relationship Id="rId81" Type="http://schemas.openxmlformats.org/officeDocument/2006/relationships/slide" Target="slides/slide54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font" Target="fonts/font15.fntdata"/><Relationship Id="rId101" Type="http://schemas.openxmlformats.org/officeDocument/2006/relationships/font" Target="fonts/font1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2.xml"/><Relationship Id="rId34" Type="http://schemas.openxmlformats.org/officeDocument/2006/relationships/slide" Target="slides/slide7.xml"/><Relationship Id="rId50" Type="http://schemas.openxmlformats.org/officeDocument/2006/relationships/slide" Target="slides/slide23.xml"/><Relationship Id="rId55" Type="http://schemas.openxmlformats.org/officeDocument/2006/relationships/slide" Target="slides/slide28.xml"/><Relationship Id="rId76" Type="http://schemas.openxmlformats.org/officeDocument/2006/relationships/slide" Target="slides/slide49.xml"/><Relationship Id="rId97" Type="http://schemas.openxmlformats.org/officeDocument/2006/relationships/font" Target="fonts/font13.fntdata"/><Relationship Id="rId10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4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66" Type="http://schemas.openxmlformats.org/officeDocument/2006/relationships/slide" Target="slides/slide39.xml"/><Relationship Id="rId87" Type="http://schemas.openxmlformats.org/officeDocument/2006/relationships/font" Target="fonts/font3.fntdata"/><Relationship Id="rId61" Type="http://schemas.openxmlformats.org/officeDocument/2006/relationships/slide" Target="slides/slide34.xml"/><Relationship Id="rId82" Type="http://schemas.openxmlformats.org/officeDocument/2006/relationships/slide" Target="slides/slide5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56" Type="http://schemas.openxmlformats.org/officeDocument/2006/relationships/slide" Target="slides/slide29.xml"/><Relationship Id="rId77" Type="http://schemas.openxmlformats.org/officeDocument/2006/relationships/slide" Target="slides/slide50.xml"/><Relationship Id="rId100" Type="http://schemas.openxmlformats.org/officeDocument/2006/relationships/font" Target="fonts/font16.fntdata"/><Relationship Id="rId105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72" Type="http://schemas.openxmlformats.org/officeDocument/2006/relationships/slide" Target="slides/slide45.xml"/><Relationship Id="rId93" Type="http://schemas.openxmlformats.org/officeDocument/2006/relationships/font" Target="fonts/font9.fntdata"/><Relationship Id="rId98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9.xml"/><Relationship Id="rId67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13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13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4" Type="http://schemas.microsoft.com/office/2007/relationships/hdphoto" Target="../media/hdphoto7.wdp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9.png"/></Relationships>
</file>

<file path=ppt/slideLayouts/_rels/slideLayout3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9.png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5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7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7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868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03699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71860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93490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64568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89605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484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902237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1249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5958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4822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19326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51734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7522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898982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23756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92760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586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6649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78622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66353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0099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429459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16332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59964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29673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67821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30593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00559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789007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9141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63177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27967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4083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715869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30693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88466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61840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220156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559191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60636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2097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11833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197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727675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8875667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41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3085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741963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54928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099456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2419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960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040078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0703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60531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8433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539799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6051424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9210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235539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655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72534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40907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4692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63752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094755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8069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7194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2683736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28430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408686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9505683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641431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82295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396220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17610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54620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8798727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99254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80357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833346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201470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129286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42634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8488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1166218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38366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26353633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3337609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145954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6583579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921913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122271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319970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992724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504788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146971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244285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5009426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613920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40845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764828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704906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993832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429892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844390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718215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97631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1760211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935332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645380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572326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465049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331000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143945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557811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90782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237583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0980015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703213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777070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052748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919722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76785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337518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603102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024596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502551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586363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385112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940049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22100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967831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402246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2061940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2240273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0501293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4215143"/>
      </p:ext>
    </p:extLst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2621665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72749"/>
      </p:ext>
    </p:extLst>
  </p:cSld>
  <p:clrMapOvr>
    <a:masterClrMapping/>
  </p:clrMapOvr>
  <p:transition spd="slow">
    <p:fade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243606"/>
      </p:ext>
    </p:extLst>
  </p:cSld>
  <p:clrMapOvr>
    <a:masterClrMapping/>
  </p:clrMapOvr>
  <p:transition spd="slow">
    <p:fade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5957115"/>
      </p:ext>
    </p:extLst>
  </p:cSld>
  <p:clrMapOvr>
    <a:masterClrMapping/>
  </p:clrMapOvr>
  <p:transition spd="slow">
    <p:fade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69583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1990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530949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8318738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93727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845977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5605449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312211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176006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514277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708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5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95009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384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7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1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34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30.jpe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1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70.xml"/><Relationship Id="rId21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17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69.xml"/><Relationship Id="rId16" Type="http://schemas.openxmlformats.org/officeDocument/2006/relationships/slideLayout" Target="../slideLayouts/slideLayout283.xml"/><Relationship Id="rId20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2.xml"/><Relationship Id="rId15" Type="http://schemas.openxmlformats.org/officeDocument/2006/relationships/slideLayout" Target="../slideLayouts/slideLayout28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7.xml"/><Relationship Id="rId19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slideLayout" Target="../slideLayouts/slideLayout281.xml"/><Relationship Id="rId22" Type="http://schemas.openxmlformats.org/officeDocument/2006/relationships/slideLayout" Target="../slideLayouts/slideLayout28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18" Type="http://schemas.openxmlformats.org/officeDocument/2006/relationships/slideLayout" Target="../slideLayouts/slideLayout307.xml"/><Relationship Id="rId26" Type="http://schemas.openxmlformats.org/officeDocument/2006/relationships/theme" Target="../theme/theme20.xml"/><Relationship Id="rId3" Type="http://schemas.openxmlformats.org/officeDocument/2006/relationships/slideLayout" Target="../slideLayouts/slideLayout292.xml"/><Relationship Id="rId21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slideLayout" Target="../slideLayouts/slideLayout306.xml"/><Relationship Id="rId25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291.xml"/><Relationship Id="rId16" Type="http://schemas.openxmlformats.org/officeDocument/2006/relationships/slideLayout" Target="../slideLayouts/slideLayout305.xml"/><Relationship Id="rId20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24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23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299.xml"/><Relationship Id="rId19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Relationship Id="rId22" Type="http://schemas.openxmlformats.org/officeDocument/2006/relationships/slideLayout" Target="../slideLayouts/slideLayout311.xml"/><Relationship Id="rId27" Type="http://schemas.openxmlformats.org/officeDocument/2006/relationships/image" Target="../media/image3.bin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8.xml"/><Relationship Id="rId2" Type="http://schemas.openxmlformats.org/officeDocument/2006/relationships/slideLayout" Target="../slideLayouts/slideLayout327.xml"/><Relationship Id="rId1" Type="http://schemas.openxmlformats.org/officeDocument/2006/relationships/slideLayout" Target="../slideLayouts/slideLayout326.xml"/><Relationship Id="rId5" Type="http://schemas.openxmlformats.org/officeDocument/2006/relationships/image" Target="../media/image3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13" Type="http://schemas.openxmlformats.org/officeDocument/2006/relationships/slideLayout" Target="../slideLayouts/slideLayout341.xml"/><Relationship Id="rId18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31.xml"/><Relationship Id="rId21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35.xml"/><Relationship Id="rId12" Type="http://schemas.openxmlformats.org/officeDocument/2006/relationships/slideLayout" Target="../slideLayouts/slideLayout340.xml"/><Relationship Id="rId17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30.xml"/><Relationship Id="rId16" Type="http://schemas.openxmlformats.org/officeDocument/2006/relationships/slideLayout" Target="../slideLayouts/slideLayout344.xml"/><Relationship Id="rId20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33.xml"/><Relationship Id="rId15" Type="http://schemas.openxmlformats.org/officeDocument/2006/relationships/slideLayout" Target="../slideLayouts/slideLayout34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338.xml"/><Relationship Id="rId19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4" Type="http://schemas.openxmlformats.org/officeDocument/2006/relationships/slideLayout" Target="../slideLayouts/slideLayout342.xml"/><Relationship Id="rId22" Type="http://schemas.openxmlformats.org/officeDocument/2006/relationships/slideLayout" Target="../slideLayouts/slideLayout35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3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2" Type="http://schemas.openxmlformats.org/officeDocument/2006/relationships/slideLayout" Target="../slideLayouts/slideLayout35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5" Type="http://schemas.openxmlformats.org/officeDocument/2006/relationships/slideLayout" Target="../slideLayouts/slideLayout355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60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slideLayout" Target="../slideLayouts/slideLayout377.xml"/><Relationship Id="rId18" Type="http://schemas.openxmlformats.org/officeDocument/2006/relationships/slideLayout" Target="../slideLayouts/slideLayout382.xml"/><Relationship Id="rId26" Type="http://schemas.openxmlformats.org/officeDocument/2006/relationships/theme" Target="../theme/theme25.xml"/><Relationship Id="rId3" Type="http://schemas.openxmlformats.org/officeDocument/2006/relationships/slideLayout" Target="../slideLayouts/slideLayout367.xml"/><Relationship Id="rId21" Type="http://schemas.openxmlformats.org/officeDocument/2006/relationships/slideLayout" Target="../slideLayouts/slideLayout385.xml"/><Relationship Id="rId7" Type="http://schemas.openxmlformats.org/officeDocument/2006/relationships/slideLayout" Target="../slideLayouts/slideLayout371.xml"/><Relationship Id="rId12" Type="http://schemas.openxmlformats.org/officeDocument/2006/relationships/slideLayout" Target="../slideLayouts/slideLayout376.xml"/><Relationship Id="rId17" Type="http://schemas.openxmlformats.org/officeDocument/2006/relationships/slideLayout" Target="../slideLayouts/slideLayout381.xml"/><Relationship Id="rId25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66.xml"/><Relationship Id="rId16" Type="http://schemas.openxmlformats.org/officeDocument/2006/relationships/slideLayout" Target="../slideLayouts/slideLayout380.xml"/><Relationship Id="rId20" Type="http://schemas.openxmlformats.org/officeDocument/2006/relationships/slideLayout" Target="../slideLayouts/slideLayout384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24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69.xml"/><Relationship Id="rId15" Type="http://schemas.openxmlformats.org/officeDocument/2006/relationships/slideLayout" Target="../slideLayouts/slideLayout379.xml"/><Relationship Id="rId23" Type="http://schemas.openxmlformats.org/officeDocument/2006/relationships/slideLayout" Target="../slideLayouts/slideLayout387.xml"/><Relationship Id="rId10" Type="http://schemas.openxmlformats.org/officeDocument/2006/relationships/slideLayout" Target="../slideLayouts/slideLayout374.xml"/><Relationship Id="rId19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Relationship Id="rId14" Type="http://schemas.openxmlformats.org/officeDocument/2006/relationships/slideLayout" Target="../slideLayouts/slideLayout378.xml"/><Relationship Id="rId22" Type="http://schemas.openxmlformats.org/officeDocument/2006/relationships/slideLayout" Target="../slideLayouts/slideLayout386.xml"/><Relationship Id="rId27" Type="http://schemas.openxmlformats.org/officeDocument/2006/relationships/image" Target="../media/image3.bin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7.xml"/><Relationship Id="rId13" Type="http://schemas.openxmlformats.org/officeDocument/2006/relationships/slideLayout" Target="../slideLayouts/slideLayout402.xml"/><Relationship Id="rId1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392.xml"/><Relationship Id="rId21" Type="http://schemas.openxmlformats.org/officeDocument/2006/relationships/theme" Target="../theme/theme26.xml"/><Relationship Id="rId7" Type="http://schemas.openxmlformats.org/officeDocument/2006/relationships/slideLayout" Target="../slideLayouts/slideLayout396.xml"/><Relationship Id="rId12" Type="http://schemas.openxmlformats.org/officeDocument/2006/relationships/slideLayout" Target="../slideLayouts/slideLayout401.xml"/><Relationship Id="rId17" Type="http://schemas.openxmlformats.org/officeDocument/2006/relationships/slideLayout" Target="../slideLayouts/slideLayout406.xml"/><Relationship Id="rId2" Type="http://schemas.openxmlformats.org/officeDocument/2006/relationships/slideLayout" Target="../slideLayouts/slideLayout391.xml"/><Relationship Id="rId16" Type="http://schemas.openxmlformats.org/officeDocument/2006/relationships/slideLayout" Target="../slideLayouts/slideLayout405.xml"/><Relationship Id="rId20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390.xml"/><Relationship Id="rId6" Type="http://schemas.openxmlformats.org/officeDocument/2006/relationships/slideLayout" Target="../slideLayouts/slideLayout395.xml"/><Relationship Id="rId11" Type="http://schemas.openxmlformats.org/officeDocument/2006/relationships/slideLayout" Target="../slideLayouts/slideLayout400.xml"/><Relationship Id="rId5" Type="http://schemas.openxmlformats.org/officeDocument/2006/relationships/slideLayout" Target="../slideLayouts/slideLayout394.xml"/><Relationship Id="rId1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399.xml"/><Relationship Id="rId19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393.xml"/><Relationship Id="rId9" Type="http://schemas.openxmlformats.org/officeDocument/2006/relationships/slideLayout" Target="../slideLayouts/slideLayout398.xml"/><Relationship Id="rId14" Type="http://schemas.openxmlformats.org/officeDocument/2006/relationships/slideLayout" Target="../slideLayouts/slideLayout40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7.xml"/><Relationship Id="rId13" Type="http://schemas.openxmlformats.org/officeDocument/2006/relationships/slideLayout" Target="../slideLayouts/slideLayout422.xml"/><Relationship Id="rId3" Type="http://schemas.openxmlformats.org/officeDocument/2006/relationships/slideLayout" Target="../slideLayouts/slideLayout412.xml"/><Relationship Id="rId7" Type="http://schemas.openxmlformats.org/officeDocument/2006/relationships/slideLayout" Target="../slideLayouts/slideLayout416.xml"/><Relationship Id="rId12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11.xml"/><Relationship Id="rId1" Type="http://schemas.openxmlformats.org/officeDocument/2006/relationships/slideLayout" Target="../slideLayouts/slideLayout410.xml"/><Relationship Id="rId6" Type="http://schemas.openxmlformats.org/officeDocument/2006/relationships/slideLayout" Target="../slideLayouts/slideLayout415.xml"/><Relationship Id="rId11" Type="http://schemas.openxmlformats.org/officeDocument/2006/relationships/slideLayout" Target="../slideLayouts/slideLayout420.xml"/><Relationship Id="rId5" Type="http://schemas.openxmlformats.org/officeDocument/2006/relationships/slideLayout" Target="../slideLayouts/slideLayout414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419.xml"/><Relationship Id="rId4" Type="http://schemas.openxmlformats.org/officeDocument/2006/relationships/slideLayout" Target="../slideLayouts/slideLayout413.xml"/><Relationship Id="rId9" Type="http://schemas.openxmlformats.org/officeDocument/2006/relationships/slideLayout" Target="../slideLayouts/slideLayout418.xml"/><Relationship Id="rId14" Type="http://schemas.openxmlformats.org/officeDocument/2006/relationships/slideLayout" Target="../slideLayouts/slideLayout4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14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  <p:sldLayoutId id="2147484015" r:id="rId15"/>
    <p:sldLayoutId id="2147484016" r:id="rId16"/>
    <p:sldLayoutId id="2147484017" r:id="rId17"/>
    <p:sldLayoutId id="2147484018" r:id="rId18"/>
    <p:sldLayoutId id="2147484019" r:id="rId19"/>
    <p:sldLayoutId id="2147484020" r:id="rId20"/>
    <p:sldLayoutId id="2147484021" r:id="rId21"/>
    <p:sldLayoutId id="21474840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89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  <p:sldLayoutId id="2147484046" r:id="rId23"/>
    <p:sldLayoutId id="2147484047" r:id="rId24"/>
    <p:sldLayoutId id="214748404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4041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82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98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6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101" r:id="rId13"/>
    <p:sldLayoutId id="21474841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66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  <p:sldLayoutId id="2147484117" r:id="rId14"/>
    <p:sldLayoutId id="2147484118" r:id="rId15"/>
    <p:sldLayoutId id="2147484119" r:id="rId16"/>
    <p:sldLayoutId id="2147484120" r:id="rId17"/>
    <p:sldLayoutId id="2147484121" r:id="rId18"/>
    <p:sldLayoutId id="2147484122" r:id="rId19"/>
    <p:sldLayoutId id="2147484123" r:id="rId20"/>
    <p:sldLayoutId id="2147484124" r:id="rId21"/>
    <p:sldLayoutId id="2147484125" r:id="rId22"/>
    <p:sldLayoutId id="2147484126" r:id="rId23"/>
    <p:sldLayoutId id="2147484127" r:id="rId24"/>
    <p:sldLayoutId id="214748412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39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  <p:sldLayoutId id="2147484144" r:id="rId15"/>
    <p:sldLayoutId id="2147484145" r:id="rId16"/>
    <p:sldLayoutId id="2147484146" r:id="rId17"/>
    <p:sldLayoutId id="2147484147" r:id="rId18"/>
    <p:sldLayoutId id="2147484148" r:id="rId19"/>
    <p:sldLayoutId id="214748414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62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  <p:sldLayoutId id="2147484163" r:id="rId13"/>
    <p:sldLayoutId id="21474841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5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1.png"/><Relationship Id="rId7" Type="http://schemas.openxmlformats.org/officeDocument/2006/relationships/image" Target="../media/image5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6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gif"/><Relationship Id="rId11" Type="http://schemas.openxmlformats.org/officeDocument/2006/relationships/image" Target="../media/image56.png"/><Relationship Id="rId5" Type="http://schemas.openxmlformats.org/officeDocument/2006/relationships/image" Target="../media/image61.png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9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58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330.xml"/><Relationship Id="rId7" Type="http://schemas.openxmlformats.org/officeDocument/2006/relationships/image" Target="../media/image5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1.png"/><Relationship Id="rId5" Type="http://schemas.openxmlformats.org/officeDocument/2006/relationships/image" Target="../media/image71.png"/><Relationship Id="rId4" Type="http://schemas.openxmlformats.org/officeDocument/2006/relationships/image" Target="../media/image43.png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svg"/><Relationship Id="rId18" Type="http://schemas.openxmlformats.org/officeDocument/2006/relationships/image" Target="../media/image88.png"/><Relationship Id="rId3" Type="http://schemas.openxmlformats.org/officeDocument/2006/relationships/image" Target="../media/image54.png"/><Relationship Id="rId21" Type="http://schemas.openxmlformats.org/officeDocument/2006/relationships/image" Target="../media/image91.sv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svg"/><Relationship Id="rId2" Type="http://schemas.openxmlformats.org/officeDocument/2006/relationships/image" Target="../media/image51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11" Type="http://schemas.openxmlformats.org/officeDocument/2006/relationships/image" Target="../media/image81.svg"/><Relationship Id="rId5" Type="http://schemas.openxmlformats.org/officeDocument/2006/relationships/image" Target="../media/image56.png"/><Relationship Id="rId15" Type="http://schemas.openxmlformats.org/officeDocument/2006/relationships/image" Target="../media/image85.svg"/><Relationship Id="rId10" Type="http://schemas.openxmlformats.org/officeDocument/2006/relationships/image" Target="../media/image80.png"/><Relationship Id="rId19" Type="http://schemas.openxmlformats.org/officeDocument/2006/relationships/image" Target="../media/image89.svg"/><Relationship Id="rId4" Type="http://schemas.openxmlformats.org/officeDocument/2006/relationships/image" Target="../media/image55.png"/><Relationship Id="rId9" Type="http://schemas.openxmlformats.org/officeDocument/2006/relationships/image" Target="../media/image79.svg"/><Relationship Id="rId1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9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9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6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309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8.png"/><Relationship Id="rId5" Type="http://schemas.openxmlformats.org/officeDocument/2006/relationships/image" Target="../media/image44.gif"/><Relationship Id="rId10" Type="http://schemas.openxmlformats.org/officeDocument/2006/relationships/image" Target="../media/image56.png"/><Relationship Id="rId4" Type="http://schemas.openxmlformats.org/officeDocument/2006/relationships/image" Target="../media/image97.png"/><Relationship Id="rId9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9.png"/><Relationship Id="rId4" Type="http://schemas.openxmlformats.org/officeDocument/2006/relationships/image" Target="../media/image44.gi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F13AC1-94CE-F6F9-03FD-81E17BAB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C28026-37D3-2332-E12F-9E847F01CC6D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DBC0BD-CBE0-A2FA-29DB-F1B5DAF92E61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64A3B08-12C3-53A5-6072-7573930EC330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699CF16B-B07C-BCC6-34CD-E400AF358BA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A62CE099-C354-F027-B6DF-67286F4A67C9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اًلنَّصُّ الشِّعْرِيُّ: 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أَحْواش... لَوْحَةٌ بِأَلْوانِ ٱلتُّراثِ.(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بطاقة تعريفية لبلد (الحصة5)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المرحلة الثالثة.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70164" y="2908660"/>
            <a:ext cx="8049886" cy="890781"/>
            <a:chOff x="-22341" y="2851205"/>
            <a:chExt cx="8049886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45" y="2851205"/>
              <a:ext cx="78867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22341" y="3109935"/>
              <a:ext cx="65173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الشعري "أَحْواش... لَوْحَةٌ بِأَلْوانِ ٱلتُّراثِ."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691400" cy="890781"/>
            <a:chOff x="964160" y="2851205"/>
            <a:chExt cx="70633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4160" y="2851205"/>
              <a:ext cx="7063385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964161" y="3134373"/>
              <a:ext cx="5302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الكتابي:كتابة بطاقة تعريفية لبلد.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7D740-D4F0-795D-F1A4-2EDD7CF89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0C91C-8964-AB38-6160-0E339F13AE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B2FCE9-2038-3B3C-42BE-536D79A7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1CA280-98F2-DB73-1B96-53E5305124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B48949-1425-7B75-61F0-23803C6701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A81513-2650-B2FA-CE48-C9463A854CF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1D715B-CEE0-6B6F-BF61-22BCE00117A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65EE6-2341-C57A-188E-2BEA6A4FDE0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D569A0AD-AD49-BAA6-51F1-C20EDBCF696B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</a:p>
        </p:txBody>
      </p:sp>
      <p:pic>
        <p:nvPicPr>
          <p:cNvPr id="11" name="Image 10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8463BB1C-2C52-CECE-420D-EA6F667E65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7A8B6557-F5DA-E699-BF95-F808784AD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" name="Google Shape;1333;p8">
            <a:extLst>
              <a:ext uri="{FF2B5EF4-FFF2-40B4-BE49-F238E27FC236}">
                <a16:creationId xmlns:a16="http://schemas.microsoft.com/office/drawing/2014/main" id="{9FC54068-4135-BFBB-3232-A06C481A54AA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ٱسْتِعْمالِ </a:t>
            </a:r>
            <a:r>
              <a:rPr lang="ar-MA" sz="3200" kern="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3" name="Image 2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1E87E6-7DD4-3348-BCA6-0B0C786B2D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3846717"/>
            <a:ext cx="1146023" cy="1023422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24" name="Google Shape;1333;p8">
            <a:extLst>
              <a:ext uri="{FF2B5EF4-FFF2-40B4-BE49-F238E27FC236}">
                <a16:creationId xmlns:a16="http://schemas.microsoft.com/office/drawing/2014/main" id="{A7FF4761-9584-F775-5CE9-05C61F954A44}"/>
              </a:ext>
            </a:extLst>
          </p:cNvPr>
          <p:cNvSpPr txBox="1"/>
          <p:nvPr/>
        </p:nvSpPr>
        <p:spPr>
          <a:xfrm>
            <a:off x="324337" y="406606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B47741B-3C3E-9550-FD91-7FE91EAD2623}"/>
              </a:ext>
            </a:extLst>
          </p:cNvPr>
          <p:cNvSpPr/>
          <p:nvPr/>
        </p:nvSpPr>
        <p:spPr>
          <a:xfrm>
            <a:off x="5554145" y="4813637"/>
            <a:ext cx="1620000" cy="1620000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199B111F-5FD6-E20C-41DB-FF25DC0AA8B4}"/>
              </a:ext>
            </a:extLst>
          </p:cNvPr>
          <p:cNvSpPr txBox="1"/>
          <p:nvPr/>
        </p:nvSpPr>
        <p:spPr>
          <a:xfrm>
            <a:off x="694943" y="5208159"/>
            <a:ext cx="476286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17E71C-9BB2-C8AE-A4D1-EC434D48C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708C9A-6BCE-63BE-322D-8574C9E11D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8A390-C88D-90FC-79FE-B8CB2D4539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9B6E17-5250-9FB8-0C20-0435F5D3E1C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24224B-77B6-930C-CAA1-D68CDD3C451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74918A-5B97-B84A-46BC-E19671D5EFD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C50785-9A45-A42B-0DC9-164557015CE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858074-11E0-5CF0-DC89-3BB5CE8B75F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BE32BE-ECDF-31EC-839D-7B5755D49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ECF378-C629-CF9A-9A20-0BD0C0C6C5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F1C1D8-AA00-C9A2-2CEB-30CD36529D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334987-E56F-DC5A-CD01-0ACA000D4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C0B8CA-5CA9-0651-FC1C-2D10266D5FB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D9A574-DBA0-D634-75CA-0B77D0672AE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94C487-6AB4-1CEE-A462-555A00413E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9A1C27-89FB-508A-2620-9D843D87559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FC787C-A6CB-EAB1-BCCD-508E57B3C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33097C-5764-FF05-A979-E41FF4D189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92216A-176D-EEBA-F2EA-EBA97C30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D046F-01EA-60C8-32E1-456D73D1B0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8E79EA-2EE2-591E-3B31-9DF634B14A4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F64E96-6484-F900-F8E3-36D2A4AB413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EA7E19-8B58-0682-C1B3-86CB53807B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C53620-FCA5-0C9C-F433-709BFFF82BB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2F5DBBF-39CC-1BDD-0A7D-8F807FC9A3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511" y="1964881"/>
            <a:ext cx="6862598" cy="412134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8B94BB-855F-48C6-4788-77A87E06C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376E7A-5008-913F-3617-0DCF04D890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C1B797-FAB3-D3E3-C33D-1E3496810C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E6F473-51D8-0710-B974-EA8934694E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C7EAEAD-1859-9897-4C1A-9DCD7DF017F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49090-6D83-D840-D0A8-28450EBFB13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24E0C8-03BE-1674-6B30-374636F8F7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7FF14F-CD53-E258-B5B9-07D0A911B0C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57A7EEF-59E3-50CA-0775-5D8018BCF4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05" y="2224954"/>
            <a:ext cx="7963590" cy="316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33D1E3-BA19-5991-7310-0BFF8FEAC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D8DB54-97C0-8EF1-5C08-F7273421BB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D52757-534A-2158-2CF6-D8FB1D7A39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BAC237-CAEA-E99C-3AC7-4A70E24ECD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02CB7F-1E54-7389-86B7-BC1599D6FD9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910A6A-E2CD-A9C4-6120-3E1587C2A02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FD5F4D-FBFC-9C78-658E-3572E1EF7F8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986E42-9FE7-60D9-EF17-1A58E7F1D5E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2E40F13-9FF5-55F0-7690-00AAE540AB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511" y="1964881"/>
            <a:ext cx="6862598" cy="412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3AE21A-013E-4643-7322-25518B7B57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631DF2-238A-95A4-C9D6-1AD140CC76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5B4168-EAE5-7C0E-7B38-CA8AA7F2E3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E6A734-F182-0DC0-DED5-3B8A0AB853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A834EF-EBBE-E1FA-8114-D826CB03C5B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8F94C-1817-E61F-58FA-F602CFC4BBC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7C72ED-92ED-6054-3DBF-5E971B1B93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B244B5-4E19-8DF6-4184-D7467C7D188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92CE74A-A627-EEEB-B40C-4F241F779F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511" y="1964881"/>
            <a:ext cx="6862598" cy="412134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7508462" y="4106197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C46F59-05A6-8C18-112A-EBE1F7720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1AA932-FBF4-A2DF-D65B-E7A3447DBF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74680-1694-874E-6DFD-31638B7425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AFB50F-74AA-7D66-3ACD-E324E40EA6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E02C27-92DA-495A-E1C2-61512165473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F66763-4EAC-BEAA-60E0-D4867B73304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0A20B7-7645-E8C8-6FBD-0CE42B43D35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44582-022A-4E18-B2AB-FE591D94908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EF849DF6-40A5-8407-86C4-EF3965E85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05" y="2224954"/>
            <a:ext cx="7963590" cy="316792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1977588" y="3014118"/>
            <a:ext cx="51888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قَصيدَةٌ أَحْواش... لَوْحَةٌ بِأَلْوانِ ٱلتُّراث .(الحصة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قصيدة "أَحْواشْ ... لَوْحَةٌ بِأَلْوانِ ٱلتُّراثِ".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5ECD3D07-92C1-7DEC-B4C0-213977928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1698590"/>
            <a:ext cx="3258782" cy="49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9FF81-660C-84B4-7AE1-5DFF8505E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62C1D7-7452-FCDA-4FED-28B8E66F3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7F668D-1262-EBB7-9C21-1288FC668D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EAFB6E-AE1D-462B-E2ED-CC1953550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1FE6D28-9051-6908-6576-A5E218454E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C4CA894-6E33-7BE1-5241-32234E1E3E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82F3DB-3A91-E131-2ADE-F988CE04C3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E82587-2DEA-2BB6-EC32-991F3EF00A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3DD235-5C67-ADC8-7F22-C57EAC36B1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17E289-1B95-7427-0BC8-40ABD7054C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AF79FC-D729-0A8B-E7E3-96DA1E3B7ED9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عَنْ أَيِّ نَوْعٍ مِنَ ٱلْفُنونِ تَتَحَدَّثُ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3573F8-408B-49CC-D340-565A16D65D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422470-FC83-10B9-A56E-11EBC93FDB16}"/>
              </a:ext>
            </a:extLst>
          </p:cNvPr>
          <p:cNvSpPr txBox="1"/>
          <p:nvPr/>
        </p:nvSpPr>
        <p:spPr>
          <a:xfrm>
            <a:off x="1498155" y="5250225"/>
            <a:ext cx="61326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عَنْ أَيِّ نَوْعٍ مِنَ ٱلْفُنونِ تَتَحَدَّثُ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78E904-5116-5D71-674E-FF2621150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1209" y="1863514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94991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A1F01-9AC3-DD72-2A14-11D22D94E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CC0B291-4C77-3D1C-A452-55FEE4B57D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74095C-0D8A-476A-CC6A-FD99542E1D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99CB9C-33A2-6487-EED5-D2318BA261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0C9385-52F8-873C-8378-9732AE16F4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303CA15-951B-248E-43EF-131CB7C34E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D152F0-4291-3830-D509-EAB06A2E30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0F3325-4BDC-1AF9-01CF-2DA9168074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27B6B9-01D8-2252-B582-7C56197E58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3C28DD-C19C-DD68-9DAD-E775E605EC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1E1AF3-CE68-B23F-62F4-F5A7D071E65E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بِأَيِّ لُغَةٍ يَتَغَنّى راقِصوا أَحْواشَ؟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008299-FEDB-824D-D4EE-E7A22D2B9D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E9CD30-2839-411A-96D5-563EFBFA07E1}"/>
              </a:ext>
            </a:extLst>
          </p:cNvPr>
          <p:cNvSpPr txBox="1"/>
          <p:nvPr/>
        </p:nvSpPr>
        <p:spPr>
          <a:xfrm>
            <a:off x="81256" y="5343003"/>
            <a:ext cx="88338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بِأَيِّ لُغَةٍ يَتَغَنّى راقِصوا أَحْواشَ؟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790DB5-21AD-3002-495D-741A2BE21C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1209" y="1863514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95143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43150-9D5C-4D72-6B06-D89E37903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E002C8C-213D-F179-980C-611B07F1BF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839E06-29FC-7A05-2243-7C117168DD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6EB8AD-D1EE-F35E-1EBB-B7BD204512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57B97F-4CE2-4239-3A4F-D5FC3CED2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5538513-810E-5C0B-EE74-EAA9EE1919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92C07B-A926-D76E-065B-00B509CF15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22C55B-D311-BA0A-F951-D5D9FE8D09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9520C0-1C73-2978-6CC4-96AADF666FB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48A232-3E90-0D9E-EA66-4F66F12F98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D7F8BC-0949-5765-005D-89674244C390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بِأَيِّ لُغَةٍ يَتَغَنّى راقِصوا أَحْواشَ؟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1C99EF-3304-C3D9-D82E-35722E611F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9921070-57D1-1D5F-CAC5-DC17AE20E6C4}"/>
              </a:ext>
            </a:extLst>
          </p:cNvPr>
          <p:cNvSpPr txBox="1"/>
          <p:nvPr/>
        </p:nvSpPr>
        <p:spPr>
          <a:xfrm>
            <a:off x="81256" y="5343003"/>
            <a:ext cx="88338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بِأَيِّ لُغَةٍ يَتَغَنّى راقِصوا أَحْواشَ؟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BE4BDA-0B1B-80CA-166F-9E46DD6465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1209" y="1863514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773454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على كراساتكم ، سأسمعكم قصيدة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أَحْواشْ ... لَوْحَةٌ بِأَلْوانِ ٱلتُّراثِ».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AFEEC5-2177-AB3C-9D4B-2AE307D4F6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WhatsApp Video 2026-02-22 at 06.14.57">
            <a:hlinkClick r:id="" action="ppaction://media"/>
            <a:extLst>
              <a:ext uri="{FF2B5EF4-FFF2-40B4-BE49-F238E27FC236}">
                <a16:creationId xmlns:a16="http://schemas.microsoft.com/office/drawing/2014/main" id="{E9A83696-D0E2-6651-4584-B8646EDCAD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1601" y="1901042"/>
            <a:ext cx="8160798" cy="45904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1BB44-66DB-274A-F779-3A46407E85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D12577-6165-15DA-91AA-2D5ED52257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C1A01D-3D04-2E65-03D0-7D2D3026E0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DCC4A0-E611-29A4-D7A1-AD78B8D8E7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627461-AEA7-6D2F-2870-1058D64669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5A7CCC-ACA0-60E2-8768-A25A16C2E8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EBFB1-D492-F783-6866-5735A8306A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9A118C-2BB6-FBDD-F368-3F8A5B831D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4826E3-F0B6-5069-8F1A-9B80A43D01A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2250C-623D-5996-B0A9-DB00A933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E7D1B47-FCAB-044D-6F4B-E66B7C0D72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46EE2E5-3AED-E333-46E5-BEFB072D5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D04F70-8DF6-D1B6-F42C-3AD5B7B4FB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3A94D10-A981-A2EF-54F2-DE337C8A58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26B9E6C-D5E8-829E-C10F-77120B2726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9DF9D1-7CE4-A2BF-32FA-6A53EFB2DE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948301-92D6-2C82-C37E-5C27E48293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26BB10D-E30F-1552-9165-3429CFC3EE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0AA970-DD0B-012C-56AB-BD43718A059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F095DA-0EE7-7377-BC07-4B5E7604DC93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49 و أجيبوا عن السؤالين التاليين: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D1F485-E9AA-0FB7-C897-E493C50331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D8CAA1-DF5E-E669-7AFB-FE0162DFD3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348" y="1523120"/>
            <a:ext cx="3388925" cy="519814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3D3A9EB-0B59-4EB9-7427-611ABD5B9539}"/>
              </a:ext>
            </a:extLst>
          </p:cNvPr>
          <p:cNvSpPr/>
          <p:nvPr/>
        </p:nvSpPr>
        <p:spPr>
          <a:xfrm>
            <a:off x="3332451" y="5642493"/>
            <a:ext cx="2990717" cy="5608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076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694944" y="820882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هُوَ إِحْساسُ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لِرَقْصَةِ أَحْواشَ؟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E83589-C7DE-9E2C-E1C8-B6F4D1B68021}"/>
              </a:ext>
            </a:extLst>
          </p:cNvPr>
          <p:cNvSpPr txBox="1"/>
          <p:nvPr/>
        </p:nvSpPr>
        <p:spPr>
          <a:xfrm>
            <a:off x="398069" y="1708878"/>
            <a:ext cx="769964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5-	ما هُوَ إِحْساسُ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لِرَقْصَةِ أَحْواشَ؟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EF52E-5732-C035-435A-517526E0D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13" y="2485821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251A4-EA61-8ED0-9D34-08C51648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2D7186F-84E1-DB04-2D52-0E868E814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C4538B-5431-34BB-E706-16FE42885F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E55ACB-681A-75DF-CE68-3300BC455A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8F2D3C-6AD1-D93E-A7F4-5E99959B8D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1C836B5-96D2-3B11-3FCB-9B98244F76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EF4D40-3DCA-0B04-2084-07CFA9C999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2C446E-4B95-075C-AE8A-315CED9DA0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096680-3DF0-D774-EE78-F6F6A90F15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17AA41-643A-9917-0431-788F340E2C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A845DE-2F45-4B3E-C4FD-20FDBCC19ABD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3F6C57-9191-5BB4-A159-15F37CDFD9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17756B-80A9-F4C3-3DCB-34E3A054CBCD}"/>
              </a:ext>
            </a:extLst>
          </p:cNvPr>
          <p:cNvSpPr txBox="1"/>
          <p:nvPr/>
        </p:nvSpPr>
        <p:spPr>
          <a:xfrm>
            <a:off x="538349" y="5586844"/>
            <a:ext cx="79196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إِحْساسُ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لِرَقْصَةِ أَحْواشَ هُوَ ٱلْفَرَحُ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وَٱلْفَخْرُ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وَٱلْاِعْتِزازُ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3C0F77A-5EEB-5B18-3A64-4162F37ACC98}"/>
              </a:ext>
            </a:extLst>
          </p:cNvPr>
          <p:cNvSpPr txBox="1"/>
          <p:nvPr/>
        </p:nvSpPr>
        <p:spPr>
          <a:xfrm>
            <a:off x="398069" y="1708878"/>
            <a:ext cx="769964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5-	ما هُوَ إِحْساسُ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لِرَقْصَةِ أَحْواشَ؟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CE9F48-7E57-C18E-C2C8-2835EB5265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8601" y="2430073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097398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289D-02AC-7FBF-EFF3-837533998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7585B13-6642-CB80-C4F0-7D0F728DEF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0C3829-5332-1655-F616-9C4F0AA337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F1D2A5-6CD4-53CE-8BD9-DA3CA3203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3474C8-9F0A-538F-DFD1-3B4D016DE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CA5C607-0F73-DDD7-294D-D1F3AEE576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80DCE2-F465-3E45-8D88-7FADE9258BE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EE9873-AFB8-73E6-CB70-49F6B65B1B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322D40-CDC1-2003-2CC1-FAC4EEEF9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1775F7-A263-E7B6-0418-1343918AA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A470AA-E14D-C965-5067-34C56A990A7A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يظهر الأستاذ الإجابة إلا من بعد الاطلاع على إجابات المتعلمين.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48AA4A-62D0-C33C-8021-47D5E49A3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3D08C7-AFD0-97B9-3D16-12E691005B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379E4817-33C0-624D-EB16-5DEEEEF0E3AA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8A28EA-24EC-9DE4-BC91-C55338A2ADED}"/>
              </a:ext>
            </a:extLst>
          </p:cNvPr>
          <p:cNvSpPr txBox="1"/>
          <p:nvPr/>
        </p:nvSpPr>
        <p:spPr>
          <a:xfrm>
            <a:off x="4344471" y="1685042"/>
            <a:ext cx="335283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ٱلْغِناءْ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rtl="1">
              <a:defRPr/>
            </a:pPr>
            <a:endParaRPr lang="ar-MA" sz="2400" b="1" dirty="0">
              <a:solidFill>
                <a:srgbClr val="106585"/>
              </a:solidFill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9896B4-6C70-1257-3F86-E1F77E08CAE9}"/>
              </a:ext>
            </a:extLst>
          </p:cNvPr>
          <p:cNvSpPr/>
          <p:nvPr/>
        </p:nvSpPr>
        <p:spPr>
          <a:xfrm>
            <a:off x="4707082" y="3148445"/>
            <a:ext cx="3061788" cy="415638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CB348E9-9C44-04A9-92A3-016C62DE9A61}"/>
              </a:ext>
            </a:extLst>
          </p:cNvPr>
          <p:cNvSpPr/>
          <p:nvPr/>
        </p:nvSpPr>
        <p:spPr>
          <a:xfrm>
            <a:off x="4635516" y="5358245"/>
            <a:ext cx="3061788" cy="415638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65A0874-C5F8-A255-8E2E-B05B2B9EA58F}"/>
              </a:ext>
            </a:extLst>
          </p:cNvPr>
          <p:cNvSpPr/>
          <p:nvPr/>
        </p:nvSpPr>
        <p:spPr>
          <a:xfrm>
            <a:off x="694944" y="3476117"/>
            <a:ext cx="3394913" cy="415638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0785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C246-5891-8226-D98A-2A025417C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B48A60A-920D-33F1-E6D1-44D28856BB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94188C-581E-E33F-36BC-00CA29D17B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C5110BC-4B08-A4B0-AFCE-D5A4F0FAE1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7182500-0CE9-C91A-85E2-B7EFCE013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EF411E-6CD4-DCFA-2357-22A6B896F9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E7214A-BCDF-FCB8-0CFD-C997649544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6B0470-E169-4392-A05B-68B6F799A90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71441C-BF02-2867-C80D-9C9D01582B6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FD2527-82A5-89EC-3BD5-E6B31D84E7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2E6C95-E9BA-1FEA-9D92-3FF3221E1EE6}"/>
              </a:ext>
            </a:extLst>
          </p:cNvPr>
          <p:cNvSpPr txBox="1"/>
          <p:nvPr/>
        </p:nvSpPr>
        <p:spPr>
          <a:xfrm>
            <a:off x="694944" y="820882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ٱلْكَلِماتِ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وَٱلْعِباراتِ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تَصِفُ هَذا ٱلْإِحْساسَ.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17ABA5-5D1C-26E6-03AE-AB6A7FA018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C5B94E-6B84-27D0-D4CA-0EDF1161F9F6}"/>
              </a:ext>
            </a:extLst>
          </p:cNvPr>
          <p:cNvSpPr txBox="1"/>
          <p:nvPr/>
        </p:nvSpPr>
        <p:spPr>
          <a:xfrm>
            <a:off x="197946" y="1809833"/>
            <a:ext cx="860045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أَسْتَخْرِجُ مِنَ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ٱلْقَصيدَةِ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ٱلْكَلِماتِ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تَصِفُ هَذا ٱلْإِحْساسَ.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A2BDD3-731A-D13A-D0F8-7E16CB37E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913" y="2485821"/>
            <a:ext cx="6421582" cy="31309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44622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D02F5-87AE-8EBE-3DC8-386F55A6D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2C864E-DDB7-D182-2B3B-A833B1C271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ECB689-8520-FAC1-4F80-FA66F5F546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B68805-9E59-E2BE-AAA7-B910324E5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7D7938-A494-40FE-CF35-5564120450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884BDAB-A5CC-3ADB-BBE1-9FB8452B3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8E8A41-9A3D-8E6F-68E3-0C2BB8335C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CE72DF-DE64-345D-7573-F2A98A7781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607BE54-6FBF-8F22-0E7F-D50DC4CD77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5CB7A3-21EB-C457-BAD8-E1955B61C4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1FEAFB-6101-BE63-3C78-5EF7E5C0A2FA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EE32ED-416C-E5E6-3067-3F1B584C9A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627B33-3337-EC4A-49A1-31A188FB2180}"/>
              </a:ext>
            </a:extLst>
          </p:cNvPr>
          <p:cNvSpPr txBox="1"/>
          <p:nvPr/>
        </p:nvSpPr>
        <p:spPr>
          <a:xfrm>
            <a:off x="175884" y="5189320"/>
            <a:ext cx="8622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اَلْكَلِماتُ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وَٱلْعِباراتُ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تَصِفُ هَذا ٱلْإِحْساسَ: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اَلْعِزُّ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وَٱلْكِبْرِيَاءْ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بَـهاءْ، فَيغْمُرُنا لَذَّةً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وَٱنْتِشاءْ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نُسَطِّرُ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بِٱلْفَنِّ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مَعْنى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ٱلْوَفاءْ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366A9D6C-C9A2-9245-E291-05009290F70C}"/>
              </a:ext>
            </a:extLst>
          </p:cNvPr>
          <p:cNvSpPr txBox="1"/>
          <p:nvPr/>
        </p:nvSpPr>
        <p:spPr>
          <a:xfrm>
            <a:off x="197946" y="1809833"/>
            <a:ext cx="860045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أَسْتَخْرِجُ مِنَ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ٱلْقَصيدَةِ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ٱلْكَلِماتِ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تَصِفُ هَذا ٱلْإِحْساسَ.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04A4B-0BC7-1B87-46F6-1CD5C1E66D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1531" y="2491809"/>
            <a:ext cx="5532560" cy="26975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286436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1244B-F9CD-C822-87D9-F62B7AD4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3CAD0544-3B66-FCB7-92F2-0C4BECED1C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767374-F3F4-740F-4591-50D93B292D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6C451C-0A50-955B-5E4B-D63E0928C7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FF2D91-4D54-1537-FEEB-2BB0CF3C75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5A21807-5BC8-B698-D135-6200178DC5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76F725-5DE9-BEC0-B654-CDE1C43E9E6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A6AE7E-A652-1A8B-F9EA-BAAA0F12D8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6DDF81-2A29-08A5-2CEE-2545A0B188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0E678D-CEF9-B9E2-EA70-6C2D1F35E0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2B8D9E-7890-1FC4-8DBE-2C9573921CF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هيا ننشد البيت جميعا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894E34-1909-DE04-E658-E6ED685F34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7AD16A-161C-1AF5-396B-82C5229AC8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D5CC715B-3972-3EAE-396B-1FA38D1A2915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بَياضاً يُضــــــــــــــــاهي نُـــــــــــــــجومَ ٱلسَّـــــــماءْ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وَتَزْهـــــــــــــــو "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ٱلْقَفـــــــــــــاطينُ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" فــــــــــي لَيْلِنا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بَـهـــــــــــــــــــــــــــــــاءْ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وَيَعْلو مَعَ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ٱلرَّقْصِ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صَوْتُ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ٱلدُّفوفِ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وَٱنْتِـــــــــــــــــــــــــــــــــــشاءْ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نُسَــــــــــــــــــــــــطِّرُ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بِٱلْفَــــــــــــــنِّ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مَعْنى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ٱلْوَفــــــــــاءْ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F180872-A966-7445-41A7-50CC4B9B1F56}"/>
              </a:ext>
            </a:extLst>
          </p:cNvPr>
          <p:cNvSpPr txBox="1"/>
          <p:nvPr/>
        </p:nvSpPr>
        <p:spPr>
          <a:xfrm>
            <a:off x="4344471" y="1685042"/>
            <a:ext cx="335283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هَلُمّــــــــــــــــوا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هَلُمّـــــــــــــــــوا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ٱلْعِــــــــــــــــزُّ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وَٱلْكِبْرِيَـــــــــــــــــــاءْ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أُحِبُّ "أسَايْسَ" 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ٱلَّذي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قَدْ غَدا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ٱلْعَــــــــــــراءْ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يُطِـــــــــــــــــــــــلُّ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ٱلرَّئـــــــــــــــيسُ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بِـبَنْديـــــــــــــــــرِهِ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ٱلْغِناءْ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بِأَرْوَعِ صَـــــــــــــوْتٍ وَأَحْــــــــــلــــــــــــى أَداءْ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algn="just" rtl="1">
              <a:defRPr/>
            </a:pP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بِصَفِّ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ٱلرِّجـــــــــــــالِ</a:t>
            </a:r>
            <a:r>
              <a:rPr lang="ar-MA" sz="2400" b="1" dirty="0">
                <a:solidFill>
                  <a:prstClr val="black"/>
                </a:solidFill>
                <a:cs typeface="Calibri" panose="020F0502020204030204" pitchFamily="34" charset="0"/>
              </a:rPr>
              <a:t> وَصَفِّ </a:t>
            </a:r>
            <a:r>
              <a:rPr lang="ar-MA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ٱلنِّساءْ</a:t>
            </a:r>
            <a:endParaRPr lang="ar-MA" sz="2400" b="1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rtl="1">
              <a:defRPr/>
            </a:pPr>
            <a:endParaRPr lang="ar-MA" sz="2400" b="1" dirty="0">
              <a:solidFill>
                <a:srgbClr val="106585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50594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5ED74-7D3A-28B7-C5F0-21D3ED1F8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0658F89-9E0D-5CDE-A711-55160CA6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EE8503A-2134-CB97-6741-42A3D53ECE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C8F5B8-1D99-5C88-B22B-A89B88FAAF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A2A32E-FF54-EB6D-1ABF-5A36DB9A66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11DF9F4-0BEB-01C3-1708-B22C5147BF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DD8F8F-6E06-8156-4827-EB1971864E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02DC3E-8E62-776C-5A2B-717D915D7E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C50D6D-C296-1468-7726-09F35F2C88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974B17-1102-3771-F168-6EEFD392233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1B789C-5C47-F5A3-A5B7-C5F5EEF27F84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ينشد أبيات قصيدة "أَحْواش... لَوْحَةٌ بِأَلْوانِ ٱلتُّراث "؟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C086EC-390D-7FB5-9142-F22824D17B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3B081D92-72B3-C502-58E9-3AD5FD448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30" y="1621310"/>
            <a:ext cx="3347361" cy="513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5334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8E3D-A341-0BC3-79F1-6A15E0EA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12EE70-3794-6F55-5FEB-8FEE9AF45C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D476DD-DA6C-DA8C-1832-D5A0FC5F8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225D08-2A2F-4C99-3827-BC9162E8BE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8C9D14-BCAF-4CC0-7106-6E2E3A8A91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62FB8BC-9982-42A8-B03D-FA5943471B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923211-F6CE-63F9-1A77-FEA0C869393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B61232-1851-60AF-0C66-C67711E697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382525-72BF-3095-6A25-DC7FC52D296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A2E555-48AB-9F02-EBB7-9A4C8139B1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3F9D8E-9925-CCB8-037D-46DE378C8FC7}"/>
              </a:ext>
            </a:extLst>
          </p:cNvPr>
          <p:cNvSpPr txBox="1"/>
          <p:nvPr/>
        </p:nvSpPr>
        <p:spPr>
          <a:xfrm>
            <a:off x="-309475" y="6635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الكراسة، من يقرأ القصيدة قراءة شعرية محترما قواعد الإيقاع؟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تناوب 7 متعلمين على قراءة النص، مع التركيز على الفئة التي تحتاج للدعم.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F0DB89-BD09-70C8-D469-48DB5103A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DB8D4C-0172-51A0-B72A-C34C4A749835}"/>
              </a:ext>
            </a:extLst>
          </p:cNvPr>
          <p:cNvSpPr txBox="1"/>
          <p:nvPr/>
        </p:nvSpPr>
        <p:spPr>
          <a:xfrm>
            <a:off x="4326910" y="194548"/>
            <a:ext cx="66869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ينشد أبيات قصيدة "وطني الغالي"؟</a:t>
            </a:r>
          </a:p>
          <a:p>
            <a:pPr algn="r" defTabSz="685800" rtl="1">
              <a:defRPr/>
            </a:pP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BA403EA-ABE5-2184-C1CA-C0AA9FD91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289221"/>
              </p:ext>
            </p:extLst>
          </p:nvPr>
        </p:nvGraphicFramePr>
        <p:xfrm>
          <a:off x="398069" y="2860727"/>
          <a:ext cx="8383464" cy="320040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73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مُعَبِّرَةً عَنِ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ٱلشُّعورِ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بِٱلْفَخْرِ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وَٱلْاِعْتِزازِ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58C25499-517F-3AFC-A87F-6C9E8B2654AB}"/>
              </a:ext>
            </a:extLst>
          </p:cNvPr>
          <p:cNvSpPr txBox="1"/>
          <p:nvPr/>
        </p:nvSpPr>
        <p:spPr>
          <a:xfrm>
            <a:off x="965090" y="2179161"/>
            <a:ext cx="771155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</p:spTree>
    <p:extLst>
      <p:ext uri="{BB962C8B-B14F-4D97-AF65-F5344CB8AC3E}">
        <p14:creationId xmlns:p14="http://schemas.microsoft.com/office/powerpoint/2010/main" val="420770683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24626-3C61-AF49-6E10-8362E5F75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142974C-FEC0-309D-99F2-E6378B4AF5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2F4441-84EC-13FD-5F81-1E91B2BFF0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3548E5-F755-6136-3A3E-21D8ECD379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6C7BE0-FFB3-D36D-8F26-12D4AEBD19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F5206-C9D3-0925-A4AE-570E83AE2E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582AE5-2C79-1E5B-0085-C7EEC2F9742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F944B2-1A64-61F6-1360-8554E5F57F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201F66-1E87-0140-5F3F-D9619E85CC4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B6ACF0-4952-0B4D-2BBD-2147902859F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4F76CF-FA9E-F751-74B2-4B736B189EC0}"/>
              </a:ext>
            </a:extLst>
          </p:cNvPr>
          <p:cNvSpPr txBox="1"/>
          <p:nvPr/>
        </p:nvSpPr>
        <p:spPr>
          <a:xfrm>
            <a:off x="1028069" y="684000"/>
            <a:ext cx="6482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السؤال:هَلْ ساعَدَتْكَ ٱلصُّوَرُ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ٱلْمُصاحِبَةُ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 عَلى فَهْمِ ٱلصُّوَرِ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ٱلشِّعْرِيَّةِ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رَسَمَها ٱلشّاعِرُ؟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CE3867-3728-958C-0BC9-FE74A83A2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3356CFD5-162B-D334-C3F4-F474F100150E}"/>
              </a:ext>
            </a:extLst>
          </p:cNvPr>
          <p:cNvSpPr txBox="1"/>
          <p:nvPr/>
        </p:nvSpPr>
        <p:spPr>
          <a:xfrm>
            <a:off x="1643932" y="5435953"/>
            <a:ext cx="6038274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ساعَدَتْكَ ٱلصُّوَرُ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ٱلْمُصاحِبَةُ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عَلى فَهْمِ ٱلصُّوَرِ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ٱلشِّعْرِيَّةِ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رَسَمَها ٱلشّاعِرُ؟</a:t>
            </a:r>
          </a:p>
        </p:txBody>
      </p:sp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FDE6C26F-033C-28D5-53EC-ECE22C0DE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19" y="1584000"/>
            <a:ext cx="2577762" cy="39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371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6B058-F597-F3B9-1290-CEF1E537E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A3EB3D2-58A4-1460-727B-06D490FA1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16784D-601D-14E8-EFD5-4DBBFB7C9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BAC002-DE4D-B4C5-A39E-BC82810E7A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2C4280-1F9E-27B8-12A7-1C190194CD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6BAC4E2-8DA6-489E-F9D0-51727AFCEE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672115-3FA1-1649-6FAF-BB4F15B49E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E39FED-2E18-8B7C-22A6-2FC99636F6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B601A4-86EF-8B98-084A-36E9299E20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C16B8-9B8A-82D3-00E1-1D5C63CCFD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8038B7-B964-4252-6AB6-BB678E749CF6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تُرَوِّجُ لَها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ٱلْقصيدةُ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0DDA52-9322-5FEA-2246-B845157CB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9BE1366-80B5-1125-BB5C-B7AE20EE2318}"/>
              </a:ext>
            </a:extLst>
          </p:cNvPr>
          <p:cNvSpPr txBox="1"/>
          <p:nvPr/>
        </p:nvSpPr>
        <p:spPr>
          <a:xfrm>
            <a:off x="2109978" y="5730906"/>
            <a:ext cx="513020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تُرَوِّجُ لَها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قصيدةُ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B67404E7-DB0C-E5AA-CF42-68D11BD9C5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19" y="1584000"/>
            <a:ext cx="2577762" cy="39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0160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B56C1-A82C-398A-F9AD-41B22B47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81D5E9-2448-152F-6DB2-BD12EAAE4D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47C7076-8DAA-490E-A84A-869B2903BD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D86A26-B5AA-457A-9232-9E4E4C840F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5D2B86-B44F-FF13-F29D-EF5D2AD22A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C817912-E652-197C-5588-E086F4C2F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25A49C-E91D-B11B-0CA3-6AD0CEECDB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CF75BC-5922-3930-06FD-826EFEB25B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203F47-94A2-4E5C-5A5E-8FB0BA0746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126409-38FC-2A2D-61FD-C668C0ADBF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3BA263-E3CD-B390-4E18-2E075329316B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هُوَ شُعورُكَ بَعْدَ قِراءَةِ وَفَهْمِ وَتَذَوُّقِ هَذِهِ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ٱلْقصيدةِ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0B7A37-C149-BCCD-E308-78613E752C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A32E4CDC-5338-E67B-A69E-535B665CF349}"/>
              </a:ext>
            </a:extLst>
          </p:cNvPr>
          <p:cNvSpPr txBox="1"/>
          <p:nvPr/>
        </p:nvSpPr>
        <p:spPr>
          <a:xfrm>
            <a:off x="371940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هُوَ شُعورُكَ بَعْدَ قِراءَةِ وَفَهْمِ وَتَذَوُّقِ هَذِهِ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ٱلْقصيدةِ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B0F52F74-71DE-F099-23E1-B54091960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19" y="1584000"/>
            <a:ext cx="2577762" cy="39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769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6E5EF-8972-6ED6-04FC-957CAABA3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F181498-D45A-E987-E03F-130EE712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826F9D-6525-D71A-B9CA-D5C04E83D2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232005-BD7A-F79A-5F18-43E0025FD2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C625BD-924C-47FD-BA09-03FB14C7F8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26091C-D57F-6326-BD8B-490FE06774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AF949E-3BFC-CD00-787B-130C1B653C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2A8D6C-5AFE-F6EC-EA78-06160D9462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933EB6-529F-45C9-0252-2631EC04DB7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5ED8F7-0A5C-EDDF-9BA9-7796BC11A4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893529-F5D7-2BCE-534E-005D5FB8C4B8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ٱلْعِبَرُ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أَسْتَخْلِصُها مِنَ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0293CF-6A51-DF24-1C56-F870BFE4D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04562CB7-95FB-EE1C-21A2-CD75A7C0FA3B}"/>
              </a:ext>
            </a:extLst>
          </p:cNvPr>
          <p:cNvSpPr txBox="1"/>
          <p:nvPr/>
        </p:nvSpPr>
        <p:spPr>
          <a:xfrm>
            <a:off x="116115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ٱلْعِبَرُ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أَسْتَخْلِصُها مِنَ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ٱلقَصيدَةِ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826F7C91-2E39-2637-625C-ADA188739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19" y="1584000"/>
            <a:ext cx="2577762" cy="39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369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66D9-D847-3E39-465C-77D7D306A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CBD6FD5-1E20-58E4-534F-C8F1D11E4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DE9645-1E1E-F074-7807-79718A9D2A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3EF0A6-C741-98DE-5530-EBE96D83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E02183C-A532-D77C-A21A-667173D3D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479ABA-1E17-B5EE-B493-3D48166873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F153CC-2EDE-AEEB-DA26-87B4A149D96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7EB593-E727-EA76-E559-A355668404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E4A8C5-CBE5-3C32-D526-08AD64079C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65FBC8-928E-96BE-7CB4-C60E6D3DCF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28D7EC-A5B5-0325-D8DB-424C4CFEB879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ٱلْبَيْتَ ٱلَّذي أَعْجَبَني أَكْثَرَ بِجَمالِ تَرْكيبِهِ وَتَعْبيرِهِ.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8ABC8C-67F7-07B1-6D6C-F07867DE7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30E5BDE-40A6-EFF1-45FF-0BA1C3D5ACFE}"/>
              </a:ext>
            </a:extLst>
          </p:cNvPr>
          <p:cNvSpPr txBox="1"/>
          <p:nvPr/>
        </p:nvSpPr>
        <p:spPr>
          <a:xfrm>
            <a:off x="379880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ٱلْبَيْتَ ٱلَّذي أَعْجَبَني أَكْثَرَ بِجَمالِ تَرْكيبِهِ وَتَعْبيرِهِ.</a:t>
            </a:r>
          </a:p>
        </p:txBody>
      </p:sp>
      <p:pic>
        <p:nvPicPr>
          <p:cNvPr id="3" name="Image 2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456BDD5C-9900-44B9-BF73-3B0DC4B0CE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19" y="1584000"/>
            <a:ext cx="2577762" cy="39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8300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كتابة بطاقة تعريفية لبلد (الحصة5)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E9D9B25-4DC8-93A9-232C-00C9DB1E4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12" y="1937413"/>
            <a:ext cx="8185324" cy="462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8" y="1842970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82CDF94-7FA4-8A67-1890-A94334CAB6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F90E0D-DD72-F723-98B5-48B7D0C878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70183" y="548323"/>
            <a:ext cx="1028385" cy="102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 لكتابة بطاقة تعريفية لبلد أتبع الخطوات التالية: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kumimoji="0" lang="ar-MA" sz="20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0A6B63-00B3-4A50-CACE-8B7C8753BCA6}"/>
              </a:ext>
            </a:extLst>
          </p:cNvPr>
          <p:cNvSpPr txBox="1"/>
          <p:nvPr/>
        </p:nvSpPr>
        <p:spPr>
          <a:xfrm>
            <a:off x="2317572" y="1498738"/>
            <a:ext cx="4292611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بِطاقَةٍ تَعْريفِيَّةٍ لِبَلَدٍ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5FFDE89B-6EDF-F787-5074-07CE6B5392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346" y="2955161"/>
            <a:ext cx="3890401" cy="2800930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E7A7DABF-CCED-61B8-927C-47C477B8B8F5}"/>
              </a:ext>
            </a:extLst>
          </p:cNvPr>
          <p:cNvGrpSpPr/>
          <p:nvPr/>
        </p:nvGrpSpPr>
        <p:grpSpPr>
          <a:xfrm>
            <a:off x="4322618" y="2438010"/>
            <a:ext cx="3926692" cy="652474"/>
            <a:chOff x="4322618" y="2438010"/>
            <a:chExt cx="3926692" cy="65247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4B75EB-D081-3A54-3354-638641609A41}"/>
                </a:ext>
              </a:extLst>
            </p:cNvPr>
            <p:cNvSpPr/>
            <p:nvPr/>
          </p:nvSpPr>
          <p:spPr>
            <a:xfrm>
              <a:off x="4322618" y="2438010"/>
              <a:ext cx="3547565" cy="652474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أَكْتُبُ ٱسْمَ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وَمَوْقِعَهُ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ٱلْجُغْرافِيَّ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:</a:t>
              </a:r>
            </a:p>
          </p:txBody>
        </p:sp>
        <p:pic>
          <p:nvPicPr>
            <p:cNvPr id="30" name="Graphique 29" descr="Badge 1 avec un remplissage uni">
              <a:extLst>
                <a:ext uri="{FF2B5EF4-FFF2-40B4-BE49-F238E27FC236}">
                  <a16:creationId xmlns:a16="http://schemas.microsoft.com/office/drawing/2014/main" id="{EAF6D86D-6332-50EA-FF4F-77797C0B2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17310" y="2523272"/>
              <a:ext cx="432000" cy="432000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5F8CA9E-B9C9-B181-78DB-A6A3510AA4D6}"/>
              </a:ext>
            </a:extLst>
          </p:cNvPr>
          <p:cNvGrpSpPr/>
          <p:nvPr/>
        </p:nvGrpSpPr>
        <p:grpSpPr>
          <a:xfrm>
            <a:off x="4125191" y="2955161"/>
            <a:ext cx="4134387" cy="652474"/>
            <a:chOff x="4125191" y="2955161"/>
            <a:chExt cx="4134387" cy="65247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40D64C5-4119-2BED-C41F-FAE8D8946EB8}"/>
                </a:ext>
              </a:extLst>
            </p:cNvPr>
            <p:cNvSpPr/>
            <p:nvPr/>
          </p:nvSpPr>
          <p:spPr>
            <a:xfrm>
              <a:off x="4125191" y="2955161"/>
              <a:ext cx="3744992" cy="652474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مَعْلوماتٍ عَنِ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pic>
          <p:nvPicPr>
            <p:cNvPr id="32" name="Graphique 31" descr="Badge avec un remplissage uni">
              <a:extLst>
                <a:ext uri="{FF2B5EF4-FFF2-40B4-BE49-F238E27FC236}">
                  <a16:creationId xmlns:a16="http://schemas.microsoft.com/office/drawing/2014/main" id="{12AEB938-7030-1D12-2AC8-32C1B8A9A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27578" y="2980460"/>
              <a:ext cx="432000" cy="432000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7E9BA13F-A3A6-F40E-04D7-49C6796AB9A9}"/>
              </a:ext>
            </a:extLst>
          </p:cNvPr>
          <p:cNvGrpSpPr/>
          <p:nvPr/>
        </p:nvGrpSpPr>
        <p:grpSpPr>
          <a:xfrm>
            <a:off x="4335358" y="3516975"/>
            <a:ext cx="3939611" cy="678587"/>
            <a:chOff x="4335358" y="3516975"/>
            <a:chExt cx="3939611" cy="678587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1F0A6FA-76EA-1311-711C-921ED2888A92}"/>
                </a:ext>
              </a:extLst>
            </p:cNvPr>
            <p:cNvSpPr/>
            <p:nvPr/>
          </p:nvSpPr>
          <p:spPr>
            <a:xfrm>
              <a:off x="4335358" y="3516975"/>
              <a:ext cx="3547566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سِماتٍ تُمَيِّزُ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ٱلْبَلَدَ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عَنْ بُلْدانٍ أُخْرى.</a:t>
              </a:r>
            </a:p>
          </p:txBody>
        </p:sp>
        <p:pic>
          <p:nvPicPr>
            <p:cNvPr id="36" name="Graphique 35" descr="Badge 3 avec un remplissage uni">
              <a:extLst>
                <a:ext uri="{FF2B5EF4-FFF2-40B4-BE49-F238E27FC236}">
                  <a16:creationId xmlns:a16="http://schemas.microsoft.com/office/drawing/2014/main" id="{68670CD2-03C9-053C-F3D5-1ED2A63AD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842969" y="3596492"/>
              <a:ext cx="432000" cy="432000"/>
            </a:xfrm>
            <a:prstGeom prst="rect">
              <a:avLst/>
            </a:prstGeom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5DB3E36-2E0D-00BB-A810-1C57691F643D}"/>
              </a:ext>
            </a:extLst>
          </p:cNvPr>
          <p:cNvGrpSpPr/>
          <p:nvPr/>
        </p:nvGrpSpPr>
        <p:grpSpPr>
          <a:xfrm>
            <a:off x="4416136" y="4124786"/>
            <a:ext cx="3849134" cy="678587"/>
            <a:chOff x="4416136" y="4124786"/>
            <a:chExt cx="3849134" cy="67858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2781F2D-CB94-2638-3639-B428EBD63480}"/>
                </a:ext>
              </a:extLst>
            </p:cNvPr>
            <p:cNvSpPr/>
            <p:nvPr/>
          </p:nvSpPr>
          <p:spPr>
            <a:xfrm>
              <a:off x="4416136" y="4124786"/>
              <a:ext cx="3466788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ما تَتَمَيَّزُ بِهِ ٱلطَّبيعَةُ في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pic>
          <p:nvPicPr>
            <p:cNvPr id="38" name="Graphique 37" descr="Badge 4 avec un remplissage uni">
              <a:extLst>
                <a:ext uri="{FF2B5EF4-FFF2-40B4-BE49-F238E27FC236}">
                  <a16:creationId xmlns:a16="http://schemas.microsoft.com/office/drawing/2014/main" id="{D5F8FBF3-1F8A-678D-ECC5-729E83223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833270" y="4216037"/>
              <a:ext cx="432000" cy="432000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371181A4-0FAA-696F-4C84-2BB0358FFC97}"/>
              </a:ext>
            </a:extLst>
          </p:cNvPr>
          <p:cNvGrpSpPr/>
          <p:nvPr/>
        </p:nvGrpSpPr>
        <p:grpSpPr>
          <a:xfrm>
            <a:off x="4914900" y="4684165"/>
            <a:ext cx="3363272" cy="678587"/>
            <a:chOff x="4914900" y="4684165"/>
            <a:chExt cx="3363272" cy="678587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B0FA2B-1333-5BA4-65E7-622DA8DC276B}"/>
                </a:ext>
              </a:extLst>
            </p:cNvPr>
            <p:cNvSpPr/>
            <p:nvPr/>
          </p:nvSpPr>
          <p:spPr>
            <a:xfrm>
              <a:off x="4914900" y="4684165"/>
              <a:ext cx="29680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ٱلْأَماكِنَ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ٱلْمَشْهورَةَ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في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pic>
          <p:nvPicPr>
            <p:cNvPr id="40" name="Graphique 39" descr="Badge 5 avec un remplissage uni">
              <a:extLst>
                <a:ext uri="{FF2B5EF4-FFF2-40B4-BE49-F238E27FC236}">
                  <a16:creationId xmlns:a16="http://schemas.microsoft.com/office/drawing/2014/main" id="{592BDB61-CD1D-0D4D-2E02-8ECBB9711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846172" y="4744331"/>
              <a:ext cx="432000" cy="432000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12B675E2-C6C2-FBFD-BAB4-E29E71E642BE}"/>
              </a:ext>
            </a:extLst>
          </p:cNvPr>
          <p:cNvGrpSpPr/>
          <p:nvPr/>
        </p:nvGrpSpPr>
        <p:grpSpPr>
          <a:xfrm>
            <a:off x="5101936" y="5249777"/>
            <a:ext cx="3190545" cy="678587"/>
            <a:chOff x="5101936" y="5249777"/>
            <a:chExt cx="3190545" cy="67858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E052FB4-50C0-E12E-A0BD-C14718BB71BD}"/>
                </a:ext>
              </a:extLst>
            </p:cNvPr>
            <p:cNvSpPr/>
            <p:nvPr/>
          </p:nvSpPr>
          <p:spPr>
            <a:xfrm>
              <a:off x="5101936" y="5249777"/>
              <a:ext cx="280177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اَلْفُنونُ ٱلَّتي تُمَيِّزُ </a:t>
              </a:r>
              <a:r>
                <a:rPr kumimoji="0" lang="ar-MA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ٱلْبَلَدَ</a:t>
              </a: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pic>
          <p:nvPicPr>
            <p:cNvPr id="42" name="Graphique 41" descr="Badge 6 avec un remplissage uni">
              <a:extLst>
                <a:ext uri="{FF2B5EF4-FFF2-40B4-BE49-F238E27FC236}">
                  <a16:creationId xmlns:a16="http://schemas.microsoft.com/office/drawing/2014/main" id="{8E83FFA2-A0DA-90EC-E197-CA44C94BF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860481" y="5334583"/>
              <a:ext cx="432000" cy="432000"/>
            </a:xfrm>
            <a:prstGeom prst="rect">
              <a:avLst/>
            </a:prstGeom>
          </p:spPr>
        </p:pic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FAA9B6E-327B-13A4-22CD-CB779F97A2AB}"/>
              </a:ext>
            </a:extLst>
          </p:cNvPr>
          <p:cNvGrpSpPr/>
          <p:nvPr/>
        </p:nvGrpSpPr>
        <p:grpSpPr>
          <a:xfrm>
            <a:off x="4977005" y="5791783"/>
            <a:ext cx="3339297" cy="678587"/>
            <a:chOff x="4977005" y="5791783"/>
            <a:chExt cx="3339297" cy="67858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4343C2C-04E8-A4F6-866E-EF9FE8309A83}"/>
                </a:ext>
              </a:extLst>
            </p:cNvPr>
            <p:cNvSpPr/>
            <p:nvPr/>
          </p:nvSpPr>
          <p:spPr>
            <a:xfrm>
              <a:off x="4977005" y="5791783"/>
              <a:ext cx="2968025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20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اَلرِّياضاتُ </a:t>
              </a:r>
              <a:r>
                <a:rPr lang="ar-MA" sz="2000" b="1" kern="0" dirty="0" err="1">
                  <a:solidFill>
                    <a:srgbClr val="5B9BD5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ٱلشَّعْبِيَّةُ</a:t>
              </a:r>
              <a:r>
                <a:rPr lang="ar-MA" sz="20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في هَذا </a:t>
              </a:r>
              <a:r>
                <a:rPr lang="ar-MA" sz="2000" b="1" kern="0" dirty="0" err="1">
                  <a:solidFill>
                    <a:srgbClr val="5B9BD5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ٱلْبَلَدِ</a:t>
              </a:r>
              <a:r>
                <a:rPr lang="ar-MA" sz="2000" b="1" kern="0" dirty="0">
                  <a:solidFill>
                    <a:srgbClr val="5B9BD5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pic>
          <p:nvPicPr>
            <p:cNvPr id="44" name="Graphique 43" descr="Badge 7 avec un remplissage uni">
              <a:extLst>
                <a:ext uri="{FF2B5EF4-FFF2-40B4-BE49-F238E27FC236}">
                  <a16:creationId xmlns:a16="http://schemas.microsoft.com/office/drawing/2014/main" id="{9D383E2E-A1A8-277B-B1EF-CBB7C172F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884302" y="5823670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3683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53 ، أعيدوا كتابة البطاقة التعريفية عن مدينتي أو قريتي.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EA4118A-6B06-CFB0-C314-6A4C178C5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935" y="1535898"/>
            <a:ext cx="3357752" cy="515032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88FBF45-CBD7-89A6-ADF2-04126BE80A9B}"/>
              </a:ext>
            </a:extLst>
          </p:cNvPr>
          <p:cNvSpPr/>
          <p:nvPr/>
        </p:nvSpPr>
        <p:spPr>
          <a:xfrm>
            <a:off x="3401052" y="2342623"/>
            <a:ext cx="2961409" cy="3827825"/>
          </a:xfrm>
          <a:prstGeom prst="roundRect">
            <a:avLst>
              <a:gd name="adj" fmla="val 821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9BD68-0139-58BE-35A9-0FF8D765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FA1F24C-64CB-50AE-605D-25D28BDDFA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59FA79-7DD5-46DB-E101-25A3CB2649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D79DD3A-2D82-8A0B-F0BD-F19AC3ADD9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FC5218-917F-BF86-01D6-BE9A62D45A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DF425E4-10B3-CB20-C5D5-4A05B4E243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AF353-7D5A-D2D7-9CC5-A78F0C1DC4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5E000-9766-3985-083A-3CA343A538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51F5D7-3579-E202-416E-3D41EC8D69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B3513C0-0CAA-28B7-CD41-C77975AC34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23B7E1E-080B-17E5-79CA-F9C9E627B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EB1426-4823-19A2-4443-68EAF28EC533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أُشارِكُ زَميلاتي وَزُمَلائِي في كِتابَةِ بِطاقَةٍ تَعْريفِيَّةٍ جَميلَةٍ عَنْ مَدينَتي أَوْ قَرْيَتي.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8A605C-3877-DB18-2BD0-2C28B1FA95E8}"/>
              </a:ext>
            </a:extLst>
          </p:cNvPr>
          <p:cNvSpPr txBox="1"/>
          <p:nvPr/>
        </p:nvSpPr>
        <p:spPr>
          <a:xfrm>
            <a:off x="-124478" y="1707942"/>
            <a:ext cx="86891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أُشارِكُ زَميلاتي وَزُمَلائِي في كِتابَةِ بِطاقَةٍ تَعْريفِيَّةٍ جَميلَةٍ عَنْ مَدينَتي أَوْ قَرْيَتي.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E9CE88-62D4-08EA-25DA-490956DEB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6422" y="2354273"/>
            <a:ext cx="3185436" cy="41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7604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 اَلْواجِبُ </a:t>
            </a:r>
            <a:r>
              <a:rPr lang="ar-MA" sz="3200" b="1" dirty="0" err="1">
                <a:cs typeface="Microsoft Uighur" panose="02000000000000000000" pitchFamily="2" charset="-78"/>
              </a:rPr>
              <a:t>ٱلْمَنْزِلِيُّ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529478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113143" y="4014010"/>
            <a:ext cx="3314335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ٱلشِّعْرِيِّ "أَحْواش... لَوْحَةٌ بِأَلْوانِ ٱلتُّراث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بِطاقَةٍ تَعْريفِيَّةٍ لِبَلَدٍ.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094F-9C17-EFF5-65C6-99FC5A8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07E0CEE-EDA8-83D4-B4B5-3C6461FC3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FCC3664-F337-C5B2-5D1A-5C406859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E21C0B-0E7A-C37F-8EDD-A84FDFE9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D83C6-3C09-3AA3-F553-BFB9085A0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CACD1B-D176-A822-2713-8591DDE3A5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B88BF-8E6C-04BE-BEDF-1FD7012347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B2F156-7750-14DF-8CD5-2B69747E6B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BE3BC4-5068-63AC-2541-842080F0F5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BC731C-03C2-0694-81A7-C9B634E69F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C5B709-5378-089A-F0BE-278BE9F6B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853" y="1420730"/>
            <a:ext cx="1140156" cy="1140156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9693428-2715-2C9D-F95B-2A37734EE6D0}"/>
              </a:ext>
            </a:extLst>
          </p:cNvPr>
          <p:cNvSpPr txBox="1"/>
          <p:nvPr/>
        </p:nvSpPr>
        <p:spPr>
          <a:xfrm>
            <a:off x="242288" y="3429000"/>
            <a:ext cx="851177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بِطاقَةً تَعْريفِيَّةً لِبَلَدٍ آخَرَ مِنِ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ٱخْتِيارِكَ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بِتَوْظيفِ ما تَعَلَّمْتَهُ.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EE29D8-7BCA-BB80-339E-2DE29068AC3F}"/>
              </a:ext>
            </a:extLst>
          </p:cNvPr>
          <p:cNvSpPr txBox="1"/>
          <p:nvPr/>
        </p:nvSpPr>
        <p:spPr>
          <a:xfrm>
            <a:off x="601853" y="83249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A7810A-5F68-F1C5-008F-70869DEF1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550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854B05-413C-503E-9325-9898231C4E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232518-0AF8-0217-C00C-3459AF64AB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1E4028-B940-FBD2-F20E-B33F2D46037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828F0E-D9B5-0BEF-5896-2A4C25AE6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AD4DC0-88EF-CD3B-7008-3FA2F0FADE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2DB077-DE88-47A9-17D6-33B0876B047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AC562E-C411-185F-163C-58E2FDF7F6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2E4D1E-33CF-C028-861E-05775E6EC7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AB265-9B95-1565-6D2B-1EEB4B1280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الأخطاء التي ارتكبها المتعلم؛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06571" y="1686045"/>
            <a:ext cx="8530855" cy="500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ٱللَّيْلَةِ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ٱلتّالِيَةِ، قَرَّرَتِ ٱلْموناليزا أَنْ تَسْتَقِلَّ عَنِ ٱللَّوْحَةِ وَتَخْرُجَ مِنَ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ٱلْمُتْحَفِ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لِتَزورَ ٱلْعالَمَ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ٱلْحَقيقِيَّ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تَسَلَّلَتْ عَبْرَ بابٍ سِرِّيٍّ مُسْتَتِرٍ خَلْفَ سِتارِ إِحْدى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ٱلنَّوافِذِ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وَرَكِبَتْ حافِلَةً سِياحِيَّةً كانَتْ تَمُرُّ بِجانِبِ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ٱلْمُتْحَفِ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فَرِحَ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ٱلسّائِقُ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وَهُوَ يَراها بِإِعْجابٍ شَديدٍ، لَكِنَّها قابَلَتْهُ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بِٱبْتِسامَتِها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ٱلْهادِئَةِ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وَٱلْغامِضَةِ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رَأَتْ مَدينَةَ باريسَ، وَأَبْراجَها ٱلْعالِيَةَ وَمَتاحِفَها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ٱلْفَريدَةَ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ثُمَّ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ٱبْتَسَمَتِ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ٱبْتِسامَةً أَوْسَعَ وَقالَتْ: "يا لَها مِنْ مُغامَرَةٍ!"</a:t>
            </a:r>
            <a:endParaRPr kumimoji="0" lang="fr-FR" sz="36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10392</TotalTime>
  <Words>2063</Words>
  <Application>Microsoft Office PowerPoint</Application>
  <PresentationFormat>Affichage à l'écran (4:3)</PresentationFormat>
  <Paragraphs>391</Paragraphs>
  <Slides>56</Slides>
  <Notes>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27</vt:i4>
      </vt:variant>
      <vt:variant>
        <vt:lpstr>Titres des diapositives</vt:lpstr>
      </vt:variant>
      <vt:variant>
        <vt:i4>56</vt:i4>
      </vt:variant>
    </vt:vector>
  </HeadingPairs>
  <TitlesOfParts>
    <vt:vector size="98" baseType="lpstr">
      <vt:lpstr>Noto Sans Symbols</vt:lpstr>
      <vt:lpstr>Sakkal Majalla</vt:lpstr>
      <vt:lpstr>Dosis</vt:lpstr>
      <vt:lpstr>Dosis Medium</vt:lpstr>
      <vt:lpstr>Modern Love</vt:lpstr>
      <vt:lpstr>Dosis SemiBold</vt:lpstr>
      <vt:lpstr>Calibri Light</vt:lpstr>
      <vt:lpstr>Air Strip Arabic</vt:lpstr>
      <vt:lpstr>Arial Rounded MT Bold</vt:lpstr>
      <vt:lpstr>Arial</vt:lpstr>
      <vt:lpstr>Wingdings</vt:lpstr>
      <vt:lpstr>Microsoft Uighur</vt:lpstr>
      <vt:lpstr>Dosis ExtraBold</vt:lpstr>
      <vt:lpstr>Abadi</vt:lpstr>
      <vt:lpstr>Calibri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3_04- قراءة/ كتابة</vt:lpstr>
      <vt:lpstr>2_Thème Office</vt:lpstr>
      <vt:lpstr>3_Env-Apprenant_Tmplt</vt:lpstr>
      <vt:lpstr>قراءة</vt:lpstr>
      <vt:lpstr>8_Env-Enseignant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هيكلة حصة اليوم الخامس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Présentation PowerPoint</vt:lpstr>
      <vt:lpstr>تابعوا معي على كراساتكم ، سأسمعكم قصيدة «أَحْواشْ ... لَوْحَةٌ بِأَلْوانِ ٱلتُّراثِ».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334</cp:revision>
  <dcterms:created xsi:type="dcterms:W3CDTF">2023-09-20T21:35:22Z</dcterms:created>
  <dcterms:modified xsi:type="dcterms:W3CDTF">2026-02-22T14:32:57Z</dcterms:modified>
</cp:coreProperties>
</file>