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8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9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0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1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22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23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24.xml" ContentType="application/vnd.openxmlformats-officedocument.theme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44" r:id="rId7"/>
    <p:sldMasterId id="2147483760" r:id="rId8"/>
    <p:sldMasterId id="2147483764" r:id="rId9"/>
    <p:sldMasterId id="2147483781" r:id="rId10"/>
    <p:sldMasterId id="2147483804" r:id="rId11"/>
    <p:sldMasterId id="2147483832" r:id="rId12"/>
    <p:sldMasterId id="2147483855" r:id="rId13"/>
    <p:sldMasterId id="2147483879" r:id="rId14"/>
    <p:sldMasterId id="2147483905" r:id="rId15"/>
    <p:sldMasterId id="2147483924" r:id="rId16"/>
    <p:sldMasterId id="2147483941" r:id="rId17"/>
    <p:sldMasterId id="2147483965" r:id="rId18"/>
    <p:sldMasterId id="2147483988" r:id="rId19"/>
    <p:sldMasterId id="2147484000" r:id="rId20"/>
    <p:sldMasterId id="2147484004" r:id="rId21"/>
    <p:sldMasterId id="2147484027" r:id="rId22"/>
    <p:sldMasterId id="2147484042" r:id="rId23"/>
    <p:sldMasterId id="2147484068" r:id="rId24"/>
    <p:sldMasterId id="2147484089" r:id="rId25"/>
  </p:sldMasterIdLst>
  <p:notesMasterIdLst>
    <p:notesMasterId r:id="rId79"/>
  </p:notesMasterIdLst>
  <p:sldIdLst>
    <p:sldId id="2147482692" r:id="rId26"/>
    <p:sldId id="2147482610" r:id="rId27"/>
    <p:sldId id="2147482470" r:id="rId28"/>
    <p:sldId id="2147482696" r:id="rId29"/>
    <p:sldId id="2147482880" r:id="rId30"/>
    <p:sldId id="2147482488" r:id="rId31"/>
    <p:sldId id="2147482691" r:id="rId32"/>
    <p:sldId id="2147482532" r:id="rId33"/>
    <p:sldId id="2147482730" r:id="rId34"/>
    <p:sldId id="2147482533" r:id="rId35"/>
    <p:sldId id="2147482759" r:id="rId36"/>
    <p:sldId id="2147482566" r:id="rId37"/>
    <p:sldId id="2147482584" r:id="rId38"/>
    <p:sldId id="266" r:id="rId39"/>
    <p:sldId id="2147482542" r:id="rId40"/>
    <p:sldId id="2147482726" r:id="rId41"/>
    <p:sldId id="2147482586" r:id="rId42"/>
    <p:sldId id="2147482770" r:id="rId43"/>
    <p:sldId id="2147482771" r:id="rId44"/>
    <p:sldId id="2147482772" r:id="rId45"/>
    <p:sldId id="2147482773" r:id="rId46"/>
    <p:sldId id="267" r:id="rId47"/>
    <p:sldId id="2147482694" r:id="rId48"/>
    <p:sldId id="2147482562" r:id="rId49"/>
    <p:sldId id="2147482563" r:id="rId50"/>
    <p:sldId id="2147482762" r:id="rId51"/>
    <p:sldId id="2147482761" r:id="rId52"/>
    <p:sldId id="2147482763" r:id="rId53"/>
    <p:sldId id="2147482564" r:id="rId54"/>
    <p:sldId id="2147482765" r:id="rId55"/>
    <p:sldId id="2147482764" r:id="rId56"/>
    <p:sldId id="2147482766" r:id="rId57"/>
    <p:sldId id="2147482767" r:id="rId58"/>
    <p:sldId id="2147482597" r:id="rId59"/>
    <p:sldId id="2147482760" r:id="rId60"/>
    <p:sldId id="2147482768" r:id="rId61"/>
    <p:sldId id="2147482769" r:id="rId62"/>
    <p:sldId id="2147482695" r:id="rId63"/>
    <p:sldId id="2147482572" r:id="rId64"/>
    <p:sldId id="2147482573" r:id="rId65"/>
    <p:sldId id="2147482574" r:id="rId66"/>
    <p:sldId id="2147482575" r:id="rId67"/>
    <p:sldId id="2147482576" r:id="rId68"/>
    <p:sldId id="2147482635" r:id="rId69"/>
    <p:sldId id="2147482617" r:id="rId70"/>
    <p:sldId id="2147482438" r:id="rId71"/>
    <p:sldId id="2147482618" r:id="rId72"/>
    <p:sldId id="2147482625" r:id="rId73"/>
    <p:sldId id="2147482847" r:id="rId74"/>
    <p:sldId id="2147482718" r:id="rId75"/>
    <p:sldId id="2147482864" r:id="rId76"/>
    <p:sldId id="2147482879" r:id="rId77"/>
    <p:sldId id="2147482739" r:id="rId78"/>
  </p:sldIdLst>
  <p:sldSz cx="9144000" cy="6858000" type="screen4x3"/>
  <p:notesSz cx="6858000" cy="9144000"/>
  <p:embeddedFontLst>
    <p:embeddedFont>
      <p:font typeface="Abadi" panose="020B0604020104020204" pitchFamily="34" charset="0"/>
      <p:regular r:id="rId80"/>
      <p:bold r:id="rId81"/>
      <p:italic r:id="rId82"/>
      <p:boldItalic r:id="rId83"/>
    </p:embeddedFont>
    <p:embeddedFont>
      <p:font typeface="Arial Rounded MT Bold" panose="020F0704030504030204" pitchFamily="34" charset="0"/>
      <p:regular r:id="rId84"/>
    </p:embeddedFont>
    <p:embeddedFont>
      <p:font typeface="Dosis" pitchFamily="2" charset="0"/>
      <p:regular r:id="rId85"/>
      <p:bold r:id="rId86"/>
    </p:embeddedFont>
    <p:embeddedFont>
      <p:font typeface="Dosis ExtraBold" pitchFamily="2" charset="0"/>
      <p:bold r:id="rId87"/>
    </p:embeddedFont>
    <p:embeddedFont>
      <p:font typeface="Dosis Medium" pitchFamily="2" charset="0"/>
      <p:regular r:id="rId88"/>
    </p:embeddedFont>
    <p:embeddedFont>
      <p:font typeface="Dosis SemiBold" pitchFamily="2" charset="0"/>
      <p:bold r:id="rId89"/>
    </p:embeddedFont>
    <p:embeddedFont>
      <p:font typeface="Microsoft Uighur" panose="02000000000000000000" pitchFamily="2" charset="-78"/>
      <p:regular r:id="rId90"/>
      <p:bold r:id="rId91"/>
    </p:embeddedFont>
    <p:embeddedFont>
      <p:font typeface="Modern Love" panose="04090805081005020601" pitchFamily="82" charset="0"/>
      <p:regular r:id="rId92"/>
    </p:embeddedFont>
    <p:embeddedFont>
      <p:font typeface="Noto Sans Symbols" panose="020B0604020202020204" charset="0"/>
      <p:regular r:id="rId93"/>
      <p:bold r:id="rId94"/>
    </p:embeddedFont>
    <p:embeddedFont>
      <p:font typeface="Sakkal Majalla" panose="02000000000000000000" pitchFamily="2" charset="-78"/>
      <p:regular r:id="rId95"/>
      <p:bold r:id="rId9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59BB4"/>
    <a:srgbClr val="9DA3B9"/>
    <a:srgbClr val="615F5F"/>
    <a:srgbClr val="9299B1"/>
    <a:srgbClr val="565F88"/>
    <a:srgbClr val="F6F6F6"/>
    <a:srgbClr val="F2F2F2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7.xml"/><Relationship Id="rId47" Type="http://schemas.openxmlformats.org/officeDocument/2006/relationships/slide" Target="slides/slide22.xml"/><Relationship Id="rId63" Type="http://schemas.openxmlformats.org/officeDocument/2006/relationships/slide" Target="slides/slide38.xml"/><Relationship Id="rId68" Type="http://schemas.openxmlformats.org/officeDocument/2006/relationships/slide" Target="slides/slide43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53" Type="http://schemas.openxmlformats.org/officeDocument/2006/relationships/slide" Target="slides/slide28.xml"/><Relationship Id="rId58" Type="http://schemas.openxmlformats.org/officeDocument/2006/relationships/slide" Target="slides/slide33.xml"/><Relationship Id="rId74" Type="http://schemas.openxmlformats.org/officeDocument/2006/relationships/slide" Target="slides/slide49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95" Type="http://schemas.openxmlformats.org/officeDocument/2006/relationships/font" Target="fonts/font16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43" Type="http://schemas.openxmlformats.org/officeDocument/2006/relationships/slide" Target="slides/slide18.xml"/><Relationship Id="rId48" Type="http://schemas.openxmlformats.org/officeDocument/2006/relationships/slide" Target="slides/slide23.xml"/><Relationship Id="rId64" Type="http://schemas.openxmlformats.org/officeDocument/2006/relationships/slide" Target="slides/slide39.xml"/><Relationship Id="rId69" Type="http://schemas.openxmlformats.org/officeDocument/2006/relationships/slide" Target="slides/slide44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46" Type="http://schemas.openxmlformats.org/officeDocument/2006/relationships/slide" Target="slides/slide21.xml"/><Relationship Id="rId59" Type="http://schemas.openxmlformats.org/officeDocument/2006/relationships/slide" Target="slides/slide34.xml"/><Relationship Id="rId67" Type="http://schemas.openxmlformats.org/officeDocument/2006/relationships/slide" Target="slides/slide42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6.xml"/><Relationship Id="rId54" Type="http://schemas.openxmlformats.org/officeDocument/2006/relationships/slide" Target="slides/slide29.xml"/><Relationship Id="rId62" Type="http://schemas.openxmlformats.org/officeDocument/2006/relationships/slide" Target="slides/slide37.xml"/><Relationship Id="rId70" Type="http://schemas.openxmlformats.org/officeDocument/2006/relationships/slide" Target="slides/slide45.xml"/><Relationship Id="rId75" Type="http://schemas.openxmlformats.org/officeDocument/2006/relationships/slide" Target="slides/slide50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49" Type="http://schemas.openxmlformats.org/officeDocument/2006/relationships/slide" Target="slides/slide24.xml"/><Relationship Id="rId57" Type="http://schemas.openxmlformats.org/officeDocument/2006/relationships/slide" Target="slides/slide3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6.xml"/><Relationship Id="rId44" Type="http://schemas.openxmlformats.org/officeDocument/2006/relationships/slide" Target="slides/slide19.xml"/><Relationship Id="rId52" Type="http://schemas.openxmlformats.org/officeDocument/2006/relationships/slide" Target="slides/slide27.xml"/><Relationship Id="rId60" Type="http://schemas.openxmlformats.org/officeDocument/2006/relationships/slide" Target="slides/slide35.xml"/><Relationship Id="rId65" Type="http://schemas.openxmlformats.org/officeDocument/2006/relationships/slide" Target="slides/slide40.xml"/><Relationship Id="rId73" Type="http://schemas.openxmlformats.org/officeDocument/2006/relationships/slide" Target="slides/slide48.xml"/><Relationship Id="rId78" Type="http://schemas.openxmlformats.org/officeDocument/2006/relationships/slide" Target="slides/slide53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font" Target="fonts/font15.fntdata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4.xml"/><Relationship Id="rId34" Type="http://schemas.openxmlformats.org/officeDocument/2006/relationships/slide" Target="slides/slide9.xml"/><Relationship Id="rId50" Type="http://schemas.openxmlformats.org/officeDocument/2006/relationships/slide" Target="slides/slide25.xml"/><Relationship Id="rId55" Type="http://schemas.openxmlformats.org/officeDocument/2006/relationships/slide" Target="slides/slide30.xml"/><Relationship Id="rId76" Type="http://schemas.openxmlformats.org/officeDocument/2006/relationships/slide" Target="slides/slide51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6.xml"/><Relationship Id="rId92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4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66" Type="http://schemas.openxmlformats.org/officeDocument/2006/relationships/slide" Target="slides/slide41.xml"/><Relationship Id="rId87" Type="http://schemas.openxmlformats.org/officeDocument/2006/relationships/font" Target="fonts/font8.fntdata"/><Relationship Id="rId61" Type="http://schemas.openxmlformats.org/officeDocument/2006/relationships/slide" Target="slides/slide36.xml"/><Relationship Id="rId82" Type="http://schemas.openxmlformats.org/officeDocument/2006/relationships/font" Target="fonts/font3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56" Type="http://schemas.openxmlformats.org/officeDocument/2006/relationships/slide" Target="slides/slide31.xml"/><Relationship Id="rId77" Type="http://schemas.openxmlformats.org/officeDocument/2006/relationships/slide" Target="slides/slide52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6.xml"/><Relationship Id="rId72" Type="http://schemas.openxmlformats.org/officeDocument/2006/relationships/slide" Target="slides/slide47.xml"/><Relationship Id="rId93" Type="http://schemas.openxmlformats.org/officeDocument/2006/relationships/font" Target="fonts/font14.fntdata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E2EB061-D9C2-D230-1A75-D93005B01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2AE49E6-1922-32F1-5622-1FA2BC393B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B10D1D7-9384-DD0C-8294-05FC080931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346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2D3D96F-AB36-D500-DAE3-919756DD0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2DB4BF7-B054-5B5A-9419-1D0DC3CBD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5D03D1E-D155-6473-75F5-FCCD1E8773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981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BFB215E-8FE5-B540-0295-05320A471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9CFF687-1672-9E1E-6C52-53D0BC9723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637BE63-F4DD-4745-B04B-1B0A6A455A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423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20A68AF-DCE8-819E-3733-3F04B4683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FA9699D-094E-C856-A85B-2668183128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0B14B5F-46E2-0CA2-4BFD-BBD0155A3A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968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0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0.sv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9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9.png"/></Relationships>
</file>

<file path=ppt/slideLayouts/_rels/slideLayout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9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9.png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6.wdp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9.png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19.png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5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5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38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15617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60879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53815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597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50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098604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63332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65191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69991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39583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5666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481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51397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5171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1290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02338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6294536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15192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686977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90832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56777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844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2501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52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4388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028946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5969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65371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82275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353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29337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941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70368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4309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4846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62060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392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92263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08968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766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9856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4551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39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23395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57734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6695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547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955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503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3191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52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4131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0951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770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89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60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45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83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474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8062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568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859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54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02487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8793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7339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81963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221867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238920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1926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3724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8531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8026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138254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03273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67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0186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12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0903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3970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17174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5970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562018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3980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1163094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8853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5321866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23580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4994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02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75306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87643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1287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69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39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488742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2872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09205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5961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0178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818522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46448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01305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9861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732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26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13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52853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57059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4900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0204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114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884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3737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312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68774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2702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63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41358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891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3867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10691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3253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1382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46352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885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5868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36288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417908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15330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59331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2054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8975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09961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4886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55332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8660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00848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2972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897715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647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9028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7803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02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66432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67550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3444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30803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99972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3455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894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714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9739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3878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0135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6598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616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18154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6498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80450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87923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2862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7455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86091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6944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026246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6389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9637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03630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2553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265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38281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5733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38434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52331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38160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420472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293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9298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4612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15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4157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77762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4889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383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5862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5850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46439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0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44552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43204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93846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3822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81843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76907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8236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18833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0330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425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35297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455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41558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7876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8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9792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1621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19783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4523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34218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7370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67989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3737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88213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998298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83996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00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68673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16277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40661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6173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26676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37149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57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10553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17500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5024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001602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3477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354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35497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82701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5863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531637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999771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28679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200270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17574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82759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78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542886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54575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96471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92396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30647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031764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11416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222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15291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812536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41310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8086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45357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51015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31464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73780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620009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355778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344252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904268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361121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926927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932127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85107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528922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05594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11931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58401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168844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7741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404695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66207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81336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332163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276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18051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2138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333637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93128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57712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86207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61663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52323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72089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30484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981487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24079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7089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69827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131642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78061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84538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829558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2824645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648226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84062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519223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262839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679887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570688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33586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29332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313170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1334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51226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623913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8686286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3065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371343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65301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58349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58630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53819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090650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80943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77384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018604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906871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73583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441005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19212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9061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291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82150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49898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364649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95760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776703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472845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6323284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722142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646738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083847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517612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8195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078020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51079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835281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35495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49425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347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97430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2558312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242327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98401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322858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0776012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770322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148331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355233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26682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3750540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128247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5769261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158509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2730909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73404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7144917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119459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1900264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603566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6895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82567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10200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3749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6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13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image" Target="../media/image3.bin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image" Target="../media/image25.jpeg"/><Relationship Id="rId2" Type="http://schemas.openxmlformats.org/officeDocument/2006/relationships/slideLayout" Target="../slideLayouts/slideLayout211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slideLayout" Target="../slideLayouts/slideLayout25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68.xml"/><Relationship Id="rId5" Type="http://schemas.openxmlformats.org/officeDocument/2006/relationships/image" Target="../media/image13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83.xml"/><Relationship Id="rId1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73.xml"/><Relationship Id="rId21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slideLayout" Target="../slideLayouts/slideLayout287.xml"/><Relationship Id="rId2" Type="http://schemas.openxmlformats.org/officeDocument/2006/relationships/slideLayout" Target="../slideLayouts/slideLayout272.xml"/><Relationship Id="rId16" Type="http://schemas.openxmlformats.org/officeDocument/2006/relationships/slideLayout" Target="../slideLayouts/slideLayout286.xml"/><Relationship Id="rId20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24" Type="http://schemas.openxmlformats.org/officeDocument/2006/relationships/image" Target="../media/image31.jpg"/><Relationship Id="rId5" Type="http://schemas.openxmlformats.org/officeDocument/2006/relationships/slideLayout" Target="../slideLayouts/slideLayout275.xml"/><Relationship Id="rId15" Type="http://schemas.openxmlformats.org/officeDocument/2006/relationships/slideLayout" Target="../slideLayouts/slideLayout285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280.xml"/><Relationship Id="rId19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slideLayout" Target="../slideLayouts/slideLayout284.xml"/><Relationship Id="rId22" Type="http://schemas.openxmlformats.org/officeDocument/2006/relationships/slideLayout" Target="../slideLayouts/slideLayout29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9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5" Type="http://schemas.openxmlformats.org/officeDocument/2006/relationships/slideLayout" Target="../slideLayouts/slideLayout297.xml"/><Relationship Id="rId15" Type="http://schemas.openxmlformats.org/officeDocument/2006/relationships/theme" Target="../theme/theme22.xml"/><Relationship Id="rId10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18" Type="http://schemas.openxmlformats.org/officeDocument/2006/relationships/slideLayout" Target="../slideLayouts/slideLayout324.xml"/><Relationship Id="rId26" Type="http://schemas.openxmlformats.org/officeDocument/2006/relationships/theme" Target="../theme/theme23.xml"/><Relationship Id="rId3" Type="http://schemas.openxmlformats.org/officeDocument/2006/relationships/slideLayout" Target="../slideLayouts/slideLayout309.xml"/><Relationship Id="rId21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slideLayout" Target="../slideLayouts/slideLayout323.xml"/><Relationship Id="rId25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20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24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23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16.xml"/><Relationship Id="rId19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Relationship Id="rId22" Type="http://schemas.openxmlformats.org/officeDocument/2006/relationships/slideLayout" Target="../slideLayouts/slideLayout328.xml"/><Relationship Id="rId27" Type="http://schemas.openxmlformats.org/officeDocument/2006/relationships/image" Target="../media/image3.bin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9.xml"/><Relationship Id="rId13" Type="http://schemas.openxmlformats.org/officeDocument/2006/relationships/slideLayout" Target="../slideLayouts/slideLayout344.xml"/><Relationship Id="rId1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34.xml"/><Relationship Id="rId21" Type="http://schemas.openxmlformats.org/officeDocument/2006/relationships/theme" Target="../theme/theme24.xml"/><Relationship Id="rId7" Type="http://schemas.openxmlformats.org/officeDocument/2006/relationships/slideLayout" Target="../slideLayouts/slideLayout338.xml"/><Relationship Id="rId12" Type="http://schemas.openxmlformats.org/officeDocument/2006/relationships/slideLayout" Target="../slideLayouts/slideLayout343.xml"/><Relationship Id="rId17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33.xml"/><Relationship Id="rId16" Type="http://schemas.openxmlformats.org/officeDocument/2006/relationships/slideLayout" Target="../slideLayouts/slideLayout347.xml"/><Relationship Id="rId20" Type="http://schemas.openxmlformats.org/officeDocument/2006/relationships/slideLayout" Target="../slideLayouts/slideLayout351.xml"/><Relationship Id="rId1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7.xml"/><Relationship Id="rId11" Type="http://schemas.openxmlformats.org/officeDocument/2006/relationships/slideLayout" Target="../slideLayouts/slideLayout342.xml"/><Relationship Id="rId5" Type="http://schemas.openxmlformats.org/officeDocument/2006/relationships/slideLayout" Target="../slideLayouts/slideLayout336.xml"/><Relationship Id="rId1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41.xml"/><Relationship Id="rId19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Relationship Id="rId14" Type="http://schemas.openxmlformats.org/officeDocument/2006/relationships/slideLayout" Target="../slideLayouts/slideLayout34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9.xml"/><Relationship Id="rId13" Type="http://schemas.openxmlformats.org/officeDocument/2006/relationships/slideLayout" Target="../slideLayouts/slideLayout364.xml"/><Relationship Id="rId3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58.xml"/><Relationship Id="rId12" Type="http://schemas.openxmlformats.org/officeDocument/2006/relationships/slideLayout" Target="../slideLayouts/slideLayout363.xml"/><Relationship Id="rId2" Type="http://schemas.openxmlformats.org/officeDocument/2006/relationships/slideLayout" Target="../slideLayouts/slideLayout353.xml"/><Relationship Id="rId1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7.xml"/><Relationship Id="rId11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56.xml"/><Relationship Id="rId15" Type="http://schemas.openxmlformats.org/officeDocument/2006/relationships/theme" Target="../theme/theme25.xml"/><Relationship Id="rId10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60.xml"/><Relationship Id="rId14" Type="http://schemas.openxmlformats.org/officeDocument/2006/relationships/slideLayout" Target="../slideLayouts/slideLayout3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49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8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8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52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0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10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29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54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0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17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010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6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14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  <p:sldLayoutId id="2147483900" r:id="rId21"/>
    <p:sldLayoutId id="2147483901" r:id="rId22"/>
    <p:sldLayoutId id="2147483902" r:id="rId23"/>
    <p:sldLayoutId id="2147483903" r:id="rId24"/>
    <p:sldLayoutId id="2147483904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66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403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780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8921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68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82216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80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26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  <p:sldLayoutId id="2147484057" r:id="rId15"/>
    <p:sldLayoutId id="2147484058" r:id="rId16"/>
    <p:sldLayoutId id="2147484059" r:id="rId17"/>
    <p:sldLayoutId id="2147484060" r:id="rId18"/>
    <p:sldLayoutId id="2147484061" r:id="rId19"/>
    <p:sldLayoutId id="2147484062" r:id="rId20"/>
    <p:sldLayoutId id="2147484063" r:id="rId21"/>
    <p:sldLayoutId id="2147484064" r:id="rId22"/>
    <p:sldLayoutId id="2147484065" r:id="rId23"/>
    <p:sldLayoutId id="2147484066" r:id="rId24"/>
    <p:sldLayoutId id="2147484067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625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  <p:sldLayoutId id="2147484084" r:id="rId16"/>
    <p:sldLayoutId id="2147484085" r:id="rId17"/>
    <p:sldLayoutId id="2147484086" r:id="rId18"/>
    <p:sldLayoutId id="2147484087" r:id="rId19"/>
    <p:sldLayoutId id="214748408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821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25.xml"/><Relationship Id="rId6" Type="http://schemas.openxmlformats.org/officeDocument/2006/relationships/image" Target="../media/image1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6.png"/><Relationship Id="rId5" Type="http://schemas.openxmlformats.org/officeDocument/2006/relationships/image" Target="../media/image38.gif"/><Relationship Id="rId10" Type="http://schemas.openxmlformats.org/officeDocument/2006/relationships/image" Target="../media/image50.png"/><Relationship Id="rId4" Type="http://schemas.openxmlformats.org/officeDocument/2006/relationships/image" Target="../media/image55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2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2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8.png"/><Relationship Id="rId7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8.png"/><Relationship Id="rId7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8.png"/><Relationship Id="rId7" Type="http://schemas.openxmlformats.org/officeDocument/2006/relationships/image" Target="../media/image38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8.png"/><Relationship Id="rId7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8.png"/><Relationship Id="rId7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4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9.png"/><Relationship Id="rId5" Type="http://schemas.openxmlformats.org/officeDocument/2006/relationships/image" Target="../media/image38.gif"/><Relationship Id="rId10" Type="http://schemas.openxmlformats.org/officeDocument/2006/relationships/image" Target="../media/image50.png"/><Relationship Id="rId4" Type="http://schemas.openxmlformats.org/officeDocument/2006/relationships/image" Target="../media/image78.png"/><Relationship Id="rId9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0.png"/><Relationship Id="rId4" Type="http://schemas.openxmlformats.org/officeDocument/2006/relationships/image" Target="../media/image38.gi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A1C3E60-76C5-08BF-158E-DCB71F2D5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4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</a:t>
            </a:r>
            <a:r>
              <a:rPr lang="ar-MA"/>
              <a:t>التربوي الرابع</a:t>
            </a:r>
            <a:endParaRPr lang="a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إنتاج كتابي – الحصة 3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4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90AB55-697A-E2F6-DC7B-811B883636D5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6FC830-DC5F-69CB-169D-EBC5782102E3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B7EFD6E2-A370-B4A9-6EB8-2879C6A53552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7D09F39-D890-48CF-7C22-2795CD71055C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446F775-4B3A-9654-1648-955AB966F1C1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</a:t>
            </a:r>
            <a:r>
              <a:rPr lang="ar-MA" sz="4000"/>
              <a:t>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ح4-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إنتاج كتابي –ح3-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بطاقة تعريفية لبلد-3-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بطاقة تعريفية لبلد--4-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المرحلة الثالثة.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98771" y="2908660"/>
            <a:ext cx="6721229" cy="890781"/>
            <a:chOff x="1306316" y="2851205"/>
            <a:chExt cx="6721229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06316" y="3132286"/>
              <a:ext cx="51328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بطاقة تعريفية لبلد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وإعادة الكتابة.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155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A6F028-03DE-157A-54B5-E4EC96577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CCC6AA-0D9B-B57F-79FB-5D2FC88CEB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DCAB42-3DB1-8EF3-B38C-5192806240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7522ED-1952-A228-05E4-0823D48A05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6B90F99-3145-EF5E-57AD-792C809BD3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0AAC4-8294-C921-4347-6446E16655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F3FD10-9AD8-0B59-7DA5-647B92453A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8E14B9-E34B-CE60-FF59-D5206954AA2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97EF14-E0FB-1BC8-CBBF-324D3F6713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66773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F2145DC-530C-5973-6CB6-7123D19314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D58BD7-0F95-0FB3-C443-16174D2BD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B8BD79-C6EA-F3F5-0221-A6437327B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307FF70-25AB-FC74-6954-B6CBB2B8EE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42C37D0-E6FF-AC22-FC35-A3FF97DCC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825B54-1166-AAB7-69BA-78971F7C5F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064914-A4CD-053A-472C-94C53786C1A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88792F-A9E7-5B33-547E-D8EB3ACB88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6A8A14-F909-D6E3-3673-466BC1D60A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Google Shape;1333;p8">
            <a:extLst>
              <a:ext uri="{FF2B5EF4-FFF2-40B4-BE49-F238E27FC236}">
                <a16:creationId xmlns:a16="http://schemas.microsoft.com/office/drawing/2014/main" id="{241CE885-DA61-A8EF-1D3E-EB9427E69B1D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</a:p>
        </p:txBody>
      </p:sp>
      <p:pic>
        <p:nvPicPr>
          <p:cNvPr id="12" name="Image 11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53145526-1607-A28C-AFD9-F92EF80257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DE44B891-39C3-B846-8CEF-A6BC909EA3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E51D86ED-111C-31A2-74D8-0CAABF76D755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ٱسْتِعْمالِ </a:t>
            </a:r>
            <a:r>
              <a:rPr lang="ar-MA" sz="3200" kern="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7" name="Image 16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2E5EA0-0286-F3DD-BD91-AD0332F2A5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3846717"/>
            <a:ext cx="1146023" cy="1023422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1996F587-C0B3-72DE-316C-EE333D9317A8}"/>
              </a:ext>
            </a:extLst>
          </p:cNvPr>
          <p:cNvSpPr txBox="1"/>
          <p:nvPr/>
        </p:nvSpPr>
        <p:spPr>
          <a:xfrm>
            <a:off x="324337" y="406606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أَتَحَدَّثُ بِلُغَةٍ عَرَبِيَّةٍ سَليمَةٍ مِنَ ٱلأَخْطاءِ.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ABD167D-DA91-D7A9-F808-D3A6E43B085D}"/>
              </a:ext>
            </a:extLst>
          </p:cNvPr>
          <p:cNvSpPr/>
          <p:nvPr/>
        </p:nvSpPr>
        <p:spPr>
          <a:xfrm>
            <a:off x="5554145" y="4813637"/>
            <a:ext cx="1620000" cy="1620000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dirty="0">
              <a:solidFill>
                <a:prstClr val="white"/>
              </a:solidFill>
              <a:cs typeface="Arial"/>
              <a:sym typeface="Arial"/>
            </a:endParaRPr>
          </a:p>
        </p:txBody>
      </p:sp>
      <p:sp>
        <p:nvSpPr>
          <p:cNvPr id="20" name="Google Shape;1333;p8">
            <a:extLst>
              <a:ext uri="{FF2B5EF4-FFF2-40B4-BE49-F238E27FC236}">
                <a16:creationId xmlns:a16="http://schemas.microsoft.com/office/drawing/2014/main" id="{B03ADF7B-2A72-0BE1-27F2-3BEC205941B1}"/>
              </a:ext>
            </a:extLst>
          </p:cNvPr>
          <p:cNvSpPr txBox="1"/>
          <p:nvPr/>
        </p:nvSpPr>
        <p:spPr>
          <a:xfrm>
            <a:off x="694943" y="5208159"/>
            <a:ext cx="476286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أُشارِكُ  دونَ ٱلْخَوْفِ مِنَ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ٱلْخَطَأِ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5FF1E7-9BA5-DBF3-1520-F7487A9E8A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BF3A23-47B3-85B1-75F1-025E73DAEC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43BDB4-69CF-0E82-4F17-EF0021A14B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6521DE-895B-86B0-C27B-253036341DA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95B66E-0324-BC41-FED9-ACB25DD09D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45FED7-FF99-C510-899C-36D8F4295C0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864604-B5F6-94DA-FBED-26FCE61EE3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E656EE-D8A1-C779-B3A0-AE8C11215D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A3CB40-A288-8FE0-FE4F-C1323682E1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9A7799-B5C5-26DB-1F54-4C883E5B9A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E70D5E-A355-06D5-C0EC-0AC23D9650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5C391A-BFEC-2346-E816-B8E8E7D7B1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241D67-A462-4793-D4DC-3F7874B0769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896D37-F8AD-0F4C-634F-0C1E8847EB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24B298-67D1-A85E-DD91-18773D9025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4A51FE-5D94-82EC-883C-31F94F838A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C57444-071C-44F0-B67A-946476620DD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0DA82A-1CDF-F641-CBBB-B218EDDF316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8EDF40-9B93-6FB6-F293-3001523365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D2771-9396-9A49-6F2B-A843ACD725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714E19-7E39-D3EF-CFB4-4009D436F7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1C8CA1-7962-09EA-A74D-8A2402ECBF5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C7A5F6-08AF-4878-A03A-D75E996B70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ABB04-B227-92B5-5F27-A5115BF822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171285-5E8B-6F1D-1D53-84B1E195EB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B038A-BA1D-8EAE-1B3D-16F878F4D43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1187DD-F261-D169-0F3C-35A9E28683F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1FF362-E2F1-0F90-A453-2264F00651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8F3130-85EA-EE5E-535F-3608488266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D7C31A9-43EB-655D-1088-EBC7CF7E17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B3553D1-C54B-9DDE-2EFC-BC12AF1D0A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483DAFD-5A71-2CF9-9534-540CD149FA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ED6F42F-DBC1-1543-4851-4F84AA941B2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494E8E-A798-0152-58C0-41840D62BA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680C1A-A702-A9E8-B28C-2207A7606C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35BAB72-C992-FDEE-BB54-027DC744812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Image 1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C2C638D6-C785-2E40-3EA4-31928F1557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9962" y="1735785"/>
            <a:ext cx="5116425" cy="45697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CD99E9-3604-8A91-F5BE-FF733C1E8E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67871D-C19B-3099-D09E-4C3D3AD768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27532C-FA7A-01DE-892D-35B2D583CE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53A6F7-04E8-1B7C-683E-165149DE48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20ACE52-1A57-8679-7414-50A19CFEFF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8FB0AB-682B-56AF-B9BB-43931683133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B0164F-7CB0-63CF-3F32-E5360BA1672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D6E990-AA6D-538F-48D3-DFDA180A87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DCC294-101B-C41C-7293-C4FFD2B8B4E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6335F8C7-B8BA-7D15-8BD1-F177963CA8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634" y="2314663"/>
            <a:ext cx="8288731" cy="321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DF9AB2-A594-D359-D4F0-225CBF9675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B6D1523-0B61-AC61-90F4-390DD7730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48DC353-4979-FF31-4118-B1C659DCAC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4477430-496C-2839-CBF3-D33B5E0469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FBD2ACE-69DE-F913-45FB-763794305F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1ED235-D49B-5153-DAAE-20D5C7E6567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671340-07E2-55E7-22B7-F6C48B9B99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5A25034-DC5C-E703-2D65-58EB26DECE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EB27EE-9587-D2FF-CD8E-2F85E14AE1D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FCF5154E-D82A-611A-8535-3D08E8FE3E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9962" y="1735785"/>
            <a:ext cx="5116425" cy="456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015889-3F3B-C7AF-2F81-5FB885AD03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D3B231-ABF0-2BCE-39CE-3B76D7E443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556C03-DFC7-B1A4-CC05-12F6B505BC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3ACB13-EBF5-FC9B-A976-CC58C235DC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2059175-8C5F-0946-EABB-275ADAFE88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1E7183-7B0E-7B53-ABCB-53C2EB34FE5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D718FF-64B1-4F24-CB0A-A707206D18D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385752-6957-1C0A-58B8-90A96AA80D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A914580-1496-B66E-5359-D21BB2B5E4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BE0F379C-0E85-3DB8-204C-7FB14C8D7A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9962" y="1735785"/>
            <a:ext cx="5116425" cy="4569710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6610183" y="4921244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D585219-87E6-7078-5C31-7EE919621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CC810ED-5EC0-B670-7367-0EA6F449B3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A8613FF-1E7A-B975-FD74-E08265227F7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93F2FF-02EB-E7FF-1AFD-D3E0756C96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DA32C73-5994-FCD6-EDD7-328361D258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53E866F-7203-C7CE-6D13-8317E4AA9D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DAF9D2F-EC5A-1C9F-96C6-5D3EF155B9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5E939F-9882-6634-5210-8D67F45AFB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282A4A-2E95-212F-78DE-072EB51270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6BF0A4F-DCD6-18B5-C4E1-4D21702D57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E8D908-2036-2145-9BAC-F945E8511F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9DB740-366F-D0BC-81FD-D73F274FD35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78F0FEBF-1419-8FDF-0D39-1A71FC39EE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5202" y="1909357"/>
            <a:ext cx="5618773" cy="440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7970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39836CA-632B-A5BE-7023-DB0527B19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0C4D530-FB06-7EF9-44FF-5AC16FF671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0E5AC9E-6797-C778-8CA8-1B08BB1981D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1B2635-DE55-A2C2-1C1D-5C8F0B3FD6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B6C819-3BED-1474-BA6F-CEC1B6433E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E3CFEA-736A-5E5F-0607-4A2DA534C8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4B055F7-4A6E-1013-C074-DC59B630849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ECE9C47-47EB-2ABB-B961-52E813B67B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963509-914C-E6CD-669C-B3A7148E899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E1B1AC-040F-C69A-75C2-2A92FF0C684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01E3D9-9357-FBFC-AC4E-815BFA631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81BE54-DC21-FF86-8FB9-6B82E34054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A4720DA5-A0F8-A77D-68AD-F5F063BE8F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634" y="2314663"/>
            <a:ext cx="8288731" cy="321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700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DE9DE55-60A3-2BBD-D067-0F399971C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6E48187-9A78-521A-2286-426E39F74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240818D-D805-9E17-2ED6-DD3F50E9510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7A9D0-5A49-F370-D15A-53CCDED0E6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273502-7756-7CEA-9EA5-AD1C7C541D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5E8ABEF-AC62-8D59-3C49-40ED413916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AE21550-9D4F-B1E5-0757-9EE6A1367B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7B4DFE2-11E1-58A3-28F9-0A1879DA7E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3719A22-987F-CCB1-8AB1-4B3C49A7972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7DB7AB-EBD2-1AAB-C8AD-8C2C88AC12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0FC94F3-6FBD-8F61-7AE0-0ED95E0DA5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0A844C2-965D-6E40-2B65-ED1548F2C06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4DD589F8-7390-F507-B46D-6B1D9AA885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5202" y="1909357"/>
            <a:ext cx="5618773" cy="440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9825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23C154F-3E6E-1699-1B4B-270868FC3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7A5D7C9-E9BD-AF04-62C1-83B335BD7B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C15B7-9F50-DAE3-3960-DCDBE82755F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48918D-D243-6F29-9AA8-8B55BD8D60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2D097E-74E8-ED6D-5763-9F0EC8FBB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8D6F13-2511-7471-8261-8D2A864535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4A4289-38FF-8404-D3A0-1B73DD6D42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11CE2EA-646C-D5F6-A933-B54265097D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01256F4-46D6-6EA8-E648-90F118E543F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08E48F9-6497-DF65-3B66-BCCE918ADA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30736E-B2D0-A1DD-3FE9-550C146609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29DECD-54B0-C1B5-F006-BF03212F90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Image 8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B900A393-833F-6509-D7E1-CC0106FE2C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5202" y="1909357"/>
            <a:ext cx="5618773" cy="4400366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6EFE7963-680F-CC7B-DAB2-005DC7FBD0D9}"/>
              </a:ext>
            </a:extLst>
          </p:cNvPr>
          <p:cNvSpPr txBox="1"/>
          <p:nvPr/>
        </p:nvSpPr>
        <p:spPr>
          <a:xfrm>
            <a:off x="7178798" y="4193881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22730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8B6611E-E97D-F8EB-C5E8-92F8F3E80C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2A93C8-9663-7593-AFBE-105DC287B8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D4279B-952E-5393-9EC7-2B40617F1B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21CAE8-3C75-41A0-46F2-953B6E18ED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1D40A1-88D8-403F-35BC-7B634C18B6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6F358F-6A0E-7AAA-6891-82D0E2CB544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298B3E-6972-C5C4-A528-B54A1FF7D6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5D6596-C58D-DA18-CD6B-A31F2231E2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B105BA-1AE0-C739-B1F0-3B7C3CF10E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3A50AE3-0696-7B6A-BCE7-33E6586042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634" y="2314663"/>
            <a:ext cx="8288731" cy="32133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5B6-8691-A633-A997-50BC84AD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0948ACC-1FFA-18BE-FB7E-DC96DEC6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–ح3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2067D7B-5298-07BC-85CF-7E0DEC49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28DC24E-7294-05E2-2CAE-D9C717F67C7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1F7E4F-F7F7-E82C-C45A-C0D83B8B0B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765ADB7C-76AC-0409-DF04-4E9B9193FB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7AA7A70-A627-1489-1390-EEC5DEC24956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كتابة بطاقة تعريفية لبلد-3-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ADB48CB-210B-BBC4-A6B0-45B96B55DCEC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09569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167E-20FC-ECA8-6A73-FE375C1D8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8F0CB5-1745-7A61-3CF5-9426A001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638B53-A498-DEC0-83E7-416BAA58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24B513-C357-CAB4-5995-D1FF8C66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B1A6659-F6C2-2198-BB3D-DFF843C59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8900334-888B-E752-7165-463F7E37E9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9A6B0A-B53B-EDFC-B9B3-513F5529BD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F736A5-A00E-5779-8131-F238D09593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5FFFB-80C2-A96E-6C71-7058F4CC9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EC0F5E-A23F-55A5-A76B-738EF5D76B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9C040F-58B5-D168-A513-F8ACA2C26167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بطاقة تعريفية لبلد؟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FC3120-CC5E-A453-F9B8-AA7A8CD13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BA31F12-4088-6D16-A405-559A708224A0}"/>
              </a:ext>
            </a:extLst>
          </p:cNvPr>
          <p:cNvSpPr txBox="1"/>
          <p:nvPr/>
        </p:nvSpPr>
        <p:spPr>
          <a:xfrm>
            <a:off x="1838960" y="3177694"/>
            <a:ext cx="5772899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بِطاقَةٍ تَعْريفِيَّةٍ لِبَلَدٍ</a:t>
            </a:r>
          </a:p>
        </p:txBody>
      </p:sp>
    </p:spTree>
    <p:extLst>
      <p:ext uri="{BB962C8B-B14F-4D97-AF65-F5344CB8AC3E}">
        <p14:creationId xmlns:p14="http://schemas.microsoft.com/office/powerpoint/2010/main" val="387263968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B466-66F5-2254-4B13-A491649F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07524E4-F208-C2F2-7897-F8DA610D3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ABCC71-876B-5887-05FD-08F87CFD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45480C-1D51-B920-8972-E830979FE6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7B583E2-4994-2364-8034-DD7853DBB1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742EF5-C638-CC43-202C-D50E93DA74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C4F558-72E9-CFE2-F397-F732F19056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D4DCFC-4123-E93D-0CA7-86A6B2F325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D7C7FC-4268-340E-844C-79C863129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CEF51DF-4054-739C-7EB7-03F4654C4E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3CBD39-B5D6-FD0E-1D51-7454510825DE}"/>
              </a:ext>
            </a:extLst>
          </p:cNvPr>
          <p:cNvSpPr txBox="1"/>
          <p:nvPr/>
        </p:nvSpPr>
        <p:spPr>
          <a:xfrm>
            <a:off x="155864" y="684000"/>
            <a:ext cx="74691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خطوات كتابة بطاقة تعريفية لبلد معا. تدربنا في الحصة الأولى على كتابة المعلومات التالية:</a:t>
            </a:r>
          </a:p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4A5E97-EED5-5CFC-5A35-DE2B7E7925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0570253E-3672-70C1-E7D5-278AD37854D1}"/>
              </a:ext>
            </a:extLst>
          </p:cNvPr>
          <p:cNvGrpSpPr/>
          <p:nvPr/>
        </p:nvGrpSpPr>
        <p:grpSpPr>
          <a:xfrm>
            <a:off x="1483643" y="2727950"/>
            <a:ext cx="6843115" cy="1253585"/>
            <a:chOff x="340392" y="2108480"/>
            <a:chExt cx="8392671" cy="1253585"/>
          </a:xfrm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FA1F7C3-7C7F-72AD-0D61-35E4C6A27E48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AB08DE2-BC30-65B9-8A84-588FE5842900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أَكْتُبُ ٱسْمَ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ٱلْبَلَدِ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وَمَوْقِعَهُ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ٱلْجُغْرافِيَّ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: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B21FA35-B66F-C05E-4EF9-4693C3A01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032AD4C-688C-F8DE-DA0E-FCA645B3869A}"/>
              </a:ext>
            </a:extLst>
          </p:cNvPr>
          <p:cNvGrpSpPr/>
          <p:nvPr/>
        </p:nvGrpSpPr>
        <p:grpSpPr>
          <a:xfrm>
            <a:off x="141929" y="3871900"/>
            <a:ext cx="8232320" cy="1253585"/>
            <a:chOff x="603508" y="3455690"/>
            <a:chExt cx="8145039" cy="125358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6291F35-4BBA-2400-2719-D9133442E670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1CBC7191-6E15-483E-D15D-2B4223F78EB1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090B8C6-8EF5-1EA1-D24B-71EEF6F88430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أَذْكُرُ مَعْلوماتٍ عَنِ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ٱلْبَلَدِ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:</a:t>
                </a:r>
              </a:p>
            </p:txBody>
          </p:sp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862B1CD-AC88-E95C-4AA7-BDFC64AF5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889138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51A25-3764-A20B-2061-711F6C8D9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52F9CAF-043C-5F86-824D-D95F7CFE17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4267A7-AF16-D991-D74D-EE1ABC7F09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65108CC-9462-1228-5B5E-BF5B93302E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7283B85-DBDF-1B75-29A5-C720B46717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DF4FBDB-BB8C-B709-E34C-D4053905B2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3A6824-F7B3-6C5A-C712-397F2C01201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2E5C116-E40D-4D96-315C-ED4C22FE473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E51E2B-BC8F-BB32-0EE7-580675CA22E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61FFA1F-EF08-906A-F0EA-F10782218EE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597382-9C49-659C-FE9E-CF736A166A93}"/>
              </a:ext>
            </a:extLst>
          </p:cNvPr>
          <p:cNvSpPr txBox="1"/>
          <p:nvPr/>
        </p:nvSpPr>
        <p:spPr>
          <a:xfrm>
            <a:off x="155864" y="684000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مثال. 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1D9756-A382-4779-6C79-9FEABAF6B0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8D62DB-D5DD-7B2B-2405-A6176199F3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1981805"/>
            <a:ext cx="7853391" cy="397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4282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3EAC-0BD6-2302-E310-375DDC5FE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AA12ADC-D0A6-E21A-9EC6-606CD4BC7D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630DB84-E0AF-387E-ADE1-AFE6036FF2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9112DD0-AFE7-FDFA-4C4F-B3B4E35BFA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13C8A17-3CBF-D07C-C86A-60967D339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5050AE9-CE4A-A234-96F5-0228EF78BF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32CBB8-B8B7-8778-23BF-B67A3F043B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657B645-F1D2-A02F-90B7-ABA670B957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DB19033-C221-BE6F-8DDD-381B24694C7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EE1A9FE-F086-652A-055E-C974F79339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E9A10D-95D0-FB57-3957-CE965D3A5A0B}"/>
              </a:ext>
            </a:extLst>
          </p:cNvPr>
          <p:cNvSpPr txBox="1"/>
          <p:nvPr/>
        </p:nvSpPr>
        <p:spPr>
          <a:xfrm>
            <a:off x="155864" y="684000"/>
            <a:ext cx="74691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الثانية تدربنا على إغناء البطاقة التعريفية بالمعلومات التالية:</a:t>
            </a:r>
          </a:p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88EFF9-A307-6821-AD83-1F694A63A0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F0D079-C03E-E3D9-78D4-E6C5B11A0505}"/>
              </a:ext>
            </a:extLst>
          </p:cNvPr>
          <p:cNvGrpSpPr/>
          <p:nvPr/>
        </p:nvGrpSpPr>
        <p:grpSpPr>
          <a:xfrm>
            <a:off x="1349652" y="2242358"/>
            <a:ext cx="6843115" cy="1253585"/>
            <a:chOff x="340392" y="2108480"/>
            <a:chExt cx="8392671" cy="1253585"/>
          </a:xfrm>
        </p:grpSpPr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884073E-DC19-A228-D6F0-47610AE0219B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8E7EA85-3981-F04E-F828-6F77BE4666CA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سِماتٍ تُمَيِّزُ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ٱلْبَلَدَ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عَنْ بُلْدانٍ أُخْرى.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84DAAD0-33C0-331B-633E-0A3D7BB32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1E4BCB4-4C91-49C5-B358-BD92DA2E41DF}"/>
              </a:ext>
            </a:extLst>
          </p:cNvPr>
          <p:cNvGrpSpPr/>
          <p:nvPr/>
        </p:nvGrpSpPr>
        <p:grpSpPr>
          <a:xfrm>
            <a:off x="-19762" y="3341496"/>
            <a:ext cx="8232320" cy="1253585"/>
            <a:chOff x="603508" y="3455690"/>
            <a:chExt cx="8145039" cy="1253585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A868107-1A9F-5FEC-5C2A-F182E09735FB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2CB0355D-E2A1-8D78-FADF-96D81C703AAA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8018964-2D21-3E1E-6585-3C3779B009C9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أَذْكُرُ ما تَتَمَيَّزُ بِهِ ٱلطَّبيعَةُ في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ٱلْبَلَدِ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.</a:t>
                </a: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7B912B9-6822-F6C3-D7C9-A0473810D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BF2EA46-B904-8F3E-054C-E0504FB33DCC}"/>
              </a:ext>
            </a:extLst>
          </p:cNvPr>
          <p:cNvGrpSpPr/>
          <p:nvPr/>
        </p:nvGrpSpPr>
        <p:grpSpPr>
          <a:xfrm>
            <a:off x="0" y="4490283"/>
            <a:ext cx="8232320" cy="1253585"/>
            <a:chOff x="587556" y="2135170"/>
            <a:chExt cx="8145039" cy="1253585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8E69D51-16AE-82FB-5304-07ED7ED41C6E}"/>
                </a:ext>
              </a:extLst>
            </p:cNvPr>
            <p:cNvSpPr/>
            <p:nvPr/>
          </p:nvSpPr>
          <p:spPr>
            <a:xfrm rot="120000" flipH="1" flipV="1">
              <a:off x="1869411" y="2135170"/>
              <a:ext cx="6863184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44C6950-8300-4175-E9E5-57C81EBDE8CC}"/>
                </a:ext>
              </a:extLst>
            </p:cNvPr>
            <p:cNvSpPr/>
            <p:nvPr/>
          </p:nvSpPr>
          <p:spPr>
            <a:xfrm>
              <a:off x="587556" y="2461171"/>
              <a:ext cx="7560155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ٱلْأَماكِنَ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ٱلْمَشْهورَةَ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في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ٱلْبَلَدِ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8DA91836-D953-1087-26BD-3F0C7C5A20E0}"/>
              </a:ext>
            </a:extLst>
          </p:cNvPr>
          <p:cNvSpPr/>
          <p:nvPr/>
        </p:nvSpPr>
        <p:spPr>
          <a:xfrm>
            <a:off x="7711210" y="4858179"/>
            <a:ext cx="468000" cy="468000"/>
          </a:xfrm>
          <a:prstGeom prst="ellipse">
            <a:avLst/>
          </a:prstGeom>
          <a:solidFill>
            <a:srgbClr val="5475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97D2FF"/>
                </a:solidFill>
              </a:rPr>
              <a:t>3</a:t>
            </a:r>
            <a:endParaRPr lang="fr-FR" sz="2800" b="1" dirty="0">
              <a:solidFill>
                <a:srgbClr val="97D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7800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EBA74-E927-B5F1-D2DE-02BBA7296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B829F08-3DE8-738A-9A5B-81E7591E9D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A064CD3-A68B-6A4A-E616-2EFA4BC3EF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35E1B8A-00AA-0631-54D6-4C64B01E53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38C2772-9BE7-70F8-2FA2-5A11EE01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5D6AE54-4954-FD00-616D-6379838BBC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1A2631C-F7A2-06EE-6548-7B95717082D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C1A89D8-D3EB-D40E-F506-CAB996F1744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A7C42EC-7F93-6EDC-041E-C54FB742FC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9C0FD9-C9D0-61CF-22F6-74566638CAB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1408942-A44D-4DF3-9A84-CEB6DE04D17E}"/>
              </a:ext>
            </a:extLst>
          </p:cNvPr>
          <p:cNvSpPr txBox="1"/>
          <p:nvPr/>
        </p:nvSpPr>
        <p:spPr>
          <a:xfrm>
            <a:off x="72737" y="786844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مثال. 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F2F3CB-291A-229B-7E88-102C637B45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95AFAA-7C90-67AB-AFBE-F8F9610A6F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974" y="2186870"/>
            <a:ext cx="8340051" cy="39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8701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879A-AD19-854F-3E35-2DEB97B75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B7E4DE1-E2C0-8563-3235-0A0E5112A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2BBBA5-B381-83CD-A883-BDA0F7F6BD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F7B7FF9-C2CF-31C1-96FA-7333A76433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6D75790-B18D-667A-3164-943E9B60F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F5230A6-5823-801F-2399-C4778D6F7E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35B8A6-6EC5-63B4-9604-6D716206F6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4DCF1D-52AD-C460-4930-69D23A0D52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99C96E-AD8E-B798-CF72-866142770D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5F9071-7A2C-B562-C5E0-CDE6A4DA61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D50A23-FA64-5A08-149D-0396194AF9FE}"/>
              </a:ext>
            </a:extLst>
          </p:cNvPr>
          <p:cNvSpPr txBox="1"/>
          <p:nvPr/>
        </p:nvSpPr>
        <p:spPr>
          <a:xfrm>
            <a:off x="779318" y="848955"/>
            <a:ext cx="6689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ستواصلون تدربكم على إغناء بطاقة تعريفية لبلد بمعلومات أخرى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182A05-F023-3CFD-F955-302CB2849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1135FAB-DDBE-2805-E12D-E3C318664589}"/>
              </a:ext>
            </a:extLst>
          </p:cNvPr>
          <p:cNvSpPr txBox="1"/>
          <p:nvPr/>
        </p:nvSpPr>
        <p:spPr>
          <a:xfrm>
            <a:off x="1838960" y="3177694"/>
            <a:ext cx="5772899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بِطاقَةٍ تَعْريفِيَّةٍ لِبَلَدٍ</a:t>
            </a:r>
          </a:p>
        </p:txBody>
      </p:sp>
    </p:spTree>
    <p:extLst>
      <p:ext uri="{BB962C8B-B14F-4D97-AF65-F5344CB8AC3E}">
        <p14:creationId xmlns:p14="http://schemas.microsoft.com/office/powerpoint/2010/main" val="36467704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D2B27-85AF-3CC1-6176-D662928E9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650B1975-F7A4-1DF5-4B27-EDD8EFDC09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4F1A9CC-6F40-9975-D4C4-321E122216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B636EDE-6074-7E7A-3A6D-C63E618FD6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CE27C39-A3B0-4E75-FEEB-88DDBDB535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FC9AEF4-3B31-EA1A-0B47-25C8A686D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8197F2C-6932-D9DC-AEA2-7AB3DBC6260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012121-8F22-1D0C-A9A1-3236C4FFAF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70DD9B-8D34-5EFD-F796-1C12BBC8644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C3B0F1A-5D3D-8E05-9E88-4425F7D7352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1901ACD-FE8D-1DAC-CF00-5E1E260A3AED}"/>
              </a:ext>
            </a:extLst>
          </p:cNvPr>
          <p:cNvSpPr txBox="1"/>
          <p:nvPr/>
        </p:nvSpPr>
        <p:spPr>
          <a:xfrm>
            <a:off x="-93519" y="798300"/>
            <a:ext cx="7689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هَذَا مِثَالٌ لِإِغْنَاءِ بِطَاقَةٍ تَعْرِيفِيَّةٍ عَنْ بَلَدِ تُونُسَ.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E4C7-C0EE-3455-BE49-25F0F3D099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8F8711A-195A-81AF-F83D-14969F815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9512BC-7ABE-DC01-EC86-2FD6F423A9B3}"/>
              </a:ext>
            </a:extLst>
          </p:cNvPr>
          <p:cNvSpPr/>
          <p:nvPr/>
        </p:nvSpPr>
        <p:spPr>
          <a:xfrm>
            <a:off x="501805" y="2084175"/>
            <a:ext cx="8135876" cy="374512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1"/>
            </a:solidFill>
            <a:prstDash val="lgDashDot"/>
            <a:miter lim="800000"/>
          </a:ln>
          <a:effectLst>
            <a:glow rad="63500">
              <a:srgbClr val="4472C4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marL="457200" marR="0" lvl="0" indent="-1080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اَلْعَلَمُ ٱلْوَطَنِيُّ: </a:t>
            </a:r>
          </a:p>
          <a:p>
            <a:pPr marL="457200" marR="0" lvl="0" indent="-1080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اَلْأَعْيادُ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ٱلْوَطَنِيَّةُ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</a:p>
          <a:p>
            <a:pPr marL="457200" marR="0" lvl="0" indent="-1080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اَلرِّياضاتُ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ٱلْمَعْروفَةُ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‫تونس - Wikiwand‬‎">
            <a:extLst>
              <a:ext uri="{FF2B5EF4-FFF2-40B4-BE49-F238E27FC236}">
                <a16:creationId xmlns:a16="http://schemas.microsoft.com/office/drawing/2014/main" id="{4A898913-9320-F8E5-9D32-F39663450F2E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06" y="2121684"/>
            <a:ext cx="1791449" cy="13073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B1E97E7-C2D8-E9F4-D4E4-ABFA78A99F9A}"/>
              </a:ext>
            </a:extLst>
          </p:cNvPr>
          <p:cNvSpPr txBox="1"/>
          <p:nvPr/>
        </p:nvSpPr>
        <p:spPr>
          <a:xfrm>
            <a:off x="1965202" y="2627764"/>
            <a:ext cx="45791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مُسْتَطيلٌ أَحْمَرُ تَتَوَسَّطُهُ دائِرَةٌ بَيْضاءُ بِداخِلِها هِلالٌ وَ نَجْمَةٌ خُماسِيَّةٌ حَمْراءُ.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8D7C99-D248-B973-8416-338221186009}"/>
              </a:ext>
            </a:extLst>
          </p:cNvPr>
          <p:cNvSpPr txBox="1"/>
          <p:nvPr/>
        </p:nvSpPr>
        <p:spPr>
          <a:xfrm>
            <a:off x="294419" y="3828093"/>
            <a:ext cx="59290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عيدُ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ٱلاِسْتِقْلالِ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يَوْمُ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ٱلشَّبابِ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يَوْمُ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ٱلْجُمْهورِيَّةِ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9E6DB3-D255-8E23-D64D-0812012515AA}"/>
              </a:ext>
            </a:extLst>
          </p:cNvPr>
          <p:cNvSpPr txBox="1"/>
          <p:nvPr/>
        </p:nvSpPr>
        <p:spPr>
          <a:xfrm>
            <a:off x="-14656" y="4980504"/>
            <a:ext cx="59290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كُرَةُ ٱلْقَدَمِ – اَلسِّباحَةُ – اَلْمُصارَعَةُ -  اَلتِّنِسُ</a:t>
            </a:r>
          </a:p>
        </p:txBody>
      </p:sp>
    </p:spTree>
    <p:extLst>
      <p:ext uri="{BB962C8B-B14F-4D97-AF65-F5344CB8AC3E}">
        <p14:creationId xmlns:p14="http://schemas.microsoft.com/office/powerpoint/2010/main" val="179225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829F0-03FC-566D-288C-0F9AFA14E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91810CE-A918-084A-98DF-223FB3AFDB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70C3655-3A01-B831-0EEA-80168EAFE4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0DC26E-1C39-9EE9-4A78-CA61F0BB10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0E7DE5C-0331-E34B-BA37-D31F99926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AA04FFE-1F70-8636-1623-83FBE33FB5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1A273CD-990D-E0F1-D1A2-5EF5F29F0E8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6C3E971-F737-D220-2876-DEC3ED42E9C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CA140D6-9DFA-0762-3CBB-4C0206BD70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C431C2D-ECC7-37D8-2FF2-A6449C3139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5A9EC9-171C-3407-AF1E-AD90BBFFDFE5}"/>
              </a:ext>
            </a:extLst>
          </p:cNvPr>
          <p:cNvSpPr txBox="1"/>
          <p:nvPr/>
        </p:nvSpPr>
        <p:spPr>
          <a:xfrm>
            <a:off x="-93519" y="798300"/>
            <a:ext cx="7689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لإغناء بطاقة تعريفية لبلد أبحث عن معلومات حول العيش في هذا البلد و أركز على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مايلي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8A4DB3-01AE-1365-CDA0-EFC2614148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EFDB62B-5493-B8F9-D110-6C5A10AA7678}"/>
              </a:ext>
            </a:extLst>
          </p:cNvPr>
          <p:cNvGrpSpPr/>
          <p:nvPr/>
        </p:nvGrpSpPr>
        <p:grpSpPr>
          <a:xfrm>
            <a:off x="1483643" y="2727950"/>
            <a:ext cx="6843115" cy="1253585"/>
            <a:chOff x="340392" y="2108480"/>
            <a:chExt cx="8392671" cy="1253585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599882AC-E7E8-61BB-42F3-CF3C0DF66BB3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9FA2CFF-36FA-8D58-3AD8-F875380B53DE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اَلْفُنونُ ٱلَّتي تُمَيِّزُ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ٱلْبَلَدَ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F1385AB-BD66-EBC6-F955-6C81BEF28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2A9277C-19D1-89B5-4529-38C12FECF405}"/>
              </a:ext>
            </a:extLst>
          </p:cNvPr>
          <p:cNvGrpSpPr/>
          <p:nvPr/>
        </p:nvGrpSpPr>
        <p:grpSpPr>
          <a:xfrm>
            <a:off x="141929" y="3871900"/>
            <a:ext cx="8232320" cy="1253585"/>
            <a:chOff x="603508" y="3455690"/>
            <a:chExt cx="8145039" cy="1253585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AB7AA82-9AC3-257D-6F99-9D83B3D3F458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DA80BE20-9F94-6214-1BC2-31DDF81BD5DB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DCA851C-A86C-2273-E3C0-3468590B56D8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r" defTabSz="914400" rtl="1">
                  <a:defRPr/>
                </a:pPr>
                <a:r>
                  <a:rPr lang="ar-MA" sz="4400" b="1" kern="0" dirty="0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اَلرِّياضاتُ </a:t>
                </a:r>
                <a:r>
                  <a:rPr lang="ar-MA" sz="4400" b="1" kern="0" dirty="0" err="1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ٱلشَّعْبِيَّةُ</a:t>
                </a:r>
                <a:r>
                  <a:rPr lang="ar-MA" sz="4400" b="1" kern="0" dirty="0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هَذا </a:t>
                </a:r>
                <a:r>
                  <a:rPr lang="ar-MA" sz="4400" b="1" kern="0" dirty="0" err="1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ٱلْبَلَدِ</a:t>
                </a:r>
                <a:r>
                  <a:rPr lang="ar-MA" sz="4400" b="1" kern="0" dirty="0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19B88B3-0AEA-7D17-DEAC-E0FBCB354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878427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DF401-EFDE-AEC9-C29E-41C872ED9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81979E5-36D4-FF24-DC23-34180C31DF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3927C5A-BADF-8C90-0DC5-5E8860B56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114FF7F-BF7F-D2FB-591C-17C3A28712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1BC789F-7E67-CB62-654D-662E18C1AF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46CF921-8A39-D72A-CEF7-02B53DEFA2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B397F4D-38F0-0390-164A-9D5BA151DAF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29C5960-3A82-BCD5-0FAF-FD17DDEE4C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40A306-9487-B2BE-A701-71A81B40FA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0537E7B-5E9B-D431-A559-6FDA9B2500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786FB32-A40B-B9F4-F2B8-7F58AC649615}"/>
              </a:ext>
            </a:extLst>
          </p:cNvPr>
          <p:cNvSpPr txBox="1"/>
          <p:nvPr/>
        </p:nvSpPr>
        <p:spPr>
          <a:xfrm>
            <a:off x="-93519" y="798300"/>
            <a:ext cx="7689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بطاقة تعريفية لبلد؟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97BDA3-BC19-DFE7-AC0F-8558316915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3DB699-4A70-A2B9-7B91-22D5BBE758E0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بِطاقَةٍ تَعْريفِيَّةٍ لِبَلَدٍ </a:t>
            </a:r>
          </a:p>
        </p:txBody>
      </p:sp>
    </p:spTree>
    <p:extLst>
      <p:ext uri="{BB962C8B-B14F-4D97-AF65-F5344CB8AC3E}">
        <p14:creationId xmlns:p14="http://schemas.microsoft.com/office/powerpoint/2010/main" val="388686234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C32F6-F387-8745-EA34-1027807BE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20F1EE35-F4A1-5AA1-9AF5-C1E71A8E0E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9E23D9F-9849-38B1-724B-66357F460F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66E9DA0-5EF0-35A6-1BA2-D875A7E1A5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DC869DD-81B4-F6FE-21E2-198A0ED41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50C7CC7-A3D5-62B9-F6C9-8D0A8E1CF5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354B53D-C0E9-D8F0-675C-911EE5A6A2C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48A7279-BA32-1027-4635-E9F77C4F441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5CE0BCE-2727-2CBB-C90F-B12B414AA4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2C758DC-E4E4-C304-A68D-4768279A0DB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FC10A3F-4379-6019-1D3A-6F59303F516D}"/>
              </a:ext>
            </a:extLst>
          </p:cNvPr>
          <p:cNvSpPr txBox="1"/>
          <p:nvPr/>
        </p:nvSpPr>
        <p:spPr>
          <a:xfrm>
            <a:off x="-93519" y="798300"/>
            <a:ext cx="7689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B2347B-266C-07FC-60D0-AD700AED2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B8E980-7A81-5F41-AC81-D084A93B27F7}"/>
              </a:ext>
            </a:extLst>
          </p:cNvPr>
          <p:cNvGrpSpPr/>
          <p:nvPr/>
        </p:nvGrpSpPr>
        <p:grpSpPr>
          <a:xfrm>
            <a:off x="1483643" y="2727950"/>
            <a:ext cx="6843115" cy="1253585"/>
            <a:chOff x="340392" y="2108480"/>
            <a:chExt cx="8392671" cy="1253585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7F756AE6-5854-8BB6-67AC-7A5BF70F666F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33F6F5-93E4-2CE2-E27C-5708D2B84561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اَلْفُنونُ ٱلَّتي تُمَيِّزُ </a:t>
              </a:r>
              <a:r>
                <a:rPr kumimoji="0" lang="ar-MA" sz="4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ٱلْبَلَدَ</a:t>
              </a: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478E2EE-DF8C-BD1C-B5F0-455192C3C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82C8737-604B-5177-165E-C286F73DB456}"/>
              </a:ext>
            </a:extLst>
          </p:cNvPr>
          <p:cNvGrpSpPr/>
          <p:nvPr/>
        </p:nvGrpSpPr>
        <p:grpSpPr>
          <a:xfrm>
            <a:off x="141929" y="3871900"/>
            <a:ext cx="8232320" cy="1253585"/>
            <a:chOff x="603508" y="3455690"/>
            <a:chExt cx="8145039" cy="1253585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38D602C-7E93-E214-F494-AE59E612775A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EA2DD2E2-F271-C5A8-9144-8B5D8117E13C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BCA4D84-7B89-B442-6515-578B4DAA4EB9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r" defTabSz="914400" rtl="1">
                  <a:defRPr/>
                </a:pPr>
                <a:r>
                  <a:rPr lang="ar-MA" sz="4400" b="1" kern="0" dirty="0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اَلرِّياضاتُ </a:t>
                </a:r>
                <a:r>
                  <a:rPr lang="ar-MA" sz="4400" b="1" kern="0" dirty="0" err="1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ٱلشَّعْبِيَّةُ</a:t>
                </a:r>
                <a:r>
                  <a:rPr lang="ar-MA" sz="4400" b="1" kern="0" dirty="0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هَذا </a:t>
                </a:r>
                <a:r>
                  <a:rPr lang="ar-MA" sz="4400" b="1" kern="0" dirty="0" err="1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ٱلْبَلَدِ</a:t>
                </a:r>
                <a:r>
                  <a:rPr lang="ar-MA" sz="4400" b="1" kern="0" dirty="0">
                    <a:solidFill>
                      <a:srgbClr val="5B9BD5">
                        <a:lumMod val="5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2BF757B-A8C0-2D8E-BE30-49C33A575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794264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0BE72-E7EF-86B7-A0AB-121A20FE9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8A5C3B9-9679-7837-0042-E04D2D9E9A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DC77ED1-92B3-7F1A-4A0D-91EE52A1CD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5F0B868-570D-AA97-BD43-5A2A5ED505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574E067-627F-714B-B0A9-F7269068C2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3163288-4916-DBCF-89F7-E836A31F5C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F5AE187-4F88-83E6-0DD9-E48F1BC2351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C457764-50A1-30AA-0175-AF45BFB9D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C4B18EB-4F42-880F-4E92-C82C354D28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8AA621-85D5-AA39-E14B-B27465B1553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C02672-38F8-103A-B4EE-E9E937FBB9A6}"/>
              </a:ext>
            </a:extLst>
          </p:cNvPr>
          <p:cNvSpPr txBox="1"/>
          <p:nvPr/>
        </p:nvSpPr>
        <p:spPr>
          <a:xfrm>
            <a:off x="-309475" y="8364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ثنائيات ،خذوا كراساتكم على الصفحة رقم 51 و أنجزوا التمرين التالي: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EEB846-F555-7532-70F8-2AAB315338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BDA8AEBB-A7DB-A724-0C4A-D38780FF1F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39" y="1584000"/>
            <a:ext cx="3368143" cy="5166266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02E439E-AE67-8038-86F9-297051FA9C51}"/>
              </a:ext>
            </a:extLst>
          </p:cNvPr>
          <p:cNvSpPr/>
          <p:nvPr/>
        </p:nvSpPr>
        <p:spPr>
          <a:xfrm>
            <a:off x="3331888" y="3429000"/>
            <a:ext cx="2991844" cy="2826327"/>
          </a:xfrm>
          <a:prstGeom prst="roundRect">
            <a:avLst>
              <a:gd name="adj" fmla="val 745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3651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8FC1B-1BF7-1787-4D7A-6848B47F3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E98B436-0068-89F5-30AC-2573191541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70B38F6-8FC7-980E-3FA4-795DE1FF4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C29BC7A-90DC-6121-5A05-3C3177893A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4CC96C1-6222-8A87-43E8-4CDB5038A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87080FE-56A4-83B3-C4E3-EF9B263087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FC9C39-FC81-042E-7926-D3B6B50CFAB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AEB5AF6-9D36-0D08-72EB-8BA56E5829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BC14EDE-E15E-4AA2-FBB5-7165E457D1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5B854B1-1A77-226C-5256-598E399B04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759E48-434C-7C94-0593-F4BFD4A4B01B}"/>
              </a:ext>
            </a:extLst>
          </p:cNvPr>
          <p:cNvSpPr txBox="1"/>
          <p:nvPr/>
        </p:nvSpPr>
        <p:spPr>
          <a:xfrm>
            <a:off x="488373" y="684000"/>
            <a:ext cx="70847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أستعين بالنص التالي لإعداد بطاقة تعريفية لبلدي المغرب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وتقديم التغذية الراجعة اللازمة.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948E2A-BBE3-DB6B-6FB8-C1133ED432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32948D-9098-6A80-D4A6-C9B59BC07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9639" y="1475934"/>
            <a:ext cx="6485182" cy="708721"/>
          </a:xfrm>
          <a:prstGeom prst="rect">
            <a:avLst/>
          </a:prstGeom>
        </p:spPr>
      </p:pic>
      <p:pic>
        <p:nvPicPr>
          <p:cNvPr id="11" name="Image 10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E91519D4-810B-AE7A-4AF4-5D0286C153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584" y="2184655"/>
            <a:ext cx="7978831" cy="43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0325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65742-A9DC-B323-595F-7E6BC15F2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53DAD12-D191-6141-0B84-047C4DEB9F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56B7600-8DB7-29BC-E11E-EEA0C17F80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6C38982-EE15-2BFC-0AEC-57FBECFDD3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A1C081D-CAC1-BF6A-380B-9CE402356D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085F320-B301-E425-F11C-B8C287C246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5FB812-DDFB-779C-F714-D6E02A8207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5F423A3-1955-14ED-E969-80ABC72BBB0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D615B91-128F-079F-268C-33EA7FBE801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236B01D-8A2A-91AF-3DFF-F50A881947E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243D38-B263-D2B7-5683-1C5631F8BB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F135BD-303D-C337-0235-C82D3AB3D4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9639" y="1475934"/>
            <a:ext cx="6485182" cy="708721"/>
          </a:xfrm>
          <a:prstGeom prst="rect">
            <a:avLst/>
          </a:prstGeom>
        </p:spPr>
      </p:pic>
      <p:pic>
        <p:nvPicPr>
          <p:cNvPr id="11" name="Image 10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97AF0CD6-FFF1-118A-5FEB-099CB59D7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295" y="2184655"/>
            <a:ext cx="7978831" cy="4359018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87FCDA47-D1CA-37A6-A627-8BA1683C0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ماهي المعلومات التي يقدمها النص عن المغرب؟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-تناوب المتعلمين على الإجابة  لتغطية البطاقة التعريفية.</a:t>
            </a:r>
            <a:endParaRPr lang="fr-FR" sz="2400" i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EB78356-9CAC-40B2-F572-72E37BE8BBA3}"/>
              </a:ext>
            </a:extLst>
          </p:cNvPr>
          <p:cNvSpPr/>
          <p:nvPr/>
        </p:nvSpPr>
        <p:spPr>
          <a:xfrm>
            <a:off x="3158836" y="2292589"/>
            <a:ext cx="5332115" cy="47139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FC304F-7F04-82FA-CA11-EBDF451B4F62}"/>
              </a:ext>
            </a:extLst>
          </p:cNvPr>
          <p:cNvSpPr/>
          <p:nvPr/>
        </p:nvSpPr>
        <p:spPr>
          <a:xfrm>
            <a:off x="694944" y="2785310"/>
            <a:ext cx="2369182" cy="4713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6635326-C1EA-6920-54D6-17D9B7621AF5}"/>
              </a:ext>
            </a:extLst>
          </p:cNvPr>
          <p:cNvSpPr/>
          <p:nvPr/>
        </p:nvSpPr>
        <p:spPr>
          <a:xfrm>
            <a:off x="6084392" y="3364637"/>
            <a:ext cx="2340382" cy="4713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C4CF163-2B9A-016F-DE71-97E6D0637450}"/>
              </a:ext>
            </a:extLst>
          </p:cNvPr>
          <p:cNvSpPr/>
          <p:nvPr/>
        </p:nvSpPr>
        <p:spPr>
          <a:xfrm>
            <a:off x="3059609" y="3364636"/>
            <a:ext cx="2931270" cy="4713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95E93A3-95F8-54A5-DFBD-B77DA7CCF393}"/>
              </a:ext>
            </a:extLst>
          </p:cNvPr>
          <p:cNvSpPr/>
          <p:nvPr/>
        </p:nvSpPr>
        <p:spPr>
          <a:xfrm>
            <a:off x="694943" y="4910673"/>
            <a:ext cx="963125" cy="471393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F8C0C8-B993-69C4-C13A-3A80656AD796}"/>
              </a:ext>
            </a:extLst>
          </p:cNvPr>
          <p:cNvSpPr/>
          <p:nvPr/>
        </p:nvSpPr>
        <p:spPr>
          <a:xfrm>
            <a:off x="5361709" y="5382066"/>
            <a:ext cx="1059227" cy="471393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09A02D3-E5A3-F6EA-FAAD-53F1AAC1F442}"/>
              </a:ext>
            </a:extLst>
          </p:cNvPr>
          <p:cNvSpPr/>
          <p:nvPr/>
        </p:nvSpPr>
        <p:spPr>
          <a:xfrm>
            <a:off x="4498175" y="5382066"/>
            <a:ext cx="770900" cy="471393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BB99A24-14B3-116C-2B07-96D7A984F74C}"/>
              </a:ext>
            </a:extLst>
          </p:cNvPr>
          <p:cNvSpPr/>
          <p:nvPr/>
        </p:nvSpPr>
        <p:spPr>
          <a:xfrm>
            <a:off x="3501736" y="5382065"/>
            <a:ext cx="849012" cy="471393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3002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  <p:bldP spid="6" grpId="0" animBg="1"/>
      <p:bldP spid="7" grpId="0" animBg="1"/>
      <p:bldP spid="10" grpId="0" animBg="1"/>
      <p:bldP spid="13" grpId="0" animBg="1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010F7-E0C5-0C65-86B0-D16371624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E4BFC6F-89E1-0BE5-23FB-48F1D3EC83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A218D8-ED9F-4ADA-89ED-527F0CA877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195586C-2FF4-D1FC-9C99-D72EBC4EF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53D85EF-FDCF-7D86-D29D-4BF80ECE9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56C6C11-D4E5-6E58-046B-87A30C7D77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39A3475-289B-8E2B-952B-C56F2FC9FF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3452605-6D50-4C76-7484-FA4BBBE6A8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DE3DB78-A957-F6D8-49E5-AD6066A39FE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846AC3-040A-2B5D-58D0-800D1883C85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9E212-F33E-D6B5-DFB0-3584583715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itre 2">
            <a:extLst>
              <a:ext uri="{FF2B5EF4-FFF2-40B4-BE49-F238E27FC236}">
                <a16:creationId xmlns:a16="http://schemas.microsoft.com/office/drawing/2014/main" id="{F52E7429-A1C0-FDC9-37E0-A5AC73E8E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الأن نملأ البطاقة التعريفية بالمعلومات التي تم استخراجها من النص.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لتظهر الإجابات تباعا.</a:t>
            </a:r>
            <a:endParaRPr lang="fr-FR" i="1" dirty="0"/>
          </a:p>
        </p:txBody>
      </p:sp>
      <p:pic>
        <p:nvPicPr>
          <p:cNvPr id="10" name="Image 9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BB233EA-31CA-7340-C362-BAE9B09D69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458545"/>
            <a:ext cx="8294770" cy="353954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FADB40E-89DA-77F1-4262-1FCFBB6ED2B6}"/>
              </a:ext>
            </a:extLst>
          </p:cNvPr>
          <p:cNvSpPr txBox="1">
            <a:spLocks/>
          </p:cNvSpPr>
          <p:nvPr/>
        </p:nvSpPr>
        <p:spPr>
          <a:xfrm>
            <a:off x="1504561" y="3406772"/>
            <a:ext cx="570915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رايَةُ ٱلْمَغْرِبِ لَوْنُها </a:t>
            </a:r>
            <a:r>
              <a:rPr lang="ar-MA" sz="2800" b="1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أَحْمَرُ،تَتَوَسَّطثها</a:t>
            </a:r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نَجْمَةٌ خَضْراءُ خُماسِيَّةٌ.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A13FEFB-C450-EE23-98FE-AACF938EC958}"/>
              </a:ext>
            </a:extLst>
          </p:cNvPr>
          <p:cNvSpPr txBox="1">
            <a:spLocks/>
          </p:cNvSpPr>
          <p:nvPr/>
        </p:nvSpPr>
        <p:spPr>
          <a:xfrm>
            <a:off x="1365527" y="4049945"/>
            <a:ext cx="570915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عيدُ </a:t>
            </a:r>
            <a:r>
              <a:rPr lang="ar-MA" sz="2800" b="1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ٱلاِسْتِقْلالِ</a:t>
            </a:r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– عيدُ </a:t>
            </a:r>
            <a:r>
              <a:rPr lang="ar-MA" sz="2800" b="1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ٱلْعَرْشِ</a:t>
            </a:r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– عيدُ ٱلْمَسيرَةِ ٱلْخَضْراءِ.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9356A6-5A36-A9FA-A96F-F48236F9509D}"/>
              </a:ext>
            </a:extLst>
          </p:cNvPr>
          <p:cNvSpPr txBox="1">
            <a:spLocks/>
          </p:cNvSpPr>
          <p:nvPr/>
        </p:nvSpPr>
        <p:spPr>
          <a:xfrm>
            <a:off x="901025" y="4803317"/>
            <a:ext cx="570915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كُرَةُ  ٱلْقَدَمِ-  </a:t>
            </a:r>
            <a:r>
              <a:rPr lang="ar-MA" sz="2800" b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اَلْعَدْوُ   -  اَلْمُلاكَمَةُ  -  اَلتّايْكْوانْدو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7779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47B7-DD59-ED67-DFD2-E8705997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6FC9371-584C-9D01-746B-653897DC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</a:t>
            </a:r>
            <a:r>
              <a:rPr lang="ar-MA" sz="4000" dirty="0"/>
              <a:t>4</a:t>
            </a:r>
            <a:r>
              <a:rPr lang="ar-AE" sz="4000" dirty="0"/>
              <a:t>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ED3A305-43DE-987A-2FBE-AEAEF075D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5518877-DE16-F592-E131-F0019A53C3B1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E7338F-DDA0-D6CE-8748-BB371E5F2D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3218E14-5872-10D7-67C8-932C2F212A9C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كتابة قصة رديفة-4-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6C81D0-D543-6827-5DF6-50AA9307493A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6ECEE73-BE33-41E2-E8BE-3AD597338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83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52C8-EBB8-B7E7-281E-F1B435CBA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1307810-ADA5-9109-8B06-151E06AF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7E480B-576C-BFAC-5B21-48D8732C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88E3DE-7FA9-D565-A09B-182E87AD26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819360-79B5-0534-75B8-D4D8C30F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18D18A3-E11F-AED2-5849-7ECF0BB488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E2E71D-13B9-A1EF-CFD8-C2F1D27B6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FA3AE2-74BC-5D77-69A6-44AB9ECEF4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1614A8-426D-5668-353A-7908BDA93E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EDDAB6-F6E3-0654-9824-B0555C99AC5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D7D4EA-6D2E-A21F-31C4-4B348C94F82B}"/>
              </a:ext>
            </a:extLst>
          </p:cNvPr>
          <p:cNvSpPr txBox="1"/>
          <p:nvPr/>
        </p:nvSpPr>
        <p:spPr>
          <a:xfrm>
            <a:off x="-160269" y="684000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انتبهوا إلى السبورة، سأريكم بعض الأخطاء التي رصدتها في إنجازاتكم، وكيفية تصحيحها.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0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الأستاذ(ة) على السبورة نماذج من الأخطاء المرصودة في إنجازات المتعلمين.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6A88E1-4895-15EC-363D-D7B7388CF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7F5FF-A00E-C255-744B-5CE2216EA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568536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92066-6F88-115A-4603-7962F52F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6B35F4F-9D01-9499-6CD4-B288DF8FE4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45A5BD1-6F32-E543-E148-750C3271A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E30356-63E1-A779-1C4C-F702C484C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EBBF45E-A066-62FA-D627-2D06F4DFF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D9C0024-A88D-BAE1-6C26-0FE5664B65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D42C22-5411-773D-C2D7-27BD2CC1F2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D9289D-6F2C-1853-E3B6-042CA9F543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7E855A-74D1-7B86-3CB4-668D457E76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4236AA-5DA1-967D-BAAC-0926BB5C63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53BAF7-5A7D-101C-7CAA-74C334F33E08}"/>
              </a:ext>
            </a:extLst>
          </p:cNvPr>
          <p:cNvSpPr txBox="1"/>
          <p:nvPr/>
        </p:nvSpPr>
        <p:spPr>
          <a:xfrm>
            <a:off x="-212224" y="66321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يبحث في إنتاجه عن هذه الأخطاء ويصححها.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التأكد من تصحيح الأخطاء.</a:t>
            </a:r>
          </a:p>
        </p:txBody>
      </p:sp>
      <p:pic>
        <p:nvPicPr>
          <p:cNvPr id="8" name="Espace réservé pour une image  7" descr="Une image contenant dessin humoristique, jouet, Animation&#10;&#10;Le contenu généré par l’IA peut être incorrect.">
            <a:extLst>
              <a:ext uri="{FF2B5EF4-FFF2-40B4-BE49-F238E27FC236}">
                <a16:creationId xmlns:a16="http://schemas.microsoft.com/office/drawing/2014/main" id="{88391B3A-31A6-989E-95E1-A40D159A6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F148FD-78EE-5FD4-F4BB-732E6791D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434989"/>
            <a:ext cx="7235977" cy="536716"/>
          </a:xfrm>
          <a:prstGeom prst="rect">
            <a:avLst/>
          </a:prstGeom>
        </p:spPr>
      </p:pic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D288C8B-D320-7EA9-B486-C084CDE408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912" y="1937413"/>
            <a:ext cx="8185324" cy="462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73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D6E1-EF50-99CE-3A89-E984299C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E09DC7-D89B-E4A5-7130-0DEE0291CB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37270B-1852-3B77-B958-641D5E2A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2387E5-F970-AD6D-5E86-8E6B0BAA0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755BEE7-FE85-3E0A-8E76-DDC02114B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8BEEEB-4C07-A0D8-3F0D-4A1D7FE97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E4A4FE-687D-A2A2-CC16-47C0B878B9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F6844D-CAF2-2FB3-10EF-D3807593F3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6D3C0C-BDD9-C50C-B2A3-744B562CDB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F498E1-90A6-77BB-18BA-BF3A246B19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3DF412-9CC6-119C-E0A2-1608FB03D2B4}"/>
              </a:ext>
            </a:extLst>
          </p:cNvPr>
          <p:cNvSpPr txBox="1"/>
          <p:nvPr/>
        </p:nvSpPr>
        <p:spPr>
          <a:xfrm>
            <a:off x="-309475" y="8385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سأقدم لكم معايير شبكة التقويم الذاتي.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984ED87-CFE9-06B4-8641-A8C080908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477066"/>
              </p:ext>
            </p:extLst>
          </p:nvPr>
        </p:nvGraphicFramePr>
        <p:xfrm>
          <a:off x="609600" y="2655066"/>
          <a:ext cx="7924800" cy="1910581"/>
        </p:xfrm>
        <a:graphic>
          <a:graphicData uri="http://schemas.openxmlformats.org/drawingml/2006/table">
            <a:tbl>
              <a:tblPr firstRow="1" bandRow="1"/>
              <a:tblGrid>
                <a:gridCol w="762000">
                  <a:extLst>
                    <a:ext uri="{9D8B030D-6E8A-4147-A177-3AD203B41FA5}">
                      <a16:colId xmlns:a16="http://schemas.microsoft.com/office/drawing/2014/main" val="1298311081"/>
                    </a:ext>
                  </a:extLst>
                </a:gridCol>
                <a:gridCol w="663388">
                  <a:extLst>
                    <a:ext uri="{9D8B030D-6E8A-4147-A177-3AD203B41FA5}">
                      <a16:colId xmlns:a16="http://schemas.microsoft.com/office/drawing/2014/main" val="139753599"/>
                    </a:ext>
                  </a:extLst>
                </a:gridCol>
                <a:gridCol w="6499412">
                  <a:extLst>
                    <a:ext uri="{9D8B030D-6E8A-4147-A177-3AD203B41FA5}">
                      <a16:colId xmlns:a16="http://schemas.microsoft.com/office/drawing/2014/main" val="543822409"/>
                    </a:ext>
                  </a:extLst>
                </a:gridCol>
              </a:tblGrid>
              <a:tr h="2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لا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نعم 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58699"/>
                  </a:ext>
                </a:extLst>
              </a:tr>
              <a:tr h="603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بَحَثِتُ عَنْ ٱلْمَعْلوماتِ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ٱلْمَطْلوبَةِ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في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ٱلْبِطاقَةِ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ٱلتَّعْريفِيَّةِ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لِلِبَلَدِ.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86229"/>
                  </a:ext>
                </a:extLst>
              </a:tr>
              <a:tr h="483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تَأَكَّدْتُ مِنْ صِحَّةِ ٱلْمَعْلوماتِ ٱلَّتي كَتَبْتُها.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2099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بِخَطٍّ واضِحٍ وَجَميلٍ.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92025"/>
                  </a:ext>
                </a:extLst>
              </a:tr>
            </a:tbl>
          </a:graphicData>
        </a:graphic>
      </p:graphicFrame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F8F893-D660-96E2-A416-6D433EBE42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047191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09E86-BD1B-8127-E777-472ECD7A8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1616AF-50FB-E831-D252-8B33AD4CE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E3966E-00F1-FFC2-A118-CE45674914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C5DE4FA-F1BC-E182-D6DF-67AD1EB337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6CC91D9-E55D-A272-74F9-05AE3FECD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6906C5-134C-C4F0-2BEF-9B6CDF937F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58CBEC-71B0-9947-C2B0-304CFC3EB2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F8D4F9-CA67-4AC7-BE3A-7D717E17F2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AC8451-4FD7-0D44-9C71-2947DC23AC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00F282-D14B-AF8A-E771-AE771716C8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03ABC3-D778-CDCD-4111-C3DFE67CD08B}"/>
              </a:ext>
            </a:extLst>
          </p:cNvPr>
          <p:cNvSpPr txBox="1"/>
          <p:nvPr/>
        </p:nvSpPr>
        <p:spPr>
          <a:xfrm>
            <a:off x="1658069" y="684000"/>
            <a:ext cx="581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يراجع إنتاجه ويتحقق من مطابقته لمعايير الشبكة.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942598-59FE-077E-B7C3-2BC45E4A1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B80BE69-DAEE-A0FA-8BB9-9533B9DBC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249213"/>
              </p:ext>
            </p:extLst>
          </p:nvPr>
        </p:nvGraphicFramePr>
        <p:xfrm>
          <a:off x="609600" y="2655066"/>
          <a:ext cx="7924800" cy="1910581"/>
        </p:xfrm>
        <a:graphic>
          <a:graphicData uri="http://schemas.openxmlformats.org/drawingml/2006/table">
            <a:tbl>
              <a:tblPr firstRow="1" bandRow="1"/>
              <a:tblGrid>
                <a:gridCol w="762000">
                  <a:extLst>
                    <a:ext uri="{9D8B030D-6E8A-4147-A177-3AD203B41FA5}">
                      <a16:colId xmlns:a16="http://schemas.microsoft.com/office/drawing/2014/main" val="1298311081"/>
                    </a:ext>
                  </a:extLst>
                </a:gridCol>
                <a:gridCol w="663388">
                  <a:extLst>
                    <a:ext uri="{9D8B030D-6E8A-4147-A177-3AD203B41FA5}">
                      <a16:colId xmlns:a16="http://schemas.microsoft.com/office/drawing/2014/main" val="139753599"/>
                    </a:ext>
                  </a:extLst>
                </a:gridCol>
                <a:gridCol w="6499412">
                  <a:extLst>
                    <a:ext uri="{9D8B030D-6E8A-4147-A177-3AD203B41FA5}">
                      <a16:colId xmlns:a16="http://schemas.microsoft.com/office/drawing/2014/main" val="543822409"/>
                    </a:ext>
                  </a:extLst>
                </a:gridCol>
              </a:tblGrid>
              <a:tr h="2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لا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نعم 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58699"/>
                  </a:ext>
                </a:extLst>
              </a:tr>
              <a:tr h="603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بَحَثِتُ عَنْ ٱلْمَعْلوماتِ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ٱلْمَطْلوبَةِ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في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ٱلْبِطاقَةِ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ٱلتَّعْريفِيَّةِ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لِلِبَلَدِ.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86229"/>
                  </a:ext>
                </a:extLst>
              </a:tr>
              <a:tr h="483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تَأَكَّدْتُ مِنْ صِحَّةِ ٱلْمَعْلوماتِ ٱلَّتي كَتَبْتُها.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2099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بِخَطٍّ واضِحٍ وَجَميلٍ.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92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45851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6828-FCBE-39A5-34DA-15EA4F33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E5DF1F5-0BB1-C874-1012-6B5E0CB34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01DF84-1FCF-7342-DA6B-AAC077500E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1E892C-C9FB-51D1-707B-C620FBA670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D414BB-346C-1AD6-DCFA-D9DDF7360B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4AC44ED-D280-526B-43EF-9CE32BBBD1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81732A-BFFA-119B-CAA0-25354DC4DC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D1EB00-630B-A812-7285-4A64733174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1CC01A-5C19-B9A2-C31F-FD9C8F946D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1F364D-483B-93E6-1EAE-12333B39FA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689A7-A9CA-2A4B-C881-789D27F58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9825BE-F2A0-62AC-90F0-DD94522A25CB}"/>
              </a:ext>
            </a:extLst>
          </p:cNvPr>
          <p:cNvSpPr txBox="1"/>
          <p:nvPr/>
        </p:nvSpPr>
        <p:spPr>
          <a:xfrm>
            <a:off x="-222614" y="63568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يعيد كتابة إنتاجه بخط جميل دون أخطاء.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 تخصيص 5 دقائق لإعادة الكتابة وإنهاء الحصة.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E56E52-028B-46E8-9AE1-E2373C9F1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434989"/>
            <a:ext cx="7235977" cy="536716"/>
          </a:xfrm>
          <a:prstGeom prst="rect">
            <a:avLst/>
          </a:prstGeom>
        </p:spPr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732253E-A746-F3AA-76B3-1D19E44E80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912" y="1937413"/>
            <a:ext cx="8185324" cy="462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0440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481" y="1454335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7804" y="1529407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15681A-9661-F9FC-B798-1BB459087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بِطاقَةٍ تَعْريفِيَّةٍ لِبَلَدٍ.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صَحَّحْتُ أَخْطائي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ٱلْخاصَّةَ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بِٱلْإِنْتاجِ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ٱلْكِتابي وَ أَعَدْتُ كِتابَةَ إِنْتاجي.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FB1B09-2D08-5151-F3D4-FF013277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053BC5-ED83-5975-8171-584AEAE0B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7673AE-7935-6A56-6EB9-F225AC547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7EC6A1-C54C-1284-E5F2-D851C879F9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8266F7-1416-3F36-8494-552C455E74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EBE07A-CE55-01F9-0C28-935D19A646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436916-74BF-0B3E-DCEF-251D39E569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8F2BB-679C-9A2F-8827-DB022413B7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1989F2-A228-2514-4B17-9336CC1C8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FFB504-9F49-31C3-65C8-FC6A940F5B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B559AA-BE96-7EA9-FDF6-C108217609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7B0DB9-5E10-3A16-A04A-AD2A38E7F3F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CA70DC-DD21-FF9B-A3BD-FFEE0099A07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431248-C4D8-615A-774D-422DBD1051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98DDE6-1FC3-CDD5-742B-F447388BBC6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E52E20-62B1-525C-F2F4-0B3B6D7C23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A44675-C996-5A3C-6264-21A7DC169A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0D8766-4506-948F-B6A3-9D71BB43EC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628650" y="3069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الثالثة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الأخطاء التي ارتكبها المتعلم؛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306571" y="1686045"/>
            <a:ext cx="8530855" cy="5009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إِحْدى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ٱللَّيالي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نَزَلَتِ ٱلْموناليزا مِنْ داخِلِ ٱللَّوْحَةِ وسارَتْ تَتَجَوَّلُ بِهُدوءٍ بَيْنَ لَوْحاتِ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ٱلْمَتْحَفِ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كانَتْ تُلْقي ٱلتَّحِيَّةَ عَلى صَديقاتِها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ٱللَّواتي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رَسَمَهُنَّ فَنّانونَ مَرْموقونَ ، ثُمَّ جَلَسَتْ تُراقِبُ ٱلْقَمَرَ مِنْ نافِذَةٍ صَغيرَةٍ. قالَتْ: "أَشْتاقُ إِلى ٱلْحُقولِ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وَٱلسَّماءِ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ٱلزَّرْقاءِ!" أَخَذَتْها أَحْلامُ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ٱلْيَقَظَةَ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إِلى أَنْ ظَهَرَ، فَجْأَةً، أَوَّلُ ضَوْءٍ لِلْفَجْرِ، عادَتْ إِلى مَكانِها مُسْرِعَةً قَبْلَ أَنْ يَلْمَحَ حَرَكَتَها أَحَدُ رُوادِ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ٱلْمُتْحَفِ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fr-FR" sz="36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10126</TotalTime>
  <Words>1784</Words>
  <Application>Microsoft Office PowerPoint</Application>
  <PresentationFormat>Affichage à l'écran (4:3)</PresentationFormat>
  <Paragraphs>335</Paragraphs>
  <Slides>53</Slides>
  <Notes>11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25</vt:i4>
      </vt:variant>
      <vt:variant>
        <vt:lpstr>Titres des diapositives</vt:lpstr>
      </vt:variant>
      <vt:variant>
        <vt:i4>53</vt:i4>
      </vt:variant>
    </vt:vector>
  </HeadingPairs>
  <TitlesOfParts>
    <vt:vector size="93" baseType="lpstr">
      <vt:lpstr>Noto Sans Symbols</vt:lpstr>
      <vt:lpstr>Sakkal Majalla</vt:lpstr>
      <vt:lpstr>Dosis</vt:lpstr>
      <vt:lpstr>Dosis Medium</vt:lpstr>
      <vt:lpstr>Modern Love</vt:lpstr>
      <vt:lpstr>Dosis SemiBold</vt:lpstr>
      <vt:lpstr>Calibri Light</vt:lpstr>
      <vt:lpstr>Air Strip Arabic</vt:lpstr>
      <vt:lpstr>Arial Rounded MT Bold</vt:lpstr>
      <vt:lpstr>Arial</vt:lpstr>
      <vt:lpstr>Wingdings</vt:lpstr>
      <vt:lpstr>Microsoft Uighur</vt:lpstr>
      <vt:lpstr>Dosis ExtraBold</vt:lpstr>
      <vt:lpstr>Abadi</vt:lpstr>
      <vt:lpstr>Calibri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1_Office Theme 2013 - 2022</vt:lpstr>
      <vt:lpstr>2_Env-Enseignant</vt:lpstr>
      <vt:lpstr>5_Env-Apprenant_Tmplt</vt:lpstr>
      <vt:lpstr>3_Env-Enseignant</vt:lpstr>
      <vt:lpstr>01- نشاط اعتيادي</vt:lpstr>
      <vt:lpstr>2_Env-Apprenant_Tmplt</vt:lpstr>
      <vt:lpstr>اختتام الحصة</vt:lpstr>
      <vt:lpstr>1_اختتام الحصة</vt:lpstr>
      <vt:lpstr>3_04- قراءة/ كتابة</vt:lpstr>
      <vt:lpstr>2_03- استماع وتحدث</vt:lpstr>
      <vt:lpstr>4_Env-Enseignant</vt:lpstr>
      <vt:lpstr>Thème Office</vt:lpstr>
      <vt:lpstr>2_01- نشاط اعتيادي</vt:lpstr>
      <vt:lpstr>2_Thème Office</vt:lpstr>
      <vt:lpstr>3_Env-Apprenant_Tmplt</vt:lpstr>
      <vt:lpstr>3_01- نشاط اعتيادي</vt:lpstr>
      <vt:lpstr>5_Env-Enseignant</vt:lpstr>
      <vt:lpstr>5_01- نشاط اعتيادي</vt:lpstr>
      <vt:lpstr>1_Thème Office</vt:lpstr>
      <vt:lpstr>3_Thème Office</vt:lpstr>
      <vt:lpstr>Présentation PowerPoint</vt:lpstr>
      <vt:lpstr>Présentation PowerPoint</vt:lpstr>
      <vt:lpstr>تنظيم حصص الأسبوع التربوي الرابع</vt:lpstr>
      <vt:lpstr>هيكلة حصة اليوم الرابع</vt:lpstr>
      <vt:lpstr>Présentation PowerPoint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إنتاج كتابي –ح3 -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انتبهوا للتصحيح. ماهي المعلومات التي يقدمها النص عن المغرب؟ -تناوب المتعلمين على الإجابة  لتغطية البطاقة التعريفية.</vt:lpstr>
      <vt:lpstr>الأن نملأ البطاقة التعريفية بالمعلومات التي تم استخراجها من النص. يضغط الأستاذ على زر جهاز التحكم لتظهر الإجابات تباعا.</vt:lpstr>
      <vt:lpstr> إنتاج كتابي –ح4 -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333</cp:revision>
  <dcterms:created xsi:type="dcterms:W3CDTF">2023-09-20T21:35:22Z</dcterms:created>
  <dcterms:modified xsi:type="dcterms:W3CDTF">2026-02-22T14:29:06Z</dcterms:modified>
</cp:coreProperties>
</file>