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4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5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6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7.xml" ContentType="application/vnd.openxmlformats-officedocument.theme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8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9.xml" ContentType="application/vnd.openxmlformats-officedocument.theme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10.xml" ContentType="application/vnd.openxmlformats-officedocument.theme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theme/theme11.xml" ContentType="application/vnd.openxmlformats-officedocument.theme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theme/theme12.xml" ContentType="application/vnd.openxmlformats-officedocument.theme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theme/theme13.xml" ContentType="application/vnd.openxmlformats-officedocument.theme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theme/theme14.xml" ContentType="application/vnd.openxmlformats-officedocument.theme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theme/theme15.xml" ContentType="application/vnd.openxmlformats-officedocument.theme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theme/theme16.xml" ContentType="application/vnd.openxmlformats-officedocument.theme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theme/theme17.xml" ContentType="application/vnd.openxmlformats-officedocument.theme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theme/theme18.xml" ContentType="application/vnd.openxmlformats-officedocument.theme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theme/theme19.xml" ContentType="application/vnd.openxmlformats-officedocument.theme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theme/theme20.xml" ContentType="application/vnd.openxmlformats-officedocument.theme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theme/theme21.xml" ContentType="application/vnd.openxmlformats-officedocument.theme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theme/theme22.xml" ContentType="application/vnd.openxmlformats-officedocument.theme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theme/theme23.xml" ContentType="application/vnd.openxmlformats-officedocument.theme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theme/theme24.xml" ContentType="application/vnd.openxmlformats-officedocument.theme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theme/theme25.xml" ContentType="application/vnd.openxmlformats-officedocument.theme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theme/theme26.xml" ContentType="application/vnd.openxmlformats-officedocument.theme+xml"/>
  <Override PartName="/ppt/theme/theme2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701" r:id="rId2"/>
    <p:sldMasterId id="2147483723" r:id="rId3"/>
    <p:sldMasterId id="2147483727" r:id="rId4"/>
    <p:sldMasterId id="2147483742" r:id="rId5"/>
    <p:sldMasterId id="2147483765" r:id="rId6"/>
    <p:sldMasterId id="2147483788" r:id="rId7"/>
    <p:sldMasterId id="2147483803" r:id="rId8"/>
    <p:sldMasterId id="2147483820" r:id="rId9"/>
    <p:sldMasterId id="2147483843" r:id="rId10"/>
    <p:sldMasterId id="2147483866" r:id="rId11"/>
    <p:sldMasterId id="2147483882" r:id="rId12"/>
    <p:sldMasterId id="2147483905" r:id="rId13"/>
    <p:sldMasterId id="2147483920" r:id="rId14"/>
    <p:sldMasterId id="2147483939" r:id="rId15"/>
    <p:sldMasterId id="2147483956" r:id="rId16"/>
    <p:sldMasterId id="2147483968" r:id="rId17"/>
    <p:sldMasterId id="2147483991" r:id="rId18"/>
    <p:sldMasterId id="2147484026" r:id="rId19"/>
    <p:sldMasterId id="2147484052" r:id="rId20"/>
    <p:sldMasterId id="2147484056" r:id="rId21"/>
    <p:sldMasterId id="2147484068" r:id="rId22"/>
    <p:sldMasterId id="2147484091" r:id="rId23"/>
    <p:sldMasterId id="2147484106" r:id="rId24"/>
    <p:sldMasterId id="2147484132" r:id="rId25"/>
    <p:sldMasterId id="2147484153" r:id="rId26"/>
  </p:sldMasterIdLst>
  <p:notesMasterIdLst>
    <p:notesMasterId r:id="rId91"/>
  </p:notesMasterIdLst>
  <p:sldIdLst>
    <p:sldId id="2147482692" r:id="rId27"/>
    <p:sldId id="2147482615" r:id="rId28"/>
    <p:sldId id="2147482469" r:id="rId29"/>
    <p:sldId id="2147482693" r:id="rId30"/>
    <p:sldId id="2147482880" r:id="rId31"/>
    <p:sldId id="2147482488" r:id="rId32"/>
    <p:sldId id="2147482691" r:id="rId33"/>
    <p:sldId id="265" r:id="rId34"/>
    <p:sldId id="2147482730" r:id="rId35"/>
    <p:sldId id="262" r:id="rId36"/>
    <p:sldId id="2147482610" r:id="rId37"/>
    <p:sldId id="2147482566" r:id="rId38"/>
    <p:sldId id="2147482763" r:id="rId39"/>
    <p:sldId id="266" r:id="rId40"/>
    <p:sldId id="2147482764" r:id="rId41"/>
    <p:sldId id="2147482765" r:id="rId42"/>
    <p:sldId id="2147482586" r:id="rId43"/>
    <p:sldId id="267" r:id="rId44"/>
    <p:sldId id="2147482726" r:id="rId45"/>
    <p:sldId id="2147482541" r:id="rId46"/>
    <p:sldId id="2147482542" r:id="rId47"/>
    <p:sldId id="2147482762" r:id="rId48"/>
    <p:sldId id="2147482612" r:id="rId49"/>
    <p:sldId id="2147482750" r:id="rId50"/>
    <p:sldId id="2147482560" r:id="rId51"/>
    <p:sldId id="2147482606" r:id="rId52"/>
    <p:sldId id="2147482751" r:id="rId53"/>
    <p:sldId id="2147482794" r:id="rId54"/>
    <p:sldId id="2147482795" r:id="rId55"/>
    <p:sldId id="2147482796" r:id="rId56"/>
    <p:sldId id="2147482771" r:id="rId57"/>
    <p:sldId id="2147482797" r:id="rId58"/>
    <p:sldId id="2147482798" r:id="rId59"/>
    <p:sldId id="2147482761" r:id="rId60"/>
    <p:sldId id="2147482727" r:id="rId61"/>
    <p:sldId id="2147482793" r:id="rId62"/>
    <p:sldId id="2147482736" r:id="rId63"/>
    <p:sldId id="2147482814" r:id="rId64"/>
    <p:sldId id="2147482815" r:id="rId65"/>
    <p:sldId id="2147482592" r:id="rId66"/>
    <p:sldId id="2147482808" r:id="rId67"/>
    <p:sldId id="2147482809" r:id="rId68"/>
    <p:sldId id="2147482810" r:id="rId69"/>
    <p:sldId id="2147482811" r:id="rId70"/>
    <p:sldId id="2147482812" r:id="rId71"/>
    <p:sldId id="2147482813" r:id="rId72"/>
    <p:sldId id="2147482807" r:id="rId73"/>
    <p:sldId id="2147482621" r:id="rId74"/>
    <p:sldId id="2147482593" r:id="rId75"/>
    <p:sldId id="2147482741" r:id="rId76"/>
    <p:sldId id="2147482740" r:id="rId77"/>
    <p:sldId id="2147482778" r:id="rId78"/>
    <p:sldId id="2147482779" r:id="rId79"/>
    <p:sldId id="2147482780" r:id="rId80"/>
    <p:sldId id="2147482704" r:id="rId81"/>
    <p:sldId id="2147482619" r:id="rId82"/>
    <p:sldId id="2147482438" r:id="rId83"/>
    <p:sldId id="2147482563" r:id="rId84"/>
    <p:sldId id="2147482522" r:id="rId85"/>
    <p:sldId id="2147482847" r:id="rId86"/>
    <p:sldId id="2147482718" r:id="rId87"/>
    <p:sldId id="2147482864" r:id="rId88"/>
    <p:sldId id="2147482879" r:id="rId89"/>
    <p:sldId id="2147482739" r:id="rId90"/>
  </p:sldIdLst>
  <p:sldSz cx="9144000" cy="6858000" type="screen4x3"/>
  <p:notesSz cx="6858000" cy="9144000"/>
  <p:embeddedFontLst>
    <p:embeddedFont>
      <p:font typeface="Abadi" panose="020B0604020104020204" pitchFamily="34" charset="0"/>
      <p:regular r:id="rId92"/>
      <p:bold r:id="rId93"/>
      <p:italic r:id="rId94"/>
      <p:boldItalic r:id="rId95"/>
    </p:embeddedFont>
    <p:embeddedFont>
      <p:font typeface="Arial Rounded MT Bold" panose="020F0704030504030204" pitchFamily="34" charset="0"/>
      <p:regular r:id="rId96"/>
    </p:embeddedFont>
    <p:embeddedFont>
      <p:font typeface="Dosis" pitchFamily="2" charset="0"/>
      <p:regular r:id="rId97"/>
      <p:bold r:id="rId98"/>
    </p:embeddedFont>
    <p:embeddedFont>
      <p:font typeface="Dosis ExtraBold" pitchFamily="2" charset="0"/>
      <p:bold r:id="rId99"/>
    </p:embeddedFont>
    <p:embeddedFont>
      <p:font typeface="Dosis Medium" pitchFamily="2" charset="0"/>
      <p:regular r:id="rId100"/>
    </p:embeddedFont>
    <p:embeddedFont>
      <p:font typeface="Dosis SemiBold" pitchFamily="2" charset="0"/>
      <p:bold r:id="rId101"/>
    </p:embeddedFont>
    <p:embeddedFont>
      <p:font typeface="Microsoft Uighur" panose="02000000000000000000" pitchFamily="2" charset="-78"/>
      <p:regular r:id="rId102"/>
      <p:bold r:id="rId103"/>
    </p:embeddedFont>
    <p:embeddedFont>
      <p:font typeface="Modern Love" panose="04090805081005020601" pitchFamily="82" charset="0"/>
      <p:regular r:id="rId104"/>
    </p:embeddedFont>
    <p:embeddedFont>
      <p:font typeface="Noto Sans Symbols" panose="020B0604020202020204" charset="0"/>
      <p:regular r:id="rId105"/>
      <p:bold r:id="rId106"/>
    </p:embeddedFont>
    <p:embeddedFont>
      <p:font typeface="Sakkal Majalla" panose="02000000000000000000" pitchFamily="2" charset="-78"/>
      <p:regular r:id="rId107"/>
      <p:bold r:id="rId10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F8FB"/>
    <a:srgbClr val="00ACA4"/>
    <a:srgbClr val="D9E3EA"/>
    <a:srgbClr val="E1F4FD"/>
    <a:srgbClr val="424D7B"/>
    <a:srgbClr val="FDA40D"/>
    <a:srgbClr val="FEF4E4"/>
    <a:srgbClr val="106585"/>
    <a:srgbClr val="9299B1"/>
    <a:srgbClr val="9DA4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49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00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6.xml"/><Relationship Id="rId47" Type="http://schemas.openxmlformats.org/officeDocument/2006/relationships/slide" Target="slides/slide21.xml"/><Relationship Id="rId63" Type="http://schemas.openxmlformats.org/officeDocument/2006/relationships/slide" Target="slides/slide37.xml"/><Relationship Id="rId68" Type="http://schemas.openxmlformats.org/officeDocument/2006/relationships/slide" Target="slides/slide42.xml"/><Relationship Id="rId84" Type="http://schemas.openxmlformats.org/officeDocument/2006/relationships/slide" Target="slides/slide58.xml"/><Relationship Id="rId89" Type="http://schemas.openxmlformats.org/officeDocument/2006/relationships/slide" Target="slides/slide63.xml"/><Relationship Id="rId112" Type="http://schemas.openxmlformats.org/officeDocument/2006/relationships/tableStyles" Target="tableStyles.xml"/><Relationship Id="rId16" Type="http://schemas.openxmlformats.org/officeDocument/2006/relationships/slideMaster" Target="slideMasters/slideMaster16.xml"/><Relationship Id="rId107" Type="http://schemas.openxmlformats.org/officeDocument/2006/relationships/font" Target="fonts/font16.fntdata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6.xml"/><Relationship Id="rId37" Type="http://schemas.openxmlformats.org/officeDocument/2006/relationships/slide" Target="slides/slide11.xml"/><Relationship Id="rId53" Type="http://schemas.openxmlformats.org/officeDocument/2006/relationships/slide" Target="slides/slide27.xml"/><Relationship Id="rId58" Type="http://schemas.openxmlformats.org/officeDocument/2006/relationships/slide" Target="slides/slide32.xml"/><Relationship Id="rId74" Type="http://schemas.openxmlformats.org/officeDocument/2006/relationships/slide" Target="slides/slide48.xml"/><Relationship Id="rId79" Type="http://schemas.openxmlformats.org/officeDocument/2006/relationships/slide" Target="slides/slide53.xml"/><Relationship Id="rId102" Type="http://schemas.openxmlformats.org/officeDocument/2006/relationships/font" Target="fonts/font11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64.xml"/><Relationship Id="rId95" Type="http://schemas.openxmlformats.org/officeDocument/2006/relationships/font" Target="fonts/font4.fntdata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1.xml"/><Relationship Id="rId43" Type="http://schemas.openxmlformats.org/officeDocument/2006/relationships/slide" Target="slides/slide17.xml"/><Relationship Id="rId48" Type="http://schemas.openxmlformats.org/officeDocument/2006/relationships/slide" Target="slides/slide22.xml"/><Relationship Id="rId64" Type="http://schemas.openxmlformats.org/officeDocument/2006/relationships/slide" Target="slides/slide38.xml"/><Relationship Id="rId69" Type="http://schemas.openxmlformats.org/officeDocument/2006/relationships/slide" Target="slides/slide43.xml"/><Relationship Id="rId80" Type="http://schemas.openxmlformats.org/officeDocument/2006/relationships/slide" Target="slides/slide54.xml"/><Relationship Id="rId85" Type="http://schemas.openxmlformats.org/officeDocument/2006/relationships/slide" Target="slides/slide59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7.xml"/><Relationship Id="rId38" Type="http://schemas.openxmlformats.org/officeDocument/2006/relationships/slide" Target="slides/slide12.xml"/><Relationship Id="rId59" Type="http://schemas.openxmlformats.org/officeDocument/2006/relationships/slide" Target="slides/slide33.xml"/><Relationship Id="rId103" Type="http://schemas.openxmlformats.org/officeDocument/2006/relationships/font" Target="fonts/font12.fntdata"/><Relationship Id="rId108" Type="http://schemas.openxmlformats.org/officeDocument/2006/relationships/font" Target="fonts/font17.fntdata"/><Relationship Id="rId54" Type="http://schemas.openxmlformats.org/officeDocument/2006/relationships/slide" Target="slides/slide28.xml"/><Relationship Id="rId70" Type="http://schemas.openxmlformats.org/officeDocument/2006/relationships/slide" Target="slides/slide44.xml"/><Relationship Id="rId75" Type="http://schemas.openxmlformats.org/officeDocument/2006/relationships/slide" Target="slides/slide49.xml"/><Relationship Id="rId91" Type="http://schemas.openxmlformats.org/officeDocument/2006/relationships/notesMaster" Target="notesMasters/notesMaster1.xml"/><Relationship Id="rId96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2.xml"/><Relationship Id="rId36" Type="http://schemas.openxmlformats.org/officeDocument/2006/relationships/slide" Target="slides/slide10.xml"/><Relationship Id="rId49" Type="http://schemas.openxmlformats.org/officeDocument/2006/relationships/slide" Target="slides/slide23.xml"/><Relationship Id="rId57" Type="http://schemas.openxmlformats.org/officeDocument/2006/relationships/slide" Target="slides/slide31.xml"/><Relationship Id="rId106" Type="http://schemas.openxmlformats.org/officeDocument/2006/relationships/font" Target="fonts/font15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5.xml"/><Relationship Id="rId44" Type="http://schemas.openxmlformats.org/officeDocument/2006/relationships/slide" Target="slides/slide18.xml"/><Relationship Id="rId52" Type="http://schemas.openxmlformats.org/officeDocument/2006/relationships/slide" Target="slides/slide26.xml"/><Relationship Id="rId60" Type="http://schemas.openxmlformats.org/officeDocument/2006/relationships/slide" Target="slides/slide34.xml"/><Relationship Id="rId65" Type="http://schemas.openxmlformats.org/officeDocument/2006/relationships/slide" Target="slides/slide39.xml"/><Relationship Id="rId73" Type="http://schemas.openxmlformats.org/officeDocument/2006/relationships/slide" Target="slides/slide47.xml"/><Relationship Id="rId78" Type="http://schemas.openxmlformats.org/officeDocument/2006/relationships/slide" Target="slides/slide52.xml"/><Relationship Id="rId81" Type="http://schemas.openxmlformats.org/officeDocument/2006/relationships/slide" Target="slides/slide55.xml"/><Relationship Id="rId86" Type="http://schemas.openxmlformats.org/officeDocument/2006/relationships/slide" Target="slides/slide60.xml"/><Relationship Id="rId94" Type="http://schemas.openxmlformats.org/officeDocument/2006/relationships/font" Target="fonts/font3.fntdata"/><Relationship Id="rId99" Type="http://schemas.openxmlformats.org/officeDocument/2006/relationships/font" Target="fonts/font8.fntdata"/><Relationship Id="rId101" Type="http://schemas.openxmlformats.org/officeDocument/2006/relationships/font" Target="fonts/font10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3.xml"/><Relationship Id="rId109" Type="http://schemas.openxmlformats.org/officeDocument/2006/relationships/presProps" Target="presProps.xml"/><Relationship Id="rId34" Type="http://schemas.openxmlformats.org/officeDocument/2006/relationships/slide" Target="slides/slide8.xml"/><Relationship Id="rId50" Type="http://schemas.openxmlformats.org/officeDocument/2006/relationships/slide" Target="slides/slide24.xml"/><Relationship Id="rId55" Type="http://schemas.openxmlformats.org/officeDocument/2006/relationships/slide" Target="slides/slide29.xml"/><Relationship Id="rId76" Type="http://schemas.openxmlformats.org/officeDocument/2006/relationships/slide" Target="slides/slide50.xml"/><Relationship Id="rId97" Type="http://schemas.openxmlformats.org/officeDocument/2006/relationships/font" Target="fonts/font6.fntdata"/><Relationship Id="rId104" Type="http://schemas.openxmlformats.org/officeDocument/2006/relationships/font" Target="fonts/font13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5.xml"/><Relationship Id="rId92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3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14.xml"/><Relationship Id="rId45" Type="http://schemas.openxmlformats.org/officeDocument/2006/relationships/slide" Target="slides/slide19.xml"/><Relationship Id="rId66" Type="http://schemas.openxmlformats.org/officeDocument/2006/relationships/slide" Target="slides/slide40.xml"/><Relationship Id="rId87" Type="http://schemas.openxmlformats.org/officeDocument/2006/relationships/slide" Target="slides/slide61.xml"/><Relationship Id="rId110" Type="http://schemas.openxmlformats.org/officeDocument/2006/relationships/viewProps" Target="viewProps.xml"/><Relationship Id="rId61" Type="http://schemas.openxmlformats.org/officeDocument/2006/relationships/slide" Target="slides/slide35.xml"/><Relationship Id="rId82" Type="http://schemas.openxmlformats.org/officeDocument/2006/relationships/slide" Target="slides/slide56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4.xml"/><Relationship Id="rId35" Type="http://schemas.openxmlformats.org/officeDocument/2006/relationships/slide" Target="slides/slide9.xml"/><Relationship Id="rId56" Type="http://schemas.openxmlformats.org/officeDocument/2006/relationships/slide" Target="slides/slide30.xml"/><Relationship Id="rId77" Type="http://schemas.openxmlformats.org/officeDocument/2006/relationships/slide" Target="slides/slide51.xml"/><Relationship Id="rId100" Type="http://schemas.openxmlformats.org/officeDocument/2006/relationships/font" Target="fonts/font9.fntdata"/><Relationship Id="rId105" Type="http://schemas.openxmlformats.org/officeDocument/2006/relationships/font" Target="fonts/font14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5.xml"/><Relationship Id="rId72" Type="http://schemas.openxmlformats.org/officeDocument/2006/relationships/slide" Target="slides/slide46.xml"/><Relationship Id="rId93" Type="http://schemas.openxmlformats.org/officeDocument/2006/relationships/font" Target="fonts/font2.fntdata"/><Relationship Id="rId98" Type="http://schemas.openxmlformats.org/officeDocument/2006/relationships/font" Target="fonts/font7.fntdata"/><Relationship Id="rId3" Type="http://schemas.openxmlformats.org/officeDocument/2006/relationships/slideMaster" Target="slideMasters/slideMaster3.xml"/><Relationship Id="rId25" Type="http://schemas.openxmlformats.org/officeDocument/2006/relationships/slideMaster" Target="slideMasters/slideMaster25.xml"/><Relationship Id="rId46" Type="http://schemas.openxmlformats.org/officeDocument/2006/relationships/slide" Target="slides/slide20.xml"/><Relationship Id="rId67" Type="http://schemas.openxmlformats.org/officeDocument/2006/relationships/slide" Target="slides/slide41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5.xml"/><Relationship Id="rId62" Type="http://schemas.openxmlformats.org/officeDocument/2006/relationships/slide" Target="slides/slide36.xml"/><Relationship Id="rId83" Type="http://schemas.openxmlformats.org/officeDocument/2006/relationships/slide" Target="slides/slide57.xml"/><Relationship Id="rId88" Type="http://schemas.openxmlformats.org/officeDocument/2006/relationships/slide" Target="slides/slide62.xml"/><Relationship Id="rId11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9" name="Google Shape;128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0" name="Google Shape;1290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10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3DE66A0-27BF-AC86-A732-828D616AA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D12670D-F7EF-6181-C977-E64F2D7DF9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F3F0D84-5B57-3682-D525-D30F385DF6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4682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435D5369-1CD7-7A8B-29AF-A6A88899D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CA1066C0-73CC-61D0-6677-A7A45739F12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C92A5151-6728-6328-ADF6-3B229295ABF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61945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3110EC44-0519-694B-48B2-8024A948D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ABCAE46-0FC4-6064-21FF-352C643E5C8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06B4AAB9-264E-9C54-F53C-235D471F8A9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56095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8" name="Google Shape;137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ags" Target="../tags/tag3.xml"/><Relationship Id="rId7" Type="http://schemas.openxmlformats.org/officeDocument/2006/relationships/image" Target="../media/image7.sv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slideMaster" Target="../slideMasters/slideMaster3.xml"/><Relationship Id="rId9" Type="http://schemas.openxmlformats.org/officeDocument/2006/relationships/image" Target="../media/image9.svg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4.png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4.png"/></Relationships>
</file>

<file path=ppt/slideLayouts/_rels/slideLayout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hdphoto" Target="../media/hdphoto1.wdp"/><Relationship Id="rId7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microsoft.com/office/2007/relationships/hdphoto" Target="../media/hdphoto3.wdp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5.png"/><Relationship Id="rId7" Type="http://schemas.openxmlformats.org/officeDocument/2006/relationships/image" Target="../media/image20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9.png"/></Relationships>
</file>

<file path=ppt/slideLayouts/_rels/slideLayout102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5.png"/><Relationship Id="rId7" Type="http://schemas.openxmlformats.org/officeDocument/2006/relationships/image" Target="../media/image20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9.png"/></Relationships>
</file>

<file path=ppt/slideLayouts/_rels/slideLayout10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5.png"/><Relationship Id="rId7" Type="http://schemas.openxmlformats.org/officeDocument/2006/relationships/image" Target="../media/image20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9.png"/></Relationships>
</file>

<file path=ppt/slideLayouts/_rels/slideLayout10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5.png"/><Relationship Id="rId7" Type="http://schemas.openxmlformats.org/officeDocument/2006/relationships/image" Target="../media/image20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9.png"/></Relationships>
</file>

<file path=ppt/slideLayouts/_rels/slideLayout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20.png"/><Relationship Id="rId5" Type="http://schemas.microsoft.com/office/2007/relationships/hdphoto" Target="../media/hdphoto2.wdp"/><Relationship Id="rId4" Type="http://schemas.openxmlformats.org/officeDocument/2006/relationships/image" Target="../media/image17.png"/><Relationship Id="rId9" Type="http://schemas.microsoft.com/office/2007/relationships/hdphoto" Target="../media/hdphoto3.wdp"/></Relationships>
</file>

<file path=ppt/slideLayouts/_rels/slideLayout1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20.png"/><Relationship Id="rId5" Type="http://schemas.microsoft.com/office/2007/relationships/hdphoto" Target="../media/hdphoto2.wdp"/><Relationship Id="rId4" Type="http://schemas.openxmlformats.org/officeDocument/2006/relationships/image" Target="../media/image17.png"/><Relationship Id="rId9" Type="http://schemas.microsoft.com/office/2007/relationships/hdphoto" Target="../media/hdphoto3.wdp"/></Relationships>
</file>

<file path=ppt/slideLayouts/_rels/slideLayout1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20.png"/><Relationship Id="rId5" Type="http://schemas.microsoft.com/office/2007/relationships/hdphoto" Target="../media/hdphoto2.wdp"/><Relationship Id="rId4" Type="http://schemas.openxmlformats.org/officeDocument/2006/relationships/image" Target="../media/image17.png"/><Relationship Id="rId9" Type="http://schemas.microsoft.com/office/2007/relationships/hdphoto" Target="../media/hdphoto3.wdp"/></Relationships>
</file>

<file path=ppt/slideLayouts/_rels/slideLayout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9.png"/><Relationship Id="rId5" Type="http://schemas.microsoft.com/office/2007/relationships/hdphoto" Target="../media/hdphoto4.wdp"/><Relationship Id="rId4" Type="http://schemas.openxmlformats.org/officeDocument/2006/relationships/image" Target="../media/image20.png"/><Relationship Id="rId9" Type="http://schemas.microsoft.com/office/2007/relationships/hdphoto" Target="../media/hdphoto2.wdp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4.png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4.png"/></Relationships>
</file>

<file path=ppt/slideLayouts/_rels/slideLayout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19.png"/><Relationship Id="rId5" Type="http://schemas.openxmlformats.org/officeDocument/2006/relationships/image" Target="../media/image24.png"/><Relationship Id="rId4" Type="http://schemas.openxmlformats.org/officeDocument/2006/relationships/image" Target="../media/image17.png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1.xml"/><Relationship Id="rId4" Type="http://schemas.microsoft.com/office/2007/relationships/hdphoto" Target="../media/hdphoto4.wdp"/></Relationships>
</file>

<file path=ppt/slideLayouts/_rels/slideLayout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1.xml"/></Relationships>
</file>

<file path=ppt/slideLayouts/_rels/slideLayout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microsoft.com/office/2007/relationships/hdphoto" Target="../media/hdphoto5.wdp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27.png"/><Relationship Id="rId5" Type="http://schemas.microsoft.com/office/2007/relationships/hdphoto" Target="../media/hdphoto4.wdp"/><Relationship Id="rId4" Type="http://schemas.openxmlformats.org/officeDocument/2006/relationships/image" Target="../media/image25.png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1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1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1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1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1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1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1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1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1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1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4.png"/></Relationships>
</file>

<file path=ppt/slideLayouts/_rels/slideLayout2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hdphoto" Target="../media/hdphoto1.wdp"/><Relationship Id="rId7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microsoft.com/office/2007/relationships/hdphoto" Target="../media/hdphoto3.wdp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5.xml"/></Relationships>
</file>

<file path=ppt/slideLayouts/_rels/slideLayout2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5.xml"/></Relationships>
</file>

<file path=ppt/slideLayouts/_rels/slideLayout2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5.xml"/></Relationships>
</file>

<file path=ppt/slideLayouts/_rels/slideLayout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15.xml"/><Relationship Id="rId5" Type="http://schemas.microsoft.com/office/2007/relationships/hdphoto" Target="../media/hdphoto6.wdp"/><Relationship Id="rId4" Type="http://schemas.openxmlformats.org/officeDocument/2006/relationships/image" Target="../media/image33.png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6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4.png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14.png"/></Relationships>
</file>

<file path=ppt/slideLayouts/_rels/slideLayout3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microsoft.com/office/2007/relationships/hdphoto" Target="../media/hdphoto1.wdp"/><Relationship Id="rId7" Type="http://schemas.openxmlformats.org/officeDocument/2006/relationships/image" Target="../media/image35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8.xml"/><Relationship Id="rId6" Type="http://schemas.microsoft.com/office/2007/relationships/hdphoto" Target="../media/hdphoto7.wdp"/><Relationship Id="rId5" Type="http://schemas.openxmlformats.org/officeDocument/2006/relationships/image" Target="../media/image34.png"/><Relationship Id="rId4" Type="http://schemas.openxmlformats.org/officeDocument/2006/relationships/image" Target="../media/image16.png"/><Relationship Id="rId9" Type="http://schemas.microsoft.com/office/2007/relationships/hdphoto" Target="../media/hdphoto8.wdp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9.xml"/><Relationship Id="rId4" Type="http://schemas.openxmlformats.org/officeDocument/2006/relationships/image" Target="../media/image14.png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9.xml"/></Relationships>
</file>

<file path=ppt/slideLayouts/_rels/slideLayout3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9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0.xml"/><Relationship Id="rId4" Type="http://schemas.microsoft.com/office/2007/relationships/hdphoto" Target="../media/hdphoto9.wdp"/></Relationships>
</file>

<file path=ppt/slideLayouts/_rels/slideLayout3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1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2.xml"/><Relationship Id="rId4" Type="http://schemas.openxmlformats.org/officeDocument/2006/relationships/image" Target="../media/image14.png"/></Relationships>
</file>

<file path=ppt/slideLayouts/_rels/slideLayout3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hdphoto" Target="../media/hdphoto1.wdp"/><Relationship Id="rId7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2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microsoft.com/office/2007/relationships/hdphoto" Target="../media/hdphoto3.wdp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3.xml"/></Relationships>
</file>

<file path=ppt/slideLayouts/_rels/slideLayout3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3.xml"/></Relationships>
</file>

<file path=ppt/slideLayouts/_rels/slideLayout3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3.xml"/></Relationships>
</file>

<file path=ppt/slideLayouts/_rels/slideLayout3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3.xml"/></Relationships>
</file>

<file path=ppt/slideLayouts/_rels/slideLayout3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3.xml"/></Relationships>
</file>

<file path=ppt/slideLayouts/_rels/slideLayout3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3.xml"/></Relationships>
</file>

<file path=ppt/slideLayouts/_rels/slideLayout3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3.xml"/></Relationships>
</file>

<file path=ppt/slideLayouts/_rels/slideLayout3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3.xml"/></Relationships>
</file>

<file path=ppt/slideLayouts/_rels/slideLayout3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3.xml"/></Relationships>
</file>

<file path=ppt/slideLayouts/_rels/slideLayout3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3.xml"/></Relationships>
</file>

<file path=ppt/slideLayouts/_rels/slideLayout3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3.xml"/></Relationships>
</file>

<file path=ppt/slideLayouts/_rels/slideLayout3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3.xml"/></Relationships>
</file>

<file path=ppt/slideLayouts/_rels/slideLayout3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3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4.xml"/><Relationship Id="rId4" Type="http://schemas.openxmlformats.org/officeDocument/2006/relationships/image" Target="../media/image14.png"/></Relationships>
</file>

<file path=ppt/slideLayouts/_rels/slideLayout4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4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5.xml"/></Relationships>
</file>

<file path=ppt/slideLayouts/_rels/slideLayout4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5.xml"/></Relationships>
</file>

<file path=ppt/slideLayouts/_rels/slideLayout4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5.xml"/></Relationships>
</file>

<file path=ppt/slideLayouts/_rels/slideLayout4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5.xml"/></Relationships>
</file>

<file path=ppt/slideLayouts/_rels/slideLayout4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5.xml"/></Relationships>
</file>

<file path=ppt/slideLayouts/_rels/slideLayout4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5.xml"/></Relationships>
</file>

<file path=ppt/slideLayouts/_rels/slideLayout4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5.xml"/></Relationships>
</file>

<file path=ppt/slideLayouts/_rels/slideLayout4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5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Master" Target="../slideMasters/slideMaster26.xml"/></Relationships>
</file>

<file path=ppt/slideLayouts/_rels/slideLayout4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Master" Target="../slideMasters/slideMaster26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7201804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3785002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2178411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151401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59711065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86903377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446233169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9835793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7520015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2938930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5107066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925111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0718272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0677196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7171365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323725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252029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8534546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790343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9523914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013639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405803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19937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9382902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854310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3665135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3436437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4292379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365893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854956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093820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2031566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7197625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604833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blipFill dpi="0" rotWithShape="1">
          <a:blip r:embed="rId2">
            <a:lum/>
          </a:blip>
          <a:srcRect/>
          <a:stretch>
            <a:fillRect t="-2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043943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>
            <a:extLst>
              <a:ext uri="{FF2B5EF4-FFF2-40B4-BE49-F238E27FC236}">
                <a16:creationId xmlns:a16="http://schemas.microsoft.com/office/drawing/2014/main" id="{863E396B-E484-C056-D948-B47B31B4E4C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-1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60">
              <a:defRPr/>
            </a:pPr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5149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08471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9162623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2926802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261187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85899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646531087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58645651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5638177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14322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0488995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785805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4473805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1872322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1922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5826961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7313323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2933757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613568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427205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4423257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7609617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79287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7511848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4018063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394528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981995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7190522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1064810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1451297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5574202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972813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0130177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300791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3245110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648639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2894989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92584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131058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7960560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8535318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1995743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9769201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4441482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7697965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9483354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5073967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4273053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300656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159826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181069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850198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5674575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5437861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3560664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2417202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6722632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1657826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06854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861346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6404644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072501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2673994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826910102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80010254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44866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9193371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621293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6599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6191302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0205967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850180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512862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6142992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9033097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848647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9333886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4522649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74689066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506807345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20046724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5285846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1910594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8758456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9413958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565403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6419024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459241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3220517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9523817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4508356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61557867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180861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7269769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3659680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1581964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5029578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5867039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1717228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6703120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1270584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5540456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608731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5540957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069285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1538331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7388887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531266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1448812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8103739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1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2" name="Google Shape;852;p106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53" name="Google Shape;853;p1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662849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1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6" name="Google Shape;856;p10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0296860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98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9" name="Google Shape;859;p1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60" name="Google Shape;860;p198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61008492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19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3" name="Google Shape;863;p19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4" name="Google Shape;864;p19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9986943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20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7" name="Google Shape;867;p20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8" name="Google Shape;868;p20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9" name="Google Shape;869;p20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7791632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20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2" name="Google Shape;872;p201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73" name="Google Shape;873;p201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4" name="Google Shape;874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0276881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20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7" name="Google Shape;877;p20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8" name="Google Shape;878;p20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9" name="Google Shape;879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3183515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0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2" name="Google Shape;882;p20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3" name="Google Shape;883;p20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4" name="Google Shape;884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297635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20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7" name="Google Shape;887;p204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8" name="Google Shape;888;p204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9" name="Google Shape;889;p204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0" name="Google Shape;890;p204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1" name="Google Shape;891;p204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2" name="Google Shape;892;p204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3" name="Google Shape;893;p204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4" name="Google Shape;894;p204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5" name="Google Shape;895;p204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6" name="Google Shape;896;p204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204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2827826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0" name="Google Shape;900;p20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1" name="Google Shape;901;p20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2" name="Google Shape;902;p20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3" name="Google Shape;903;p20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4" name="Google Shape;904;p20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9028388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7" name="Google Shape;907;p20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8" name="Google Shape;908;p20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9" name="Google Shape;909;p20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0" name="Google Shape;910;p20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1" name="Google Shape;911;p20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2" name="Google Shape;912;p20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3" name="Google Shape;913;p20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4" name="Google Shape;914;p20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5" name="Google Shape;915;p20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0068513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8" name="Google Shape;918;p207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19" name="Google Shape;919;p207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0" name="Google Shape;920;p207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1" name="Google Shape;921;p207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2" name="Google Shape;922;p207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3" name="Google Shape;923;p207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4" name="Google Shape;924;p20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898161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27" name="Google Shape;927;p208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8" name="Google Shape;928;p208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9" name="Google Shape;929;p208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0" name="Google Shape;930;p208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1" name="Google Shape;931;p208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2" name="Google Shape;932;p208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3" name="Google Shape;933;p208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4" name="Google Shape;934;p208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5" name="Google Shape;935;p208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759863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38" name="Google Shape;938;p209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9" name="Google Shape;939;p209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0" name="Google Shape;940;p209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1" name="Google Shape;941;p209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2" name="Google Shape;942;p209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3" name="Google Shape;943;p209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4" name="Google Shape;944;p209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5" name="Google Shape;945;p209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6" name="Google Shape;946;p209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7" name="Google Shape;947;p209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8" name="Google Shape;948;p20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4502740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1" name="Google Shape;951;p210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2" name="Google Shape;952;p210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3" name="Google Shape;953;p210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4" name="Google Shape;954;p210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5" name="Google Shape;955;p210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6" name="Google Shape;956;p21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3842129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9" name="Google Shape;959;p211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0" name="Google Shape;960;p211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1" name="Google Shape;961;p211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2" name="Google Shape;962;p211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3" name="Google Shape;963;p211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4" name="Google Shape;964;p211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5" name="Google Shape;965;p211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6" name="Google Shape;966;p211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7" name="Google Shape;967;p211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8" name="Google Shape;968;p211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9" name="Google Shape;969;p21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973841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2" name="Google Shape;972;p21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3" name="Google Shape;973;p21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4" name="Google Shape;974;p21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5" name="Google Shape;975;p21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6" name="Google Shape;976;p21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7" name="Google Shape;977;p21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8" name="Google Shape;978;p21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9" name="Google Shape;979;p21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0" name="Google Shape;980;p21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1" name="Google Shape;981;p21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0904729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4" name="Google Shape;984;p21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5" name="Google Shape;985;p21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6" name="Google Shape;986;p21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7" name="Google Shape;987;p21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8" name="Google Shape;988;p21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9" name="Google Shape;989;p213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0" name="Google Shape;990;p213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1" name="Google Shape;991;p213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2" name="Google Shape;992;p213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3" name="Google Shape;993;p21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347567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6" name="Google Shape;996;p21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7" name="Google Shape;997;p21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8" name="Google Shape;998;p21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9" name="Google Shape;999;p21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0" name="Google Shape;1000;p21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1" name="Google Shape;1001;p214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2" name="Google Shape;1002;p214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3" name="Google Shape;1003;p214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4" name="Google Shape;1004;p214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5" name="Google Shape;1005;p214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6" name="Google Shape;1006;p214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7" name="Google Shape;1007;p214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8" name="Google Shape;1008;p214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9" name="Google Shape;1009;p214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10" name="Google Shape;1010;p214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1" name="Google Shape;1011;p214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2" name="Google Shape;1012;p214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3" name="Google Shape;1013;p214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4" name="Google Shape;1014;p214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1588783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215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8" name="Google Shape;1018;p2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9562663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0" name="Google Shape;1020;p2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1" name="Google Shape;1021;p2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2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023" name="Google Shape;1023;p216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4" name="Google Shape;1024;p216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5" name="Google Shape;1025;p216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6" name="Google Shape;1026;p216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7" name="Google Shape;1027;p216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8" name="Google Shape;1028;p216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9" name="Google Shape;1029;p216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30" name="Google Shape;1030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2656720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Google Shape;1032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33" name="Google Shape;1033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034" name="Google Shape;1034;p217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035" name="Google Shape;1035;p2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036" name="Google Shape;1036;p2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217"/>
          <p:cNvSpPr txBox="1"/>
          <p:nvPr/>
        </p:nvSpPr>
        <p:spPr>
          <a:xfrm>
            <a:off x="2376000" y="2160000"/>
            <a:ext cx="275748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38" name="Google Shape;1038;p2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9" name="Google Shape;1039;p217"/>
          <p:cNvSpPr txBox="1"/>
          <p:nvPr/>
        </p:nvSpPr>
        <p:spPr>
          <a:xfrm>
            <a:off x="2365719" y="3643281"/>
            <a:ext cx="273344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40" name="Google Shape;1040;p2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041" name="Google Shape;1041;p217"/>
          <p:cNvSpPr txBox="1"/>
          <p:nvPr/>
        </p:nvSpPr>
        <p:spPr>
          <a:xfrm>
            <a:off x="2365719" y="5123575"/>
            <a:ext cx="179568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livret</a:t>
            </a:r>
            <a:endParaRPr dirty="0"/>
          </a:p>
        </p:txBody>
      </p:sp>
      <p:sp>
        <p:nvSpPr>
          <p:cNvPr id="1042" name="Google Shape;1042;p217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3" name="Google Shape;1043;p217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4" name="Google Shape;1044;p217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5" name="Google Shape;1045;p217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6" name="Google Shape;1046;p217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217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8" name="Google Shape;1048;p21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1074474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7001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0184444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E035C73-2977-3778-6815-1ACA31E8F697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1E9CDB3C-35F9-EAD0-D42F-9F59C20D0532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BDCEA83-7208-7DA6-D6A5-F9017FB016E4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B1430-09BB-038F-24C9-8ABA48352727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E5C41EBE-04C7-6872-6EAA-19D71DFB27ED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A14641D-4F77-A083-EFD9-014F6D2047BD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B6705BA-911B-28FF-2C87-2FFAC72AF5AF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99CDD88-923D-D3A1-D83F-87E2F0E9CC70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8CBC66D-BD33-B3A1-32FD-4C03AB5A64C8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091DC93-DFC5-FBB7-C2EF-B126AA34B2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56EEC4-E763-AE21-1A63-690CA195F488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2D32FA2-1E42-3FDF-E276-E9F815CA08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3262653-C602-BF75-C842-152EBB9B85A0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6F0DA5-7E99-CADF-4480-E52ACDD48DF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7" name="Google Shape;1248;p5">
            <a:extLst>
              <a:ext uri="{FF2B5EF4-FFF2-40B4-BE49-F238E27FC236}">
                <a16:creationId xmlns:a16="http://schemas.microsoft.com/office/drawing/2014/main" id="{CFF9BD3C-BA6D-4F20-0398-7A8FE23D6A84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4464511"/>
            <a:ext cx="424748" cy="5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264895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4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17545677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5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25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25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57398571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98" name="Google Shape;98;p12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9" name="Google Shape;99;p12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" name="Google Shape;100;p12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1" name="Google Shape;10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2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03" name="Google Shape;103;p12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4" name="Google Shape;104;p12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5" name="Google Shape;105;p12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6" name="Google Shape;10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2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08" name="Google Shape;108;p12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9" name="Google Shape;109;p12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" name="Google Shape;110;p12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1" name="Google Shape;11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2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13" name="Google Shape;113;p12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4" name="Google Shape;114;p12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5" name="Google Shape;115;p12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6" name="Google Shape;11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2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94984848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20" name="Google Shape;120;p12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1" name="Google Shape;121;p12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2" name="Google Shape;122;p12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3" name="Google Shape;12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2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25" name="Google Shape;125;p12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6" name="Google Shape;126;p12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7" name="Google Shape;127;p12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8" name="Google Shape;12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2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30" name="Google Shape;130;p12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1" name="Google Shape;131;p12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" name="Google Shape;132;p12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3" name="Google Shape;13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2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35" name="Google Shape;135;p127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6" name="Google Shape;136;p127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7" name="Google Shape;137;p127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8" name="Google Shape;13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27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  <p:sp>
        <p:nvSpPr>
          <p:cNvPr id="140" name="Google Shape;140;p12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10670433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43" name="Google Shape;143;p128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4" name="Google Shape;144;p128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5" name="Google Shape;145;p128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6" name="Google Shape;14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28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48" name="Google Shape;148;p128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9" name="Google Shape;149;p128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0" name="Google Shape;150;p128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1" name="Google Shape;151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28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53" name="Google Shape;153;p128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4" name="Google Shape;154;p128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5" name="Google Shape;155;p128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6" name="Google Shape;15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28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58" name="Google Shape;158;p128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42350399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9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61" name="Google Shape;161;p12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grpSp>
        <p:nvGrpSpPr>
          <p:cNvPr id="162" name="Google Shape;162;p129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163" name="Google Shape;163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65" name="Google Shape;165;p129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66" name="Google Shape;166;p129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67" name="Google Shape;167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69" name="Google Shape;169;p129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0" name="Google Shape;170;p129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71" name="Google Shape;171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sp>
        <p:nvSpPr>
          <p:cNvPr id="173" name="Google Shape;173;p129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4" name="Google Shape;174;p129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175" name="Google Shape;175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177" name="Google Shape;177;p129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129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129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129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129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3653366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4" name="Google Shape;184;p13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13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186" name="Google Shape;18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88" name="Google Shape;188;p13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89" name="Google Shape;189;p13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90" name="Google Shape;190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92" name="Google Shape;192;p13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3" name="Google Shape;193;p13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94" name="Google Shape;194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196" name="Google Shape;196;p13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7" name="Google Shape;197;p130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8" name="Google Shape;198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130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00" name="Google Shape;200;p13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1" name="Google Shape;201;p13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02" name="Google Shape;202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04" name="Google Shape;204;p13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5" name="Google Shape;205;p13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06" name="Google Shape;20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08" name="Google Shape;208;p13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13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13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13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13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13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13706173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6" name="Google Shape;216;p13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3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8" name="Google Shape;21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20" name="Google Shape;220;p13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1" name="Google Shape;221;p13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2" name="Google Shape;222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24" name="Google Shape;224;p13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5" name="Google Shape;225;p13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6" name="Google Shape;226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28" name="Google Shape;228;p13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9" name="Google Shape;229;p13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0" name="Google Shape;230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32" name="Google Shape;232;p13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3" name="Google Shape;233;p13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4" name="Google Shape;234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36" name="Google Shape;236;p13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7" name="Google Shape;237;p13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8" name="Google Shape;23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40" name="Google Shape;240;p131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p131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Google Shape;242;p131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3" name="Google Shape;243;p131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131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131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03929186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8" name="Google Shape;248;p13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13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50" name="Google Shape;25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52" name="Google Shape;252;p13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3" name="Google Shape;253;p13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54" name="Google Shape;254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56" name="Google Shape;256;p13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7" name="Google Shape;257;p13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58" name="Google Shape;258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60" name="Google Shape;260;p13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1" name="Google Shape;261;p13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62" name="Google Shape;262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64" name="Google Shape;264;p13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5" name="Google Shape;265;p13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66" name="Google Shape;266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68" name="Google Shape;268;p13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9" name="Google Shape;269;p13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0" name="Google Shape;27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72" name="Google Shape;272;p13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3" name="Google Shape;273;p13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13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5" name="Google Shape;275;p13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p13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13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76347483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80" name="Google Shape;280;p13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1" name="Google Shape;281;p13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82" name="Google Shape;28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84" name="Google Shape;284;p13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5" name="Google Shape;285;p13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86" name="Google Shape;286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88" name="Google Shape;288;p13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9" name="Google Shape;289;p13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90" name="Google Shape;290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92" name="Google Shape;292;p13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3" name="Google Shape;293;p13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94" name="Google Shape;294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96" name="Google Shape;296;p13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7" name="Google Shape;297;p13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98" name="Google Shape;298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00" name="Google Shape;300;p13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01" name="Google Shape;301;p13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2" name="Google Shape;30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04" name="Google Shape;304;p133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p133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6" name="Google Shape;306;p133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7" name="Google Shape;307;p133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8" name="Google Shape;308;p133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p133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15664155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12" name="Google Shape;312;p134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p13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4" name="Google Shape;31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316" name="Google Shape;316;p13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17" name="Google Shape;317;p13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8" name="Google Shape;318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320" name="Google Shape;320;p13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1" name="Google Shape;321;p13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22" name="Google Shape;322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324" name="Google Shape;324;p13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5" name="Google Shape;325;p134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26" name="Google Shape;326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7" name="Google Shape;327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328" name="Google Shape;328;p134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9" name="Google Shape;329;p13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30" name="Google Shape;330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1" name="Google Shape;331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32" name="Google Shape;332;p13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33" name="Google Shape;333;p13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34" name="Google Shape;33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36" name="Google Shape;336;p13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134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8" name="Google Shape;338;p134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134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134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134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95987522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Google Shape;2255;p45">
            <a:extLst>
              <a:ext uri="{FF2B5EF4-FFF2-40B4-BE49-F238E27FC236}">
                <a16:creationId xmlns:a16="http://schemas.microsoft.com/office/drawing/2014/main" id="{3376E29B-AF0B-8771-6C36-4A85121EFD6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456796" y="3069168"/>
            <a:ext cx="671204" cy="853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485709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1158436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2769013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1642771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6155879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9881659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2924186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2306150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0943221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4931701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6310797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4648704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604848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542929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837709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176124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8403678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5188937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1573919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4283681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4330752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6149929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7534876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1339096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9345553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5756518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6959383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04428356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061706116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388795804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0768407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852468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6232969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1098976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9008418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0725500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3389313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1212232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5945228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9569638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7591448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4017323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3041398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1536565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4771158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8800578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5031641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950977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3229413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2858897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0031220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0562473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6319294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2068506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2324457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5053165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7746497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2141452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195921942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134952517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324371846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3445590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1295529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0939558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784791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9194968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5385648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6456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9795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65118603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2618503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99019806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47531882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62630127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7077485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11441837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5025327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39213228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0921147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6361927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7145528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0662410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5325664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6727359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7305716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5680230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6627441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3990649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1433090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5637582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3576337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4155716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9097340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1866319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1000281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337731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2035336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3444256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022606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41333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1200842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680642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6592098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4479895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0865294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6602954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771852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2996039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297290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5373893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279501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6023483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7859017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2217642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0790282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8854184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222364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7538426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2123061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082708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1198078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7367652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9424891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1200425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3517725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7051178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1190343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7789677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132367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0456996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1577071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9400406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0785321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2285285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8886423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3564152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4055224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9492418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2908146"/>
      </p:ext>
    </p:extLst>
  </p:cSld>
  <p:clrMapOvr>
    <a:masterClrMapping/>
  </p:clrMapOvr>
  <p:transition spd="slow">
    <p:fade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4430653"/>
      </p:ext>
    </p:extLst>
  </p:cSld>
  <p:clrMapOvr>
    <a:masterClrMapping/>
  </p:clrMapOvr>
  <p:transition spd="slow">
    <p:fade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6239463"/>
      </p:ext>
    </p:extLst>
  </p:cSld>
  <p:clrMapOvr>
    <a:masterClrMapping/>
  </p:clrMapOvr>
  <p:transition spd="slow">
    <p:fade/>
  </p:transition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344440"/>
      </p:ext>
    </p:extLst>
  </p:cSld>
  <p:clrMapOvr>
    <a:masterClrMapping/>
  </p:clrMapOvr>
  <p:transition spd="slow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71067"/>
      </p:ext>
    </p:extLst>
  </p:cSld>
  <p:clrMapOvr>
    <a:masterClrMapping/>
  </p:clrMapOvr>
  <p:transition spd="slow"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2409891"/>
      </p:ext>
    </p:extLst>
  </p:cSld>
  <p:clrMapOvr>
    <a:masterClrMapping/>
  </p:clrMapOvr>
  <p:transition spd="slow">
    <p:fade/>
  </p:transition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3353413"/>
      </p:ext>
    </p:extLst>
  </p:cSld>
  <p:clrMapOvr>
    <a:masterClrMapping/>
  </p:clrMapOvr>
  <p:transition spd="slow">
    <p:fade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6745946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189" y="11617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EB84C65-C0CD-509C-5882-6B5080E3C774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38717F7-3530-3848-5049-823662AA1055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53062B-A80E-51FD-E3E2-B6E6F2B359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13143" r="-13143"/>
          <a:stretch>
            <a:fillRect/>
          </a:stretch>
        </p:blipFill>
        <p:spPr>
          <a:xfrm>
            <a:off x="7967489" y="3027833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99721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6475960"/>
      </p:ext>
    </p:extLst>
  </p:cSld>
  <p:clrMapOvr>
    <a:masterClrMapping/>
  </p:clrMapOvr>
  <p:transition spd="slow"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8104731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2946191"/>
      </p:ext>
    </p:extLst>
  </p:cSld>
  <p:clrMapOvr>
    <a:masterClrMapping/>
  </p:clrMapOvr>
  <p:transition spd="slow"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19995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69285981"/>
      </p:ext>
    </p:extLst>
  </p:cSld>
  <p:clrMapOvr>
    <a:masterClrMapping/>
  </p:clrMapOvr>
  <p:transition spd="slow">
    <p:fade/>
  </p:transition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06314533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906359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8944606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3422013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9464397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2373219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79294839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90653268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58387055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31687803"/>
      </p:ext>
    </p:extLst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4409222"/>
      </p:ext>
    </p:extLst>
  </p:cSld>
  <p:clrMapOvr>
    <a:masterClrMapping/>
  </p:clrMapOvr>
  <p:transition spd="slow">
    <p:fade/>
  </p:transition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1040504"/>
      </p:ext>
    </p:extLst>
  </p:cSld>
  <p:clrMapOvr>
    <a:masterClrMapping/>
  </p:clrMapOvr>
  <p:transition spd="slow">
    <p:fade/>
  </p:transition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1843981"/>
      </p:ext>
    </p:extLst>
  </p:cSld>
  <p:clrMapOvr>
    <a:masterClrMapping/>
  </p:clrMapOvr>
  <p:transition spd="slow">
    <p:fade/>
  </p:transition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8768183"/>
      </p:ext>
    </p:extLst>
  </p:cSld>
  <p:clrMapOvr>
    <a:masterClrMapping/>
  </p:clrMapOvr>
  <p:transition spd="slow">
    <p:fade/>
  </p:transition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4166902"/>
      </p:ext>
    </p:extLst>
  </p:cSld>
  <p:clrMapOvr>
    <a:masterClrMapping/>
  </p:clrMapOvr>
  <p:transition spd="slow">
    <p:fade/>
  </p:transition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3519616"/>
      </p:ext>
    </p:extLst>
  </p:cSld>
  <p:clrMapOvr>
    <a:masterClrMapping/>
  </p:clrMapOvr>
  <p:transition spd="slow">
    <p:fade/>
  </p:transition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2275895"/>
      </p:ext>
    </p:extLst>
  </p:cSld>
  <p:clrMapOvr>
    <a:masterClrMapping/>
  </p:clrMapOvr>
  <p:transition spd="slow">
    <p:fade/>
  </p:transition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8717395"/>
      </p:ext>
    </p:extLst>
  </p:cSld>
  <p:clrMapOvr>
    <a:masterClrMapping/>
  </p:clrMapOvr>
  <p:transition spd="slow">
    <p:fade/>
  </p:transition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8080519"/>
      </p:ext>
    </p:extLst>
  </p:cSld>
  <p:clrMapOvr>
    <a:masterClrMapping/>
  </p:clrMapOvr>
  <p:transition spd="slow">
    <p:fade/>
  </p:transition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5979174"/>
      </p:ext>
    </p:extLst>
  </p:cSld>
  <p:clrMapOvr>
    <a:masterClrMapping/>
  </p:clrMapOvr>
  <p:transition spd="slow">
    <p:fade/>
  </p:transition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5235511"/>
      </p:ext>
    </p:extLst>
  </p:cSld>
  <p:clrMapOvr>
    <a:masterClrMapping/>
  </p:clrMapOvr>
  <p:transition spd="slow">
    <p:fade/>
  </p:transition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2726675"/>
      </p:ext>
    </p:extLst>
  </p:cSld>
  <p:clrMapOvr>
    <a:masterClrMapping/>
  </p:clrMapOvr>
  <p:transition spd="slow">
    <p:fade/>
  </p:transition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8493286"/>
      </p:ext>
    </p:extLst>
  </p:cSld>
  <p:clrMapOvr>
    <a:masterClrMapping/>
  </p:clrMapOvr>
  <p:transition spd="slow">
    <p:fade/>
  </p:transition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552448"/>
      </p:ext>
    </p:extLst>
  </p:cSld>
  <p:clrMapOvr>
    <a:masterClrMapping/>
  </p:clrMapOvr>
  <p:transition spd="slow">
    <p:fade/>
  </p:transition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3616946"/>
      </p:ext>
    </p:extLst>
  </p:cSld>
  <p:clrMapOvr>
    <a:masterClrMapping/>
  </p:clrMapOvr>
  <p:transition spd="slow">
    <p:fade/>
  </p:transition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1253975"/>
      </p:ext>
    </p:extLst>
  </p:cSld>
  <p:clrMapOvr>
    <a:masterClrMapping/>
  </p:clrMapOvr>
  <p:transition spd="slow">
    <p:fade/>
  </p:transition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5533492"/>
      </p:ext>
    </p:extLst>
  </p:cSld>
  <p:clrMapOvr>
    <a:masterClrMapping/>
  </p:clrMapOvr>
  <p:transition spd="slow">
    <p:fade/>
  </p:transition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7019747"/>
      </p:ext>
    </p:extLst>
  </p:cSld>
  <p:clrMapOvr>
    <a:masterClrMapping/>
  </p:clrMapOvr>
  <p:transition spd="slow">
    <p:fade/>
  </p:transition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7078090"/>
      </p:ext>
    </p:extLst>
  </p:cSld>
  <p:clrMapOvr>
    <a:masterClrMapping/>
  </p:clrMapOvr>
  <p:transition spd="slow">
    <p:fade/>
  </p:transition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1218091"/>
      </p:ext>
    </p:extLst>
  </p:cSld>
  <p:clrMapOvr>
    <a:masterClrMapping/>
  </p:clrMapOvr>
  <p:transition spd="slow">
    <p:fade/>
  </p:transition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6201874"/>
      </p:ext>
    </p:extLst>
  </p:cSld>
  <p:clrMapOvr>
    <a:masterClrMapping/>
  </p:clrMapOvr>
  <p:transition spd="slow">
    <p:fade/>
  </p:transition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2954060"/>
      </p:ext>
    </p:extLst>
  </p:cSld>
  <p:clrMapOvr>
    <a:masterClrMapping/>
  </p:clrMapOvr>
  <p:transition spd="slow">
    <p:fade/>
  </p:transition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6707305"/>
      </p:ext>
    </p:extLst>
  </p:cSld>
  <p:clrMapOvr>
    <a:masterClrMapping/>
  </p:clrMapOvr>
  <p:transition spd="slow">
    <p:fade/>
  </p:transition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9530929"/>
      </p:ext>
    </p:extLst>
  </p:cSld>
  <p:clrMapOvr>
    <a:masterClrMapping/>
  </p:clrMapOvr>
  <p:transition spd="slow">
    <p:fade/>
  </p:transition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144961"/>
      </p:ext>
    </p:extLst>
  </p:cSld>
  <p:clrMapOvr>
    <a:masterClrMapping/>
  </p:clrMapOvr>
  <p:transition spd="slow">
    <p:fade/>
  </p:transition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9326202"/>
      </p:ext>
    </p:extLst>
  </p:cSld>
  <p:clrMapOvr>
    <a:masterClrMapping/>
  </p:clrMapOvr>
  <p:transition spd="slow">
    <p:fade/>
  </p:transition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28989978"/>
      </p:ext>
    </p:extLst>
  </p:cSld>
  <p:clrMapOvr>
    <a:masterClrMapping/>
  </p:clrMapOvr>
  <p:transition spd="slow">
    <p:fade/>
  </p:transition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774039107"/>
      </p:ext>
    </p:extLst>
  </p:cSld>
  <p:clrMapOvr>
    <a:masterClrMapping/>
  </p:clrMapOvr>
  <p:transition spd="slow">
    <p:fade/>
  </p:transition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494320208"/>
      </p:ext>
    </p:extLst>
  </p:cSld>
  <p:clrMapOvr>
    <a:masterClrMapping/>
  </p:clrMapOvr>
  <p:transition spd="slow">
    <p:fade/>
  </p:transition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0354234"/>
      </p:ext>
    </p:extLst>
  </p:cSld>
  <p:clrMapOvr>
    <a:masterClrMapping/>
  </p:clrMapOvr>
  <p:transition spd="slow">
    <p:fade/>
  </p:transition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9137164"/>
      </p:ext>
    </p:extLst>
  </p:cSld>
  <p:clrMapOvr>
    <a:masterClrMapping/>
  </p:clrMapOvr>
  <p:transition spd="slow">
    <p:fade/>
  </p:transition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9595788"/>
      </p:ext>
    </p:extLst>
  </p:cSld>
  <p:clrMapOvr>
    <a:masterClrMapping/>
  </p:clrMapOvr>
  <p:transition spd="slow">
    <p:fade/>
  </p:transition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837934"/>
      </p:ext>
    </p:extLst>
  </p:cSld>
  <p:clrMapOvr>
    <a:masterClrMapping/>
  </p:clrMapOvr>
  <p:transition spd="slow">
    <p:fade/>
  </p:transition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8214972"/>
      </p:ext>
    </p:extLst>
  </p:cSld>
  <p:clrMapOvr>
    <a:masterClrMapping/>
  </p:clrMapOvr>
  <p:transition spd="slow">
    <p:fade/>
  </p:transition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8876680"/>
      </p:ext>
    </p:extLst>
  </p:cSld>
  <p:clrMapOvr>
    <a:masterClrMapping/>
  </p:clrMapOvr>
  <p:transition spd="slow">
    <p:fade/>
  </p:transition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446167"/>
      </p:ext>
    </p:extLst>
  </p:cSld>
  <p:clrMapOvr>
    <a:masterClrMapping/>
  </p:clrMapOvr>
  <p:transition spd="slow">
    <p:fade/>
  </p:transition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3881094"/>
      </p:ext>
    </p:extLst>
  </p:cSld>
  <p:clrMapOvr>
    <a:masterClrMapping/>
  </p:clrMapOvr>
  <p:transition spd="slow">
    <p:fade/>
  </p:transition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2584018"/>
      </p:ext>
    </p:extLst>
  </p:cSld>
  <p:clrMapOvr>
    <a:masterClrMapping/>
  </p:clrMapOvr>
  <p:transition spd="slow">
    <p:fade/>
  </p:transition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2165972"/>
      </p:ext>
    </p:extLst>
  </p:cSld>
  <p:clrMapOvr>
    <a:masterClrMapping/>
  </p:clrMapOvr>
  <p:transition spd="slow">
    <p:fade/>
  </p:transition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2551985"/>
      </p:ext>
    </p:extLst>
  </p:cSld>
  <p:clrMapOvr>
    <a:masterClrMapping/>
  </p:clrMapOvr>
  <p:transition spd="slow">
    <p:fade/>
  </p:transition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3829807"/>
      </p:ext>
    </p:extLst>
  </p:cSld>
  <p:clrMapOvr>
    <a:masterClrMapping/>
  </p:clrMapOvr>
  <p:transition spd="slow">
    <p:fade/>
  </p:transition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1734345"/>
      </p:ext>
    </p:extLst>
  </p:cSld>
  <p:clrMapOvr>
    <a:masterClrMapping/>
  </p:clrMapOvr>
  <p:transition spd="slow">
    <p:fade/>
  </p:transition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5021493"/>
      </p:ext>
    </p:extLst>
  </p:cSld>
  <p:clrMapOvr>
    <a:masterClrMapping/>
  </p:clrMapOvr>
  <p:transition spd="slow">
    <p:fade/>
  </p:transition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850164"/>
      </p:ext>
    </p:extLst>
  </p:cSld>
  <p:clrMapOvr>
    <a:masterClrMapping/>
  </p:clrMapOvr>
  <p:transition spd="slow">
    <p:fade/>
  </p:transition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8477679"/>
      </p:ext>
    </p:extLst>
  </p:cSld>
  <p:clrMapOvr>
    <a:masterClrMapping/>
  </p:clrMapOvr>
  <p:transition spd="slow">
    <p:fade/>
  </p:transition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6847417"/>
      </p:ext>
    </p:extLst>
  </p:cSld>
  <p:clrMapOvr>
    <a:masterClrMapping/>
  </p:clrMapOvr>
  <p:transition spd="slow">
    <p:fade/>
  </p:transition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371509"/>
      </p:ext>
    </p:extLst>
  </p:cSld>
  <p:clrMapOvr>
    <a:masterClrMapping/>
  </p:clrMapOvr>
  <p:transition spd="slow">
    <p:fade/>
  </p:transition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7306139"/>
      </p:ext>
    </p:extLst>
  </p:cSld>
  <p:clrMapOvr>
    <a:masterClrMapping/>
  </p:clrMapOvr>
  <p:transition spd="slow">
    <p:fade/>
  </p:transition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6729407"/>
      </p:ext>
    </p:extLst>
  </p:cSld>
  <p:clrMapOvr>
    <a:masterClrMapping/>
  </p:clrMapOvr>
  <p:transition spd="slow">
    <p:fade/>
  </p:transition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4209241"/>
      </p:ext>
    </p:extLst>
  </p:cSld>
  <p:clrMapOvr>
    <a:masterClrMapping/>
  </p:clrMapOvr>
  <p:transition spd="slow">
    <p:fade/>
  </p:transition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5356851"/>
      </p:ext>
    </p:extLst>
  </p:cSld>
  <p:clrMapOvr>
    <a:masterClrMapping/>
  </p:clrMapOvr>
  <p:transition spd="slow">
    <p:fade/>
  </p:transition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6999682"/>
      </p:ext>
    </p:extLst>
  </p:cSld>
  <p:clrMapOvr>
    <a:masterClrMapping/>
  </p:clrMapOvr>
  <p:transition spd="slow">
    <p:fade/>
  </p:transition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5941686"/>
      </p:ext>
    </p:extLst>
  </p:cSld>
  <p:clrMapOvr>
    <a:masterClrMapping/>
  </p:clrMapOvr>
  <p:transition spd="slow">
    <p:fade/>
  </p:transition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2825843"/>
      </p:ext>
    </p:extLst>
  </p:cSld>
  <p:clrMapOvr>
    <a:masterClrMapping/>
  </p:clrMapOvr>
  <p:transition spd="slow">
    <p:fade/>
  </p:transition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5797336"/>
      </p:ext>
    </p:extLst>
  </p:cSld>
  <p:clrMapOvr>
    <a:masterClrMapping/>
  </p:clrMapOvr>
  <p:transition spd="slow">
    <p:fade/>
  </p:transition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6324395"/>
      </p:ext>
    </p:extLst>
  </p:cSld>
  <p:clrMapOvr>
    <a:masterClrMapping/>
  </p:clrMapOvr>
  <p:transition spd="slow">
    <p:fade/>
  </p:transition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3242816"/>
      </p:ext>
    </p:extLst>
  </p:cSld>
  <p:clrMapOvr>
    <a:masterClrMapping/>
  </p:clrMapOvr>
  <p:transition spd="slow">
    <p:fade/>
  </p:transition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1003858"/>
      </p:ext>
    </p:extLst>
  </p:cSld>
  <p:clrMapOvr>
    <a:masterClrMapping/>
  </p:clrMapOvr>
  <p:transition spd="slow">
    <p:fade/>
  </p:transition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8712497"/>
      </p:ext>
    </p:extLst>
  </p:cSld>
  <p:clrMapOvr>
    <a:masterClrMapping/>
  </p:clrMapOvr>
  <p:transition spd="slow">
    <p:fade/>
  </p:transition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9616257"/>
      </p:ext>
    </p:extLst>
  </p:cSld>
  <p:clrMapOvr>
    <a:masterClrMapping/>
  </p:clrMapOvr>
  <p:transition spd="slow">
    <p:fade/>
  </p:transition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2137649"/>
      </p:ext>
    </p:extLst>
  </p:cSld>
  <p:clrMapOvr>
    <a:masterClrMapping/>
  </p:clrMapOvr>
  <p:transition spd="slow">
    <p:fade/>
  </p:transition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9479888"/>
      </p:ext>
    </p:extLst>
  </p:cSld>
  <p:clrMapOvr>
    <a:masterClrMapping/>
  </p:clrMapOvr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6628024"/>
      </p:ext>
    </p:extLst>
  </p:cSld>
  <p:clrMapOvr>
    <a:masterClrMapping/>
  </p:clrMapOvr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1761987"/>
      </p:ext>
    </p:extLst>
  </p:cSld>
  <p:clrMapOvr>
    <a:masterClrMapping/>
  </p:clrMapOvr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8359962"/>
      </p:ext>
    </p:extLst>
  </p:cSld>
  <p:clrMapOvr>
    <a:masterClrMapping/>
  </p:clrMapOvr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7753126"/>
      </p:ext>
    </p:extLst>
  </p:cSld>
  <p:clrMapOvr>
    <a:masterClrMapping/>
  </p:clrMapOvr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5375494"/>
      </p:ext>
    </p:extLst>
  </p:cSld>
  <p:clrMapOvr>
    <a:masterClrMapping/>
  </p:clrMapOvr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8315197"/>
      </p:ext>
    </p:extLst>
  </p:cSld>
  <p:clrMapOvr>
    <a:masterClrMapping/>
  </p:clrMapOvr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8229193"/>
      </p:ext>
    </p:extLst>
  </p:cSld>
  <p:clrMapOvr>
    <a:masterClrMapping/>
  </p:clrMapOvr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1233311"/>
      </p:ext>
    </p:extLst>
  </p:cSld>
  <p:clrMapOvr>
    <a:masterClrMapping/>
  </p:clrMapOvr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5360839"/>
      </p:ext>
    </p:extLst>
  </p:cSld>
  <p:clrMapOvr>
    <a:masterClrMapping/>
  </p:clrMapOvr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2219692"/>
      </p:ext>
    </p:extLst>
  </p:cSld>
  <p:clrMapOvr>
    <a:masterClrMapping/>
  </p:clrMapOvr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6465956"/>
      </p:ext>
    </p:extLst>
  </p:cSld>
  <p:clrMapOvr>
    <a:masterClrMapping/>
  </p:clrMapOvr>
  <p:transition spd="slow">
    <p:fade/>
  </p:transition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0600024"/>
      </p:ext>
    </p:extLst>
  </p:cSld>
  <p:clrMapOvr>
    <a:masterClrMapping/>
  </p:clrMapOvr>
  <p:transition spd="slow">
    <p:fade/>
  </p:transition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5432131"/>
      </p:ext>
    </p:extLst>
  </p:cSld>
  <p:clrMapOvr>
    <a:masterClrMapping/>
  </p:clrMapOvr>
  <p:transition spd="slow">
    <p:fade/>
  </p:transition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3458606"/>
      </p:ext>
    </p:extLst>
  </p:cSld>
  <p:clrMapOvr>
    <a:masterClrMapping/>
  </p:clrMapOvr>
  <p:transition spd="slow">
    <p:fade/>
  </p:transition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7285538"/>
      </p:ext>
    </p:extLst>
  </p:cSld>
  <p:clrMapOvr>
    <a:masterClrMapping/>
  </p:clrMapOvr>
  <p:transition spd="slow">
    <p:fade/>
  </p:transition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22228933"/>
      </p:ext>
    </p:extLst>
  </p:cSld>
  <p:clrMapOvr>
    <a:masterClrMapping/>
  </p:clrMapOvr>
  <p:transition spd="slow">
    <p:fade/>
  </p:transition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3555629"/>
      </p:ext>
    </p:extLst>
  </p:cSld>
  <p:clrMapOvr>
    <a:masterClrMapping/>
  </p:clrMapOvr>
  <p:transition spd="slow">
    <p:fade/>
  </p:transition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4547865"/>
      </p:ext>
    </p:extLst>
  </p:cSld>
  <p:clrMapOvr>
    <a:masterClrMapping/>
  </p:clrMapOvr>
  <p:transition spd="slow">
    <p:fade/>
  </p:transition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2291228"/>
      </p:ext>
    </p:extLst>
  </p:cSld>
  <p:clrMapOvr>
    <a:masterClrMapping/>
  </p:clrMapOvr>
  <p:transition spd="slow">
    <p:fade/>
  </p:transition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50043981"/>
      </p:ext>
    </p:extLst>
  </p:cSld>
  <p:clrMapOvr>
    <a:masterClrMapping/>
  </p:clrMapOvr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49580468"/>
      </p:ext>
    </p:extLst>
  </p:cSld>
  <p:clrMapOvr>
    <a:masterClrMapping/>
  </p:clrMapOvr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6412033"/>
      </p:ext>
    </p:extLst>
  </p:cSld>
  <p:clrMapOvr>
    <a:masterClrMapping/>
  </p:clrMapOvr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61020000"/>
      </p:ext>
    </p:extLst>
  </p:cSld>
  <p:clrMapOvr>
    <a:masterClrMapping/>
  </p:clrMapOvr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9566277"/>
      </p:ext>
    </p:extLst>
  </p:cSld>
  <p:clrMapOvr>
    <a:masterClrMapping/>
  </p:clrMapOvr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17700281"/>
      </p:ext>
    </p:extLst>
  </p:cSld>
  <p:clrMapOvr>
    <a:masterClrMapping/>
  </p:clrMapOvr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25837508"/>
      </p:ext>
    </p:extLst>
  </p:cSld>
  <p:clrMapOvr>
    <a:masterClrMapping/>
  </p:clrMapOvr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80659114"/>
      </p:ext>
    </p:extLst>
  </p:cSld>
  <p:clrMapOvr>
    <a:masterClrMapping/>
  </p:clrMapOvr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06644016"/>
      </p:ext>
    </p:extLst>
  </p:cSld>
  <p:clrMapOvr>
    <a:masterClrMapping/>
  </p:clrMapOvr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6097575"/>
      </p:ext>
    </p:extLst>
  </p:cSld>
  <p:clrMapOvr>
    <a:masterClrMapping/>
  </p:clrMapOvr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110404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502735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E30D09C-76B2-0102-DF12-1F1AC51167B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0CEF04-EAC3-64F3-74FA-4B254E15EA5C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CB33FA5F-B6A4-25A0-FCCF-B457BE904B30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F3D1EDB9-A976-153B-7DB2-A924A58A286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79A27181-4761-B93B-6284-937E15D87F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28430F13-0E59-C4F7-98BF-0355B6ED24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C5C73C01-6B60-36B8-3586-FB96EEE42FB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EF2E698A-7B09-6F57-54CF-1CD0546CDC5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C02E2E23-869C-14C8-77BA-85B097923A5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06A85C68-B6F4-94AC-102C-225BC91051E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2E8FEFFF-D20D-DA92-B416-4929E7ECFE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7F43464-E084-EAA2-0FCA-3CB6EAA19CD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17BB59F2-ADED-C1C7-1F7B-EF054703553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EA3C42A9-E3F5-A91E-E1E8-9CCA0FCB5F4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97012BBB-806E-6756-A327-A5368EDB248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98BE75A5-996A-BD10-DA58-D8AB2865DE7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006018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810553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image" Target="../media/image3.bin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5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18" Type="http://schemas.openxmlformats.org/officeDocument/2006/relationships/slideLayout" Target="../slideLayouts/slideLayout69.xml"/><Relationship Id="rId3" Type="http://schemas.openxmlformats.org/officeDocument/2006/relationships/slideLayout" Target="../slideLayouts/slideLayout54.xml"/><Relationship Id="rId21" Type="http://schemas.openxmlformats.org/officeDocument/2006/relationships/slideLayout" Target="../slideLayouts/slideLayout72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17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3.xml"/><Relationship Id="rId16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71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66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70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5.xml"/><Relationship Id="rId22" Type="http://schemas.openxmlformats.org/officeDocument/2006/relationships/slideLayout" Target="../slideLayouts/slideLayout7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slideLayout" Target="../slideLayouts/slideLayout91.xml"/><Relationship Id="rId3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94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93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83.xml"/><Relationship Id="rId19" Type="http://schemas.openxmlformats.org/officeDocument/2006/relationships/slideLayout" Target="../slideLayouts/slideLayout92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Relationship Id="rId22" Type="http://schemas.openxmlformats.org/officeDocument/2006/relationships/slideLayout" Target="../slideLayouts/slideLayout9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97.xml"/><Relationship Id="rId16" Type="http://schemas.openxmlformats.org/officeDocument/2006/relationships/image" Target="../media/image11.jpg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slideLayout" Target="../slideLayouts/slideLayout10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7.xml"/><Relationship Id="rId13" Type="http://schemas.openxmlformats.org/officeDocument/2006/relationships/slideLayout" Target="../slideLayouts/slideLayout122.xml"/><Relationship Id="rId3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116.xml"/><Relationship Id="rId12" Type="http://schemas.openxmlformats.org/officeDocument/2006/relationships/slideLayout" Target="../slideLayouts/slideLayout121.xml"/><Relationship Id="rId2" Type="http://schemas.openxmlformats.org/officeDocument/2006/relationships/slideLayout" Target="../slideLayouts/slideLayout111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10.xml"/><Relationship Id="rId6" Type="http://schemas.openxmlformats.org/officeDocument/2006/relationships/slideLayout" Target="../slideLayouts/slideLayout115.xml"/><Relationship Id="rId11" Type="http://schemas.openxmlformats.org/officeDocument/2006/relationships/slideLayout" Target="../slideLayouts/slideLayout120.xml"/><Relationship Id="rId5" Type="http://schemas.openxmlformats.org/officeDocument/2006/relationships/slideLayout" Target="../slideLayouts/slideLayout114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13.xml"/><Relationship Id="rId9" Type="http://schemas.openxmlformats.org/officeDocument/2006/relationships/slideLayout" Target="../slideLayouts/slideLayout118.xml"/><Relationship Id="rId14" Type="http://schemas.openxmlformats.org/officeDocument/2006/relationships/slideLayout" Target="../slideLayouts/slideLayout12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13" Type="http://schemas.openxmlformats.org/officeDocument/2006/relationships/slideLayout" Target="../slideLayouts/slideLayout136.xml"/><Relationship Id="rId18" Type="http://schemas.openxmlformats.org/officeDocument/2006/relationships/slideLayout" Target="../slideLayouts/slideLayout141.xml"/><Relationship Id="rId3" Type="http://schemas.openxmlformats.org/officeDocument/2006/relationships/slideLayout" Target="../slideLayouts/slideLayout126.xml"/><Relationship Id="rId21" Type="http://schemas.openxmlformats.org/officeDocument/2006/relationships/slideLayout" Target="../slideLayouts/slideLayout144.xml"/><Relationship Id="rId7" Type="http://schemas.openxmlformats.org/officeDocument/2006/relationships/slideLayout" Target="../slideLayouts/slideLayout130.xml"/><Relationship Id="rId12" Type="http://schemas.openxmlformats.org/officeDocument/2006/relationships/slideLayout" Target="../slideLayouts/slideLayout135.xml"/><Relationship Id="rId17" Type="http://schemas.openxmlformats.org/officeDocument/2006/relationships/slideLayout" Target="../slideLayouts/slideLayout140.xml"/><Relationship Id="rId2" Type="http://schemas.openxmlformats.org/officeDocument/2006/relationships/slideLayout" Target="../slideLayouts/slideLayout125.xml"/><Relationship Id="rId16" Type="http://schemas.openxmlformats.org/officeDocument/2006/relationships/slideLayout" Target="../slideLayouts/slideLayout139.xml"/><Relationship Id="rId20" Type="http://schemas.openxmlformats.org/officeDocument/2006/relationships/slideLayout" Target="../slideLayouts/slideLayout143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24" Type="http://schemas.openxmlformats.org/officeDocument/2006/relationships/image" Target="../media/image21.jpg"/><Relationship Id="rId5" Type="http://schemas.openxmlformats.org/officeDocument/2006/relationships/slideLayout" Target="../slideLayouts/slideLayout128.xml"/><Relationship Id="rId15" Type="http://schemas.openxmlformats.org/officeDocument/2006/relationships/slideLayout" Target="../slideLayouts/slideLayout138.xml"/><Relationship Id="rId23" Type="http://schemas.openxmlformats.org/officeDocument/2006/relationships/theme" Target="../theme/theme9.xml"/><Relationship Id="rId10" Type="http://schemas.openxmlformats.org/officeDocument/2006/relationships/slideLayout" Target="../slideLayouts/slideLayout133.xml"/><Relationship Id="rId19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Relationship Id="rId14" Type="http://schemas.openxmlformats.org/officeDocument/2006/relationships/slideLayout" Target="../slideLayouts/slideLayout137.xml"/><Relationship Id="rId22" Type="http://schemas.openxmlformats.org/officeDocument/2006/relationships/slideLayout" Target="../slideLayouts/slideLayout14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3.xml"/><Relationship Id="rId13" Type="http://schemas.openxmlformats.org/officeDocument/2006/relationships/slideLayout" Target="../slideLayouts/slideLayout158.xml"/><Relationship Id="rId18" Type="http://schemas.openxmlformats.org/officeDocument/2006/relationships/slideLayout" Target="../slideLayouts/slideLayout163.xml"/><Relationship Id="rId3" Type="http://schemas.openxmlformats.org/officeDocument/2006/relationships/slideLayout" Target="../slideLayouts/slideLayout148.xml"/><Relationship Id="rId21" Type="http://schemas.openxmlformats.org/officeDocument/2006/relationships/slideLayout" Target="../slideLayouts/slideLayout166.xml"/><Relationship Id="rId7" Type="http://schemas.openxmlformats.org/officeDocument/2006/relationships/slideLayout" Target="../slideLayouts/slideLayout152.xml"/><Relationship Id="rId12" Type="http://schemas.openxmlformats.org/officeDocument/2006/relationships/slideLayout" Target="../slideLayouts/slideLayout157.xml"/><Relationship Id="rId17" Type="http://schemas.openxmlformats.org/officeDocument/2006/relationships/slideLayout" Target="../slideLayouts/slideLayout162.xml"/><Relationship Id="rId2" Type="http://schemas.openxmlformats.org/officeDocument/2006/relationships/slideLayout" Target="../slideLayouts/slideLayout147.xml"/><Relationship Id="rId16" Type="http://schemas.openxmlformats.org/officeDocument/2006/relationships/slideLayout" Target="../slideLayouts/slideLayout161.xml"/><Relationship Id="rId20" Type="http://schemas.openxmlformats.org/officeDocument/2006/relationships/slideLayout" Target="../slideLayouts/slideLayout165.xml"/><Relationship Id="rId1" Type="http://schemas.openxmlformats.org/officeDocument/2006/relationships/slideLayout" Target="../slideLayouts/slideLayout146.xml"/><Relationship Id="rId6" Type="http://schemas.openxmlformats.org/officeDocument/2006/relationships/slideLayout" Target="../slideLayouts/slideLayout151.xml"/><Relationship Id="rId11" Type="http://schemas.openxmlformats.org/officeDocument/2006/relationships/slideLayout" Target="../slideLayouts/slideLayout156.xml"/><Relationship Id="rId24" Type="http://schemas.openxmlformats.org/officeDocument/2006/relationships/image" Target="../media/image21.jpg"/><Relationship Id="rId5" Type="http://schemas.openxmlformats.org/officeDocument/2006/relationships/slideLayout" Target="../slideLayouts/slideLayout150.xml"/><Relationship Id="rId15" Type="http://schemas.openxmlformats.org/officeDocument/2006/relationships/slideLayout" Target="../slideLayouts/slideLayout160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55.xml"/><Relationship Id="rId19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49.xml"/><Relationship Id="rId9" Type="http://schemas.openxmlformats.org/officeDocument/2006/relationships/slideLayout" Target="../slideLayouts/slideLayout154.xml"/><Relationship Id="rId14" Type="http://schemas.openxmlformats.org/officeDocument/2006/relationships/slideLayout" Target="../slideLayouts/slideLayout159.xml"/><Relationship Id="rId22" Type="http://schemas.openxmlformats.org/officeDocument/2006/relationships/slideLayout" Target="../slideLayouts/slideLayout167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5.xml"/><Relationship Id="rId13" Type="http://schemas.openxmlformats.org/officeDocument/2006/relationships/slideLayout" Target="../slideLayouts/slideLayout180.xml"/><Relationship Id="rId3" Type="http://schemas.openxmlformats.org/officeDocument/2006/relationships/slideLayout" Target="../slideLayouts/slideLayout170.xml"/><Relationship Id="rId7" Type="http://schemas.openxmlformats.org/officeDocument/2006/relationships/slideLayout" Target="../slideLayouts/slideLayout174.xml"/><Relationship Id="rId12" Type="http://schemas.openxmlformats.org/officeDocument/2006/relationships/slideLayout" Target="../slideLayouts/slideLayout179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169.xml"/><Relationship Id="rId16" Type="http://schemas.openxmlformats.org/officeDocument/2006/relationships/theme" Target="../theme/theme11.xml"/><Relationship Id="rId1" Type="http://schemas.openxmlformats.org/officeDocument/2006/relationships/slideLayout" Target="../slideLayouts/slideLayout168.xml"/><Relationship Id="rId6" Type="http://schemas.openxmlformats.org/officeDocument/2006/relationships/slideLayout" Target="../slideLayouts/slideLayout173.xml"/><Relationship Id="rId11" Type="http://schemas.openxmlformats.org/officeDocument/2006/relationships/slideLayout" Target="../slideLayouts/slideLayout178.xml"/><Relationship Id="rId5" Type="http://schemas.openxmlformats.org/officeDocument/2006/relationships/slideLayout" Target="../slideLayouts/slideLayout172.xml"/><Relationship Id="rId15" Type="http://schemas.openxmlformats.org/officeDocument/2006/relationships/slideLayout" Target="../slideLayouts/slideLayout182.xml"/><Relationship Id="rId10" Type="http://schemas.openxmlformats.org/officeDocument/2006/relationships/slideLayout" Target="../slideLayouts/slideLayout177.xml"/><Relationship Id="rId4" Type="http://schemas.openxmlformats.org/officeDocument/2006/relationships/slideLayout" Target="../slideLayouts/slideLayout171.xml"/><Relationship Id="rId9" Type="http://schemas.openxmlformats.org/officeDocument/2006/relationships/slideLayout" Target="../slideLayouts/slideLayout176.xml"/><Relationship Id="rId14" Type="http://schemas.openxmlformats.org/officeDocument/2006/relationships/slideLayout" Target="../slideLayouts/slideLayout18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0.xml"/><Relationship Id="rId13" Type="http://schemas.openxmlformats.org/officeDocument/2006/relationships/slideLayout" Target="../slideLayouts/slideLayout195.xml"/><Relationship Id="rId18" Type="http://schemas.openxmlformats.org/officeDocument/2006/relationships/slideLayout" Target="../slideLayouts/slideLayout200.xml"/><Relationship Id="rId3" Type="http://schemas.openxmlformats.org/officeDocument/2006/relationships/slideLayout" Target="../slideLayouts/slideLayout185.xml"/><Relationship Id="rId21" Type="http://schemas.openxmlformats.org/officeDocument/2006/relationships/slideLayout" Target="../slideLayouts/slideLayout203.xml"/><Relationship Id="rId7" Type="http://schemas.openxmlformats.org/officeDocument/2006/relationships/slideLayout" Target="../slideLayouts/slideLayout189.xml"/><Relationship Id="rId12" Type="http://schemas.openxmlformats.org/officeDocument/2006/relationships/slideLayout" Target="../slideLayouts/slideLayout194.xml"/><Relationship Id="rId17" Type="http://schemas.openxmlformats.org/officeDocument/2006/relationships/slideLayout" Target="../slideLayouts/slideLayout199.xml"/><Relationship Id="rId2" Type="http://schemas.openxmlformats.org/officeDocument/2006/relationships/slideLayout" Target="../slideLayouts/slideLayout184.xml"/><Relationship Id="rId16" Type="http://schemas.openxmlformats.org/officeDocument/2006/relationships/slideLayout" Target="../slideLayouts/slideLayout198.xml"/><Relationship Id="rId20" Type="http://schemas.openxmlformats.org/officeDocument/2006/relationships/slideLayout" Target="../slideLayouts/slideLayout202.xml"/><Relationship Id="rId1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8.xml"/><Relationship Id="rId11" Type="http://schemas.openxmlformats.org/officeDocument/2006/relationships/slideLayout" Target="../slideLayouts/slideLayout193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187.xml"/><Relationship Id="rId15" Type="http://schemas.openxmlformats.org/officeDocument/2006/relationships/slideLayout" Target="../slideLayouts/slideLayout197.xml"/><Relationship Id="rId23" Type="http://schemas.openxmlformats.org/officeDocument/2006/relationships/theme" Target="../theme/theme12.xml"/><Relationship Id="rId10" Type="http://schemas.openxmlformats.org/officeDocument/2006/relationships/slideLayout" Target="../slideLayouts/slideLayout192.xml"/><Relationship Id="rId19" Type="http://schemas.openxmlformats.org/officeDocument/2006/relationships/slideLayout" Target="../slideLayouts/slideLayout201.xml"/><Relationship Id="rId4" Type="http://schemas.openxmlformats.org/officeDocument/2006/relationships/slideLayout" Target="../slideLayouts/slideLayout186.xml"/><Relationship Id="rId9" Type="http://schemas.openxmlformats.org/officeDocument/2006/relationships/slideLayout" Target="../slideLayouts/slideLayout191.xml"/><Relationship Id="rId14" Type="http://schemas.openxmlformats.org/officeDocument/2006/relationships/slideLayout" Target="../slideLayouts/slideLayout196.xml"/><Relationship Id="rId22" Type="http://schemas.openxmlformats.org/officeDocument/2006/relationships/slideLayout" Target="../slideLayouts/slideLayout20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2.xml"/><Relationship Id="rId13" Type="http://schemas.openxmlformats.org/officeDocument/2006/relationships/slideLayout" Target="../slideLayouts/slideLayout217.xml"/><Relationship Id="rId3" Type="http://schemas.openxmlformats.org/officeDocument/2006/relationships/slideLayout" Target="../slideLayouts/slideLayout207.xml"/><Relationship Id="rId7" Type="http://schemas.openxmlformats.org/officeDocument/2006/relationships/slideLayout" Target="../slideLayouts/slideLayout211.xml"/><Relationship Id="rId12" Type="http://schemas.openxmlformats.org/officeDocument/2006/relationships/slideLayout" Target="../slideLayouts/slideLayout216.xml"/><Relationship Id="rId2" Type="http://schemas.openxmlformats.org/officeDocument/2006/relationships/slideLayout" Target="../slideLayouts/slideLayout206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205.xml"/><Relationship Id="rId6" Type="http://schemas.openxmlformats.org/officeDocument/2006/relationships/slideLayout" Target="../slideLayouts/slideLayout210.xml"/><Relationship Id="rId11" Type="http://schemas.openxmlformats.org/officeDocument/2006/relationships/slideLayout" Target="../slideLayouts/slideLayout215.xml"/><Relationship Id="rId5" Type="http://schemas.openxmlformats.org/officeDocument/2006/relationships/slideLayout" Target="../slideLayouts/slideLayout209.xml"/><Relationship Id="rId15" Type="http://schemas.openxmlformats.org/officeDocument/2006/relationships/theme" Target="../theme/theme13.xml"/><Relationship Id="rId10" Type="http://schemas.openxmlformats.org/officeDocument/2006/relationships/slideLayout" Target="../slideLayouts/slideLayout214.xml"/><Relationship Id="rId4" Type="http://schemas.openxmlformats.org/officeDocument/2006/relationships/slideLayout" Target="../slideLayouts/slideLayout208.xml"/><Relationship Id="rId9" Type="http://schemas.openxmlformats.org/officeDocument/2006/relationships/slideLayout" Target="../slideLayouts/slideLayout213.xml"/><Relationship Id="rId14" Type="http://schemas.openxmlformats.org/officeDocument/2006/relationships/slideLayout" Target="../slideLayouts/slideLayout218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6.xml"/><Relationship Id="rId13" Type="http://schemas.openxmlformats.org/officeDocument/2006/relationships/slideLayout" Target="../slideLayouts/slideLayout231.xml"/><Relationship Id="rId18" Type="http://schemas.openxmlformats.org/officeDocument/2006/relationships/theme" Target="../theme/theme14.xml"/><Relationship Id="rId3" Type="http://schemas.openxmlformats.org/officeDocument/2006/relationships/slideLayout" Target="../slideLayouts/slideLayout221.xml"/><Relationship Id="rId7" Type="http://schemas.openxmlformats.org/officeDocument/2006/relationships/slideLayout" Target="../slideLayouts/slideLayout225.xml"/><Relationship Id="rId12" Type="http://schemas.openxmlformats.org/officeDocument/2006/relationships/slideLayout" Target="../slideLayouts/slideLayout230.xml"/><Relationship Id="rId17" Type="http://schemas.openxmlformats.org/officeDocument/2006/relationships/slideLayout" Target="../slideLayouts/slideLayout235.xml"/><Relationship Id="rId2" Type="http://schemas.openxmlformats.org/officeDocument/2006/relationships/slideLayout" Target="../slideLayouts/slideLayout220.xml"/><Relationship Id="rId16" Type="http://schemas.openxmlformats.org/officeDocument/2006/relationships/slideLayout" Target="../slideLayouts/slideLayout234.xml"/><Relationship Id="rId1" Type="http://schemas.openxmlformats.org/officeDocument/2006/relationships/slideLayout" Target="../slideLayouts/slideLayout219.xml"/><Relationship Id="rId6" Type="http://schemas.openxmlformats.org/officeDocument/2006/relationships/slideLayout" Target="../slideLayouts/slideLayout224.xml"/><Relationship Id="rId11" Type="http://schemas.openxmlformats.org/officeDocument/2006/relationships/slideLayout" Target="../slideLayouts/slideLayout229.xml"/><Relationship Id="rId5" Type="http://schemas.openxmlformats.org/officeDocument/2006/relationships/slideLayout" Target="../slideLayouts/slideLayout223.xml"/><Relationship Id="rId15" Type="http://schemas.openxmlformats.org/officeDocument/2006/relationships/slideLayout" Target="../slideLayouts/slideLayout233.xml"/><Relationship Id="rId10" Type="http://schemas.openxmlformats.org/officeDocument/2006/relationships/slideLayout" Target="../slideLayouts/slideLayout228.xml"/><Relationship Id="rId19" Type="http://schemas.openxmlformats.org/officeDocument/2006/relationships/image" Target="../media/image3.bin"/><Relationship Id="rId4" Type="http://schemas.openxmlformats.org/officeDocument/2006/relationships/slideLayout" Target="../slideLayouts/slideLayout222.xml"/><Relationship Id="rId9" Type="http://schemas.openxmlformats.org/officeDocument/2006/relationships/slideLayout" Target="../slideLayouts/slideLayout227.xml"/><Relationship Id="rId14" Type="http://schemas.openxmlformats.org/officeDocument/2006/relationships/slideLayout" Target="../slideLayouts/slideLayout23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3.xml"/><Relationship Id="rId13" Type="http://schemas.openxmlformats.org/officeDocument/2006/relationships/slideLayout" Target="../slideLayouts/slideLayout248.xml"/><Relationship Id="rId3" Type="http://schemas.openxmlformats.org/officeDocument/2006/relationships/slideLayout" Target="../slideLayouts/slideLayout238.xml"/><Relationship Id="rId7" Type="http://schemas.openxmlformats.org/officeDocument/2006/relationships/slideLayout" Target="../slideLayouts/slideLayout242.xml"/><Relationship Id="rId12" Type="http://schemas.openxmlformats.org/officeDocument/2006/relationships/slideLayout" Target="../slideLayouts/slideLayout247.xml"/><Relationship Id="rId17" Type="http://schemas.openxmlformats.org/officeDocument/2006/relationships/image" Target="../media/image30.jpeg"/><Relationship Id="rId2" Type="http://schemas.openxmlformats.org/officeDocument/2006/relationships/slideLayout" Target="../slideLayouts/slideLayout237.xml"/><Relationship Id="rId16" Type="http://schemas.openxmlformats.org/officeDocument/2006/relationships/theme" Target="../theme/theme15.xml"/><Relationship Id="rId1" Type="http://schemas.openxmlformats.org/officeDocument/2006/relationships/slideLayout" Target="../slideLayouts/slideLayout236.xml"/><Relationship Id="rId6" Type="http://schemas.openxmlformats.org/officeDocument/2006/relationships/slideLayout" Target="../slideLayouts/slideLayout241.xml"/><Relationship Id="rId11" Type="http://schemas.openxmlformats.org/officeDocument/2006/relationships/slideLayout" Target="../slideLayouts/slideLayout246.xml"/><Relationship Id="rId5" Type="http://schemas.openxmlformats.org/officeDocument/2006/relationships/slideLayout" Target="../slideLayouts/slideLayout240.xml"/><Relationship Id="rId15" Type="http://schemas.openxmlformats.org/officeDocument/2006/relationships/slideLayout" Target="../slideLayouts/slideLayout250.xml"/><Relationship Id="rId10" Type="http://schemas.openxmlformats.org/officeDocument/2006/relationships/slideLayout" Target="../slideLayouts/slideLayout245.xml"/><Relationship Id="rId4" Type="http://schemas.openxmlformats.org/officeDocument/2006/relationships/slideLayout" Target="../slideLayouts/slideLayout239.xml"/><Relationship Id="rId9" Type="http://schemas.openxmlformats.org/officeDocument/2006/relationships/slideLayout" Target="../slideLayouts/slideLayout244.xml"/><Relationship Id="rId14" Type="http://schemas.openxmlformats.org/officeDocument/2006/relationships/slideLayout" Target="../slideLayouts/slideLayout249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8.xml"/><Relationship Id="rId3" Type="http://schemas.openxmlformats.org/officeDocument/2006/relationships/slideLayout" Target="../slideLayouts/slideLayout253.xml"/><Relationship Id="rId7" Type="http://schemas.openxmlformats.org/officeDocument/2006/relationships/slideLayout" Target="../slideLayouts/slideLayout257.xml"/><Relationship Id="rId2" Type="http://schemas.openxmlformats.org/officeDocument/2006/relationships/slideLayout" Target="../slideLayouts/slideLayout252.xml"/><Relationship Id="rId1" Type="http://schemas.openxmlformats.org/officeDocument/2006/relationships/slideLayout" Target="../slideLayouts/slideLayout251.xml"/><Relationship Id="rId6" Type="http://schemas.openxmlformats.org/officeDocument/2006/relationships/slideLayout" Target="../slideLayouts/slideLayout256.xml"/><Relationship Id="rId11" Type="http://schemas.openxmlformats.org/officeDocument/2006/relationships/theme" Target="../theme/theme16.xml"/><Relationship Id="rId5" Type="http://schemas.openxmlformats.org/officeDocument/2006/relationships/slideLayout" Target="../slideLayouts/slideLayout255.xml"/><Relationship Id="rId10" Type="http://schemas.openxmlformats.org/officeDocument/2006/relationships/slideLayout" Target="../slideLayouts/slideLayout260.xml"/><Relationship Id="rId4" Type="http://schemas.openxmlformats.org/officeDocument/2006/relationships/slideLayout" Target="../slideLayouts/slideLayout254.xml"/><Relationship Id="rId9" Type="http://schemas.openxmlformats.org/officeDocument/2006/relationships/slideLayout" Target="../slideLayouts/slideLayout259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8.xml"/><Relationship Id="rId13" Type="http://schemas.openxmlformats.org/officeDocument/2006/relationships/slideLayout" Target="../slideLayouts/slideLayout273.xml"/><Relationship Id="rId18" Type="http://schemas.openxmlformats.org/officeDocument/2006/relationships/slideLayout" Target="../slideLayouts/slideLayout278.xml"/><Relationship Id="rId3" Type="http://schemas.openxmlformats.org/officeDocument/2006/relationships/slideLayout" Target="../slideLayouts/slideLayout263.xml"/><Relationship Id="rId21" Type="http://schemas.openxmlformats.org/officeDocument/2006/relationships/slideLayout" Target="../slideLayouts/slideLayout281.xml"/><Relationship Id="rId7" Type="http://schemas.openxmlformats.org/officeDocument/2006/relationships/slideLayout" Target="../slideLayouts/slideLayout267.xml"/><Relationship Id="rId12" Type="http://schemas.openxmlformats.org/officeDocument/2006/relationships/slideLayout" Target="../slideLayouts/slideLayout272.xml"/><Relationship Id="rId17" Type="http://schemas.openxmlformats.org/officeDocument/2006/relationships/slideLayout" Target="../slideLayouts/slideLayout277.xml"/><Relationship Id="rId2" Type="http://schemas.openxmlformats.org/officeDocument/2006/relationships/slideLayout" Target="../slideLayouts/slideLayout262.xml"/><Relationship Id="rId16" Type="http://schemas.openxmlformats.org/officeDocument/2006/relationships/slideLayout" Target="../slideLayouts/slideLayout276.xml"/><Relationship Id="rId20" Type="http://schemas.openxmlformats.org/officeDocument/2006/relationships/slideLayout" Target="../slideLayouts/slideLayout280.xml"/><Relationship Id="rId1" Type="http://schemas.openxmlformats.org/officeDocument/2006/relationships/slideLayout" Target="../slideLayouts/slideLayout261.xml"/><Relationship Id="rId6" Type="http://schemas.openxmlformats.org/officeDocument/2006/relationships/slideLayout" Target="../slideLayouts/slideLayout266.xml"/><Relationship Id="rId11" Type="http://schemas.openxmlformats.org/officeDocument/2006/relationships/slideLayout" Target="../slideLayouts/slideLayout271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265.xml"/><Relationship Id="rId15" Type="http://schemas.openxmlformats.org/officeDocument/2006/relationships/slideLayout" Target="../slideLayouts/slideLayout275.xml"/><Relationship Id="rId23" Type="http://schemas.openxmlformats.org/officeDocument/2006/relationships/theme" Target="../theme/theme17.xml"/><Relationship Id="rId10" Type="http://schemas.openxmlformats.org/officeDocument/2006/relationships/slideLayout" Target="../slideLayouts/slideLayout270.xml"/><Relationship Id="rId19" Type="http://schemas.openxmlformats.org/officeDocument/2006/relationships/slideLayout" Target="../slideLayouts/slideLayout279.xml"/><Relationship Id="rId4" Type="http://schemas.openxmlformats.org/officeDocument/2006/relationships/slideLayout" Target="../slideLayouts/slideLayout264.xml"/><Relationship Id="rId9" Type="http://schemas.openxmlformats.org/officeDocument/2006/relationships/slideLayout" Target="../slideLayouts/slideLayout269.xml"/><Relationship Id="rId14" Type="http://schemas.openxmlformats.org/officeDocument/2006/relationships/slideLayout" Target="../slideLayouts/slideLayout274.xml"/><Relationship Id="rId22" Type="http://schemas.openxmlformats.org/officeDocument/2006/relationships/slideLayout" Target="../slideLayouts/slideLayout282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0.xml"/><Relationship Id="rId13" Type="http://schemas.openxmlformats.org/officeDocument/2006/relationships/slideLayout" Target="../slideLayouts/slideLayout295.xml"/><Relationship Id="rId18" Type="http://schemas.openxmlformats.org/officeDocument/2006/relationships/slideLayout" Target="../slideLayouts/slideLayout300.xml"/><Relationship Id="rId3" Type="http://schemas.openxmlformats.org/officeDocument/2006/relationships/slideLayout" Target="../slideLayouts/slideLayout285.xml"/><Relationship Id="rId21" Type="http://schemas.openxmlformats.org/officeDocument/2006/relationships/slideLayout" Target="../slideLayouts/slideLayout303.xml"/><Relationship Id="rId7" Type="http://schemas.openxmlformats.org/officeDocument/2006/relationships/slideLayout" Target="../slideLayouts/slideLayout289.xml"/><Relationship Id="rId12" Type="http://schemas.openxmlformats.org/officeDocument/2006/relationships/slideLayout" Target="../slideLayouts/slideLayout294.xml"/><Relationship Id="rId17" Type="http://schemas.openxmlformats.org/officeDocument/2006/relationships/slideLayout" Target="../slideLayouts/slideLayout299.xml"/><Relationship Id="rId2" Type="http://schemas.openxmlformats.org/officeDocument/2006/relationships/slideLayout" Target="../slideLayouts/slideLayout284.xml"/><Relationship Id="rId16" Type="http://schemas.openxmlformats.org/officeDocument/2006/relationships/slideLayout" Target="../slideLayouts/slideLayout298.xml"/><Relationship Id="rId20" Type="http://schemas.openxmlformats.org/officeDocument/2006/relationships/slideLayout" Target="../slideLayouts/slideLayout302.xml"/><Relationship Id="rId1" Type="http://schemas.openxmlformats.org/officeDocument/2006/relationships/slideLayout" Target="../slideLayouts/slideLayout283.xml"/><Relationship Id="rId6" Type="http://schemas.openxmlformats.org/officeDocument/2006/relationships/slideLayout" Target="../slideLayouts/slideLayout288.xml"/><Relationship Id="rId11" Type="http://schemas.openxmlformats.org/officeDocument/2006/relationships/slideLayout" Target="../slideLayouts/slideLayout293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287.xml"/><Relationship Id="rId15" Type="http://schemas.openxmlformats.org/officeDocument/2006/relationships/slideLayout" Target="../slideLayouts/slideLayout297.xml"/><Relationship Id="rId23" Type="http://schemas.openxmlformats.org/officeDocument/2006/relationships/theme" Target="../theme/theme18.xml"/><Relationship Id="rId10" Type="http://schemas.openxmlformats.org/officeDocument/2006/relationships/slideLayout" Target="../slideLayouts/slideLayout292.xml"/><Relationship Id="rId19" Type="http://schemas.openxmlformats.org/officeDocument/2006/relationships/slideLayout" Target="../slideLayouts/slideLayout301.xml"/><Relationship Id="rId4" Type="http://schemas.openxmlformats.org/officeDocument/2006/relationships/slideLayout" Target="../slideLayouts/slideLayout286.xml"/><Relationship Id="rId9" Type="http://schemas.openxmlformats.org/officeDocument/2006/relationships/slideLayout" Target="../slideLayouts/slideLayout291.xml"/><Relationship Id="rId14" Type="http://schemas.openxmlformats.org/officeDocument/2006/relationships/slideLayout" Target="../slideLayouts/slideLayout296.xml"/><Relationship Id="rId22" Type="http://schemas.openxmlformats.org/officeDocument/2006/relationships/slideLayout" Target="../slideLayouts/slideLayout304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2.xml"/><Relationship Id="rId13" Type="http://schemas.openxmlformats.org/officeDocument/2006/relationships/slideLayout" Target="../slideLayouts/slideLayout317.xml"/><Relationship Id="rId18" Type="http://schemas.openxmlformats.org/officeDocument/2006/relationships/slideLayout" Target="../slideLayouts/slideLayout322.xml"/><Relationship Id="rId26" Type="http://schemas.openxmlformats.org/officeDocument/2006/relationships/theme" Target="../theme/theme19.xml"/><Relationship Id="rId3" Type="http://schemas.openxmlformats.org/officeDocument/2006/relationships/slideLayout" Target="../slideLayouts/slideLayout307.xml"/><Relationship Id="rId21" Type="http://schemas.openxmlformats.org/officeDocument/2006/relationships/slideLayout" Target="../slideLayouts/slideLayout325.xml"/><Relationship Id="rId7" Type="http://schemas.openxmlformats.org/officeDocument/2006/relationships/slideLayout" Target="../slideLayouts/slideLayout311.xml"/><Relationship Id="rId12" Type="http://schemas.openxmlformats.org/officeDocument/2006/relationships/slideLayout" Target="../slideLayouts/slideLayout316.xml"/><Relationship Id="rId17" Type="http://schemas.openxmlformats.org/officeDocument/2006/relationships/slideLayout" Target="../slideLayouts/slideLayout321.xml"/><Relationship Id="rId25" Type="http://schemas.openxmlformats.org/officeDocument/2006/relationships/slideLayout" Target="../slideLayouts/slideLayout329.xml"/><Relationship Id="rId2" Type="http://schemas.openxmlformats.org/officeDocument/2006/relationships/slideLayout" Target="../slideLayouts/slideLayout306.xml"/><Relationship Id="rId16" Type="http://schemas.openxmlformats.org/officeDocument/2006/relationships/slideLayout" Target="../slideLayouts/slideLayout320.xml"/><Relationship Id="rId20" Type="http://schemas.openxmlformats.org/officeDocument/2006/relationships/slideLayout" Target="../slideLayouts/slideLayout324.xml"/><Relationship Id="rId1" Type="http://schemas.openxmlformats.org/officeDocument/2006/relationships/slideLayout" Target="../slideLayouts/slideLayout305.xml"/><Relationship Id="rId6" Type="http://schemas.openxmlformats.org/officeDocument/2006/relationships/slideLayout" Target="../slideLayouts/slideLayout310.xml"/><Relationship Id="rId11" Type="http://schemas.openxmlformats.org/officeDocument/2006/relationships/slideLayout" Target="../slideLayouts/slideLayout315.xml"/><Relationship Id="rId24" Type="http://schemas.openxmlformats.org/officeDocument/2006/relationships/slideLayout" Target="../slideLayouts/slideLayout328.xml"/><Relationship Id="rId5" Type="http://schemas.openxmlformats.org/officeDocument/2006/relationships/slideLayout" Target="../slideLayouts/slideLayout309.xml"/><Relationship Id="rId15" Type="http://schemas.openxmlformats.org/officeDocument/2006/relationships/slideLayout" Target="../slideLayouts/slideLayout319.xml"/><Relationship Id="rId23" Type="http://schemas.openxmlformats.org/officeDocument/2006/relationships/slideLayout" Target="../slideLayouts/slideLayout327.xml"/><Relationship Id="rId10" Type="http://schemas.openxmlformats.org/officeDocument/2006/relationships/slideLayout" Target="../slideLayouts/slideLayout314.xml"/><Relationship Id="rId19" Type="http://schemas.openxmlformats.org/officeDocument/2006/relationships/slideLayout" Target="../slideLayouts/slideLayout323.xml"/><Relationship Id="rId4" Type="http://schemas.openxmlformats.org/officeDocument/2006/relationships/slideLayout" Target="../slideLayouts/slideLayout308.xml"/><Relationship Id="rId9" Type="http://schemas.openxmlformats.org/officeDocument/2006/relationships/slideLayout" Target="../slideLayouts/slideLayout313.xml"/><Relationship Id="rId14" Type="http://schemas.openxmlformats.org/officeDocument/2006/relationships/slideLayout" Target="../slideLayouts/slideLayout318.xml"/><Relationship Id="rId22" Type="http://schemas.openxmlformats.org/officeDocument/2006/relationships/slideLayout" Target="../slideLayouts/slideLayout326.xml"/><Relationship Id="rId27" Type="http://schemas.openxmlformats.org/officeDocument/2006/relationships/image" Target="../media/image3.bin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2.xml"/><Relationship Id="rId2" Type="http://schemas.openxmlformats.org/officeDocument/2006/relationships/slideLayout" Target="../slideLayouts/slideLayout331.xml"/><Relationship Id="rId1" Type="http://schemas.openxmlformats.org/officeDocument/2006/relationships/slideLayout" Target="../slideLayouts/slideLayout330.xml"/><Relationship Id="rId5" Type="http://schemas.openxmlformats.org/officeDocument/2006/relationships/image" Target="../media/image38.jpg"/><Relationship Id="rId4" Type="http://schemas.openxmlformats.org/officeDocument/2006/relationships/theme" Target="../theme/theme20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0.xml"/><Relationship Id="rId3" Type="http://schemas.openxmlformats.org/officeDocument/2006/relationships/slideLayout" Target="../slideLayouts/slideLayout335.xml"/><Relationship Id="rId7" Type="http://schemas.openxmlformats.org/officeDocument/2006/relationships/slideLayout" Target="../slideLayouts/slideLayout339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334.xml"/><Relationship Id="rId1" Type="http://schemas.openxmlformats.org/officeDocument/2006/relationships/slideLayout" Target="../slideLayouts/slideLayout333.xml"/><Relationship Id="rId6" Type="http://schemas.openxmlformats.org/officeDocument/2006/relationships/slideLayout" Target="../slideLayouts/slideLayout338.xml"/><Relationship Id="rId11" Type="http://schemas.openxmlformats.org/officeDocument/2006/relationships/slideLayout" Target="../slideLayouts/slideLayout343.xml"/><Relationship Id="rId5" Type="http://schemas.openxmlformats.org/officeDocument/2006/relationships/slideLayout" Target="../slideLayouts/slideLayout337.xml"/><Relationship Id="rId10" Type="http://schemas.openxmlformats.org/officeDocument/2006/relationships/slideLayout" Target="../slideLayouts/slideLayout342.xml"/><Relationship Id="rId4" Type="http://schemas.openxmlformats.org/officeDocument/2006/relationships/slideLayout" Target="../slideLayouts/slideLayout336.xml"/><Relationship Id="rId9" Type="http://schemas.openxmlformats.org/officeDocument/2006/relationships/slideLayout" Target="../slideLayouts/slideLayout341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1.xml"/><Relationship Id="rId13" Type="http://schemas.openxmlformats.org/officeDocument/2006/relationships/slideLayout" Target="../slideLayouts/slideLayout356.xml"/><Relationship Id="rId18" Type="http://schemas.openxmlformats.org/officeDocument/2006/relationships/slideLayout" Target="../slideLayouts/slideLayout361.xml"/><Relationship Id="rId3" Type="http://schemas.openxmlformats.org/officeDocument/2006/relationships/slideLayout" Target="../slideLayouts/slideLayout346.xml"/><Relationship Id="rId21" Type="http://schemas.openxmlformats.org/officeDocument/2006/relationships/slideLayout" Target="../slideLayouts/slideLayout364.xml"/><Relationship Id="rId7" Type="http://schemas.openxmlformats.org/officeDocument/2006/relationships/slideLayout" Target="../slideLayouts/slideLayout350.xml"/><Relationship Id="rId12" Type="http://schemas.openxmlformats.org/officeDocument/2006/relationships/slideLayout" Target="../slideLayouts/slideLayout355.xml"/><Relationship Id="rId17" Type="http://schemas.openxmlformats.org/officeDocument/2006/relationships/slideLayout" Target="../slideLayouts/slideLayout360.xml"/><Relationship Id="rId2" Type="http://schemas.openxmlformats.org/officeDocument/2006/relationships/slideLayout" Target="../slideLayouts/slideLayout345.xml"/><Relationship Id="rId16" Type="http://schemas.openxmlformats.org/officeDocument/2006/relationships/slideLayout" Target="../slideLayouts/slideLayout359.xml"/><Relationship Id="rId20" Type="http://schemas.openxmlformats.org/officeDocument/2006/relationships/slideLayout" Target="../slideLayouts/slideLayout363.xml"/><Relationship Id="rId1" Type="http://schemas.openxmlformats.org/officeDocument/2006/relationships/slideLayout" Target="../slideLayouts/slideLayout344.xml"/><Relationship Id="rId6" Type="http://schemas.openxmlformats.org/officeDocument/2006/relationships/slideLayout" Target="../slideLayouts/slideLayout349.xml"/><Relationship Id="rId11" Type="http://schemas.openxmlformats.org/officeDocument/2006/relationships/slideLayout" Target="../slideLayouts/slideLayout354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348.xml"/><Relationship Id="rId15" Type="http://schemas.openxmlformats.org/officeDocument/2006/relationships/slideLayout" Target="../slideLayouts/slideLayout358.xml"/><Relationship Id="rId23" Type="http://schemas.openxmlformats.org/officeDocument/2006/relationships/theme" Target="../theme/theme22.xml"/><Relationship Id="rId10" Type="http://schemas.openxmlformats.org/officeDocument/2006/relationships/slideLayout" Target="../slideLayouts/slideLayout353.xml"/><Relationship Id="rId19" Type="http://schemas.openxmlformats.org/officeDocument/2006/relationships/slideLayout" Target="../slideLayouts/slideLayout362.xml"/><Relationship Id="rId4" Type="http://schemas.openxmlformats.org/officeDocument/2006/relationships/slideLayout" Target="../slideLayouts/slideLayout347.xml"/><Relationship Id="rId9" Type="http://schemas.openxmlformats.org/officeDocument/2006/relationships/slideLayout" Target="../slideLayouts/slideLayout352.xml"/><Relationship Id="rId14" Type="http://schemas.openxmlformats.org/officeDocument/2006/relationships/slideLayout" Target="../slideLayouts/slideLayout357.xml"/><Relationship Id="rId22" Type="http://schemas.openxmlformats.org/officeDocument/2006/relationships/slideLayout" Target="../slideLayouts/slideLayout365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3.xml"/><Relationship Id="rId13" Type="http://schemas.openxmlformats.org/officeDocument/2006/relationships/slideLayout" Target="../slideLayouts/slideLayout378.xml"/><Relationship Id="rId3" Type="http://schemas.openxmlformats.org/officeDocument/2006/relationships/slideLayout" Target="../slideLayouts/slideLayout368.xml"/><Relationship Id="rId7" Type="http://schemas.openxmlformats.org/officeDocument/2006/relationships/slideLayout" Target="../slideLayouts/slideLayout372.xml"/><Relationship Id="rId12" Type="http://schemas.openxmlformats.org/officeDocument/2006/relationships/slideLayout" Target="../slideLayouts/slideLayout377.xml"/><Relationship Id="rId2" Type="http://schemas.openxmlformats.org/officeDocument/2006/relationships/slideLayout" Target="../slideLayouts/slideLayout367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366.xml"/><Relationship Id="rId6" Type="http://schemas.openxmlformats.org/officeDocument/2006/relationships/slideLayout" Target="../slideLayouts/slideLayout371.xml"/><Relationship Id="rId11" Type="http://schemas.openxmlformats.org/officeDocument/2006/relationships/slideLayout" Target="../slideLayouts/slideLayout376.xml"/><Relationship Id="rId5" Type="http://schemas.openxmlformats.org/officeDocument/2006/relationships/slideLayout" Target="../slideLayouts/slideLayout370.xml"/><Relationship Id="rId15" Type="http://schemas.openxmlformats.org/officeDocument/2006/relationships/theme" Target="../theme/theme23.xml"/><Relationship Id="rId10" Type="http://schemas.openxmlformats.org/officeDocument/2006/relationships/slideLayout" Target="../slideLayouts/slideLayout375.xml"/><Relationship Id="rId4" Type="http://schemas.openxmlformats.org/officeDocument/2006/relationships/slideLayout" Target="../slideLayouts/slideLayout369.xml"/><Relationship Id="rId9" Type="http://schemas.openxmlformats.org/officeDocument/2006/relationships/slideLayout" Target="../slideLayouts/slideLayout374.xml"/><Relationship Id="rId14" Type="http://schemas.openxmlformats.org/officeDocument/2006/relationships/slideLayout" Target="../slideLayouts/slideLayout379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7.xml"/><Relationship Id="rId13" Type="http://schemas.openxmlformats.org/officeDocument/2006/relationships/slideLayout" Target="../slideLayouts/slideLayout392.xml"/><Relationship Id="rId18" Type="http://schemas.openxmlformats.org/officeDocument/2006/relationships/slideLayout" Target="../slideLayouts/slideLayout397.xml"/><Relationship Id="rId26" Type="http://schemas.openxmlformats.org/officeDocument/2006/relationships/theme" Target="../theme/theme24.xml"/><Relationship Id="rId3" Type="http://schemas.openxmlformats.org/officeDocument/2006/relationships/slideLayout" Target="../slideLayouts/slideLayout382.xml"/><Relationship Id="rId21" Type="http://schemas.openxmlformats.org/officeDocument/2006/relationships/slideLayout" Target="../slideLayouts/slideLayout400.xml"/><Relationship Id="rId7" Type="http://schemas.openxmlformats.org/officeDocument/2006/relationships/slideLayout" Target="../slideLayouts/slideLayout386.xml"/><Relationship Id="rId12" Type="http://schemas.openxmlformats.org/officeDocument/2006/relationships/slideLayout" Target="../slideLayouts/slideLayout391.xml"/><Relationship Id="rId17" Type="http://schemas.openxmlformats.org/officeDocument/2006/relationships/slideLayout" Target="../slideLayouts/slideLayout396.xml"/><Relationship Id="rId25" Type="http://schemas.openxmlformats.org/officeDocument/2006/relationships/slideLayout" Target="../slideLayouts/slideLayout404.xml"/><Relationship Id="rId2" Type="http://schemas.openxmlformats.org/officeDocument/2006/relationships/slideLayout" Target="../slideLayouts/slideLayout381.xml"/><Relationship Id="rId16" Type="http://schemas.openxmlformats.org/officeDocument/2006/relationships/slideLayout" Target="../slideLayouts/slideLayout395.xml"/><Relationship Id="rId20" Type="http://schemas.openxmlformats.org/officeDocument/2006/relationships/slideLayout" Target="../slideLayouts/slideLayout399.xml"/><Relationship Id="rId1" Type="http://schemas.openxmlformats.org/officeDocument/2006/relationships/slideLayout" Target="../slideLayouts/slideLayout380.xml"/><Relationship Id="rId6" Type="http://schemas.openxmlformats.org/officeDocument/2006/relationships/slideLayout" Target="../slideLayouts/slideLayout385.xml"/><Relationship Id="rId11" Type="http://schemas.openxmlformats.org/officeDocument/2006/relationships/slideLayout" Target="../slideLayouts/slideLayout390.xml"/><Relationship Id="rId24" Type="http://schemas.openxmlformats.org/officeDocument/2006/relationships/slideLayout" Target="../slideLayouts/slideLayout403.xml"/><Relationship Id="rId5" Type="http://schemas.openxmlformats.org/officeDocument/2006/relationships/slideLayout" Target="../slideLayouts/slideLayout384.xml"/><Relationship Id="rId15" Type="http://schemas.openxmlformats.org/officeDocument/2006/relationships/slideLayout" Target="../slideLayouts/slideLayout394.xml"/><Relationship Id="rId23" Type="http://schemas.openxmlformats.org/officeDocument/2006/relationships/slideLayout" Target="../slideLayouts/slideLayout402.xml"/><Relationship Id="rId10" Type="http://schemas.openxmlformats.org/officeDocument/2006/relationships/slideLayout" Target="../slideLayouts/slideLayout389.xml"/><Relationship Id="rId19" Type="http://schemas.openxmlformats.org/officeDocument/2006/relationships/slideLayout" Target="../slideLayouts/slideLayout398.xml"/><Relationship Id="rId4" Type="http://schemas.openxmlformats.org/officeDocument/2006/relationships/slideLayout" Target="../slideLayouts/slideLayout383.xml"/><Relationship Id="rId9" Type="http://schemas.openxmlformats.org/officeDocument/2006/relationships/slideLayout" Target="../slideLayouts/slideLayout388.xml"/><Relationship Id="rId14" Type="http://schemas.openxmlformats.org/officeDocument/2006/relationships/slideLayout" Target="../slideLayouts/slideLayout393.xml"/><Relationship Id="rId22" Type="http://schemas.openxmlformats.org/officeDocument/2006/relationships/slideLayout" Target="../slideLayouts/slideLayout401.xml"/><Relationship Id="rId27" Type="http://schemas.openxmlformats.org/officeDocument/2006/relationships/image" Target="../media/image3.bin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2.xml"/><Relationship Id="rId13" Type="http://schemas.openxmlformats.org/officeDocument/2006/relationships/slideLayout" Target="../slideLayouts/slideLayout417.xml"/><Relationship Id="rId18" Type="http://schemas.openxmlformats.org/officeDocument/2006/relationships/slideLayout" Target="../slideLayouts/slideLayout422.xml"/><Relationship Id="rId3" Type="http://schemas.openxmlformats.org/officeDocument/2006/relationships/slideLayout" Target="../slideLayouts/slideLayout407.xml"/><Relationship Id="rId21" Type="http://schemas.openxmlformats.org/officeDocument/2006/relationships/theme" Target="../theme/theme25.xml"/><Relationship Id="rId7" Type="http://schemas.openxmlformats.org/officeDocument/2006/relationships/slideLayout" Target="../slideLayouts/slideLayout411.xml"/><Relationship Id="rId12" Type="http://schemas.openxmlformats.org/officeDocument/2006/relationships/slideLayout" Target="../slideLayouts/slideLayout416.xml"/><Relationship Id="rId17" Type="http://schemas.openxmlformats.org/officeDocument/2006/relationships/slideLayout" Target="../slideLayouts/slideLayout421.xml"/><Relationship Id="rId2" Type="http://schemas.openxmlformats.org/officeDocument/2006/relationships/slideLayout" Target="../slideLayouts/slideLayout406.xml"/><Relationship Id="rId16" Type="http://schemas.openxmlformats.org/officeDocument/2006/relationships/slideLayout" Target="../slideLayouts/slideLayout420.xml"/><Relationship Id="rId20" Type="http://schemas.openxmlformats.org/officeDocument/2006/relationships/slideLayout" Target="../slideLayouts/slideLayout424.xml"/><Relationship Id="rId1" Type="http://schemas.openxmlformats.org/officeDocument/2006/relationships/slideLayout" Target="../slideLayouts/slideLayout405.xml"/><Relationship Id="rId6" Type="http://schemas.openxmlformats.org/officeDocument/2006/relationships/slideLayout" Target="../slideLayouts/slideLayout410.xml"/><Relationship Id="rId11" Type="http://schemas.openxmlformats.org/officeDocument/2006/relationships/slideLayout" Target="../slideLayouts/slideLayout415.xml"/><Relationship Id="rId5" Type="http://schemas.openxmlformats.org/officeDocument/2006/relationships/slideLayout" Target="../slideLayouts/slideLayout409.xml"/><Relationship Id="rId15" Type="http://schemas.openxmlformats.org/officeDocument/2006/relationships/slideLayout" Target="../slideLayouts/slideLayout419.xml"/><Relationship Id="rId10" Type="http://schemas.openxmlformats.org/officeDocument/2006/relationships/slideLayout" Target="../slideLayouts/slideLayout414.xml"/><Relationship Id="rId19" Type="http://schemas.openxmlformats.org/officeDocument/2006/relationships/slideLayout" Target="../slideLayouts/slideLayout423.xml"/><Relationship Id="rId4" Type="http://schemas.openxmlformats.org/officeDocument/2006/relationships/slideLayout" Target="../slideLayouts/slideLayout408.xml"/><Relationship Id="rId9" Type="http://schemas.openxmlformats.org/officeDocument/2006/relationships/slideLayout" Target="../slideLayouts/slideLayout413.xml"/><Relationship Id="rId14" Type="http://schemas.openxmlformats.org/officeDocument/2006/relationships/slideLayout" Target="../slideLayouts/slideLayout418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2.xml"/><Relationship Id="rId13" Type="http://schemas.openxmlformats.org/officeDocument/2006/relationships/slideLayout" Target="../slideLayouts/slideLayout437.xml"/><Relationship Id="rId3" Type="http://schemas.openxmlformats.org/officeDocument/2006/relationships/slideLayout" Target="../slideLayouts/slideLayout427.xml"/><Relationship Id="rId7" Type="http://schemas.openxmlformats.org/officeDocument/2006/relationships/slideLayout" Target="../slideLayouts/slideLayout431.xml"/><Relationship Id="rId12" Type="http://schemas.openxmlformats.org/officeDocument/2006/relationships/slideLayout" Target="../slideLayouts/slideLayout436.xml"/><Relationship Id="rId2" Type="http://schemas.openxmlformats.org/officeDocument/2006/relationships/slideLayout" Target="../slideLayouts/slideLayout426.xml"/><Relationship Id="rId1" Type="http://schemas.openxmlformats.org/officeDocument/2006/relationships/slideLayout" Target="../slideLayouts/slideLayout425.xml"/><Relationship Id="rId6" Type="http://schemas.openxmlformats.org/officeDocument/2006/relationships/slideLayout" Target="../slideLayouts/slideLayout430.xml"/><Relationship Id="rId11" Type="http://schemas.openxmlformats.org/officeDocument/2006/relationships/slideLayout" Target="../slideLayouts/slideLayout435.xml"/><Relationship Id="rId5" Type="http://schemas.openxmlformats.org/officeDocument/2006/relationships/slideLayout" Target="../slideLayouts/slideLayout429.xml"/><Relationship Id="rId15" Type="http://schemas.openxmlformats.org/officeDocument/2006/relationships/theme" Target="../theme/theme26.xml"/><Relationship Id="rId10" Type="http://schemas.openxmlformats.org/officeDocument/2006/relationships/slideLayout" Target="../slideLayouts/slideLayout434.xml"/><Relationship Id="rId4" Type="http://schemas.openxmlformats.org/officeDocument/2006/relationships/slideLayout" Target="../slideLayouts/slideLayout428.xml"/><Relationship Id="rId9" Type="http://schemas.openxmlformats.org/officeDocument/2006/relationships/slideLayout" Target="../slideLayouts/slideLayout433.xml"/><Relationship Id="rId14" Type="http://schemas.openxmlformats.org/officeDocument/2006/relationships/slideLayout" Target="../slideLayouts/slideLayout4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9775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283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  <p:sldLayoutId id="2147483719" r:id="rId18"/>
    <p:sldLayoutId id="2147483720" r:id="rId19"/>
    <p:sldLayoutId id="2147483721" r:id="rId20"/>
    <p:sldLayoutId id="2147483722" r:id="rId21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2/22/2026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812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7644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39" r:id="rId12"/>
    <p:sldLayoutId id="2147483740" r:id="rId13"/>
    <p:sldLayoutId id="2147483741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7333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  <p:sldLayoutId id="2147483757" r:id="rId15"/>
    <p:sldLayoutId id="2147483758" r:id="rId16"/>
    <p:sldLayoutId id="2147483759" r:id="rId17"/>
    <p:sldLayoutId id="2147483760" r:id="rId18"/>
    <p:sldLayoutId id="2147483761" r:id="rId19"/>
    <p:sldLayoutId id="2147483762" r:id="rId20"/>
    <p:sldLayoutId id="2147483763" r:id="rId21"/>
    <p:sldLayoutId id="214748376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0611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  <p:sldLayoutId id="2147483781" r:id="rId16"/>
    <p:sldLayoutId id="2147483782" r:id="rId17"/>
    <p:sldLayoutId id="2147483783" r:id="rId18"/>
    <p:sldLayoutId id="2147483784" r:id="rId19"/>
    <p:sldLayoutId id="2147483785" r:id="rId20"/>
    <p:sldLayoutId id="2147483786" r:id="rId21"/>
    <p:sldLayoutId id="214748378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2856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9996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  <p:sldLayoutId id="2147483816" r:id="rId13"/>
    <p:sldLayoutId id="214748381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6649351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4" r:id="rId14"/>
    <p:sldLayoutId id="2147483835" r:id="rId15"/>
    <p:sldLayoutId id="2147483836" r:id="rId16"/>
    <p:sldLayoutId id="2147483837" r:id="rId17"/>
    <p:sldLayoutId id="2147483838" r:id="rId18"/>
    <p:sldLayoutId id="2147483839" r:id="rId19"/>
    <p:sldLayoutId id="2147483840" r:id="rId20"/>
    <p:sldLayoutId id="2147483841" r:id="rId21"/>
    <p:sldLayoutId id="2147483842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1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8252300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  <p:sldLayoutId id="2147483857" r:id="rId14"/>
    <p:sldLayoutId id="2147483858" r:id="rId15"/>
    <p:sldLayoutId id="2147483859" r:id="rId16"/>
    <p:sldLayoutId id="2147483860" r:id="rId17"/>
    <p:sldLayoutId id="2147483861" r:id="rId18"/>
    <p:sldLayoutId id="2147483862" r:id="rId19"/>
    <p:sldLayoutId id="2147483863" r:id="rId20"/>
    <p:sldLayoutId id="2147483864" r:id="rId21"/>
    <p:sldLayoutId id="2147483865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386539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  <p:sldLayoutId id="2147483878" r:id="rId12"/>
    <p:sldLayoutId id="2147483879" r:id="rId13"/>
    <p:sldLayoutId id="2147483880" r:id="rId14"/>
    <p:sldLayoutId id="2147483881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754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  <p:sldLayoutId id="2147483894" r:id="rId12"/>
    <p:sldLayoutId id="2147483895" r:id="rId13"/>
    <p:sldLayoutId id="2147483896" r:id="rId14"/>
    <p:sldLayoutId id="2147483897" r:id="rId15"/>
    <p:sldLayoutId id="2147483898" r:id="rId16"/>
    <p:sldLayoutId id="2147483899" r:id="rId17"/>
    <p:sldLayoutId id="2147483900" r:id="rId18"/>
    <p:sldLayoutId id="2147483901" r:id="rId19"/>
    <p:sldLayoutId id="2147483902" r:id="rId20"/>
    <p:sldLayoutId id="2147483903" r:id="rId21"/>
    <p:sldLayoutId id="214748390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9965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  <p:sldLayoutId id="2147483909" r:id="rId4"/>
    <p:sldLayoutId id="2147483910" r:id="rId5"/>
    <p:sldLayoutId id="2147483911" r:id="rId6"/>
    <p:sldLayoutId id="2147483912" r:id="rId7"/>
    <p:sldLayoutId id="2147483913" r:id="rId8"/>
    <p:sldLayoutId id="2147483914" r:id="rId9"/>
    <p:sldLayoutId id="2147483915" r:id="rId10"/>
    <p:sldLayoutId id="2147483916" r:id="rId11"/>
    <p:sldLayoutId id="2147483917" r:id="rId12"/>
    <p:sldLayoutId id="2147483918" r:id="rId13"/>
    <p:sldLayoutId id="214748391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9129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2" r:id="rId2"/>
    <p:sldLayoutId id="2147483923" r:id="rId3"/>
    <p:sldLayoutId id="2147483924" r:id="rId4"/>
    <p:sldLayoutId id="2147483925" r:id="rId5"/>
    <p:sldLayoutId id="2147483926" r:id="rId6"/>
    <p:sldLayoutId id="2147483927" r:id="rId7"/>
    <p:sldLayoutId id="2147483928" r:id="rId8"/>
    <p:sldLayoutId id="2147483929" r:id="rId9"/>
    <p:sldLayoutId id="2147483930" r:id="rId10"/>
    <p:sldLayoutId id="2147483931" r:id="rId11"/>
    <p:sldLayoutId id="2147483932" r:id="rId12"/>
    <p:sldLayoutId id="2147483933" r:id="rId13"/>
    <p:sldLayoutId id="2147483934" r:id="rId14"/>
    <p:sldLayoutId id="2147483935" r:id="rId15"/>
    <p:sldLayoutId id="2147483936" r:id="rId16"/>
    <p:sldLayoutId id="2147483937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581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0" r:id="rId1"/>
    <p:sldLayoutId id="2147483941" r:id="rId2"/>
    <p:sldLayoutId id="2147483942" r:id="rId3"/>
    <p:sldLayoutId id="2147483943" r:id="rId4"/>
    <p:sldLayoutId id="2147483944" r:id="rId5"/>
    <p:sldLayoutId id="2147483945" r:id="rId6"/>
    <p:sldLayoutId id="2147483946" r:id="rId7"/>
    <p:sldLayoutId id="2147483947" r:id="rId8"/>
    <p:sldLayoutId id="2147483948" r:id="rId9"/>
    <p:sldLayoutId id="2147483949" r:id="rId10"/>
    <p:sldLayoutId id="2147483950" r:id="rId11"/>
    <p:sldLayoutId id="2147483951" r:id="rId12"/>
    <p:sldLayoutId id="2147483952" r:id="rId13"/>
    <p:sldLayoutId id="2147483954" r:id="rId14"/>
    <p:sldLayoutId id="2147483955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088355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57" r:id="rId1"/>
    <p:sldLayoutId id="2147483958" r:id="rId2"/>
    <p:sldLayoutId id="2147483960" r:id="rId3"/>
    <p:sldLayoutId id="2147483961" r:id="rId4"/>
    <p:sldLayoutId id="2147483962" r:id="rId5"/>
    <p:sldLayoutId id="2147483963" r:id="rId6"/>
    <p:sldLayoutId id="2147483964" r:id="rId7"/>
    <p:sldLayoutId id="2147483965" r:id="rId8"/>
    <p:sldLayoutId id="2147483966" r:id="rId9"/>
    <p:sldLayoutId id="214748396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4003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9" r:id="rId1"/>
    <p:sldLayoutId id="2147483970" r:id="rId2"/>
    <p:sldLayoutId id="2147483971" r:id="rId3"/>
    <p:sldLayoutId id="2147483972" r:id="rId4"/>
    <p:sldLayoutId id="2147483973" r:id="rId5"/>
    <p:sldLayoutId id="2147483974" r:id="rId6"/>
    <p:sldLayoutId id="2147483975" r:id="rId7"/>
    <p:sldLayoutId id="2147483976" r:id="rId8"/>
    <p:sldLayoutId id="2147483977" r:id="rId9"/>
    <p:sldLayoutId id="2147483978" r:id="rId10"/>
    <p:sldLayoutId id="2147483979" r:id="rId11"/>
    <p:sldLayoutId id="2147483980" r:id="rId12"/>
    <p:sldLayoutId id="2147483981" r:id="rId13"/>
    <p:sldLayoutId id="2147483982" r:id="rId14"/>
    <p:sldLayoutId id="2147483983" r:id="rId15"/>
    <p:sldLayoutId id="2147483984" r:id="rId16"/>
    <p:sldLayoutId id="2147483985" r:id="rId17"/>
    <p:sldLayoutId id="2147483986" r:id="rId18"/>
    <p:sldLayoutId id="2147483987" r:id="rId19"/>
    <p:sldLayoutId id="2147483988" r:id="rId20"/>
    <p:sldLayoutId id="2147483989" r:id="rId21"/>
    <p:sldLayoutId id="214748399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0296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2" r:id="rId1"/>
    <p:sldLayoutId id="2147483993" r:id="rId2"/>
    <p:sldLayoutId id="2147483994" r:id="rId3"/>
    <p:sldLayoutId id="2147483995" r:id="rId4"/>
    <p:sldLayoutId id="2147483996" r:id="rId5"/>
    <p:sldLayoutId id="2147483997" r:id="rId6"/>
    <p:sldLayoutId id="2147483998" r:id="rId7"/>
    <p:sldLayoutId id="2147483999" r:id="rId8"/>
    <p:sldLayoutId id="2147484000" r:id="rId9"/>
    <p:sldLayoutId id="2147484001" r:id="rId10"/>
    <p:sldLayoutId id="2147484002" r:id="rId11"/>
    <p:sldLayoutId id="2147484003" r:id="rId12"/>
    <p:sldLayoutId id="2147484004" r:id="rId13"/>
    <p:sldLayoutId id="2147484005" r:id="rId14"/>
    <p:sldLayoutId id="2147484006" r:id="rId15"/>
    <p:sldLayoutId id="2147484007" r:id="rId16"/>
    <p:sldLayoutId id="2147484008" r:id="rId17"/>
    <p:sldLayoutId id="2147484009" r:id="rId18"/>
    <p:sldLayoutId id="2147484010" r:id="rId19"/>
    <p:sldLayoutId id="2147484011" r:id="rId20"/>
    <p:sldLayoutId id="2147484012" r:id="rId21"/>
    <p:sldLayoutId id="214748401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154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7" r:id="rId1"/>
    <p:sldLayoutId id="2147484028" r:id="rId2"/>
    <p:sldLayoutId id="2147484029" r:id="rId3"/>
    <p:sldLayoutId id="2147484030" r:id="rId4"/>
    <p:sldLayoutId id="2147484031" r:id="rId5"/>
    <p:sldLayoutId id="2147484032" r:id="rId6"/>
    <p:sldLayoutId id="2147484033" r:id="rId7"/>
    <p:sldLayoutId id="2147484034" r:id="rId8"/>
    <p:sldLayoutId id="2147484035" r:id="rId9"/>
    <p:sldLayoutId id="2147484036" r:id="rId10"/>
    <p:sldLayoutId id="2147484037" r:id="rId11"/>
    <p:sldLayoutId id="2147484038" r:id="rId12"/>
    <p:sldLayoutId id="2147484039" r:id="rId13"/>
    <p:sldLayoutId id="2147484040" r:id="rId14"/>
    <p:sldLayoutId id="2147484041" r:id="rId15"/>
    <p:sldLayoutId id="2147484042" r:id="rId16"/>
    <p:sldLayoutId id="2147484043" r:id="rId17"/>
    <p:sldLayoutId id="2147484044" r:id="rId18"/>
    <p:sldLayoutId id="2147484045" r:id="rId19"/>
    <p:sldLayoutId id="2147484046" r:id="rId20"/>
    <p:sldLayoutId id="2147484047" r:id="rId21"/>
    <p:sldLayoutId id="2147484048" r:id="rId22"/>
    <p:sldLayoutId id="2147484049" r:id="rId23"/>
    <p:sldLayoutId id="2147484050" r:id="rId24"/>
    <p:sldLayoutId id="2147484051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0733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3" r:id="rId1"/>
    <p:sldLayoutId id="2147484054" r:id="rId2"/>
    <p:sldLayoutId id="2147484055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087189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475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  <p:sldLayoutId id="2147484080" r:id="rId12"/>
    <p:sldLayoutId id="2147484081" r:id="rId13"/>
    <p:sldLayoutId id="2147484082" r:id="rId14"/>
    <p:sldLayoutId id="2147484083" r:id="rId15"/>
    <p:sldLayoutId id="2147484084" r:id="rId16"/>
    <p:sldLayoutId id="2147484085" r:id="rId17"/>
    <p:sldLayoutId id="2147484086" r:id="rId18"/>
    <p:sldLayoutId id="2147484087" r:id="rId19"/>
    <p:sldLayoutId id="2147484088" r:id="rId20"/>
    <p:sldLayoutId id="2147484089" r:id="rId21"/>
    <p:sldLayoutId id="214748409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853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2" r:id="rId1"/>
    <p:sldLayoutId id="2147484093" r:id="rId2"/>
    <p:sldLayoutId id="2147484094" r:id="rId3"/>
    <p:sldLayoutId id="2147484095" r:id="rId4"/>
    <p:sldLayoutId id="2147484096" r:id="rId5"/>
    <p:sldLayoutId id="2147484097" r:id="rId6"/>
    <p:sldLayoutId id="2147484098" r:id="rId7"/>
    <p:sldLayoutId id="2147484099" r:id="rId8"/>
    <p:sldLayoutId id="2147484100" r:id="rId9"/>
    <p:sldLayoutId id="2147484101" r:id="rId10"/>
    <p:sldLayoutId id="2147484102" r:id="rId11"/>
    <p:sldLayoutId id="2147484103" r:id="rId12"/>
    <p:sldLayoutId id="2147484104" r:id="rId13"/>
    <p:sldLayoutId id="2147484105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5527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7" r:id="rId1"/>
    <p:sldLayoutId id="2147484108" r:id="rId2"/>
    <p:sldLayoutId id="2147484109" r:id="rId3"/>
    <p:sldLayoutId id="2147484110" r:id="rId4"/>
    <p:sldLayoutId id="2147484111" r:id="rId5"/>
    <p:sldLayoutId id="2147484112" r:id="rId6"/>
    <p:sldLayoutId id="2147484113" r:id="rId7"/>
    <p:sldLayoutId id="2147484114" r:id="rId8"/>
    <p:sldLayoutId id="2147484115" r:id="rId9"/>
    <p:sldLayoutId id="2147484116" r:id="rId10"/>
    <p:sldLayoutId id="2147484117" r:id="rId11"/>
    <p:sldLayoutId id="2147484118" r:id="rId12"/>
    <p:sldLayoutId id="2147484119" r:id="rId13"/>
    <p:sldLayoutId id="2147484120" r:id="rId14"/>
    <p:sldLayoutId id="2147484121" r:id="rId15"/>
    <p:sldLayoutId id="2147484122" r:id="rId16"/>
    <p:sldLayoutId id="2147484123" r:id="rId17"/>
    <p:sldLayoutId id="2147484124" r:id="rId18"/>
    <p:sldLayoutId id="2147484125" r:id="rId19"/>
    <p:sldLayoutId id="2147484126" r:id="rId20"/>
    <p:sldLayoutId id="2147484127" r:id="rId21"/>
    <p:sldLayoutId id="2147484128" r:id="rId22"/>
    <p:sldLayoutId id="2147484129" r:id="rId23"/>
    <p:sldLayoutId id="2147484130" r:id="rId24"/>
    <p:sldLayoutId id="2147484131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51338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3" r:id="rId1"/>
    <p:sldLayoutId id="2147484134" r:id="rId2"/>
    <p:sldLayoutId id="2147484135" r:id="rId3"/>
    <p:sldLayoutId id="2147484136" r:id="rId4"/>
    <p:sldLayoutId id="2147484137" r:id="rId5"/>
    <p:sldLayoutId id="2147484138" r:id="rId6"/>
    <p:sldLayoutId id="2147484139" r:id="rId7"/>
    <p:sldLayoutId id="2147484140" r:id="rId8"/>
    <p:sldLayoutId id="2147484141" r:id="rId9"/>
    <p:sldLayoutId id="2147484142" r:id="rId10"/>
    <p:sldLayoutId id="2147484143" r:id="rId11"/>
    <p:sldLayoutId id="2147484144" r:id="rId12"/>
    <p:sldLayoutId id="2147484145" r:id="rId13"/>
    <p:sldLayoutId id="2147484146" r:id="rId14"/>
    <p:sldLayoutId id="2147484147" r:id="rId15"/>
    <p:sldLayoutId id="2147484148" r:id="rId16"/>
    <p:sldLayoutId id="2147484149" r:id="rId17"/>
    <p:sldLayoutId id="2147484150" r:id="rId18"/>
    <p:sldLayoutId id="2147484151" r:id="rId19"/>
    <p:sldLayoutId id="2147484152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8199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4" r:id="rId1"/>
    <p:sldLayoutId id="2147484155" r:id="rId2"/>
    <p:sldLayoutId id="2147484156" r:id="rId3"/>
    <p:sldLayoutId id="2147484157" r:id="rId4"/>
    <p:sldLayoutId id="2147484158" r:id="rId5"/>
    <p:sldLayoutId id="2147484159" r:id="rId6"/>
    <p:sldLayoutId id="2147484160" r:id="rId7"/>
    <p:sldLayoutId id="2147484161" r:id="rId8"/>
    <p:sldLayoutId id="2147484162" r:id="rId9"/>
    <p:sldLayoutId id="2147484163" r:id="rId10"/>
    <p:sldLayoutId id="2147484164" r:id="rId11"/>
    <p:sldLayoutId id="2147484165" r:id="rId12"/>
    <p:sldLayoutId id="2147484166" r:id="rId13"/>
    <p:sldLayoutId id="214748416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34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gi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5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251.xml"/><Relationship Id="rId6" Type="http://schemas.openxmlformats.org/officeDocument/2006/relationships/image" Target="../media/image18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gif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51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6.jp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6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4.png"/><Relationship Id="rId7" Type="http://schemas.openxmlformats.org/officeDocument/2006/relationships/image" Target="../media/image6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80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10" Type="http://schemas.openxmlformats.org/officeDocument/2006/relationships/image" Target="../media/image63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slideLayout" Target="../slideLayouts/slideLayout149.xml"/><Relationship Id="rId7" Type="http://schemas.openxmlformats.org/officeDocument/2006/relationships/image" Target="../media/image6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7.gif"/><Relationship Id="rId11" Type="http://schemas.openxmlformats.org/officeDocument/2006/relationships/image" Target="../media/image59.png"/><Relationship Id="rId5" Type="http://schemas.openxmlformats.org/officeDocument/2006/relationships/image" Target="../media/image64.png"/><Relationship Id="rId10" Type="http://schemas.openxmlformats.org/officeDocument/2006/relationships/image" Target="../media/image58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5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3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43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5.xml"/><Relationship Id="rId6" Type="http://schemas.openxmlformats.org/officeDocument/2006/relationships/image" Target="../media/image57.png"/><Relationship Id="rId5" Type="http://schemas.openxmlformats.org/officeDocument/2006/relationships/image" Target="../media/image54.png"/><Relationship Id="rId4" Type="http://schemas.openxmlformats.org/officeDocument/2006/relationships/image" Target="../media/image6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43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5.xml"/><Relationship Id="rId6" Type="http://schemas.openxmlformats.org/officeDocument/2006/relationships/image" Target="../media/image57.png"/><Relationship Id="rId5" Type="http://schemas.openxmlformats.org/officeDocument/2006/relationships/image" Target="../media/image54.png"/><Relationship Id="rId4" Type="http://schemas.openxmlformats.org/officeDocument/2006/relationships/image" Target="../media/image6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43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6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42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6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43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6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42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6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45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6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5.gif"/><Relationship Id="rId1" Type="http://schemas.openxmlformats.org/officeDocument/2006/relationships/slideLayout" Target="../slideLayouts/slideLayout251.xml"/><Relationship Id="rId4" Type="http://schemas.openxmlformats.org/officeDocument/2006/relationships/image" Target="../media/image5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7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72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7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7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slideLayout" Target="../slideLayouts/slideLayout345.xml"/><Relationship Id="rId7" Type="http://schemas.openxmlformats.org/officeDocument/2006/relationships/image" Target="../media/image57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54.png"/><Relationship Id="rId5" Type="http://schemas.openxmlformats.org/officeDocument/2006/relationships/image" Target="../media/image74.png"/><Relationship Id="rId4" Type="http://schemas.openxmlformats.org/officeDocument/2006/relationships/image" Target="../media/image46.png"/><Relationship Id="rId9" Type="http://schemas.openxmlformats.org/officeDocument/2006/relationships/image" Target="../media/image5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7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54.png"/><Relationship Id="rId7" Type="http://schemas.openxmlformats.org/officeDocument/2006/relationships/image" Target="../media/image7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54.png"/><Relationship Id="rId7" Type="http://schemas.openxmlformats.org/officeDocument/2006/relationships/image" Target="../media/image7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54.png"/><Relationship Id="rId7" Type="http://schemas.openxmlformats.org/officeDocument/2006/relationships/image" Target="../media/image7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54.png"/><Relationship Id="rId7" Type="http://schemas.openxmlformats.org/officeDocument/2006/relationships/image" Target="../media/image7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54.png"/><Relationship Id="rId7" Type="http://schemas.openxmlformats.org/officeDocument/2006/relationships/image" Target="../media/image79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7" Type="http://schemas.openxmlformats.org/officeDocument/2006/relationships/image" Target="../media/image59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63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54.png"/><Relationship Id="rId7" Type="http://schemas.openxmlformats.org/officeDocument/2006/relationships/image" Target="../media/image8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8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7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2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5.gif"/><Relationship Id="rId1" Type="http://schemas.openxmlformats.org/officeDocument/2006/relationships/slideLayout" Target="../slideLayouts/slideLayout251.xml"/><Relationship Id="rId4" Type="http://schemas.openxmlformats.org/officeDocument/2006/relationships/image" Target="../media/image5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3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59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4.png"/><Relationship Id="rId9" Type="http://schemas.openxmlformats.org/officeDocument/2006/relationships/image" Target="../media/image8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3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8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3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69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69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69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69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69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69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69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8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8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8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57.png"/><Relationship Id="rId7" Type="http://schemas.openxmlformats.org/officeDocument/2006/relationships/image" Target="../media/image4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87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57.png"/><Relationship Id="rId7" Type="http://schemas.openxmlformats.org/officeDocument/2006/relationships/image" Target="../media/image87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3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54.png"/><Relationship Id="rId7" Type="http://schemas.openxmlformats.org/officeDocument/2006/relationships/image" Target="../media/image88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54.png"/><Relationship Id="rId7" Type="http://schemas.openxmlformats.org/officeDocument/2006/relationships/image" Target="../media/image88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5.gif"/><Relationship Id="rId1" Type="http://schemas.openxmlformats.org/officeDocument/2006/relationships/slideLayout" Target="../slideLayouts/slideLayout329.xml"/><Relationship Id="rId4" Type="http://schemas.openxmlformats.org/officeDocument/2006/relationships/image" Target="../media/image5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0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slideLayout" Target="../slideLayouts/slideLayout302.xml"/><Relationship Id="rId7" Type="http://schemas.openxmlformats.org/officeDocument/2006/relationships/image" Target="../media/image54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91.png"/><Relationship Id="rId5" Type="http://schemas.openxmlformats.org/officeDocument/2006/relationships/image" Target="../media/image47.gif"/><Relationship Id="rId10" Type="http://schemas.openxmlformats.org/officeDocument/2006/relationships/image" Target="../media/image59.png"/><Relationship Id="rId4" Type="http://schemas.openxmlformats.org/officeDocument/2006/relationships/image" Target="../media/image90.png"/><Relationship Id="rId9" Type="http://schemas.openxmlformats.org/officeDocument/2006/relationships/image" Target="../media/image58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8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92.png"/><Relationship Id="rId4" Type="http://schemas.openxmlformats.org/officeDocument/2006/relationships/image" Target="../media/image47.gif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9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4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8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E472F1E-2BFC-95FB-51C7-421C34BC83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50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73315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2EB54-B007-E280-6076-F8F4E4C3E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843B3E9-1069-4C2C-54ED-70B2F4583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 التربوي الرابع</a:t>
            </a:r>
            <a:endParaRPr lang="fr-MA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B330579-C2B4-2E5A-C1E7-F180D118FDDA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3431B9F-7C42-7FF8-7547-4AE150CC157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55A3F271-476F-E2A6-C81A-DE2815E2A35B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2 - </a:t>
              </a:r>
              <a:endParaRPr lang="ar-MA" sz="20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110FCDD-51D4-E43E-25F1-A6ADF634946A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606C6CB-69A4-5472-FE0E-AF1BFB31917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D25B9E63-B560-D7DB-0A3D-30826BFACF8E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</a:t>
              </a:r>
              <a:r>
                <a:rPr lang="f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D8B1ACC-AB8F-4364-8C60-66E929CAE5A3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468BB99-3EA2-05D0-2A1B-7C42D7E1725D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5E14DC42-2128-206E-F13C-3C5D6D7778DD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59F70246-EA09-0912-08EC-EE2376D14CD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41DDC7C9-9641-5927-83FB-E0D3383E5E91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4E43D979-6AAB-3E95-4A53-2E59ABA20206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1A9D2F8C-E0A5-4EC6-87B8-6D5BC36DFC2A}"/>
              </a:ext>
            </a:extLst>
          </p:cNvPr>
          <p:cNvSpPr txBox="1">
            <a:spLocks/>
          </p:cNvSpPr>
          <p:nvPr/>
        </p:nvSpPr>
        <p:spPr>
          <a:xfrm>
            <a:off x="808649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إنتاج كتابي – الحصة 3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: إنتاج كتابي - الحصة 4 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4F985871-0C1E-CB34-3EF2-A01B3E84B358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الأساليب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الاستماع والتحدث 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0BCC33B1-DB39-9F03-A440-33C439C6D8E0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استثمار النص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: إنتاج كتابي - الحصة 5 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57C93782-7C19-A1B6-F994-B51443D72B90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 : التوقع والتحقق الفهم العام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 : تعلم استراتيجية الفهم 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6EC3270-B56E-9C68-862F-189DAB8D07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64580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A587D45-59B7-FAE6-81F0-8FE788A9445E}"/>
              </a:ext>
            </a:extLst>
          </p:cNvPr>
          <p:cNvSpPr txBox="1">
            <a:spLocks/>
          </p:cNvSpPr>
          <p:nvPr/>
        </p:nvSpPr>
        <p:spPr>
          <a:xfrm>
            <a:off x="4845003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 algn="r" rtl="1"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  <a:p>
            <a:pPr marL="266700" indent="-266700" algn="r" rtl="1"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استثمار الاستراتيجية</a:t>
            </a:r>
          </a:p>
          <a:p>
            <a:pPr marL="266700" indent="-266700" algn="r" rtl="1"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التراكيب 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sz="1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A823E8E-EF54-EAB6-B9C2-9A2DD84139BC}"/>
              </a:ext>
            </a:extLst>
          </p:cNvPr>
          <p:cNvSpPr/>
          <p:nvPr/>
        </p:nvSpPr>
        <p:spPr>
          <a:xfrm>
            <a:off x="7005261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</a:t>
            </a:r>
            <a:r>
              <a:rPr lang="fr-MA" sz="20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3 - </a:t>
            </a:r>
            <a:endParaRPr lang="ar-MA" sz="2000" b="1" dirty="0">
              <a:solidFill>
                <a:srgbClr val="75757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4E97850-B602-A14A-E103-D77C7D42C384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2C59965-B481-1484-9450-88C7934E61F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rgbClr val="E7E6E6">
                <a:lumMod val="75000"/>
              </a:srgbClr>
            </a:solidFill>
            <a:ln w="12700" cap="flat" cmpd="sng" algn="ctr">
              <a:solidFill>
                <a:srgbClr val="75757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7" name="Organigramme : Terminateur 6">
              <a:extLst>
                <a:ext uri="{FF2B5EF4-FFF2-40B4-BE49-F238E27FC236}">
                  <a16:creationId xmlns:a16="http://schemas.microsoft.com/office/drawing/2014/main" id="{B212D92C-083B-DAF4-B73F-F106EA5E13F5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rgbClr val="E7E6E6">
                <a:lumMod val="75000"/>
              </a:srgbClr>
            </a:solidFill>
            <a:ln w="12700" cap="flat" cmpd="sng" algn="ctr">
              <a:solidFill>
                <a:srgbClr val="75757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sym typeface="Arial"/>
                </a:rPr>
                <a:t>اليوم</a:t>
              </a:r>
              <a:r>
                <a:rPr kumimoji="0" lang="f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cs typeface="Arial" panose="020B0604020202020204" pitchFamily="34" charset="0"/>
                  <a:sym typeface="Arial"/>
                </a:rPr>
                <a:t> 6 - </a:t>
              </a:r>
              <a:endParaRPr kumimoji="0" lang="fr-MA" sz="18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cs typeface="Arial" panose="020B0604020202020204" pitchFamily="34" charset="0"/>
                <a:sym typeface="Arial"/>
              </a:endParaRPr>
            </a:p>
          </p:txBody>
        </p:sp>
      </p:grp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3A39421F-5408-7F46-F78F-D07BE3DF1C77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r" defTabSz="914400" rtl="1">
              <a:defRPr/>
            </a:pPr>
            <a:r>
              <a:rPr lang="fr-MA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Révision</a:t>
            </a:r>
          </a:p>
          <a:p>
            <a:pPr algn="r" defTabSz="914400" rtl="1">
              <a:defRPr/>
            </a:pPr>
            <a:r>
              <a:rPr lang="fr-MA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Lecture offerte</a:t>
            </a: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63953F92-D111-6D24-D54F-D1EFC387E522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شكل و </a:t>
            </a:r>
            <a:r>
              <a:rPr lang="ar-MA" sz="140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فهم (40)</a:t>
            </a:r>
            <a:endParaRPr lang="ar-MA" sz="1400" dirty="0"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866187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183" y="990670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 الثالث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868" y="2013820"/>
            <a:ext cx="5525521" cy="1415180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3878235" y="2085553"/>
            <a:ext cx="2737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 -  01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النشاط الاعتيادي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111" y="2094047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656257" y="203626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611" y="4424397"/>
            <a:ext cx="5541844" cy="150881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550823" y="4561042"/>
            <a:ext cx="10550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03- تراكيب</a:t>
            </a:r>
          </a:p>
        </p:txBody>
      </p:sp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868" y="3194894"/>
            <a:ext cx="5525521" cy="140587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941700" y="3279307"/>
            <a:ext cx="16209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02- قراءة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622998" y="3217334"/>
            <a:ext cx="468000" cy="468000"/>
          </a:xfrm>
          <a:prstGeom prst="rect">
            <a:avLst/>
          </a:prstGeom>
        </p:spPr>
      </p:pic>
      <p:pic>
        <p:nvPicPr>
          <p:cNvPr id="14" name="Google Shape;1234;p4">
            <a:extLst>
              <a:ext uri="{FF2B5EF4-FFF2-40B4-BE49-F238E27FC236}">
                <a16:creationId xmlns:a16="http://schemas.microsoft.com/office/drawing/2014/main" id="{2289F99C-F9EA-478A-A7BF-C3DA6F9AFA80}"/>
              </a:ext>
            </a:extLst>
          </p:cNvPr>
          <p:cNvPicPr preferRelativeResize="0"/>
          <p:nvPr/>
        </p:nvPicPr>
        <p:blipFill rotWithShape="1">
          <a:blip r:embed="rId5"/>
          <a:srcRect l="-7560" r="-7560"/>
          <a:stretch>
            <a:fillRect/>
          </a:stretch>
        </p:blipFill>
        <p:spPr>
          <a:xfrm>
            <a:off x="1656257" y="4467664"/>
            <a:ext cx="468000" cy="46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671337" y="3298738"/>
            <a:ext cx="536339" cy="540000"/>
          </a:xfrm>
          <a:prstGeom prst="rect">
            <a:avLst/>
          </a:prstGeom>
        </p:spPr>
      </p:pic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D2EBB054-6517-2479-80D7-C9DF85D729AD}"/>
              </a:ext>
            </a:extLst>
          </p:cNvPr>
          <p:cNvSpPr txBox="1">
            <a:spLocks/>
          </p:cNvSpPr>
          <p:nvPr/>
        </p:nvSpPr>
        <p:spPr>
          <a:xfrm>
            <a:off x="1935217" y="248716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تحدي الفهم</a:t>
            </a:r>
            <a:endParaRPr kumimoji="0" lang="ar-MA" sz="2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951B2B7-B9AA-DC0E-CFB3-8FDFC0A2BD45}"/>
              </a:ext>
            </a:extLst>
          </p:cNvPr>
          <p:cNvSpPr txBox="1">
            <a:spLocks/>
          </p:cNvSpPr>
          <p:nvPr/>
        </p:nvSpPr>
        <p:spPr>
          <a:xfrm>
            <a:off x="2230218" y="372600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4700" lvl="0" indent="0">
              <a:buClr>
                <a:srgbClr val="424D7B"/>
              </a:buClr>
              <a:buSzPct val="50000"/>
              <a:buNone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أَحْواش... لَوْحَةٌ بِأَلْوانِ ٱلتُّراثِ.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cs typeface="Microsoft Uighur" panose="02000000000000000000" pitchFamily="2" charset="-78"/>
              </a:rPr>
              <a:t>(الحصة الثانية)</a:t>
            </a:r>
          </a:p>
          <a:p>
            <a:pPr lvl="0" indent="-7200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تذوق النص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6651A10-75E5-2842-F82A-BC0D3EC3D394}"/>
              </a:ext>
            </a:extLst>
          </p:cNvPr>
          <p:cNvSpPr txBox="1">
            <a:spLocks/>
          </p:cNvSpPr>
          <p:nvPr/>
        </p:nvSpPr>
        <p:spPr>
          <a:xfrm>
            <a:off x="2192418" y="497234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المفعول به ظاهرا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CE2981B-A8C6-6E51-F848-7178554219F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732992" y="4608030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9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4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65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9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5" grpId="0"/>
      <p:bldP spid="15" grpId="0"/>
      <p:bldP spid="8" grpId="0"/>
      <p:bldP spid="3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D2212-F607-40B9-5F99-D6F89B00D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D83D84ED-F1A3-3759-DD3F-CB6C64EDAB72}"/>
              </a:ext>
            </a:extLst>
          </p:cNvPr>
          <p:cNvSpPr txBox="1"/>
          <p:nvPr/>
        </p:nvSpPr>
        <p:spPr>
          <a:xfrm>
            <a:off x="577615" y="2759786"/>
            <a:ext cx="75646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الوضعية التقويمية للطلاقة توجد في نهاية الحصة.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تقويم الطلاقة طيلة أيام الأسبوع الرابع من المرحلة الثالثة.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تمرر الوضعية التقويمية لعدد محدود من المتعلمين كل يوم على أساس تغطية مجموع القسم نهاية الأسبوع.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تقويم التحدث خلال الأسبوع الخامس 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B0D755F-C00C-4BAC-C7EC-8E25AEB90530}"/>
              </a:ext>
            </a:extLst>
          </p:cNvPr>
          <p:cNvSpPr txBox="1"/>
          <p:nvPr/>
        </p:nvSpPr>
        <p:spPr>
          <a:xfrm>
            <a:off x="6487886" y="1845386"/>
            <a:ext cx="16543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توجيه</a:t>
            </a:r>
          </a:p>
        </p:txBody>
      </p:sp>
    </p:spTree>
    <p:extLst>
      <p:ext uri="{BB962C8B-B14F-4D97-AF65-F5344CB8AC3E}">
        <p14:creationId xmlns:p14="http://schemas.microsoft.com/office/powerpoint/2010/main" val="1484777140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628650" y="2908660"/>
            <a:ext cx="7291350" cy="1114165"/>
            <a:chOff x="1331545" y="2851205"/>
            <a:chExt cx="6696000" cy="1114165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503870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تذوق و فهم المعاني الصريحة والضمنية للقصيدة؛</a:t>
              </a:r>
            </a:p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highlight>
                  <a:srgbClr val="FFFF00"/>
                </a:highligh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628650" y="4022136"/>
            <a:ext cx="729135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565061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تمييز المفعول به  ظاهرا و توظيفه في إنتاج جمل فعلية.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34872" y="1038207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812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322000" y="308700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تدبير السلوك.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تحدي الفهم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 ، سننطلق في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حصة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اللغة العربية.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BBB76F2E-6804-0379-AE91-31B695389E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993" y="2087065"/>
            <a:ext cx="4172368" cy="374990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45DA30E-535C-CD4D-367B-F27DC6982D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86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D118FAB-B974-3BFA-6E82-00B2CA28011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7827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ADE347B-3115-ADD1-BABF-BD031668807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0601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6B71C19-993D-50E2-8B17-204342DC46B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0301" y="1896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5A3B0E1-43AE-ED29-4E29-347FB8EF1479}"/>
              </a:ext>
            </a:extLst>
          </p:cNvPr>
          <p:cNvSpPr>
            <a:spLocks/>
          </p:cNvSpPr>
          <p:nvPr/>
        </p:nvSpPr>
        <p:spPr>
          <a:xfrm>
            <a:off x="6030710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28B63DD-10AD-A0A8-FA6B-A3C5020AE1CB}"/>
              </a:ext>
            </a:extLst>
          </p:cNvPr>
          <p:cNvSpPr>
            <a:spLocks/>
          </p:cNvSpPr>
          <p:nvPr/>
        </p:nvSpPr>
        <p:spPr>
          <a:xfrm>
            <a:off x="3086169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A3B5C72-440E-137E-3D9B-DF72C52583E7}"/>
              </a:ext>
            </a:extLst>
          </p:cNvPr>
          <p:cNvSpPr>
            <a:spLocks/>
          </p:cNvSpPr>
          <p:nvPr/>
        </p:nvSpPr>
        <p:spPr>
          <a:xfrm>
            <a:off x="4458354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EE3BC5A-929E-7824-E25A-25FC1D24C95E}"/>
              </a:ext>
            </a:extLst>
          </p:cNvPr>
          <p:cNvSpPr>
            <a:spLocks/>
          </p:cNvSpPr>
          <p:nvPr/>
        </p:nvSpPr>
        <p:spPr>
          <a:xfrm>
            <a:off x="1137424" y="179717"/>
            <a:ext cx="1482329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8F58AA9-C70F-AE53-449F-65B8B0FBA0B3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</p:spTree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944" y="753771"/>
            <a:ext cx="6840000" cy="612000"/>
          </a:xfrm>
        </p:spPr>
        <p:txBody>
          <a:bodyPr>
            <a:no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9600" y="66773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9F113C8-5D25-574E-E7A5-21D79E345D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86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BF135C3-53AF-8030-442A-2188EBE00E5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7827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FA24EDA-5886-34E0-0AC6-76D0439034A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0601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CC75626-BDE4-7167-7B63-05C8CE101CB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0301" y="1896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E14DFD7-5BD4-7787-A6DF-261C023E6516}"/>
              </a:ext>
            </a:extLst>
          </p:cNvPr>
          <p:cNvSpPr>
            <a:spLocks/>
          </p:cNvSpPr>
          <p:nvPr/>
        </p:nvSpPr>
        <p:spPr>
          <a:xfrm>
            <a:off x="6030710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F79A6C2-E864-467D-B895-0F3F04C602BB}"/>
              </a:ext>
            </a:extLst>
          </p:cNvPr>
          <p:cNvSpPr>
            <a:spLocks/>
          </p:cNvSpPr>
          <p:nvPr/>
        </p:nvSpPr>
        <p:spPr>
          <a:xfrm>
            <a:off x="3086169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384DA05-EB65-39FE-ACDE-EDFCDF9E8B78}"/>
              </a:ext>
            </a:extLst>
          </p:cNvPr>
          <p:cNvSpPr>
            <a:spLocks/>
          </p:cNvSpPr>
          <p:nvPr/>
        </p:nvSpPr>
        <p:spPr>
          <a:xfrm>
            <a:off x="4458354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6B4ACCC-F750-169D-81A9-08EDA994C8B6}"/>
              </a:ext>
            </a:extLst>
          </p:cNvPr>
          <p:cNvSpPr>
            <a:spLocks/>
          </p:cNvSpPr>
          <p:nvPr/>
        </p:nvSpPr>
        <p:spPr>
          <a:xfrm>
            <a:off x="1137424" y="179717"/>
            <a:ext cx="1482329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Google Shape;1333;p8">
            <a:extLst>
              <a:ext uri="{FF2B5EF4-FFF2-40B4-BE49-F238E27FC236}">
                <a16:creationId xmlns:a16="http://schemas.microsoft.com/office/drawing/2014/main" id="{D8E64942-25F4-09A7-CDBE-EFBDA68587D7}"/>
              </a:ext>
            </a:extLst>
          </p:cNvPr>
          <p:cNvSpPr txBox="1"/>
          <p:nvPr/>
        </p:nvSpPr>
        <p:spPr>
          <a:xfrm>
            <a:off x="489892" y="1847975"/>
            <a:ext cx="628584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ctr" defTabSz="914400" rtl="1">
              <a:defRPr/>
            </a:pPr>
            <a:r>
              <a:rPr lang="ar-MA" sz="3200" kern="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أَثْناءَ ٱلْعَمَلِ في ثُنائِيّاتٍ أُقَدِّمٌ إِجابَتي لِزَميلي وَ أُناقِشُ إِجابَتَهُ.</a:t>
            </a:r>
          </a:p>
        </p:txBody>
      </p:sp>
      <p:pic>
        <p:nvPicPr>
          <p:cNvPr id="11" name="Image 10" descr="Une image contenant dessin humoristique, Dessin animé, sourire, Animation&#10;&#10;Le contenu généré par l’IA peut être incorrect.">
            <a:extLst>
              <a:ext uri="{FF2B5EF4-FFF2-40B4-BE49-F238E27FC236}">
                <a16:creationId xmlns:a16="http://schemas.microsoft.com/office/drawing/2014/main" id="{6928EC8C-33F8-6BAA-807F-396C3073F6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5738" y="1606979"/>
            <a:ext cx="928889" cy="928889"/>
          </a:xfrm>
          <a:prstGeom prst="ellipse">
            <a:avLst/>
          </a:prstGeom>
          <a:ln w="5715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1" name="Espace réservé pour une image  20" descr="Une image contenant sourire, Visage humai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BAA346AC-F961-29B9-E3F1-50EE2CC8C44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75738" y="2702973"/>
            <a:ext cx="1023422" cy="1023422"/>
          </a:xfrm>
          <a:prstGeom prst="ellipse">
            <a:avLst/>
          </a:prstGeom>
          <a:ln w="28575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2" name="Google Shape;1333;p8">
            <a:extLst>
              <a:ext uri="{FF2B5EF4-FFF2-40B4-BE49-F238E27FC236}">
                <a16:creationId xmlns:a16="http://schemas.microsoft.com/office/drawing/2014/main" id="{6A2BE9D5-EBD0-6255-4FB4-EFAB58A40AB9}"/>
              </a:ext>
            </a:extLst>
          </p:cNvPr>
          <p:cNvSpPr txBox="1"/>
          <p:nvPr/>
        </p:nvSpPr>
        <p:spPr>
          <a:xfrm>
            <a:off x="324337" y="2800700"/>
            <a:ext cx="628584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defTabSz="914400" rtl="1">
              <a:defRPr/>
            </a:pPr>
            <a:r>
              <a:rPr lang="ar-MA" sz="3200" kern="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أَلْتَزِمُ بِإِجْراءاتِ ٱسْتِعْمالِ </a:t>
            </a:r>
            <a:r>
              <a:rPr lang="ar-MA" sz="3200" kern="0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ٱلْأَلْواح</a:t>
            </a:r>
            <a:r>
              <a:rPr lang="ar-MA" sz="3200" kern="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pic>
        <p:nvPicPr>
          <p:cNvPr id="23" name="Image 22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963D949-1F94-5822-D3AB-4F6BEAAD7FA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5738" y="3846717"/>
            <a:ext cx="1146023" cy="1023422"/>
          </a:xfrm>
          <a:prstGeom prst="ellipse">
            <a:avLst/>
          </a:prstGeom>
          <a:ln w="127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</p:spPr>
      </p:pic>
      <p:sp>
        <p:nvSpPr>
          <p:cNvPr id="24" name="Google Shape;1333;p8">
            <a:extLst>
              <a:ext uri="{FF2B5EF4-FFF2-40B4-BE49-F238E27FC236}">
                <a16:creationId xmlns:a16="http://schemas.microsoft.com/office/drawing/2014/main" id="{47345FDA-29EC-124B-DCD1-BC847F064D2A}"/>
              </a:ext>
            </a:extLst>
          </p:cNvPr>
          <p:cNvSpPr txBox="1"/>
          <p:nvPr/>
        </p:nvSpPr>
        <p:spPr>
          <a:xfrm>
            <a:off x="324337" y="4066060"/>
            <a:ext cx="628584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defTabSz="914400" rtl="1">
              <a:defRPr/>
            </a:pPr>
            <a:r>
              <a:rPr lang="ar-MA" sz="3200" kern="0" dirty="0">
                <a:solidFill>
                  <a:srgbClr val="A6A6A6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أَتَحَدَّثُ بِلُغَةٍ عَرَبِيَّةٍ سَليمَةٍ مِنَ ٱلأَخْطاءِ.</a:t>
            </a: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C8679B75-0EB9-D0D3-9224-4062D85A67E0}"/>
              </a:ext>
            </a:extLst>
          </p:cNvPr>
          <p:cNvSpPr/>
          <p:nvPr/>
        </p:nvSpPr>
        <p:spPr>
          <a:xfrm>
            <a:off x="5554145" y="4813637"/>
            <a:ext cx="1620000" cy="1620000"/>
          </a:xfrm>
          <a:prstGeom prst="ellipse">
            <a:avLst/>
          </a:prstGeom>
          <a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 cap="flat" cmpd="sng" algn="ctr">
            <a:solidFill>
              <a:srgbClr val="A1A6BC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dirty="0">
              <a:solidFill>
                <a:prstClr val="white"/>
              </a:solidFill>
              <a:cs typeface="Arial"/>
              <a:sym typeface="Arial"/>
            </a:endParaRPr>
          </a:p>
        </p:txBody>
      </p:sp>
      <p:sp>
        <p:nvSpPr>
          <p:cNvPr id="27" name="Google Shape;1333;p8">
            <a:extLst>
              <a:ext uri="{FF2B5EF4-FFF2-40B4-BE49-F238E27FC236}">
                <a16:creationId xmlns:a16="http://schemas.microsoft.com/office/drawing/2014/main" id="{8D350A3D-9253-A98A-30AD-3FC88CECF9A1}"/>
              </a:ext>
            </a:extLst>
          </p:cNvPr>
          <p:cNvSpPr txBox="1"/>
          <p:nvPr/>
        </p:nvSpPr>
        <p:spPr>
          <a:xfrm>
            <a:off x="694943" y="5208159"/>
            <a:ext cx="4762867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defTabSz="914400" rtl="1">
              <a:defRPr/>
            </a:pPr>
            <a:r>
              <a:rPr lang="ar-MA" sz="4800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أُشارِكُ  دونَ ٱلْخَوْفِ مِنَ </a:t>
            </a:r>
            <a:r>
              <a:rPr lang="ar-MA" sz="4800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ٱلْخَطَأِ</a:t>
            </a:r>
            <a:r>
              <a:rPr lang="ar-MA" sz="4800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312598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defTabSz="514337">
              <a:spcBef>
                <a:spcPct val="0"/>
              </a:spcBef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B58452A0-0BB3-2985-902E-E207FE4E540A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A22FC12-9DCD-1290-B2D0-B231FE90EE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CF290E89-3C50-A458-E463-E3AEE94FAAE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738187"/>
            <a:ext cx="791626" cy="791626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1C0731B-AD8D-C671-2BBD-1E53FB16CF7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86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8417DC1-784B-DAE7-F722-AC1429799FCC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7827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8BFA069-B47C-9BB5-05A5-BD8106AB63F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0601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1873DD9-B5AB-DF14-12FD-B5F65CB9C332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0301" y="1896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132EBF7-B67E-2717-78A2-AF1A08C4CD67}"/>
              </a:ext>
            </a:extLst>
          </p:cNvPr>
          <p:cNvSpPr>
            <a:spLocks/>
          </p:cNvSpPr>
          <p:nvPr/>
        </p:nvSpPr>
        <p:spPr>
          <a:xfrm>
            <a:off x="6030710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B4E1BA8-A712-346E-3694-F7B17F1AC140}"/>
              </a:ext>
            </a:extLst>
          </p:cNvPr>
          <p:cNvSpPr>
            <a:spLocks/>
          </p:cNvSpPr>
          <p:nvPr/>
        </p:nvSpPr>
        <p:spPr>
          <a:xfrm>
            <a:off x="3086169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85331E-D690-DF1F-A09F-F51AFAF9A063}"/>
              </a:ext>
            </a:extLst>
          </p:cNvPr>
          <p:cNvSpPr>
            <a:spLocks/>
          </p:cNvSpPr>
          <p:nvPr/>
        </p:nvSpPr>
        <p:spPr>
          <a:xfrm>
            <a:off x="4458354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07FBED1-22AD-E138-891B-4EF7BD349E4E}"/>
              </a:ext>
            </a:extLst>
          </p:cNvPr>
          <p:cNvSpPr>
            <a:spLocks/>
          </p:cNvSpPr>
          <p:nvPr/>
        </p:nvSpPr>
        <p:spPr>
          <a:xfrm>
            <a:off x="1137424" y="179717"/>
            <a:ext cx="1482329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تحدي الفهم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7E2C230D-12A0-FA76-B7BB-C2E5C6294B0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271147" y="2798064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14" name="Google Shape;1342;p12">
            <a:extLst>
              <a:ext uri="{FF2B5EF4-FFF2-40B4-BE49-F238E27FC236}">
                <a16:creationId xmlns:a16="http://schemas.microsoft.com/office/drawing/2014/main" id="{E475A35B-F7C8-FAB0-23B9-87CD1AD5CFE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الإجابة بسرعة  عن أسئلة للفهم على شكل اختيار من متعدد.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 descr="Une image contenant habits, chaussures, garço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55B74A2-9E59-1647-6095-F679F24C3A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7050" y="2391082"/>
            <a:ext cx="6409899" cy="352466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7678BC8-D5B1-BD44-C42D-B05D6B064D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86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C63AD57-BD81-3853-3E32-99A33669804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7827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ED7E5AB-0D5D-3C0E-A943-F27A2A4A490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0601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58DC3F1-0FF3-68ED-5B80-44EDFA24C17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0301" y="1896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AF0FF2B-892D-0296-81A5-D019AA195FF5}"/>
              </a:ext>
            </a:extLst>
          </p:cNvPr>
          <p:cNvSpPr>
            <a:spLocks/>
          </p:cNvSpPr>
          <p:nvPr/>
        </p:nvSpPr>
        <p:spPr>
          <a:xfrm>
            <a:off x="6030710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EE6D7B-D417-8633-DADF-517B90FF425D}"/>
              </a:ext>
            </a:extLst>
          </p:cNvPr>
          <p:cNvSpPr>
            <a:spLocks/>
          </p:cNvSpPr>
          <p:nvPr/>
        </p:nvSpPr>
        <p:spPr>
          <a:xfrm>
            <a:off x="3086169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1F40708-3CA3-6D67-CC3E-D76353A9ACD7}"/>
              </a:ext>
            </a:extLst>
          </p:cNvPr>
          <p:cNvSpPr>
            <a:spLocks/>
          </p:cNvSpPr>
          <p:nvPr/>
        </p:nvSpPr>
        <p:spPr>
          <a:xfrm>
            <a:off x="4458354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0D74632-DE58-B6C1-DECA-A1B003CF44FD}"/>
              </a:ext>
            </a:extLst>
          </p:cNvPr>
          <p:cNvSpPr>
            <a:spLocks/>
          </p:cNvSpPr>
          <p:nvPr/>
        </p:nvSpPr>
        <p:spPr>
          <a:xfrm>
            <a:off x="1137424" y="179717"/>
            <a:ext cx="1482329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704435148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7" name="Google Shape;1342;p12">
            <a:extLst>
              <a:ext uri="{FF2B5EF4-FFF2-40B4-BE49-F238E27FC236}">
                <a16:creationId xmlns:a16="http://schemas.microsoft.com/office/drawing/2014/main" id="{7701C594-2A1D-7EF8-B4E2-5EF797C93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A81EE3D-1734-5E05-B849-379342077D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845" y="2268939"/>
            <a:ext cx="3237931" cy="32379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C0BFE68-8BC8-784A-BEC3-8CD82D61FF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86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E38FC65-457A-CABC-1EAC-E3DA4C145FC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7827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5EF8C2A-3F90-42AF-714A-6C7E35A888D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0601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B7E8FAF-B444-8505-1347-A94B934AB8A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0301" y="1896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0D4B3CF-852B-EF32-808D-177418652D10}"/>
              </a:ext>
            </a:extLst>
          </p:cNvPr>
          <p:cNvSpPr>
            <a:spLocks/>
          </p:cNvSpPr>
          <p:nvPr/>
        </p:nvSpPr>
        <p:spPr>
          <a:xfrm>
            <a:off x="6030710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DE145A-2D6E-0163-71FC-E1A1CF0C04BD}"/>
              </a:ext>
            </a:extLst>
          </p:cNvPr>
          <p:cNvSpPr>
            <a:spLocks/>
          </p:cNvSpPr>
          <p:nvPr/>
        </p:nvSpPr>
        <p:spPr>
          <a:xfrm>
            <a:off x="3086169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5A13F5-E722-C842-5D2F-3D08AFB3BC63}"/>
              </a:ext>
            </a:extLst>
          </p:cNvPr>
          <p:cNvSpPr>
            <a:spLocks/>
          </p:cNvSpPr>
          <p:nvPr/>
        </p:nvSpPr>
        <p:spPr>
          <a:xfrm>
            <a:off x="4458354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A643A51-9975-EFE1-9720-4BF99FC4BCB8}"/>
              </a:ext>
            </a:extLst>
          </p:cNvPr>
          <p:cNvSpPr>
            <a:spLocks/>
          </p:cNvSpPr>
          <p:nvPr/>
        </p:nvSpPr>
        <p:spPr>
          <a:xfrm>
            <a:off x="1137424" y="179717"/>
            <a:ext cx="1482329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64999710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/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جيدا . حددوا المطلوب. تذكروا كل الاختيارات المقدمة.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92CF4B4-DCCC-A1E3-8A64-E5366DE2D9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86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3460224-4BA5-8CD3-783E-5FC83812A6F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7827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D35C026-18FD-9E69-C822-6E6727EDD88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0601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D0E7F1C-CDA0-CD53-C177-74B28A66799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0301" y="1896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1C0E690-DBF8-C8B5-2EAB-68F572CA040B}"/>
              </a:ext>
            </a:extLst>
          </p:cNvPr>
          <p:cNvSpPr>
            <a:spLocks/>
          </p:cNvSpPr>
          <p:nvPr/>
        </p:nvSpPr>
        <p:spPr>
          <a:xfrm>
            <a:off x="6030710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25997DC-C5F1-A665-7D32-5843988E7F6F}"/>
              </a:ext>
            </a:extLst>
          </p:cNvPr>
          <p:cNvSpPr>
            <a:spLocks/>
          </p:cNvSpPr>
          <p:nvPr/>
        </p:nvSpPr>
        <p:spPr>
          <a:xfrm>
            <a:off x="3086169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AB9AE26-D939-4149-06D8-979DAE103EE6}"/>
              </a:ext>
            </a:extLst>
          </p:cNvPr>
          <p:cNvSpPr>
            <a:spLocks/>
          </p:cNvSpPr>
          <p:nvPr/>
        </p:nvSpPr>
        <p:spPr>
          <a:xfrm>
            <a:off x="4458354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A41F4D-33D0-4ECD-8868-0E8AAE393B87}"/>
              </a:ext>
            </a:extLst>
          </p:cNvPr>
          <p:cNvSpPr>
            <a:spLocks/>
          </p:cNvSpPr>
          <p:nvPr/>
        </p:nvSpPr>
        <p:spPr>
          <a:xfrm>
            <a:off x="1137424" y="179717"/>
            <a:ext cx="1482329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3" name="Image 12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4163E9D8-F998-FEB2-3EFE-E4F7A4C9C82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0553" y="1845973"/>
            <a:ext cx="6631231" cy="459487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ACDC913-69CC-3586-43E2-E28554F39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1F726B7E-909A-92DB-2EBA-4E7DDFC137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ابحثوا عن الجواب في النص . انتبهوا سيختفي النص بعد 15 ثانية.</a:t>
            </a:r>
            <a:endParaRPr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1677BB-C61C-A944-AF90-D31AD28B388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D101517-3049-48B2-6CA8-E682A7816F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86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2D2BF96-41B6-36DC-9E4D-A35434F8917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7827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7120742-8C68-F6E1-3261-30EA4A970E9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0601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88EA8D0-2558-2381-845D-7DE676FA5BF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0301" y="1896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B3E63C7-84D2-8071-F5D3-57EE7EEC8F0C}"/>
              </a:ext>
            </a:extLst>
          </p:cNvPr>
          <p:cNvSpPr>
            <a:spLocks/>
          </p:cNvSpPr>
          <p:nvPr/>
        </p:nvSpPr>
        <p:spPr>
          <a:xfrm>
            <a:off x="6030710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4BC743-6EEB-E472-27CB-7AFE1ADCFC45}"/>
              </a:ext>
            </a:extLst>
          </p:cNvPr>
          <p:cNvSpPr>
            <a:spLocks/>
          </p:cNvSpPr>
          <p:nvPr/>
        </p:nvSpPr>
        <p:spPr>
          <a:xfrm>
            <a:off x="3086169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0A0C41-E045-B2C8-2298-278336F96CF4}"/>
              </a:ext>
            </a:extLst>
          </p:cNvPr>
          <p:cNvSpPr>
            <a:spLocks/>
          </p:cNvSpPr>
          <p:nvPr/>
        </p:nvSpPr>
        <p:spPr>
          <a:xfrm>
            <a:off x="4458354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21D717A-C627-C4C9-1533-541DA03E7960}"/>
              </a:ext>
            </a:extLst>
          </p:cNvPr>
          <p:cNvSpPr>
            <a:spLocks/>
          </p:cNvSpPr>
          <p:nvPr/>
        </p:nvSpPr>
        <p:spPr>
          <a:xfrm>
            <a:off x="1137424" y="179717"/>
            <a:ext cx="1482329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E0E46CCD-778E-55B6-B0EF-B1680C910E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3717" y="2098834"/>
            <a:ext cx="8143083" cy="3904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4068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585990B5-2436-F206-B144-93355F5F99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9A7D6B1E-6F91-E19F-34A3-C6C12AA493D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أكتبوا الجواب على ألواحكم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1E87F4CB-FA67-476E-8F3D-AF8E7AEBF129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4C0D07A-B034-B055-551A-D4FB7236A3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86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3370CDD-1FA8-45C7-329F-DAA0AF4A280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7827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D8611C2-0522-D1BF-6001-ED20D761D37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0601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6BF22BE-C20E-6058-EF6D-3B77B9A7028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0301" y="1896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7CCF5BB-7899-986E-2374-564889F191CA}"/>
              </a:ext>
            </a:extLst>
          </p:cNvPr>
          <p:cNvSpPr>
            <a:spLocks/>
          </p:cNvSpPr>
          <p:nvPr/>
        </p:nvSpPr>
        <p:spPr>
          <a:xfrm>
            <a:off x="6030710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7B8BA4C-C7AA-9D0A-B255-D950D6515583}"/>
              </a:ext>
            </a:extLst>
          </p:cNvPr>
          <p:cNvSpPr>
            <a:spLocks/>
          </p:cNvSpPr>
          <p:nvPr/>
        </p:nvSpPr>
        <p:spPr>
          <a:xfrm>
            <a:off x="3086169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4DD6380-2FA8-4797-7564-41BCF767278B}"/>
              </a:ext>
            </a:extLst>
          </p:cNvPr>
          <p:cNvSpPr>
            <a:spLocks/>
          </p:cNvSpPr>
          <p:nvPr/>
        </p:nvSpPr>
        <p:spPr>
          <a:xfrm>
            <a:off x="4458354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FAD55A-8C2B-C689-0EF2-1F08F152AB95}"/>
              </a:ext>
            </a:extLst>
          </p:cNvPr>
          <p:cNvSpPr>
            <a:spLocks/>
          </p:cNvSpPr>
          <p:nvPr/>
        </p:nvSpPr>
        <p:spPr>
          <a:xfrm>
            <a:off x="1137424" y="179717"/>
            <a:ext cx="1482329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" name="Image 2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55161427-56E4-5CCE-24B2-56979B91AB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0553" y="1845973"/>
            <a:ext cx="6631231" cy="4594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33882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3A9FD0FB-F1A9-98B5-A1C6-C0B24D5BB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2AE2F7DA-28CD-787E-995C-C4D1364008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صححوا. من يشرح جوابه؟ 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7CF6CA0-FC57-E845-C9DE-91A30632B344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47AB206-6205-A38F-3AE9-C26A670EFB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86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7476FDD-B53C-358A-CFEF-88B50846111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7827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D3D4DB3-B324-978E-8F6B-DE25D9561AF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0601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72804F4-24D5-CEE5-0276-2BB120F66BE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0301" y="1896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CE79B40-20C0-CB22-D698-94AE910D8F2A}"/>
              </a:ext>
            </a:extLst>
          </p:cNvPr>
          <p:cNvSpPr>
            <a:spLocks/>
          </p:cNvSpPr>
          <p:nvPr/>
        </p:nvSpPr>
        <p:spPr>
          <a:xfrm>
            <a:off x="6030710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E09A0C0-6891-517F-F941-C169BEBC7A95}"/>
              </a:ext>
            </a:extLst>
          </p:cNvPr>
          <p:cNvSpPr>
            <a:spLocks/>
          </p:cNvSpPr>
          <p:nvPr/>
        </p:nvSpPr>
        <p:spPr>
          <a:xfrm>
            <a:off x="3086169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A0C8FA-FBDF-B320-FFB4-583DB43DD2A1}"/>
              </a:ext>
            </a:extLst>
          </p:cNvPr>
          <p:cNvSpPr>
            <a:spLocks/>
          </p:cNvSpPr>
          <p:nvPr/>
        </p:nvSpPr>
        <p:spPr>
          <a:xfrm>
            <a:off x="4458354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D4A0573-2A20-81C0-5997-6F6DFE214D03}"/>
              </a:ext>
            </a:extLst>
          </p:cNvPr>
          <p:cNvSpPr>
            <a:spLocks/>
          </p:cNvSpPr>
          <p:nvPr/>
        </p:nvSpPr>
        <p:spPr>
          <a:xfrm>
            <a:off x="1137424" y="179717"/>
            <a:ext cx="1482329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96DDD7EB-B092-2892-AE28-FCD13083093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0553" y="1845973"/>
            <a:ext cx="6631231" cy="4594870"/>
          </a:xfrm>
          <a:prstGeom prst="rect">
            <a:avLst/>
          </a:prstGeom>
        </p:spPr>
      </p:pic>
      <p:sp>
        <p:nvSpPr>
          <p:cNvPr id="9" name="Google Shape;1342;p12">
            <a:extLst>
              <a:ext uri="{FF2B5EF4-FFF2-40B4-BE49-F238E27FC236}">
                <a16:creationId xmlns:a16="http://schemas.microsoft.com/office/drawing/2014/main" id="{F27C1F11-5936-5FFB-5C44-9B1DF54FD4E1}"/>
              </a:ext>
            </a:extLst>
          </p:cNvPr>
          <p:cNvSpPr txBox="1">
            <a:spLocks/>
          </p:cNvSpPr>
          <p:nvPr/>
        </p:nvSpPr>
        <p:spPr>
          <a:xfrm>
            <a:off x="7150602" y="4143408"/>
            <a:ext cx="731836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buClr>
                <a:srgbClr val="A5A5A5"/>
              </a:buClr>
              <a:buFont typeface="Arial"/>
              <a:buNone/>
            </a:pPr>
            <a:r>
              <a:rPr lang="ar-MA" sz="4400" b="1" kern="0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lang="ar-MA" sz="4400" b="1" kern="0" dirty="0">
              <a:solidFill>
                <a:srgbClr val="00B05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293039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ستقرؤون النص قراءة جماعية . من يريد أن يقود القراءة؟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-يحرص الأستاذ على تتبع مشاركة الجميع في القراءة الجماعية.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200A3F4-F0F0-1303-1FBD-6B5CD67AAA7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CBABAC5-C89F-CB6C-13FA-BE1427ECB0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86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4D137A-F63A-F944-773F-E6E2A06F2F9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7827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B23E39D-3960-00D4-3FA2-5DFFD18A541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0601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EF3D0E8-348C-84A1-5725-B13DCC5C4AB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0301" y="1896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94FE707-8D3A-9B7F-4A47-F133A49ED3C2}"/>
              </a:ext>
            </a:extLst>
          </p:cNvPr>
          <p:cNvSpPr>
            <a:spLocks/>
          </p:cNvSpPr>
          <p:nvPr/>
        </p:nvSpPr>
        <p:spPr>
          <a:xfrm>
            <a:off x="6030710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626B615-60EA-9073-88DF-354F46AE6C62}"/>
              </a:ext>
            </a:extLst>
          </p:cNvPr>
          <p:cNvSpPr>
            <a:spLocks/>
          </p:cNvSpPr>
          <p:nvPr/>
        </p:nvSpPr>
        <p:spPr>
          <a:xfrm>
            <a:off x="3086169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2AAF124-F777-525F-275E-BED16A658F2F}"/>
              </a:ext>
            </a:extLst>
          </p:cNvPr>
          <p:cNvSpPr>
            <a:spLocks/>
          </p:cNvSpPr>
          <p:nvPr/>
        </p:nvSpPr>
        <p:spPr>
          <a:xfrm>
            <a:off x="4458354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64F63B6-727A-EC51-42E8-6B8B65121546}"/>
              </a:ext>
            </a:extLst>
          </p:cNvPr>
          <p:cNvSpPr>
            <a:spLocks/>
          </p:cNvSpPr>
          <p:nvPr/>
        </p:nvSpPr>
        <p:spPr>
          <a:xfrm>
            <a:off x="1137424" y="179717"/>
            <a:ext cx="1482329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C714CBB4-5287-783E-F6F9-25C6DDE0AC5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3717" y="2098834"/>
            <a:ext cx="8143083" cy="390426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E20C0-B0D8-B6BB-A91B-D2B2FC7614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7EC6AFC-6272-2B71-F358-2EAB4C8EEC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8F533984-0903-DA34-CFE7-501FE05B80FF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FDD2ECEF-1D64-303C-1564-0A116A96B7B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6F2C1720-479C-A7B0-9656-4B27620CBACE}"/>
              </a:ext>
            </a:extLst>
          </p:cNvPr>
          <p:cNvSpPr txBox="1">
            <a:spLocks/>
          </p:cNvSpPr>
          <p:nvPr/>
        </p:nvSpPr>
        <p:spPr>
          <a:xfrm>
            <a:off x="581331" y="976217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Microsoft Uighur" panose="02000000000000000000" pitchFamily="2" charset="-78"/>
              </a:rPr>
              <a:t> قراءة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FD83F271-D690-062B-CE83-17A55EF0616E}"/>
              </a:ext>
            </a:extLst>
          </p:cNvPr>
          <p:cNvSpPr/>
          <p:nvPr/>
        </p:nvSpPr>
        <p:spPr>
          <a:xfrm>
            <a:off x="5063306" y="1145153"/>
            <a:ext cx="473568" cy="473568"/>
          </a:xfrm>
          <a:prstGeom prst="ellipse">
            <a:avLst/>
          </a:prstGeom>
          <a:solidFill>
            <a:srgbClr val="00ACA4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2</a:t>
            </a:r>
          </a:p>
        </p:txBody>
      </p:sp>
      <p:pic>
        <p:nvPicPr>
          <p:cNvPr id="7" name="Espace réservé pour une image  20">
            <a:extLst>
              <a:ext uri="{FF2B5EF4-FFF2-40B4-BE49-F238E27FC236}">
                <a16:creationId xmlns:a16="http://schemas.microsoft.com/office/drawing/2014/main" id="{528E62DA-6577-D0A8-DDA3-3893EE50E10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8515" y="1627206"/>
            <a:ext cx="703488" cy="703488"/>
          </a:xfrm>
          <a:prstGeom prst="rect">
            <a:avLst/>
          </a:prstGeom>
        </p:spPr>
      </p:pic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205ACF09-7E3F-8C2E-D033-86652776D892}"/>
              </a:ext>
            </a:extLst>
          </p:cNvPr>
          <p:cNvSpPr txBox="1">
            <a:spLocks/>
          </p:cNvSpPr>
          <p:nvPr/>
        </p:nvSpPr>
        <p:spPr>
          <a:xfrm>
            <a:off x="1169972" y="2909525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Clr>
                <a:srgbClr val="424D7B"/>
              </a:buClr>
              <a:buSzPct val="50000"/>
              <a:buNone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أَحْواش... لَوْحَةٌ بِأَلْوانِ ٱلتُّراثِ.(الحصة الثانية)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تَذَوُّقُ ٱلنَّصِّ ٱلشِّعْرِيِّ.</a:t>
            </a:r>
          </a:p>
        </p:txBody>
      </p:sp>
    </p:spTree>
    <p:extLst>
      <p:ext uri="{BB962C8B-B14F-4D97-AF65-F5344CB8AC3E}">
        <p14:creationId xmlns:p14="http://schemas.microsoft.com/office/powerpoint/2010/main" val="15201125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A1C72-51D3-DEAC-3C4C-F522A2C91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596E706-916C-F5C8-216D-E9BA89179A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9269084-E9F6-85FA-6BA8-99A6C3D3420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A1C9D26-3661-9161-DF83-4B608C0D3D0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44CD00F-911D-0E4E-9D97-46038151CA2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0BD506F9-CD4C-9DF3-5445-25DE11D948B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B37B129-8E5A-E232-482B-A0230EE740C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44E8A12-35AF-5EF5-2014-3E2825B2E6F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CBEA573-8DD5-A7D2-F1AD-F768E2D6532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D3556D8-A7A6-59BA-EC17-C15D3243253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FB41A57C-F155-57CF-9F4A-11241B8C29B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BD107AB-3CD3-DC1D-CF4A-10CD065F4C38}"/>
              </a:ext>
            </a:extLst>
          </p:cNvPr>
          <p:cNvSpPr txBox="1"/>
          <p:nvPr/>
        </p:nvSpPr>
        <p:spPr>
          <a:xfrm>
            <a:off x="-309475" y="843210"/>
            <a:ext cx="7778645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الآن، سنبدأ حصة القراءة بتذكر ما جاء في النص الشعري " أَحْواش... لَوْحَةٌ بِأَلْوانِ ٱلتُّراثِ. ".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9076FB5D-9FEE-C41B-E54A-19D20C7F8E1D}"/>
              </a:ext>
            </a:extLst>
          </p:cNvPr>
          <p:cNvSpPr txBox="1"/>
          <p:nvPr/>
        </p:nvSpPr>
        <p:spPr>
          <a:xfrm>
            <a:off x="1680168" y="1647949"/>
            <a:ext cx="5783663" cy="496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3416"/>
              </a:lnSpc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أَحْواش... لَوْحَةٌ بِأَلْوانِ ٱلتُّراثِ.</a:t>
            </a:r>
          </a:p>
        </p:txBody>
      </p:sp>
      <p:pic>
        <p:nvPicPr>
          <p:cNvPr id="8" name="Image 7" descr="Une image contenant texte, lettre, capture d’écran, papier&#10;&#10;Le contenu généré par l’IA peut être incorrect.">
            <a:extLst>
              <a:ext uri="{FF2B5EF4-FFF2-40B4-BE49-F238E27FC236}">
                <a16:creationId xmlns:a16="http://schemas.microsoft.com/office/drawing/2014/main" id="{6B4C18C8-A510-31C9-B523-B7A9A2F3F8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0687" y="2206585"/>
            <a:ext cx="2891566" cy="4435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329709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BD3623-11EC-4EAD-9800-3E68BB1172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8">
            <a:extLst>
              <a:ext uri="{FF2B5EF4-FFF2-40B4-BE49-F238E27FC236}">
                <a16:creationId xmlns:a16="http://schemas.microsoft.com/office/drawing/2014/main" id="{8CBD9CA5-428D-B179-0AC5-E7BED3247C2E}"/>
              </a:ext>
            </a:extLst>
          </p:cNvPr>
          <p:cNvSpPr/>
          <p:nvPr/>
        </p:nvSpPr>
        <p:spPr>
          <a:xfrm>
            <a:off x="1763830" y="5800377"/>
            <a:ext cx="5616340" cy="782944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عَنْ ماذا تَتَحَدَّثُ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ٱلْقَصيدَةُ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19B6CF6-7BCA-AB7C-C92D-80C5DB711F60}"/>
              </a:ext>
            </a:extLst>
          </p:cNvPr>
          <p:cNvSpPr txBox="1"/>
          <p:nvPr/>
        </p:nvSpPr>
        <p:spPr>
          <a:xfrm>
            <a:off x="4827811" y="853601"/>
            <a:ext cx="2656470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يجيب عن السؤال؟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9E5E0DB-2BAB-EE34-489B-47311BE57D6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42DE524-635A-19B3-040F-E1E7C21B9DE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E4B9C06-3959-726C-B08A-E3F8DB8ED88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98419BE-7CC8-89FB-4CAF-A655DD8668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CBC05B5-BE8F-A3B0-5F44-A9C30FEE07E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F256218-AB7A-4E73-BEFB-34528E5BCD2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2AE29C-E5E4-3DA7-5823-9EAA65EA933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B13C133-6CD9-BF9D-F0E0-55AA2D1AA36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8CB6FD2-4BB1-35BC-EFF6-8FE7E876C4A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68350A1-3A9F-6547-F550-B26ABB0FEBE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 descr="Une image contenant texte, lettre, capture d’écran, papier&#10;&#10;Le contenu généré par l’IA peut être incorrect.">
            <a:extLst>
              <a:ext uri="{FF2B5EF4-FFF2-40B4-BE49-F238E27FC236}">
                <a16:creationId xmlns:a16="http://schemas.microsoft.com/office/drawing/2014/main" id="{8A31D6FF-9E17-A49E-F5E4-6CBEC00C78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860" y="1569137"/>
            <a:ext cx="2891566" cy="4435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72615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BCE7EF-1F8A-63BA-C8D9-9D99A5B50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8">
            <a:extLst>
              <a:ext uri="{FF2B5EF4-FFF2-40B4-BE49-F238E27FC236}">
                <a16:creationId xmlns:a16="http://schemas.microsoft.com/office/drawing/2014/main" id="{396DC352-6317-DF41-7814-8D013AF93BCB}"/>
              </a:ext>
            </a:extLst>
          </p:cNvPr>
          <p:cNvSpPr/>
          <p:nvPr/>
        </p:nvSpPr>
        <p:spPr>
          <a:xfrm>
            <a:off x="1676969" y="5654804"/>
            <a:ext cx="5790062" cy="782944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مَنْ يُنْشِدِ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ٱلْأَبْياتَ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تَنْتَهي بِنَفْسِ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ٱلصَّوْتِ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388CB74-CBAE-1708-A585-DD2CE7298C0A}"/>
              </a:ext>
            </a:extLst>
          </p:cNvPr>
          <p:cNvSpPr txBox="1"/>
          <p:nvPr/>
        </p:nvSpPr>
        <p:spPr>
          <a:xfrm>
            <a:off x="4827811" y="853601"/>
            <a:ext cx="2656470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يجيب عن السؤال؟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19A3599-E67A-7622-87FB-B08987CD51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4DCCECB-DBE7-C5F0-F1CA-391B7ABCF2B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180CC56-8C87-A640-FC2C-89E136FA27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FD9D475-A80B-1AD8-5FEE-448ECDC474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52C0AC4-67D9-02FE-06A6-AFE472962C8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81C7121-622A-0A8C-F39E-A1F1294F422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717072-A48C-C752-060D-F28D0F6749D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3F245B6-B670-F182-373B-61A3AD2747B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400E5B5-7641-17E1-5CD8-EC66643BFB3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2F1E725-3EED-FA5B-F07C-C7CDFBE7CA7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 descr="Une image contenant texte, lettre, capture d’écran, papier&#10;&#10;Le contenu généré par l’IA peut être incorrect.">
            <a:extLst>
              <a:ext uri="{FF2B5EF4-FFF2-40B4-BE49-F238E27FC236}">
                <a16:creationId xmlns:a16="http://schemas.microsoft.com/office/drawing/2014/main" id="{F0E51674-2448-B0D6-CC72-A61C624672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2826" y="1569137"/>
            <a:ext cx="2891566" cy="4435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324727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50ECA-0838-4015-380B-C85A8BD0B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B55490C-E975-8646-A87B-CF8DA4DD7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تابعوا معي على كراساتكم ، سأسمعكم قصيدة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أَحْواشْ ... لَوْحَةٌ بِأَلْوانِ ٱلتُّراثِ».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8" name="Espace réservé pour une image  7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4AFEEC5-2177-AB3C-9D4B-2AE307D4F60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WhatsApp Video 2026-02-22 at 06.14.57">
            <a:hlinkClick r:id="" action="ppaction://media"/>
            <a:extLst>
              <a:ext uri="{FF2B5EF4-FFF2-40B4-BE49-F238E27FC236}">
                <a16:creationId xmlns:a16="http://schemas.microsoft.com/office/drawing/2014/main" id="{E9A83696-D0E2-6651-4584-B8646EDCADC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91601" y="1901042"/>
            <a:ext cx="8160798" cy="459044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A4CD152-65A2-1DAF-A158-A0C9ABDB3EC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5BF1C47-5DF2-E983-33D2-A1492EF2614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814A702-8CF4-D4D0-A3FB-E2E6961C2DC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020A45-959B-F592-3807-3D503D200218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8084F14-9350-368B-F609-F7EAF48F57A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A7A35FB-748C-CCB5-2848-A19E2A1CD9D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706930-2355-7B5A-4CD8-3F84A4A988B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635561F-337F-96E3-49C7-3D5DAC5FADE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6AA3961-2C2F-4795-A48A-744598DEF06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2503065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4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06C42C-2C4D-C938-6D56-F6C7CC764C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E3703750-478F-7476-E829-9E12853607C2}"/>
              </a:ext>
            </a:extLst>
          </p:cNvPr>
          <p:cNvSpPr txBox="1"/>
          <p:nvPr/>
        </p:nvSpPr>
        <p:spPr>
          <a:xfrm>
            <a:off x="1936137" y="846955"/>
            <a:ext cx="5559029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سأختار 7 منكم لقراءة القصيدة قراءة شعرية محترما قواعد الإيقاع. 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DCEBCDA-3F04-0E08-6F51-DEA37E95F1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6" name="TextBox 7">
            <a:extLst>
              <a:ext uri="{FF2B5EF4-FFF2-40B4-BE49-F238E27FC236}">
                <a16:creationId xmlns:a16="http://schemas.microsoft.com/office/drawing/2014/main" id="{30CF2D5A-38C5-4F26-E1D5-9A86AF830777}"/>
              </a:ext>
            </a:extLst>
          </p:cNvPr>
          <p:cNvSpPr txBox="1"/>
          <p:nvPr/>
        </p:nvSpPr>
        <p:spPr>
          <a:xfrm>
            <a:off x="965090" y="2247433"/>
            <a:ext cx="7711551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4554"/>
              </a:lnSpc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كانَتْ قِراءَةُ زَميلِكُمْ/زَميلَتِكُمْ؟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EF498F8-493E-AA7E-DE2B-175331BBD1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44D3A79-FA82-A13A-C811-55AB0500BA7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5667986-D9A1-1537-D168-FD45FE9C3F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244A0E9-1AA7-8A49-4D0F-5C7F5A24CBA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D5EF4D0-4588-BA62-5248-375F7D63C36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C70608-D70B-F761-279E-00E6C8428A8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DBF9A1-1B0F-69A4-F670-D394A3DF7CA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1FE57EA-3DDA-27AC-D405-EAC96C875A1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17B01B-2784-0C59-38FF-D3B6823D702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75684E7-0F1F-D6C8-F41A-82B91F71DF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3673321"/>
              </p:ext>
            </p:extLst>
          </p:nvPr>
        </p:nvGraphicFramePr>
        <p:xfrm>
          <a:off x="398069" y="3108580"/>
          <a:ext cx="8383464" cy="2072640"/>
        </p:xfrm>
        <a:graphic>
          <a:graphicData uri="http://schemas.openxmlformats.org/drawingml/2006/table">
            <a:tbl>
              <a:tblPr firstRow="1" bandRow="1"/>
              <a:tblGrid>
                <a:gridCol w="1309537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5793767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4778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لا</a:t>
                      </a:r>
                      <a:endParaRPr lang="fr-FR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نعم</a:t>
                      </a:r>
                      <a:endParaRPr lang="fr-FR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 هَلْ كان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ٱلصَّوْتُ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مَسْموعاً وَواضِحاً؟</a:t>
                      </a: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 هَلْ تَمَّتْ قِراءَةُ كُلِّ شَطْرٍ بِشَكْلٍ مُسْتَرْسَلٍ؟</a:t>
                      </a:r>
                    </a:p>
                  </a:txBody>
                  <a:tcPr>
                    <a:lnL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B4B392"/>
                      </a:solidFill>
                    </a:lnR>
                    <a:lnT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 هَلْ تَمَّ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ٱحْتِرامُ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قَواعِدِ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ٱلْإيقاعِ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ٱلشِّعْرِيِّ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؟</a:t>
                      </a:r>
                      <a:endParaRPr lang="fr-FR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61881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3775364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8335C-283B-4725-5F2C-E2CA62156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D40DCC4-FAE6-24F1-A710-692D7BC4ECF4}"/>
              </a:ext>
            </a:extLst>
          </p:cNvPr>
          <p:cNvSpPr txBox="1"/>
          <p:nvPr/>
        </p:nvSpPr>
        <p:spPr>
          <a:xfrm>
            <a:off x="392401" y="839864"/>
            <a:ext cx="7080952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على الصفحة رقم 49 و في ثنائيات أجيبوا عن التمارين1-2-3-4 التالية: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5BFEA67-1527-682A-DCAC-52FEC46243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3C4DAB5-AD55-42DB-A712-2EF20CE9E7B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12F6A0C-7DBA-2C95-8DC8-6A86B7A145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FD19F8D-EC58-2757-AF4B-FDD8BBF346E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D5C6BF4-3C4C-918E-9980-CDDF68193C0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102D2FE-2704-0C51-C6E7-CCFE915392C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DFB5CB3-1055-4A22-3D7D-67756AB721A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65617D-3827-48B2-06DA-71495CF02B0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D7F3720-52EF-9E14-AFA0-A1D03B172EC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C42678F-FA23-6404-03E0-FCCD12488EC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2" name="Image 11" descr="Une image contenant texte, Appareils électroniques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13DA155-1D14-E0FF-3932-E332DEEC46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4130" y="1476000"/>
            <a:ext cx="3347361" cy="5134389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5FAC733-6F9B-19A7-CA48-0775BA5B7621}"/>
              </a:ext>
            </a:extLst>
          </p:cNvPr>
          <p:cNvSpPr/>
          <p:nvPr/>
        </p:nvSpPr>
        <p:spPr>
          <a:xfrm>
            <a:off x="3558808" y="4842164"/>
            <a:ext cx="2664618" cy="696191"/>
          </a:xfrm>
          <a:prstGeom prst="roundRect">
            <a:avLst>
              <a:gd name="adj" fmla="val 496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00000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76704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1F03A-089E-6F6F-52B4-D60CFC6F9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A8191D3-2B8B-240F-9C3E-F6E07CDA00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79DA207-3B81-0A54-9F61-9A1AE1595ED0}"/>
              </a:ext>
            </a:extLst>
          </p:cNvPr>
          <p:cNvSpPr txBox="1"/>
          <p:nvPr/>
        </p:nvSpPr>
        <p:spPr>
          <a:xfrm>
            <a:off x="599887" y="814632"/>
            <a:ext cx="6852683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أجيبوا عن السؤال الأول مع تأطير الكلمات المفاتيح في القصيدة. لديكم دقيقة واحدة.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1D59529-9908-8B91-CBDB-2A277ACD7B2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5ED7DE6-2741-4681-D014-3E46BED950D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3B979D3-B0AA-DDC5-C933-E38399094D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91D3F25-7454-F392-F759-480471EC518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2AD1E9B-DBB9-D5E1-F25E-4EC3F49134A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C43EDAF-8B3B-67AC-74EB-91375778188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2A735F3-89F4-C39F-C36E-DD9E45E8574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1290598-6A2B-8088-DFF6-F41A30E4A79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4643297-B76D-B213-F4EC-6C69208CFAA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91FE87C-1914-748C-5DC2-C7E086152F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4066" y="1870859"/>
            <a:ext cx="7475868" cy="662997"/>
          </a:xfrm>
          <a:prstGeom prst="rect">
            <a:avLst/>
          </a:prstGeom>
        </p:spPr>
      </p:pic>
      <p:pic>
        <p:nvPicPr>
          <p:cNvPr id="2" name="Image 1" descr="Une image contenant texte, lettre, capture d’écran, papier&#10;&#10;Le contenu généré par l’IA peut être incorrect.">
            <a:extLst>
              <a:ext uri="{FF2B5EF4-FFF2-40B4-BE49-F238E27FC236}">
                <a16:creationId xmlns:a16="http://schemas.microsoft.com/office/drawing/2014/main" id="{F7A2A17F-42B7-F228-1ACF-7BE81E0C543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817" y="2444874"/>
            <a:ext cx="2787988" cy="4276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251250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3E5E85-0E47-005C-1619-D440427942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3F40CF2-53D1-6C4D-670B-E1C09D3872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62BD368-2E18-6E2A-727C-7A5EBCF19B1C}"/>
              </a:ext>
            </a:extLst>
          </p:cNvPr>
          <p:cNvSpPr txBox="1"/>
          <p:nvPr/>
        </p:nvSpPr>
        <p:spPr>
          <a:xfrm>
            <a:off x="694944" y="656914"/>
            <a:ext cx="6852683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الجواب يوجد بالسطرين الخامس والسادس .من ينشدهما بشكل معبر؟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D3AF9B4-31E2-3844-D6E8-D0AA1A813AA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69EDBD2-EF85-92EE-EC10-756ADF0861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29F6F06-6F0D-D14F-BCEC-E3A9D512F28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2177A9F-5262-E0C1-2DCF-620BCEB9D9C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15159F4-20B9-814E-ED6A-0BE57DC1190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FB23595-6F8F-3E1D-24D2-BAC52F00BAD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73ED5F0-EB0E-FD13-4101-364E97A94F3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1D39E14-22D4-B036-DCB8-AF7764072CD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EC5D38C-93C7-E007-C1B2-51765C4EA74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6191ED9-621C-30F1-1085-8A35C7BC7946}"/>
              </a:ext>
            </a:extLst>
          </p:cNvPr>
          <p:cNvSpPr txBox="1"/>
          <p:nvPr/>
        </p:nvSpPr>
        <p:spPr>
          <a:xfrm>
            <a:off x="6223426" y="2859287"/>
            <a:ext cx="246513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شُبِّهَتِ ٱلسّاحَةُ ٱلَّتي تُقامُ فيها رَقْصَةُ أَحْواشَ "أَسايْسُ"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بِٱلْمَسْرَحِ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962E70F-6E1A-3CF0-E387-41886638C2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4066" y="1870859"/>
            <a:ext cx="7475868" cy="66299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896A26F-CA4A-7B0C-F01D-F57333E82A1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203" y="2567704"/>
            <a:ext cx="5869189" cy="3512881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F48BC9F-2334-9B78-BFE5-3E0D0B592D26}"/>
              </a:ext>
            </a:extLst>
          </p:cNvPr>
          <p:cNvSpPr/>
          <p:nvPr/>
        </p:nvSpPr>
        <p:spPr>
          <a:xfrm>
            <a:off x="3626427" y="3671309"/>
            <a:ext cx="2271877" cy="49544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2023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ADD91B-0498-9661-ACED-955E2DB97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67246DB-2768-0D29-B550-4F97FE0F13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B2EB477-824E-E43D-445F-D8E6ACCFB65A}"/>
              </a:ext>
            </a:extLst>
          </p:cNvPr>
          <p:cNvSpPr txBox="1"/>
          <p:nvPr/>
        </p:nvSpPr>
        <p:spPr>
          <a:xfrm>
            <a:off x="599887" y="814632"/>
            <a:ext cx="6852683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أجيبوا عن السؤال الثاني مع تأطير الكلمات المفاتيح في القصيدة. لديكم دقيقة واحدة.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62DEF9C-664B-3E52-FF9E-9C0E9EA9CB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63ED5DD-2500-4864-3031-9440E990549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6968B43-FDF6-A7CE-DFFB-616068D5D6C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469BFB4-C3A2-863A-C09B-46BD64BCD45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647943C-8ED6-1B1F-7B2E-8364F9230C4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4A74F43-D178-8DD9-2AED-3BE39D2D3CF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3DBB5A7-3680-48F9-5EC3-BBE531CD067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34EF568-A5B9-B8E4-0318-5FA53CCE089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083DCA7-0E25-81F3-64A2-EAC748DB1C9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 descr="Une image contenant Police, texte, blanc, Graphique&#10;&#10;Le contenu généré par l’IA peut être incorrect.">
            <a:extLst>
              <a:ext uri="{FF2B5EF4-FFF2-40B4-BE49-F238E27FC236}">
                <a16:creationId xmlns:a16="http://schemas.microsoft.com/office/drawing/2014/main" id="{44AE107B-DD38-CA88-19AC-FC09F9FDB8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95804" y="1622674"/>
            <a:ext cx="4404742" cy="655377"/>
          </a:xfrm>
          <a:prstGeom prst="rect">
            <a:avLst/>
          </a:prstGeom>
        </p:spPr>
      </p:pic>
      <p:pic>
        <p:nvPicPr>
          <p:cNvPr id="2" name="Image 1" descr="Une image contenant texte, lettre, capture d’écran, papier&#10;&#10;Le contenu généré par l’IA peut être incorrect.">
            <a:extLst>
              <a:ext uri="{FF2B5EF4-FFF2-40B4-BE49-F238E27FC236}">
                <a16:creationId xmlns:a16="http://schemas.microsoft.com/office/drawing/2014/main" id="{F15CFEF4-FC49-02C0-B8D2-6DDEB9E759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817" y="2444874"/>
            <a:ext cx="2787988" cy="4276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220679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DC84AC-643F-2582-C9A6-01F2435F6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5CD1DD3-9418-4F76-A661-D95AB5B0D3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69D7E70-76B9-5605-C624-5AF33C0CE54A}"/>
              </a:ext>
            </a:extLst>
          </p:cNvPr>
          <p:cNvSpPr txBox="1"/>
          <p:nvPr/>
        </p:nvSpPr>
        <p:spPr>
          <a:xfrm>
            <a:off x="694944" y="801758"/>
            <a:ext cx="6852683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الجواب يوجد بالسطرين 13 و 14.من ينشدهما بشكل معبر؟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D6211F7-EB72-98A1-0F6D-E88462CE989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499A882-F702-310C-53D4-EFE06C9FDA1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99B3F45-8737-9CE9-B2BA-76F002B48B2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7E9C929-AD40-E2DC-EC44-C95BFEF0421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16B26FD-8DCB-7D4B-F19F-92332BED45D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F2BCE29-5CD4-C520-03FF-229AB7BAFC2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BDE76A7-9724-52D4-DFA4-1BFBCC4CDD8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AC677B9-D7B5-EC53-CA04-29F022698EB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8252A2B-5B22-C087-7465-B3FBB33D9A4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E00F6BC-067E-78E7-5D94-E39CCDED7869}"/>
              </a:ext>
            </a:extLst>
          </p:cNvPr>
          <p:cNvSpPr txBox="1"/>
          <p:nvPr/>
        </p:nvSpPr>
        <p:spPr>
          <a:xfrm>
            <a:off x="6223426" y="2859287"/>
            <a:ext cx="246513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685800" rtl="1"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شُبِّهَ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بَياضُ جَلابيبِ </a:t>
            </a:r>
            <a:r>
              <a:rPr lang="ar-MA" sz="3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ٱلرِّجالِ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نُـجومِ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ٱلسَّماءِ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284A9C8-B0EE-2F84-F5C8-8B4413ACD3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5203" y="2567704"/>
            <a:ext cx="5869189" cy="3512881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268685B2-E25A-A41B-6D82-CF467E92F63E}"/>
              </a:ext>
            </a:extLst>
          </p:cNvPr>
          <p:cNvSpPr/>
          <p:nvPr/>
        </p:nvSpPr>
        <p:spPr>
          <a:xfrm>
            <a:off x="398069" y="2562738"/>
            <a:ext cx="2692813" cy="59770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 descr="Une image contenant Police, texte, blanc, Graphique&#10;&#10;Le contenu généré par l’IA peut être incorrect.">
            <a:extLst>
              <a:ext uri="{FF2B5EF4-FFF2-40B4-BE49-F238E27FC236}">
                <a16:creationId xmlns:a16="http://schemas.microsoft.com/office/drawing/2014/main" id="{093C1F10-DCF7-45E7-91F4-F1F4858EF71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95804" y="1622674"/>
            <a:ext cx="4404742" cy="65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7138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4774B-89A5-CE8B-3408-827858783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0C1EAC9-43F6-DEC4-AD4B-E5CF1F1337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70C9F75-FF11-E77C-89F7-40737D9E3464}"/>
              </a:ext>
            </a:extLst>
          </p:cNvPr>
          <p:cNvSpPr txBox="1"/>
          <p:nvPr/>
        </p:nvSpPr>
        <p:spPr>
          <a:xfrm>
            <a:off x="599887" y="814632"/>
            <a:ext cx="6852683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أجيبوا عن السؤال الثالث مع تأطير الكلمات المفاتيح في القصيدة. لديكم دقيقة واحدة.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FE832AA-4599-43B9-2EE9-7F201465B1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C30373E-6D8E-0F4E-4709-F068C160928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E148217-2B8C-1B68-2170-1FC4EF4619C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9F82242-E343-798A-4FCF-BCDA7FE7043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29C26E8-2349-0251-2C77-4B73D75B6E3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A5727F9-E736-42E2-E610-D1D82E10630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AEFA0E0-C8BC-C148-7895-69AF0043E4A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D57028-8C49-2EBA-9E0F-D9ECAB8207B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B899CBC-DD1E-DF5E-8C3C-FBC45F7F756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3C23CC5-41AB-44FC-9C4C-B8BED45FD4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7262" y="1889096"/>
            <a:ext cx="8420830" cy="624894"/>
          </a:xfrm>
          <a:prstGeom prst="rect">
            <a:avLst/>
          </a:prstGeom>
        </p:spPr>
      </p:pic>
      <p:pic>
        <p:nvPicPr>
          <p:cNvPr id="2" name="Image 1" descr="Une image contenant texte, lettre, capture d’écran, papier&#10;&#10;Le contenu généré par l’IA peut être incorrect.">
            <a:extLst>
              <a:ext uri="{FF2B5EF4-FFF2-40B4-BE49-F238E27FC236}">
                <a16:creationId xmlns:a16="http://schemas.microsoft.com/office/drawing/2014/main" id="{8113E543-D5D2-E0A6-071C-3CB16C4203D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6404" y="2513990"/>
            <a:ext cx="2787988" cy="4276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19365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2DC5B-1B80-5FE3-150D-A7778663FE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7B49B011-C556-143E-6032-970BC6EBA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صححوا.من يقرأ الكلمات المسجوعة؟</a:t>
            </a:r>
          </a:p>
        </p:txBody>
      </p:sp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791BE655-C860-2596-C486-D8A2BF91461E}"/>
              </a:ext>
            </a:extLst>
          </p:cNvPr>
          <p:cNvSpPr txBox="1">
            <a:spLocks/>
          </p:cNvSpPr>
          <p:nvPr/>
        </p:nvSpPr>
        <p:spPr>
          <a:xfrm>
            <a:off x="330832" y="6075290"/>
            <a:ext cx="8529402" cy="536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endParaRPr kumimoji="0" lang="tzm-Arab-MA" sz="3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C036678-7E07-F7C0-31BC-BA6E58D2200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92746B6-CD92-81E7-3CE9-2436ED84338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729343" y="1884482"/>
            <a:ext cx="7230257" cy="41600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7">
            <a:extLst>
              <a:ext uri="{FF2B5EF4-FFF2-40B4-BE49-F238E27FC236}">
                <a16:creationId xmlns:a16="http://schemas.microsoft.com/office/drawing/2014/main" id="{6E2B0F09-F5D4-D6D5-6C4E-E5DBAF15E94E}"/>
              </a:ext>
            </a:extLst>
          </p:cNvPr>
          <p:cNvSpPr txBox="1"/>
          <p:nvPr/>
        </p:nvSpPr>
        <p:spPr>
          <a:xfrm>
            <a:off x="4344471" y="1685042"/>
            <a:ext cx="3352833" cy="4431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هَلُمّــــــــــــــــوا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هَلُمّـــــــــــــــــوا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 إِلى قَــرْيَتــــــــــــــي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فَإِنَّ لَنا سَـــــــــــــــمَراً في ٱلْمَســـــــــــــــــــــــــــــ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اءْ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سَنَرْسُـــــــــــــــــــمُ في لَيْلِــــــــــــها لَوْحَـــــــــــــــــــةً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يُلَوِّنُــــــــــــــــــــــــــها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ٱلْعِــــــــــــــــزُّ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وَٱلْكِبْرِيَـــــــــــــــــــ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اء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ْ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أُحِبُّ "أسَايْسَ" 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ٱلَّذي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 قَدْ غَدا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لَنا مَسْرَحاً واسِـــــــــــــــعاً في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ٱلْعَــــــــــــر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اء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ْ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يُطِـــــــــــــــــــــــلُّ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ٱلرَّئـــــــــــــــيسُ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بِـبَنْديـــــــــــــــــرِهِ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وَيَبْدَأُ فِقْـــــــــــــــــــرَتَهُ فـــــــــــــــــــــــــــــــي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ٱلْغِن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اء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ْ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وَيُلْــــــــــــــــــقي عَلــــــــــى ٱلنّـــــاسِ أَشْعارَهُ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بِأَرْوَعِ صَـــــــــــــوْتٍ وَأَحْــــــــــلــــــــــــى أَد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اء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ْ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وَيَنْطَلِــــــــــــــــقُ ٱلرَّقْصُ مِنْ خَلْـــــــــــفِهِ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بِصَفِّ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ٱلرِّجـــــــــــــالِ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 وَصَفِّ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ٱلنِّس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اء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ْ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341F5722-9A4B-ACB4-D2EE-2D9FAC53D1C9}"/>
              </a:ext>
            </a:extLst>
          </p:cNvPr>
          <p:cNvSpPr txBox="1"/>
          <p:nvPr/>
        </p:nvSpPr>
        <p:spPr>
          <a:xfrm>
            <a:off x="330832" y="1685042"/>
            <a:ext cx="3656006" cy="2954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رِجـــــــــــــــــالٌ تَــــــــــــــــــــشِعُّ جَلابيبُــــــــــــــــــــــــــــــــــــــهُمْ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بَياضاً يُضــــــــــــــــاهي نُـــــــــــــــجومَ ٱلسَّـــــــم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اء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ْ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وَتَزْهـــــــــــــــو "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ٱلْقَفـــــــــــــاطينُ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" فــــــــــي لَيْلِنا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بِـما عِنْدَ نِسْـــــــــــــــــــــوَتِنا مِــــــنْ بَـهــــــــــــــــــــــــــــــ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ـاء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ْ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وَيَعْلو مَعَ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ٱلرَّقْصِ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 صَوْتُ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ٱلدُّفوفِ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فَيـــــــــــــــــــــغْمُرُنا لَــــــــــــــــــــــذَّةً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وَٱنْتِـــــــــــــــــــــــــــــــــــش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اء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ْ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أَمــــــــــــــــــــــــــــــــــازيغُ نَحْــــــــــــــــنُ وَأَكْرِمْ بِـــــــــــــــــنا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نُسَــــــــــــــــــــــــطِّرُ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بِٱلْفَــــــــــــــنِّ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 مَعْنى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ٱلْوَفــــــــــ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اء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ْ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4" name="Flèche : courbe vers la droite 3">
            <a:extLst>
              <a:ext uri="{FF2B5EF4-FFF2-40B4-BE49-F238E27FC236}">
                <a16:creationId xmlns:a16="http://schemas.microsoft.com/office/drawing/2014/main" id="{2DE09883-B8D3-C29F-9D66-5775B11D5157}"/>
              </a:ext>
            </a:extLst>
          </p:cNvPr>
          <p:cNvSpPr/>
          <p:nvPr/>
        </p:nvSpPr>
        <p:spPr>
          <a:xfrm>
            <a:off x="4572000" y="2286000"/>
            <a:ext cx="121920" cy="660400"/>
          </a:xfrm>
          <a:prstGeom prst="curvedRightArrow">
            <a:avLst/>
          </a:prstGeom>
          <a:solidFill>
            <a:srgbClr val="002060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lèche : courbe vers la droite 5">
            <a:extLst>
              <a:ext uri="{FF2B5EF4-FFF2-40B4-BE49-F238E27FC236}">
                <a16:creationId xmlns:a16="http://schemas.microsoft.com/office/drawing/2014/main" id="{147773A7-8892-4290-D8B9-2A88A76CFDA8}"/>
              </a:ext>
            </a:extLst>
          </p:cNvPr>
          <p:cNvSpPr/>
          <p:nvPr/>
        </p:nvSpPr>
        <p:spPr>
          <a:xfrm>
            <a:off x="4511040" y="3017718"/>
            <a:ext cx="121920" cy="660400"/>
          </a:xfrm>
          <a:prstGeom prst="curvedRightArrow">
            <a:avLst/>
          </a:prstGeom>
          <a:solidFill>
            <a:srgbClr val="002060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lèche : courbe vers la droite 6">
            <a:extLst>
              <a:ext uri="{FF2B5EF4-FFF2-40B4-BE49-F238E27FC236}">
                <a16:creationId xmlns:a16="http://schemas.microsoft.com/office/drawing/2014/main" id="{73C0ADE2-6E58-B359-A74D-4F325883A39B}"/>
              </a:ext>
            </a:extLst>
          </p:cNvPr>
          <p:cNvSpPr/>
          <p:nvPr/>
        </p:nvSpPr>
        <p:spPr>
          <a:xfrm>
            <a:off x="4491624" y="3757565"/>
            <a:ext cx="121920" cy="660400"/>
          </a:xfrm>
          <a:prstGeom prst="curvedRightArrow">
            <a:avLst/>
          </a:prstGeom>
          <a:solidFill>
            <a:srgbClr val="002060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lèche : courbe vers la droite 7">
            <a:extLst>
              <a:ext uri="{FF2B5EF4-FFF2-40B4-BE49-F238E27FC236}">
                <a16:creationId xmlns:a16="http://schemas.microsoft.com/office/drawing/2014/main" id="{D6B774A2-F918-27EB-5EC1-34D58CA7CF0E}"/>
              </a:ext>
            </a:extLst>
          </p:cNvPr>
          <p:cNvSpPr/>
          <p:nvPr/>
        </p:nvSpPr>
        <p:spPr>
          <a:xfrm>
            <a:off x="4473613" y="4512558"/>
            <a:ext cx="121920" cy="660400"/>
          </a:xfrm>
          <a:prstGeom prst="curvedRightArrow">
            <a:avLst/>
          </a:prstGeom>
          <a:solidFill>
            <a:srgbClr val="002060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courbe vers la droite 8">
            <a:extLst>
              <a:ext uri="{FF2B5EF4-FFF2-40B4-BE49-F238E27FC236}">
                <a16:creationId xmlns:a16="http://schemas.microsoft.com/office/drawing/2014/main" id="{DC8D81F5-633C-AB2E-FB5C-F977B4D212AA}"/>
              </a:ext>
            </a:extLst>
          </p:cNvPr>
          <p:cNvSpPr/>
          <p:nvPr/>
        </p:nvSpPr>
        <p:spPr>
          <a:xfrm>
            <a:off x="4482618" y="5244276"/>
            <a:ext cx="121920" cy="660400"/>
          </a:xfrm>
          <a:prstGeom prst="curvedRightArrow">
            <a:avLst/>
          </a:prstGeom>
          <a:solidFill>
            <a:srgbClr val="002060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courbe vers la droite 10">
            <a:extLst>
              <a:ext uri="{FF2B5EF4-FFF2-40B4-BE49-F238E27FC236}">
                <a16:creationId xmlns:a16="http://schemas.microsoft.com/office/drawing/2014/main" id="{0B71174D-673F-CC5C-7984-639BCC074E4E}"/>
              </a:ext>
            </a:extLst>
          </p:cNvPr>
          <p:cNvSpPr/>
          <p:nvPr/>
        </p:nvSpPr>
        <p:spPr>
          <a:xfrm>
            <a:off x="528464" y="2283884"/>
            <a:ext cx="121920" cy="660400"/>
          </a:xfrm>
          <a:prstGeom prst="curvedRightArrow">
            <a:avLst/>
          </a:prstGeom>
          <a:solidFill>
            <a:srgbClr val="002060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courbe vers la droite 11">
            <a:extLst>
              <a:ext uri="{FF2B5EF4-FFF2-40B4-BE49-F238E27FC236}">
                <a16:creationId xmlns:a16="http://schemas.microsoft.com/office/drawing/2014/main" id="{B3D8D897-5258-1819-FD5F-AD325DB3265A}"/>
              </a:ext>
            </a:extLst>
          </p:cNvPr>
          <p:cNvSpPr/>
          <p:nvPr/>
        </p:nvSpPr>
        <p:spPr>
          <a:xfrm>
            <a:off x="547057" y="3053245"/>
            <a:ext cx="121920" cy="660400"/>
          </a:xfrm>
          <a:prstGeom prst="curvedRightArrow">
            <a:avLst/>
          </a:prstGeom>
          <a:solidFill>
            <a:srgbClr val="002060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lèche : courbe vers la droite 12">
            <a:extLst>
              <a:ext uri="{FF2B5EF4-FFF2-40B4-BE49-F238E27FC236}">
                <a16:creationId xmlns:a16="http://schemas.microsoft.com/office/drawing/2014/main" id="{887B25FA-7F56-096D-53AE-CFD87F273AB6}"/>
              </a:ext>
            </a:extLst>
          </p:cNvPr>
          <p:cNvSpPr/>
          <p:nvPr/>
        </p:nvSpPr>
        <p:spPr>
          <a:xfrm>
            <a:off x="528464" y="3771041"/>
            <a:ext cx="121920" cy="660400"/>
          </a:xfrm>
          <a:prstGeom prst="curvedRightArrow">
            <a:avLst/>
          </a:prstGeom>
          <a:solidFill>
            <a:srgbClr val="002060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B8DB3DD-A2BC-4A1F-279C-79485623BFA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79D5C93-B53B-D6CB-F568-4A9770879F2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1F431A3-330F-8FA3-2EB9-5FA251B50FF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2614A45-DD11-0ED2-875B-2B13AB2D9F0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E788C28-C342-CEA6-6D27-794A577A3E4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09C7ADD-5F29-35F2-9AA7-26D95E1EE55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9102AAB-C17A-BC24-3D4F-E2E0E445AE3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6DA3D6F-2A6A-2A69-EBAF-A20DB9C4A41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1E60526-7B93-24E3-1567-8837C6C0846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9827065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BB2AA-5B0B-4C7E-18CE-74B4B1B74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424104B-35AE-1BD3-6CC6-F70AD5B502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1214E27-F82E-EEC0-CB4E-6497C7311607}"/>
              </a:ext>
            </a:extLst>
          </p:cNvPr>
          <p:cNvSpPr txBox="1"/>
          <p:nvPr/>
        </p:nvSpPr>
        <p:spPr>
          <a:xfrm>
            <a:off x="599887" y="814632"/>
            <a:ext cx="6852683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أجيبوا عن السؤال الرابع مع تأطير الكلمات المفاتيح في القصيدة. لديكم دقيقة واحدة.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8FA23EF-7DBF-5BD2-30D5-83CED434463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9299ADD-8EB9-6559-8E95-9BDA81919A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7867D04-DBA0-66D4-D92E-A39131A957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1B5F8E2-8E30-B4EC-6900-59BE21B0D3D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0DF6F62-6418-D553-119A-BDB5CFCC389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44E5D1-4C77-3E83-25F3-F7F14B99E6C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F140F57-0DB6-8C89-491C-880D0F9C977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A4A8248-BC5E-5F96-D6A3-3B58CDEAAF5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D25062B-13A4-3B8C-17E3-4040B683542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D236C90-E6C4-3E60-2810-833180EB70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204" y="1873854"/>
            <a:ext cx="7521592" cy="655377"/>
          </a:xfrm>
          <a:prstGeom prst="rect">
            <a:avLst/>
          </a:prstGeom>
        </p:spPr>
      </p:pic>
      <p:pic>
        <p:nvPicPr>
          <p:cNvPr id="2" name="Image 1" descr="Une image contenant texte, lettre, capture d’écran, papier&#10;&#10;Le contenu généré par l’IA peut être incorrect.">
            <a:extLst>
              <a:ext uri="{FF2B5EF4-FFF2-40B4-BE49-F238E27FC236}">
                <a16:creationId xmlns:a16="http://schemas.microsoft.com/office/drawing/2014/main" id="{E6DA31F8-DE32-A8C8-32AE-5BF4BF01DD5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6404" y="2513990"/>
            <a:ext cx="2787988" cy="4276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707484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3D8185-7A6E-D0BE-D65F-8DF330F193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EC234F1-3B85-C48D-549C-FB22E3978AD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7385CF4-66BB-C652-5F60-832FFA631F2A}"/>
              </a:ext>
            </a:extLst>
          </p:cNvPr>
          <p:cNvSpPr txBox="1"/>
          <p:nvPr/>
        </p:nvSpPr>
        <p:spPr>
          <a:xfrm>
            <a:off x="-311726" y="637004"/>
            <a:ext cx="7859354" cy="766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يتقاسم معنا إجابته؟</a:t>
            </a:r>
          </a:p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-لا يعرض الأستاذ الإجابة النموذجية إلا من بعد الاستماع</a:t>
            </a:r>
            <a:r>
              <a:rPr kumimoji="0" lang="ar-MA" sz="2400" i="1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لإجابات المتعلمين و تقديم التغذية الراجعة</a:t>
            </a:r>
            <a:r>
              <a:rPr kumimoji="0" lang="ar-MA" sz="24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78826C6-4806-269C-596C-789A7CE32C9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13D1F93-0D8A-084A-1551-E4EAD7103F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5F67532-5806-9713-DE47-0F6B2AA8DED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C99A688-0B3A-CCCB-409A-E14D7F671DC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518027D-BA8F-E871-82DB-B439B0F38B0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2F7962B-4BEA-7F99-9EB9-18A05CE2FB6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4620145-BF35-1D8E-58D9-820A1C5C314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3F46115-B69B-EDFD-C801-B3ECB033283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1E50D7B-F03F-E507-0169-F9C135BD947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BA725169-4777-3F08-3F6B-DEBB53BCFBDE}"/>
              </a:ext>
            </a:extLst>
          </p:cNvPr>
          <p:cNvSpPr txBox="1"/>
          <p:nvPr/>
        </p:nvSpPr>
        <p:spPr>
          <a:xfrm>
            <a:off x="694944" y="5789279"/>
            <a:ext cx="752159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685800" rtl="1">
              <a:defRPr/>
            </a:pP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نَحْنُ ٱلْأَمازيغُ نُعَبِّرُ </a:t>
            </a:r>
            <a:r>
              <a:rPr lang="ar-MA" sz="4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بِٱلْفَنِّ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عَنِ </a:t>
            </a:r>
            <a:r>
              <a:rPr lang="ar-MA" sz="4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ٱلْوَفاءِ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لِتَقاليدِنا وَعاداتِنا.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C3C664C-9E25-EFC8-4651-F7BE860FC3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204" y="1873854"/>
            <a:ext cx="7521592" cy="65537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AEFDCDD-1FAD-843F-F09D-5634D7E86F12}"/>
              </a:ext>
            </a:extLst>
          </p:cNvPr>
          <p:cNvSpPr txBox="1"/>
          <p:nvPr/>
        </p:nvSpPr>
        <p:spPr>
          <a:xfrm>
            <a:off x="2670172" y="2628286"/>
            <a:ext cx="3656006" cy="2954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رِجـــــــــــــــــالٌ تَــــــــــــــــــــشِعُّ جَلابيبُــــــــــــــــــــــــــــــــــــــهُمْ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بَياضاً يُضــــــــــــــــاهي نُـــــــــــــــجومَ ٱلسَّـــــــم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اء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ْ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وَتَزْهـــــــــــــــو "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ٱلْقَفـــــــــــــاطينُ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" فــــــــــي لَيْلِنا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بِـما عِنْدَ نِسْـــــــــــــــــــــوَتِنا مِــــــنْ بَـهــــــــــــــــــــــــــــــ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ـاء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ْ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وَيَعْلو مَعَ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ٱلرَّقْصِ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 صَوْتُ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ٱلدُّفوفِ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فَيـــــــــــــــــــــغْمُرُنا لَــــــــــــــــــــــذَّةً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وَٱنْتِـــــــــــــــــــــــــــــــــــش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اء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ْ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أَمــــــــــــــــــــــــــــــــــازيغُ نَحْــــــــــــــــنُ وَأَكْرِمْ بِـــــــــــــــــنا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نُسَــــــــــــــــــــــــطِّرُ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بِٱلْفَــــــــــــــنِّ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 مَعْنى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ٱلْوَفــــــــــاءْ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17346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ED87A-F000-6888-8F99-09CE06E78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8">
            <a:extLst>
              <a:ext uri="{FF2B5EF4-FFF2-40B4-BE49-F238E27FC236}">
                <a16:creationId xmlns:a16="http://schemas.microsoft.com/office/drawing/2014/main" id="{45018038-09A5-5CCB-7795-00033E6ADC53}"/>
              </a:ext>
            </a:extLst>
          </p:cNvPr>
          <p:cNvSpPr/>
          <p:nvPr/>
        </p:nvSpPr>
        <p:spPr>
          <a:xfrm>
            <a:off x="1623843" y="5800377"/>
            <a:ext cx="5616340" cy="782944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هو أَكْثَرُ بَيْتٍ أَعْجَبَكَ؟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B329E48-4BCD-6700-0A61-FCB4E5EAE793}"/>
              </a:ext>
            </a:extLst>
          </p:cNvPr>
          <p:cNvSpPr txBox="1"/>
          <p:nvPr/>
        </p:nvSpPr>
        <p:spPr>
          <a:xfrm>
            <a:off x="4827811" y="853601"/>
            <a:ext cx="2656470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يجيب عن السؤال؟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F4A9304-723B-7480-75EF-8A3DA98CBE5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EB7F685-CEFF-8A1A-AD15-27EBAA228B9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5F20A63-E11F-AABD-65A7-3647DFFEA6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320E421-1C1A-6D1E-C127-79D1FDAE7EE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F66FDF0-DA5A-0EA5-9BC1-4B5985FFDC5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29C6A93-2A1C-56B2-36D1-8303154D808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EEB8D17-80EC-2BAE-3FB9-6E540AE3E52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D9A4EFF-73F7-F3CF-7976-7F8F19DA8E4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3FF810F-2361-D4E0-4C18-E50F4954211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2" name="Espace réservé pour une image  11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6B64143-FD36-762C-33FA-F992D7446D1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 descr="Une image contenant texte, lettre, capture d’écran, papier&#10;&#10;Le contenu généré par l’IA peut être incorrect.">
            <a:extLst>
              <a:ext uri="{FF2B5EF4-FFF2-40B4-BE49-F238E27FC236}">
                <a16:creationId xmlns:a16="http://schemas.microsoft.com/office/drawing/2014/main" id="{E4625424-FA79-FB9A-6F6C-25C38AA4D0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580" y="1584000"/>
            <a:ext cx="2787988" cy="4276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064477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61FC5D-341E-7F97-6177-8FFB9142E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8FC3EA6C-AB7F-070F-3E56-CD7A802BBE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167DF209-F025-7D15-4199-D97FA6F044C3}"/>
              </a:ext>
            </a:extLst>
          </p:cNvPr>
          <p:cNvSpPr txBox="1"/>
          <p:nvPr/>
        </p:nvSpPr>
        <p:spPr>
          <a:xfrm>
            <a:off x="6191461" y="1777877"/>
            <a:ext cx="9797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تراكيب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6EE179A-2691-C0A7-B8FF-60D4AB27BC8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7" name="Espace réservé pour une image  20">
            <a:extLst>
              <a:ext uri="{FF2B5EF4-FFF2-40B4-BE49-F238E27FC236}">
                <a16:creationId xmlns:a16="http://schemas.microsoft.com/office/drawing/2014/main" id="{06AB55D6-178F-615C-1379-BCAFE01DB30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8515" y="1627206"/>
            <a:ext cx="703488" cy="703488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82631DF5-DED2-1E2A-7760-B7A937FA6406}"/>
              </a:ext>
            </a:extLst>
          </p:cNvPr>
          <p:cNvSpPr txBox="1">
            <a:spLocks/>
          </p:cNvSpPr>
          <p:nvPr/>
        </p:nvSpPr>
        <p:spPr>
          <a:xfrm>
            <a:off x="1982586" y="2995435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6000"/>
            </a:pPr>
            <a:r>
              <a:rPr lang="ar-MA" sz="3200" b="1" dirty="0">
                <a:cs typeface="Microsoft Uighur" panose="02000000000000000000" pitchFamily="2" charset="-78"/>
              </a:rPr>
              <a:t>المفعول به ظاهرا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7D1C22D6-5A2C-BE1F-AB07-0DD474926E4E}"/>
              </a:ext>
            </a:extLst>
          </p:cNvPr>
          <p:cNvSpPr txBox="1">
            <a:spLocks/>
          </p:cNvSpPr>
          <p:nvPr/>
        </p:nvSpPr>
        <p:spPr>
          <a:xfrm>
            <a:off x="796530" y="976217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تراكيب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F6600205-F2AC-94E3-11FB-755092563D0C}"/>
              </a:ext>
            </a:extLst>
          </p:cNvPr>
          <p:cNvSpPr/>
          <p:nvPr/>
        </p:nvSpPr>
        <p:spPr>
          <a:xfrm>
            <a:off x="5471399" y="1109030"/>
            <a:ext cx="455730" cy="455730"/>
          </a:xfrm>
          <a:prstGeom prst="ellipse">
            <a:avLst/>
          </a:prstGeom>
          <a:solidFill>
            <a:srgbClr val="00ACA4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0568720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2B422-5278-60DD-8673-E35EB7095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8EADD5F-F94F-37BA-A8B2-E447C02D31D3}"/>
              </a:ext>
            </a:extLst>
          </p:cNvPr>
          <p:cNvSpPr txBox="1"/>
          <p:nvPr/>
        </p:nvSpPr>
        <p:spPr>
          <a:xfrm>
            <a:off x="-309475" y="844953"/>
            <a:ext cx="7778645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سَنَتَعَرَّفُ اليَوْمَ عَلى نَوْعٍ مِنْ أَنْواعِ الْمَفْعولِ بِهِ: اَلْمَفْعولُ بِهِ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ظاهِراً.تابعو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الفديو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CCAD01D-D083-4F80-8580-7EE15D8FD23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7CBA9D2-B7B0-2F10-1804-6D3586C2DC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2D8F4D5-8BA9-1BA4-8707-5D4C8A8C13E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F5AF6A3-2E54-00C4-295C-CC1FFA3EEA8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0C0A3E0-1113-1EFB-FE6F-11104D6D03B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77359A8-5592-E5AF-319F-702E7083860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2FF2BEB-397B-1A35-9D23-57240693570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AD57E9D-2A94-D97C-0835-02460E31798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0C9415D-258B-60B7-5B59-1AD1166277E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845F84D-1987-ACB0-1EBE-607A7432B35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35A3BEFA-7C88-8972-C552-8B4EA76A06BE}"/>
              </a:ext>
            </a:extLst>
          </p:cNvPr>
          <p:cNvSpPr txBox="1"/>
          <p:nvPr/>
        </p:nvSpPr>
        <p:spPr>
          <a:xfrm>
            <a:off x="3190639" y="3429000"/>
            <a:ext cx="3274343" cy="1168539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اَلْمَفْعولُ بِهِ ظاهِراً</a:t>
            </a:r>
          </a:p>
        </p:txBody>
      </p:sp>
    </p:spTree>
    <p:extLst>
      <p:ext uri="{BB962C8B-B14F-4D97-AF65-F5344CB8AC3E}">
        <p14:creationId xmlns:p14="http://schemas.microsoft.com/office/powerpoint/2010/main" val="1540361228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F546B-029E-0EDD-528C-DE76A765D1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435D948-4608-C536-D270-FB87ACF4E4FE}"/>
              </a:ext>
            </a:extLst>
          </p:cNvPr>
          <p:cNvSpPr txBox="1"/>
          <p:nvPr/>
        </p:nvSpPr>
        <p:spPr>
          <a:xfrm>
            <a:off x="-211775" y="830440"/>
            <a:ext cx="7778645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r" defTabSz="514337" rtl="1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عرض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الفديو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DD65F6F-1A83-F722-1299-4EFC5456752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DF5A5A6-53B1-529E-1D6C-4A42988D7DF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FCEEA6C-7368-A68F-C7F1-6D44A0B7392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486A99B-406B-B613-93EC-4BA5163C390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7050D8C-AF93-B55F-35D9-EF8A897836E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08E7C63-4E96-BF2D-C764-34BCB1873C4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7671C2-D14F-7A9C-B342-B896B5CE990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FEED228-45E8-1C9D-B5E4-AFD5EF1CDC6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620B95A-B6BF-9928-8E0D-E08E5E7BE7C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Espace réservé pour une image  18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324002E3-AF9F-562C-5E88-DBD73CF2B97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0" name="AR_N4_P3_SEM4_S3_المفعول به">
            <a:hlinkClick r:id="" action="ppaction://media"/>
            <a:extLst>
              <a:ext uri="{FF2B5EF4-FFF2-40B4-BE49-F238E27FC236}">
                <a16:creationId xmlns:a16="http://schemas.microsoft.com/office/drawing/2014/main" id="{3BB60651-A1E4-40BA-DA65-2BE701F615B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79031" y="1853193"/>
            <a:ext cx="7604498" cy="427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6050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423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A150CF-DEC5-0273-DA39-BC5B2ABBB0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ECEA708-00A6-D29C-5E05-6B4129A89127}"/>
              </a:ext>
            </a:extLst>
          </p:cNvPr>
          <p:cNvSpPr txBox="1"/>
          <p:nvPr/>
        </p:nvSpPr>
        <p:spPr>
          <a:xfrm>
            <a:off x="-309475" y="844953"/>
            <a:ext cx="7778645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بالخطوات؟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33A33A5-3E09-D04B-EF6C-D9369FDD825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454EA8B-F661-9F8B-12F1-2CCCA9D2000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C2D7599-DC25-24B6-2FC0-C8E388B792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7383BD4-71E6-59A3-A8C3-DDB1B3F038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0211DDD-7C9E-555B-1DDB-9ADCA6B9B9B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542AE5-305D-9DB2-99FC-8ECA57D024B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2A90D4-BA17-F8A6-DBC1-2C0C1F06DDE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7AF3B-91FD-392A-C6A5-DE611CF30D3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5D7946E-E99A-F68B-0D74-CE4CCF80CB4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3B7C3A8-D1AF-8837-A9F6-87D6DBEAB8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F4801E19-1A39-1E6D-6546-F4D8731A15D1}"/>
              </a:ext>
            </a:extLst>
          </p:cNvPr>
          <p:cNvSpPr txBox="1"/>
          <p:nvPr/>
        </p:nvSpPr>
        <p:spPr>
          <a:xfrm>
            <a:off x="3190639" y="3429000"/>
            <a:ext cx="3274343" cy="1168539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اَلْمَفْعولُ بِهِ ظاهِراً</a:t>
            </a:r>
          </a:p>
        </p:txBody>
      </p:sp>
    </p:spTree>
    <p:extLst>
      <p:ext uri="{BB962C8B-B14F-4D97-AF65-F5344CB8AC3E}">
        <p14:creationId xmlns:p14="http://schemas.microsoft.com/office/powerpoint/2010/main" val="3062237800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B6957A-5931-100B-F0A8-4ECB6039F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CA8B9547-B91A-1D66-F6BD-C023913B21F2}"/>
              </a:ext>
            </a:extLst>
          </p:cNvPr>
          <p:cNvSpPr txBox="1"/>
          <p:nvPr/>
        </p:nvSpPr>
        <p:spPr>
          <a:xfrm>
            <a:off x="-309475" y="844953"/>
            <a:ext cx="7778645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من يقرأ؟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C031F6E-F12F-395E-6BF0-FB3A7D190AC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21A45C9-25ED-B2E4-B1E6-24CC4A018B7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3757B6D-252F-0156-02B6-0F9DEFB0CE3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D6F45F6-29A6-F782-08A2-F0E4238B141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1751ECD-B5D8-ABF0-8A68-27E0C9C2DBD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3A92573-A135-F6C8-198A-9C10A78E597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32DB96-7EA1-A5BD-A1E3-C8B41A75D50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394BE2D-1201-D084-9377-24CC3D59F72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A495BB1-B200-012E-EAA4-6CC553C6A35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6F55C4F-70A9-BD13-D63E-82FC3DF977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 descr="Une image contenant texte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5576E940-0277-F0A4-2965-E04A038867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4949" y="2756262"/>
            <a:ext cx="7986452" cy="2301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135015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A8CD4C-90FE-5663-B859-3436E0E85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5FC52CEB-E0D8-8B7A-5209-CCE0BBA36ABF}"/>
              </a:ext>
            </a:extLst>
          </p:cNvPr>
          <p:cNvSpPr txBox="1"/>
          <p:nvPr/>
        </p:nvSpPr>
        <p:spPr>
          <a:xfrm>
            <a:off x="589575" y="874549"/>
            <a:ext cx="6852683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AC00C1D-C269-D83C-52C6-506939962BC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8A569FF-2080-9F84-0B94-8BF63B0D31E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726DC2C-0038-CE5B-943B-D1CF0F90633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2E092CF-CFED-BC42-373B-3B042BE209D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B5904C0-9D41-CBDE-16A0-37C85501E1F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B7D9028-C352-CEA1-3999-63B47C4533D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FD18E09-3E28-3134-675B-EF1B0CB8D1A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C9BE16F-D5B4-701E-4920-9E1100A2677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26E6087-3DA5-E53B-4AB4-06D29418E68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E38D33D6-25BE-505C-5528-2EBF98BEC7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9" name="Espace réservé pour une image  17">
            <a:extLst>
              <a:ext uri="{FF2B5EF4-FFF2-40B4-BE49-F238E27FC236}">
                <a16:creationId xmlns:a16="http://schemas.microsoft.com/office/drawing/2014/main" id="{F65D6B6F-0535-C07D-316B-987CD513F7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6300" y="1948227"/>
            <a:ext cx="3511399" cy="3511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208979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9CB5C-D092-A772-B998-01AAC9D90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AE6C082B-21B4-B789-E0B9-EA5E1B10DDB7}"/>
              </a:ext>
            </a:extLst>
          </p:cNvPr>
          <p:cNvSpPr txBox="1"/>
          <p:nvPr/>
        </p:nvSpPr>
        <p:spPr>
          <a:xfrm>
            <a:off x="589575" y="874549"/>
            <a:ext cx="6852683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أجيبوا عن السؤال : ماذا يَحْمِلُ الْعازِفُ؟        ثم أكتبوا المفعول به الوارد في الجملة التالية: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33F2F1A-0204-390D-5C85-019D863799F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1B38293-7D17-CBFE-60BF-53FE9C1DB99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F7AFD0-839F-39B6-C0B1-4A3D1D4756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0F1633D-790C-14DB-0FF7-B59254FA91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B67F5FF-8C44-2143-2C93-19D3E3C0631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23C95DF-CEED-528A-3688-9E36566A744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E9051C5-17F0-C5EC-C222-20CB90F7019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8DD293E-133D-C467-506F-976AA92C0ED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EEC9670-75C1-2142-12E7-4B75ADF1CB4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F7E38BC2-B27A-6D79-DAEE-87E030E193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C12B8C4-F738-9E55-0BA8-E853D694FF31}"/>
              </a:ext>
            </a:extLst>
          </p:cNvPr>
          <p:cNvSpPr txBox="1"/>
          <p:nvPr/>
        </p:nvSpPr>
        <p:spPr>
          <a:xfrm>
            <a:off x="1145658" y="3205480"/>
            <a:ext cx="6852683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يَحْمِلُ </a:t>
            </a:r>
            <a:r>
              <a:rPr lang="ar-MA" sz="6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ٱلْعازِفُ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قيثارَةً بَديعَةَ </a:t>
            </a:r>
            <a:r>
              <a:rPr lang="ar-MA" sz="6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ٱلْأَلْوانِ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86914774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6DFE9-BA13-9BDA-E426-BC1E01E2D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60C3ED3D-D144-2B09-7831-6933C2D9C77F}"/>
              </a:ext>
            </a:extLst>
          </p:cNvPr>
          <p:cNvSpPr txBox="1"/>
          <p:nvPr/>
        </p:nvSpPr>
        <p:spPr>
          <a:xfrm>
            <a:off x="672703" y="708293"/>
            <a:ext cx="6852683" cy="766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     كيف جاء المفعول به في هذه الجملة؟</a:t>
            </a:r>
          </a:p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-يوجه الأستاذ المتعلمين إلى أن المفعول به ظاهر و منصوب.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7A011B1-925F-A608-8CD4-29FD31F1C15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31F50BF-B579-BF57-F829-2C32206D82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EC49B9-2080-3199-2E00-37322C178CF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686766F-FEB8-699B-A4F7-1E74C5ACCA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CB9628C-D66E-FED6-6E52-754B6CE7399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F8E96-4343-C8F9-B22C-9DD25A60A20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203170-BB2A-311E-2E8E-60633E3B753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5655138-8DDA-2904-6CEA-5CE6F15EF38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94E5488-64ED-B588-0D5D-9CA6AEB2A93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489AC542-76CF-26D4-A6E8-868039805B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7CFCD01-2CE8-7AA0-B386-359521A6D7E6}"/>
              </a:ext>
            </a:extLst>
          </p:cNvPr>
          <p:cNvSpPr txBox="1"/>
          <p:nvPr/>
        </p:nvSpPr>
        <p:spPr>
          <a:xfrm>
            <a:off x="1145658" y="3205480"/>
            <a:ext cx="6852683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6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يَحْمِلُ </a:t>
            </a:r>
            <a:r>
              <a:rPr lang="ar-MA" sz="60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ٱلْعازِفُ</a:t>
            </a:r>
            <a:r>
              <a:rPr lang="ar-MA" sz="6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قيثارَةً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بَديعَةَ </a:t>
            </a:r>
            <a:r>
              <a:rPr lang="ar-MA" sz="60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ٱلْأَلْوانِ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70175061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AEB9B0-F2F9-BA0C-A0B8-5E314F8C2F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E29F025F-D0DD-1881-3307-1ADAFE4B52A7}"/>
              </a:ext>
            </a:extLst>
          </p:cNvPr>
          <p:cNvSpPr txBox="1"/>
          <p:nvPr/>
        </p:nvSpPr>
        <p:spPr>
          <a:xfrm>
            <a:off x="589575" y="874549"/>
            <a:ext cx="6852683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جملة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آخرى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37FB250-4458-B5F1-F488-DC7B5B49D24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F5EFEBE-C7FF-04FF-0111-A09BF8A6F18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55F69D3-462E-F57B-E8E7-6AA9FE20428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920F477-8B46-531E-5549-FA700AA4AB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AE013ED-5B4B-DBDE-D0E1-18D6E7F105D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F58EEFE-5671-2F4E-E04B-22C2B5BE467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5A0518B-6A30-BBD9-5648-F8F89BAC4BE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092EF23-9BEC-2E04-3454-3C7D3F71ADC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B345BF9-FFCF-2BEE-4587-B312D759F3F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6B68CB3E-3A34-7448-B2DA-22A06AEA25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1EE573D-5CFA-2B58-CCBA-4A9F6FDBAF4E}"/>
              </a:ext>
            </a:extLst>
          </p:cNvPr>
          <p:cNvSpPr txBox="1"/>
          <p:nvPr/>
        </p:nvSpPr>
        <p:spPr>
          <a:xfrm>
            <a:off x="1145658" y="3205480"/>
            <a:ext cx="6852683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تُقَدِّمُ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ٱلْفِرْقَةُ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ٱلْموسيقِيَّةُ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عَرْضاً مُدْهِشاً.</a:t>
            </a:r>
          </a:p>
        </p:txBody>
      </p:sp>
    </p:spTree>
    <p:extLst>
      <p:ext uri="{BB962C8B-B14F-4D97-AF65-F5344CB8AC3E}">
        <p14:creationId xmlns:p14="http://schemas.microsoft.com/office/powerpoint/2010/main" val="2374562916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88A77-994C-B15D-836B-915DFF6280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0E3AF441-1A1F-CEEA-E46A-A99727123D3F}"/>
              </a:ext>
            </a:extLst>
          </p:cNvPr>
          <p:cNvSpPr txBox="1"/>
          <p:nvPr/>
        </p:nvSpPr>
        <p:spPr>
          <a:xfrm>
            <a:off x="672703" y="708293"/>
            <a:ext cx="6852683" cy="766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     كيف جاء المفعول به في هذه الجملة؟</a:t>
            </a:r>
          </a:p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-يوجه الأستاذ المتعلمين إلى أن المفعول به ظاهر و منصوب.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4DF9EDF-45B5-4B14-BD25-5FFFFF2986F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DC81112-76A8-35B0-25E9-52E5D61B8BF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6A1671C-8D80-7809-0B44-FDFCF24B502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EFAD535-C6B3-2ADA-DDB1-08D53219897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B42D97B-79FB-F216-DEEF-27A5130A842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12D4405-D22B-9E48-6FA0-9F2B769EABB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2D2DBD2-DBEC-54AD-C4DD-79EA86058C8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4038EE-6F8C-B084-5889-671E440D552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87DD74F-0FB9-EEFB-1870-61E718EB9CA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D17AAA8D-5983-BDC1-1E88-75DFF9C077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A80D98F-A53F-143F-5845-26B2EB356F6F}"/>
              </a:ext>
            </a:extLst>
          </p:cNvPr>
          <p:cNvSpPr txBox="1"/>
          <p:nvPr/>
        </p:nvSpPr>
        <p:spPr>
          <a:xfrm>
            <a:off x="1145658" y="3205480"/>
            <a:ext cx="6852683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تُقَدِّمُ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ٱلْفِرْقَةُ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ٱلْموسيقِيَّةُ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عَرْضاً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مُدْهِشاً.</a:t>
            </a:r>
          </a:p>
        </p:txBody>
      </p:sp>
    </p:spTree>
    <p:extLst>
      <p:ext uri="{BB962C8B-B14F-4D97-AF65-F5344CB8AC3E}">
        <p14:creationId xmlns:p14="http://schemas.microsoft.com/office/powerpoint/2010/main" val="3294141938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42B79F-E2A5-D109-9806-BACA3AE4D6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F7A1C17C-D0E9-B09D-EA6D-56372E75A4D5}"/>
              </a:ext>
            </a:extLst>
          </p:cNvPr>
          <p:cNvSpPr txBox="1"/>
          <p:nvPr/>
        </p:nvSpPr>
        <p:spPr>
          <a:xfrm>
            <a:off x="589575" y="874549"/>
            <a:ext cx="6852683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جملة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آخرى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64C2BB-6A9A-A018-EC3C-A0D6156EAD5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0343755-8F55-48DE-AD22-BAE9C7A2E92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E4FF505-F977-60F2-AB84-D095B2F6B42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9F1F3A3-9F3D-D06F-4A09-576FE71A7E8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14057AB-CA31-5E5C-AA2E-F2C5CDFF2C8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251080E-1082-7E9A-75D8-2BD7ADB731A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0AF5AA5-3B3A-9511-6582-3D47CEB151B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E6D2F96-19DB-73E0-F872-E6845742BE0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E00B9F7-A4C6-3152-661B-44A7B4B6D08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BEEC06F6-E6BF-7C94-190F-548C3B76D4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1C1403A-2A68-55A9-CF5E-D7009E6E95CD}"/>
              </a:ext>
            </a:extLst>
          </p:cNvPr>
          <p:cNvSpPr txBox="1"/>
          <p:nvPr/>
        </p:nvSpPr>
        <p:spPr>
          <a:xfrm>
            <a:off x="1145658" y="3205480"/>
            <a:ext cx="6852683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تَعْكِسُ رَقْصَةُ أَحْواشَ قِيَماً أَصيلَةً.</a:t>
            </a:r>
          </a:p>
        </p:txBody>
      </p:sp>
    </p:spTree>
    <p:extLst>
      <p:ext uri="{BB962C8B-B14F-4D97-AF65-F5344CB8AC3E}">
        <p14:creationId xmlns:p14="http://schemas.microsoft.com/office/powerpoint/2010/main" val="606050475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49EB3-4D9D-B36A-9EA8-3255B68E1F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2E0BB1C0-BEE5-9C4A-93D5-F016B360F4FC}"/>
              </a:ext>
            </a:extLst>
          </p:cNvPr>
          <p:cNvSpPr txBox="1"/>
          <p:nvPr/>
        </p:nvSpPr>
        <p:spPr>
          <a:xfrm>
            <a:off x="672703" y="708293"/>
            <a:ext cx="6852683" cy="766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     كيف جاء المفعول به في هذه الجملة؟</a:t>
            </a:r>
          </a:p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-يوجه الأستاذ المتعلمين إلى أن المفعول به ظاهر و منصوب.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28BC303-5DE2-8B93-9688-B83D654726E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9BAE69-7504-8E7F-0854-7DA2DD2494D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44D166E-3F5D-7B83-D82C-93A79608A2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920F467-BA08-627D-672C-B79A4151BC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850B4DC-A97F-076A-41BF-FE332FD0674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E13E6FB-68E6-C034-B7C6-56F37003452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12EB8C9-4249-DE37-DE74-8F298A57E52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31AA6B7-C08E-FEB4-801C-07A51813A88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1E0AC24-802E-3D0D-62CC-BADFE410CFC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56422660-CA60-E2A0-23E7-B82F7EF4A7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678B332-E41C-72F9-4475-2C2332D19779}"/>
              </a:ext>
            </a:extLst>
          </p:cNvPr>
          <p:cNvSpPr txBox="1"/>
          <p:nvPr/>
        </p:nvSpPr>
        <p:spPr>
          <a:xfrm>
            <a:off x="1145658" y="3205480"/>
            <a:ext cx="6852683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تَعْكِسُ رَقْصَةُ أَحْواشَ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قِيَماً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أَصيلَةً.</a:t>
            </a:r>
          </a:p>
        </p:txBody>
      </p:sp>
    </p:spTree>
    <p:extLst>
      <p:ext uri="{BB962C8B-B14F-4D97-AF65-F5344CB8AC3E}">
        <p14:creationId xmlns:p14="http://schemas.microsoft.com/office/powerpoint/2010/main" val="4092230491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3247D6-BC02-F0ED-7450-A51332FD9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B935772B-07D0-CCA2-BA5A-D3B725D3C677}"/>
              </a:ext>
            </a:extLst>
          </p:cNvPr>
          <p:cNvSpPr txBox="1"/>
          <p:nvPr/>
        </p:nvSpPr>
        <p:spPr>
          <a:xfrm>
            <a:off x="589575" y="874549"/>
            <a:ext cx="6852683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خذوا كراساتكم على الصفحة رقم 50 و في ثنائيات انجزوا التمرين رقم 1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85578E0-2694-9303-50C1-6ECEBB7570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A94B554-BFB7-EB90-391F-AD1B2D5F2E0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1397931-C5F3-E1E2-7E77-3E35BCDF9BE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A8F3A2D-46C0-7824-A110-0252187B40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70493BF-A4F9-2279-11ED-C7221F11650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BE84B3A-B95D-4701-BFE2-9ECD0F750B7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079F1B8-ECC4-562C-CF53-07DFCC5ED26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58C58E-5997-4D7B-8CB4-604EFF07D79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F8A7077-6BB9-3B0B-D941-F432B80154F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3A1D07C-FF67-EC34-6C56-FA004DA7772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8" name="Image 7" descr="Une image contenant texte, Appareils électroniques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1E54202E-9446-7E42-E7BD-D41DB021EA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935" y="1570935"/>
            <a:ext cx="3357752" cy="5150327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5A08686-B63C-B495-92EE-C0302D526A31}"/>
              </a:ext>
            </a:extLst>
          </p:cNvPr>
          <p:cNvSpPr/>
          <p:nvPr/>
        </p:nvSpPr>
        <p:spPr>
          <a:xfrm>
            <a:off x="3367896" y="3824131"/>
            <a:ext cx="2919830" cy="841388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60181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D991F-6F01-8272-5171-A4B5C7E50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4ADFAC21-69B9-D3E5-BEAF-6F12C72637BB}"/>
              </a:ext>
            </a:extLst>
          </p:cNvPr>
          <p:cNvSpPr txBox="1"/>
          <p:nvPr/>
        </p:nvSpPr>
        <p:spPr>
          <a:xfrm>
            <a:off x="392400" y="842632"/>
            <a:ext cx="7064222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أطرح السؤال بــ ماذا.....؟ و أستخرج المفعول به من الجمل الآتية.</a:t>
            </a:r>
          </a:p>
        </p:txBody>
      </p:sp>
      <p:pic>
        <p:nvPicPr>
          <p:cNvPr id="14" name="Espace réservé pour une image  13" descr="Une image contenant Dessin animé, sourire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00541C02-594E-0C1B-0388-EC4DF84323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11B936E-8687-0914-55D7-9092DFC6928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8683751-67E2-7A79-4FCB-DE1B6C18E71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D2950ED-8A81-B381-1B98-E24C76C4901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3A83E1E-D27E-F004-3CE9-F207A022F43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CCAEB27-0568-58C5-1E16-FCA32A20B26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02F5801-4E18-633E-67E6-C2F3B1A2077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16ECEE8-4B40-9204-0BE8-00551FFD709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D5A16E4-AE08-4F22-85BC-6879F572DA7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3E7A561-DA8C-C797-F966-9EA224184D1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" name="Image 2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29D481FE-AD88-2324-82DA-1AA981A718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2400" y="2556280"/>
            <a:ext cx="8389448" cy="3459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49743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84655-6186-C679-B911-275591DC7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56E8F9E7-1B81-2AD7-C0EB-4712873AF714}"/>
              </a:ext>
            </a:extLst>
          </p:cNvPr>
          <p:cNvSpPr txBox="1"/>
          <p:nvPr/>
        </p:nvSpPr>
        <p:spPr>
          <a:xfrm>
            <a:off x="600902" y="725564"/>
            <a:ext cx="6918066" cy="766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</a:t>
            </a:r>
          </a:p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يضغط الأستاذ على زر جهاز التحكم لتظهر الإجابات تباعا.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962EE9E-1C15-5DFD-A192-AB50C229C8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EFF3AED-420C-E001-351C-70C89599E50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7B592C4-BFBF-2216-655F-647BE075276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530DAD1-A5E3-1F75-D84C-C7B03C5A00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7D096DA-E9A2-F676-F87F-8936480D0BD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4DBC4B3-28F1-622F-27E4-43D002A5F7B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E6C8EDB-8EC8-62BC-16BE-24FAD5699D4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237733D-AA9B-4BA4-3C46-82C87E725C1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8D8AE56-84C9-3446-30FF-AC121A5AA73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E56F1F5-CF73-677D-678A-B66669BA270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" name="Image 1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FC244778-64E5-C1D8-8483-9D33CE9DE9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2400" y="2556280"/>
            <a:ext cx="8389448" cy="345908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489B6A5-5616-E1B2-AAE3-3EE28FF6EF8E}"/>
              </a:ext>
            </a:extLst>
          </p:cNvPr>
          <p:cNvSpPr txBox="1"/>
          <p:nvPr/>
        </p:nvSpPr>
        <p:spPr>
          <a:xfrm>
            <a:off x="1324944" y="3525602"/>
            <a:ext cx="1217709" cy="718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أَشْعاراً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4443812-0149-E9AC-EF3A-E10AC10E0145}"/>
              </a:ext>
            </a:extLst>
          </p:cNvPr>
          <p:cNvSpPr txBox="1"/>
          <p:nvPr/>
        </p:nvSpPr>
        <p:spPr>
          <a:xfrm>
            <a:off x="1356347" y="4411156"/>
            <a:ext cx="1217709" cy="718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اَلْفَنَّ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3BB5429-0555-C241-CCD1-BE8A36991C76}"/>
              </a:ext>
            </a:extLst>
          </p:cNvPr>
          <p:cNvSpPr txBox="1"/>
          <p:nvPr/>
        </p:nvSpPr>
        <p:spPr>
          <a:xfrm>
            <a:off x="362152" y="5296710"/>
            <a:ext cx="2435510" cy="718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اَلْهَوِيَّةَ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ٱلْأَمازيغِيَّةَ</a:t>
            </a:r>
            <a:endParaRPr lang="ar-MA" sz="44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277132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4F52D1-5EB8-0B7E-358C-4E896B98B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C0A15897-B33D-8B19-8D4D-41A600A3F6C6}"/>
              </a:ext>
            </a:extLst>
          </p:cNvPr>
          <p:cNvSpPr txBox="1"/>
          <p:nvPr/>
        </p:nvSpPr>
        <p:spPr>
          <a:xfrm>
            <a:off x="589575" y="874549"/>
            <a:ext cx="6852683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r" defTabSz="514337" rtl="1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بمفردكم أجيبوا عن السؤالين التاليين: 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D0DCD58-02EA-1755-86F8-B330B0592D2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5712668-1B5A-99BF-85DB-674CD13E92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84BCE45-47A6-8037-0524-2354EA7D8D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A2246F8-9B3A-A5B3-6FBD-0C665A32499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9302CAE-0369-A687-6AD6-4B77A99C269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239B9E4-B07A-7E36-5A5E-543465AAEA9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D0ED17C-7549-1FCF-864F-73D8CE2A12E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703316F-29C2-0D26-9D60-F37A01C07C5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50ED9C-237F-0984-23D5-418C7A9844C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C82D83E-7DD0-D3EA-9305-54A86A48DC1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 descr="Une image contenant texte, Appareils électroniques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9CFF7EA9-2886-A937-4ADF-7EF35F58B3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264" y="1570935"/>
            <a:ext cx="3357752" cy="5150327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29C0BFD-40B8-05CB-0010-C30DBF0E4E62}"/>
              </a:ext>
            </a:extLst>
          </p:cNvPr>
          <p:cNvSpPr/>
          <p:nvPr/>
        </p:nvSpPr>
        <p:spPr>
          <a:xfrm>
            <a:off x="2899225" y="4920490"/>
            <a:ext cx="2919830" cy="1293274"/>
          </a:xfrm>
          <a:prstGeom prst="roundRect">
            <a:avLst>
              <a:gd name="adj" fmla="val 10239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526236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95A1D3-264B-2348-756D-EF236CD10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858F003-96B2-B416-ADCB-14591E3C5EAE}"/>
              </a:ext>
            </a:extLst>
          </p:cNvPr>
          <p:cNvSpPr txBox="1"/>
          <p:nvPr/>
        </p:nvSpPr>
        <p:spPr>
          <a:xfrm>
            <a:off x="370371" y="863017"/>
            <a:ext cx="7228022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r" defTabSz="514337" rtl="1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الأول: أستخرج من النص الشعري ثلاث جمل تتضمن مفعولا به ظاهرا و أضع خطا تحته.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AFF256B-215F-4108-41B7-737EB4F4B6A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4FEBC95-1720-3B32-B60C-75736ACCC2C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B896150-2745-FF12-AB24-BDD2DBC5B7C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6E89CC5-B9A3-3D22-304A-0505097CC71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215703D-9144-E51F-710A-C0614B4B51E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8EC8336-FBA0-5D41-451A-7AE615C16F2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DAAD5BC-DB00-EDCD-D3F6-4D01E71A85C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A7672B6-C1B1-163D-5893-55C2D375882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352CF43-868B-6195-8876-348E7790138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E33C12D-ECD8-77A7-DD79-A262F0D425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7922" y="2006276"/>
            <a:ext cx="8248155" cy="704919"/>
          </a:xfrm>
          <a:prstGeom prst="rect">
            <a:avLst/>
          </a:prstGeom>
        </p:spPr>
      </p:pic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061F986-C0B5-A171-F2EB-56ACA0678F4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FEDA319-3059-2025-A535-133D1A664CD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9902" y="2693150"/>
            <a:ext cx="6958475" cy="416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55034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5E911-B1EE-1E04-A19F-82BB939E22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1D060682-C8E3-15E9-A037-EB8131B64D8B}"/>
              </a:ext>
            </a:extLst>
          </p:cNvPr>
          <p:cNvSpPr txBox="1"/>
          <p:nvPr/>
        </p:nvSpPr>
        <p:spPr>
          <a:xfrm>
            <a:off x="694944" y="717940"/>
            <a:ext cx="6761678" cy="766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r" defTabSz="514337" rtl="1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 . من يتقاسم معنا إجابته؟</a:t>
            </a:r>
          </a:p>
          <a:p>
            <a:pPr marL="0" marR="0" indent="0" algn="r" defTabSz="514337" rtl="1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تقبل كل الجمل الصحيحة، و تقدم التغذية الراجعة المناسبة.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74AB878-6615-D529-056E-C952000200B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63A7301-527D-8214-7296-5E20BB3B52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AE6E4BD-2FAE-9BF0-8086-B09996B1E1D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45D9027-22DB-4675-0A19-67327550EA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CBE9290-36E9-899D-752C-19A89FE8879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AB37E93-1790-9635-B33F-F34240EABA4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E919CED-36BF-3681-574D-E6F70410DED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1BAFEC2-786C-F0F1-652C-71E6C095577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73C9B11-7C31-896A-C24E-756056DD89A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52929F6-C1A3-9803-1603-70A52CFAC4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0F4BDAD-B426-A0FB-6AA7-9A5FD3AF14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7922" y="1882167"/>
            <a:ext cx="8248155" cy="70491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7F9CA9C-9F6A-F9AC-A890-70758A0A60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9902" y="2693150"/>
            <a:ext cx="6958475" cy="4164850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196AEBF5-FD3E-7F7C-6FB4-65EEF75B9E83}"/>
              </a:ext>
            </a:extLst>
          </p:cNvPr>
          <p:cNvCxnSpPr/>
          <p:nvPr/>
        </p:nvCxnSpPr>
        <p:spPr>
          <a:xfrm flipH="1">
            <a:off x="4947920" y="3647440"/>
            <a:ext cx="267208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FDE92D1E-C6E9-1641-18C7-F8F1E3C0EC91}"/>
              </a:ext>
            </a:extLst>
          </p:cNvPr>
          <p:cNvCxnSpPr/>
          <p:nvPr/>
        </p:nvCxnSpPr>
        <p:spPr>
          <a:xfrm flipH="1">
            <a:off x="4947920" y="5462385"/>
            <a:ext cx="267208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FC23F253-D95F-3EB1-03DB-E560AB8FA3E6}"/>
              </a:ext>
            </a:extLst>
          </p:cNvPr>
          <p:cNvCxnSpPr/>
          <p:nvPr/>
        </p:nvCxnSpPr>
        <p:spPr>
          <a:xfrm flipH="1">
            <a:off x="1548026" y="5209539"/>
            <a:ext cx="267208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29845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DADB96-EA04-440D-E51E-17B2477E53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FD072C4D-CE26-A5D7-F97E-900C2BE12A03}"/>
              </a:ext>
            </a:extLst>
          </p:cNvPr>
          <p:cNvSpPr txBox="1"/>
          <p:nvPr/>
        </p:nvSpPr>
        <p:spPr>
          <a:xfrm>
            <a:off x="694944" y="842632"/>
            <a:ext cx="6761678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الثاني:أركب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جملتين جاعلا كل كلمة مفعولا به ظاهرا.</a:t>
            </a:r>
          </a:p>
        </p:txBody>
      </p:sp>
      <p:pic>
        <p:nvPicPr>
          <p:cNvPr id="14" name="Espace réservé pour une image  13" descr="Une image contenant Dessin animé, sourire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F52F69DE-49EE-41F8-4838-C1E71C6C0BA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BAE68AF-9CBD-E127-D19C-E4535721A16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3021208-F552-699A-4539-544317F53A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F5684F3-B4BB-5A0C-A79D-901696D7B2A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728ABB8-8661-EFD3-7047-93CD2F91B1D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1D110BE-B080-A20C-4AE2-4AD2D48002C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EBAE366-C3A2-D1CB-E6E3-6C034356652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143F0F4-D5F0-760D-66F4-7C441019C42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59C1165-36A7-674E-D055-AFEC81BEC60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34C3F7A-D471-3CC6-D7CF-435EB8C57E3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9E1DF3C-ED81-784A-4A52-2E956027D1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2290" y="1476000"/>
            <a:ext cx="6233700" cy="662997"/>
          </a:xfrm>
          <a:prstGeom prst="rect">
            <a:avLst/>
          </a:prstGeom>
        </p:spPr>
      </p:pic>
      <p:pic>
        <p:nvPicPr>
          <p:cNvPr id="17" name="Image 16" descr="Une image contenant Police, Graphiqu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0CC4BE56-43A8-FCEA-FACC-7C469B158ED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58675" y="3194701"/>
            <a:ext cx="1892925" cy="1524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730195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998B2C-8B8C-3358-3C67-6AA0A6E36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Dessin animé, sourire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B1B61B88-30C5-191B-432A-033D04A42B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5333BB7-B6F2-455F-C66A-40433AC64E4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E5AE114-9E50-2E2A-E371-4C5433D108E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80F3905-7DE0-37FE-6668-CD7FB873AB9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8416063-6A43-8081-0D1A-31D4EDBA090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8D57063-581E-437C-F5DE-D38E2AEE4B0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8DC29A-394B-4093-CE7D-0E81061EF63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95FEF95-024A-D8F1-DA32-2D04D205BB3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620A9B1-93EC-B385-1825-E2BEA5A2DA9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445B726-6EBC-AE7D-7A89-B9889E898E1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CFCA42F-5A72-27F5-E93A-AB7C58867071}"/>
              </a:ext>
            </a:extLst>
          </p:cNvPr>
          <p:cNvSpPr txBox="1"/>
          <p:nvPr/>
        </p:nvSpPr>
        <p:spPr>
          <a:xfrm>
            <a:off x="694944" y="717940"/>
            <a:ext cx="6761678" cy="766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r" defTabSz="514337" rtl="1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 . من يتقاسم معنا إجابته؟</a:t>
            </a:r>
          </a:p>
          <a:p>
            <a:pPr marL="0" marR="0" indent="0" algn="r" defTabSz="514337" rtl="1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تقبل كل الجمل الصحيحة، و تقدم التغذية الراجعة المناسبة.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FBC3199-49F4-F49A-F1F9-B3971EA1A53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2290" y="1476000"/>
            <a:ext cx="6233700" cy="662997"/>
          </a:xfrm>
          <a:prstGeom prst="rect">
            <a:avLst/>
          </a:prstGeom>
        </p:spPr>
      </p:pic>
      <p:pic>
        <p:nvPicPr>
          <p:cNvPr id="8" name="Image 7" descr="Une image contenant Police, Graphiqu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FD08BBE9-E036-7112-C9BD-FA2FA445D2F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58675" y="3194701"/>
            <a:ext cx="1892925" cy="1524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204475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 اليوم؟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A8334-306F-CD2F-3472-18B0D1617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E31F3CD-57A4-C450-C4B5-952B81D5F8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28" name="Titre 1">
            <a:extLst>
              <a:ext uri="{FF2B5EF4-FFF2-40B4-BE49-F238E27FC236}">
                <a16:creationId xmlns:a16="http://schemas.microsoft.com/office/drawing/2014/main" id="{F4C94C49-5273-750E-48E4-FAEE23EEE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SzPts val="1600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ماذا تعلمتم اليوم؟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E843E8C-8357-E674-F94F-F988121D16B1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BCB0451-C82D-5E97-19C1-6FFF21DF8D01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BA0593-41F4-5C03-B309-0ACC9992B89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86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14AF498-6420-2A73-E32C-D1F5E42C86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7827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C8D9005-86F6-48A3-B140-5517EC7E5E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0601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C97D6FD-A019-27AE-C52A-A5C2BC4F33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0301" y="1896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F5F373D-26F2-3349-8C66-2B318F920B72}"/>
              </a:ext>
            </a:extLst>
          </p:cNvPr>
          <p:cNvSpPr>
            <a:spLocks/>
          </p:cNvSpPr>
          <p:nvPr/>
        </p:nvSpPr>
        <p:spPr>
          <a:xfrm>
            <a:off x="6030710" y="1797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5E20A6D-D1DD-447E-0B3A-0002EF871DD1}"/>
              </a:ext>
            </a:extLst>
          </p:cNvPr>
          <p:cNvSpPr>
            <a:spLocks/>
          </p:cNvSpPr>
          <p:nvPr/>
        </p:nvSpPr>
        <p:spPr>
          <a:xfrm>
            <a:off x="3086169" y="1797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8F4E3F2-3FFB-0FC6-E124-F620147EC8D6}"/>
              </a:ext>
            </a:extLst>
          </p:cNvPr>
          <p:cNvSpPr>
            <a:spLocks/>
          </p:cNvSpPr>
          <p:nvPr/>
        </p:nvSpPr>
        <p:spPr>
          <a:xfrm>
            <a:off x="4458354" y="1797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D861907-6FB7-9DC4-B66B-A0A4B60EE2D2}"/>
              </a:ext>
            </a:extLst>
          </p:cNvPr>
          <p:cNvSpPr>
            <a:spLocks/>
          </p:cNvSpPr>
          <p:nvPr/>
        </p:nvSpPr>
        <p:spPr>
          <a:xfrm>
            <a:off x="1173293" y="179717"/>
            <a:ext cx="144646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DB3E7F4-A6D7-4A95-B5CA-0991D9F06284}"/>
              </a:ext>
            </a:extLst>
          </p:cNvPr>
          <p:cNvSpPr/>
          <p:nvPr/>
        </p:nvSpPr>
        <p:spPr>
          <a:xfrm>
            <a:off x="5314249" y="4302000"/>
            <a:ext cx="3240000" cy="180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lang="a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قِراءَةِ ٱلنَّصِّ </a:t>
            </a:r>
            <a:r>
              <a:rPr lang="ar-MA" sz="2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ٱلشِّعْرِيِّ"أَحْواش</a:t>
            </a:r>
            <a:r>
              <a:rPr lang="a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... لَوْحَةٌ بِأَلْوانِ ٱلتُّراثِ" وَتَذَوَّقْتُ مَعانيهِ.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D81DE190-65C2-3189-3492-37EF9B58C4AC}"/>
              </a:ext>
            </a:extLst>
          </p:cNvPr>
          <p:cNvSpPr/>
          <p:nvPr/>
        </p:nvSpPr>
        <p:spPr>
          <a:xfrm>
            <a:off x="3537284" y="1949117"/>
            <a:ext cx="2069432" cy="1491916"/>
          </a:xfrm>
          <a:prstGeom prst="ellipse">
            <a:avLst/>
          </a:prstGeom>
          <a:solidFill>
            <a:srgbClr val="424D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هَذِهِ </a:t>
            </a:r>
            <a:r>
              <a:rPr lang="ar-MA" sz="44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ٱلْحِصَّةِ</a:t>
            </a:r>
            <a:endParaRPr lang="ar-MA" sz="44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4" name="Connecteur : en angle 13">
            <a:extLst>
              <a:ext uri="{FF2B5EF4-FFF2-40B4-BE49-F238E27FC236}">
                <a16:creationId xmlns:a16="http://schemas.microsoft.com/office/drawing/2014/main" id="{C22ECFF1-2F41-72C5-9CA8-0214A50DD88F}"/>
              </a:ext>
            </a:extLst>
          </p:cNvPr>
          <p:cNvCxnSpPr>
            <a:cxnSpLocks/>
            <a:stCxn id="12" idx="4"/>
            <a:endCxn id="6" idx="0"/>
          </p:cNvCxnSpPr>
          <p:nvPr/>
        </p:nvCxnSpPr>
        <p:spPr>
          <a:xfrm rot="16200000" flipH="1">
            <a:off x="5322641" y="2690391"/>
            <a:ext cx="860967" cy="2362249"/>
          </a:xfrm>
          <a:prstGeom prst="bentConnector3">
            <a:avLst>
              <a:gd name="adj1" fmla="val 50000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8D6D7313-4E94-E1E1-8467-8220E717DFB4}"/>
              </a:ext>
            </a:extLst>
          </p:cNvPr>
          <p:cNvSpPr/>
          <p:nvPr/>
        </p:nvSpPr>
        <p:spPr>
          <a:xfrm>
            <a:off x="589751" y="4301999"/>
            <a:ext cx="3240000" cy="180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lang="a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تَمْييزِ  ٱلْمَفْعولِ بِهِ ظاهِراً في ٱلْجُمَلِ ٱلْفِعْلِيَّةِ.</a:t>
            </a:r>
          </a:p>
        </p:txBody>
      </p:sp>
      <p:cxnSp>
        <p:nvCxnSpPr>
          <p:cNvPr id="16" name="Connecteur : en angle 15">
            <a:extLst>
              <a:ext uri="{FF2B5EF4-FFF2-40B4-BE49-F238E27FC236}">
                <a16:creationId xmlns:a16="http://schemas.microsoft.com/office/drawing/2014/main" id="{C5ADA50C-C8FE-1A54-DE05-9E839C521E76}"/>
              </a:ext>
            </a:extLst>
          </p:cNvPr>
          <p:cNvCxnSpPr>
            <a:cxnSpLocks/>
            <a:stCxn id="12" idx="4"/>
            <a:endCxn id="15" idx="0"/>
          </p:cNvCxnSpPr>
          <p:nvPr/>
        </p:nvCxnSpPr>
        <p:spPr>
          <a:xfrm rot="5400000">
            <a:off x="2960393" y="2690392"/>
            <a:ext cx="860966" cy="2362249"/>
          </a:xfrm>
          <a:prstGeom prst="bentConnector3">
            <a:avLst>
              <a:gd name="adj1" fmla="val 50000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1859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5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05E26-8C2C-45E8-A662-322214C29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/>
          <p:cNvSpPr>
            <a:spLocks noGrp="1"/>
          </p:cNvSpPr>
          <p:nvPr>
            <p:ph type="title"/>
          </p:nvPr>
        </p:nvSpPr>
        <p:spPr>
          <a:xfrm>
            <a:off x="68094" y="738112"/>
            <a:ext cx="7480457" cy="633488"/>
          </a:xfrm>
        </p:spPr>
        <p:txBody>
          <a:bodyPr>
            <a:noAutofit/>
          </a:bodyPr>
          <a:lstStyle/>
          <a:p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وقت النجمة الآن. الفائز بنجمة المشاركة بهدوء  هو (هي) صديقكم (صديقتكم)........ صفقوا له (لها).</a:t>
            </a:r>
            <a:b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يسجل الأستاذ اسم الفائز على لائحة. (يمكن أن تكون اللائحة معروضة على أحد جدران الفصل).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7CD5873-7C7C-93C6-9959-9294D106DA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6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4C513DD-75E8-7F23-C79D-4B9527C2CF6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126700"/>
            <a:ext cx="540000" cy="540000"/>
          </a:xfrm>
          <a:prstGeom prst="rect">
            <a:avLst/>
          </a:prstGeom>
        </p:spPr>
      </p:pic>
      <p:pic>
        <p:nvPicPr>
          <p:cNvPr id="28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9977763-3A1C-C22A-59BB-5AA491616EFB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A68DFF8-1A8F-202B-7AF9-BF95DA36AC6F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689C4F9-F8A9-DF75-76BC-069F3555702F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739126-D832-28DA-904B-5939E40FC830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05B3B77-1AEF-E3B5-D2F2-10E8F978E78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86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0367A8A-42A0-CBE5-BEBF-3BCC6BD6A22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7827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CC93C10-8C1F-CD74-2CA1-59132798674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0601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FD7AD6E-EF2F-3A60-6164-94C66671C96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0301" y="1896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F73FB97-7297-0259-3BD7-CFC21AC8027C}"/>
              </a:ext>
            </a:extLst>
          </p:cNvPr>
          <p:cNvSpPr>
            <a:spLocks/>
          </p:cNvSpPr>
          <p:nvPr/>
        </p:nvSpPr>
        <p:spPr>
          <a:xfrm>
            <a:off x="6030710" y="1797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FBBE0C7-FF92-E1B7-4BD6-B2E953228991}"/>
              </a:ext>
            </a:extLst>
          </p:cNvPr>
          <p:cNvSpPr>
            <a:spLocks/>
          </p:cNvSpPr>
          <p:nvPr/>
        </p:nvSpPr>
        <p:spPr>
          <a:xfrm>
            <a:off x="3086169" y="1797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98D17BB-193C-5A94-BDB2-F50004E1568A}"/>
              </a:ext>
            </a:extLst>
          </p:cNvPr>
          <p:cNvSpPr>
            <a:spLocks/>
          </p:cNvSpPr>
          <p:nvPr/>
        </p:nvSpPr>
        <p:spPr>
          <a:xfrm>
            <a:off x="4458354" y="1797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B5B1A84-1777-661C-82E1-3742934E39C0}"/>
              </a:ext>
            </a:extLst>
          </p:cNvPr>
          <p:cNvSpPr>
            <a:spLocks/>
          </p:cNvSpPr>
          <p:nvPr/>
        </p:nvSpPr>
        <p:spPr>
          <a:xfrm>
            <a:off x="1173293" y="179717"/>
            <a:ext cx="144646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5709110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0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5"/>
                </p:tgtEl>
              </p:cMediaNode>
            </p:vide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6706" y="1125397"/>
            <a:ext cx="8190587" cy="4607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D18A7-87A3-C4B5-055E-8D4FE551C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1D06CF6-EDC2-BE43-3F91-E4561D9DB8CC}"/>
              </a:ext>
            </a:extLst>
          </p:cNvPr>
          <p:cNvSpPr txBox="1"/>
          <p:nvPr/>
        </p:nvSpPr>
        <p:spPr>
          <a:xfrm>
            <a:off x="1787235" y="4383843"/>
            <a:ext cx="482273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الطلاقة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(LF)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:       الأسبوع الرابع</a:t>
            </a:r>
          </a:p>
          <a:p>
            <a:pPr marL="342900" marR="0" lvl="0" indent="-3429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التحدث (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(PO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:    الأسبوع الخامس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8E82B488-F734-EF09-B512-EAE566305D23}"/>
              </a:ext>
            </a:extLst>
          </p:cNvPr>
          <p:cNvSpPr txBox="1">
            <a:spLocks/>
          </p:cNvSpPr>
          <p:nvPr/>
        </p:nvSpPr>
        <p:spPr>
          <a:xfrm>
            <a:off x="628650" y="3069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تقويم الشق الشفهي من المراقبة المستمرة للمرحلة الثالثة</a:t>
            </a:r>
          </a:p>
        </p:txBody>
      </p:sp>
    </p:spTree>
    <p:extLst>
      <p:ext uri="{BB962C8B-B14F-4D97-AF65-F5344CB8AC3E}">
        <p14:creationId xmlns:p14="http://schemas.microsoft.com/office/powerpoint/2010/main" val="3774509463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2313A-C041-D017-08A8-396E749C9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C1C53364-C073-658A-CDF1-2EAE9917600F}"/>
              </a:ext>
            </a:extLst>
          </p:cNvPr>
          <p:cNvSpPr txBox="1"/>
          <p:nvPr/>
        </p:nvSpPr>
        <p:spPr>
          <a:xfrm>
            <a:off x="821758" y="2583941"/>
            <a:ext cx="7500483" cy="6779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تقويم الطلاقة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LF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93446970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9D3890-A8C8-5A89-3D6C-B6D410696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DF64293-A509-256F-5864-A5C247BEF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520" y="967961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دليل التمرير- مهارة الطلاقة: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0B09D8B-36F3-CBCB-A59F-15EDB0CBF74C}"/>
              </a:ext>
            </a:extLst>
          </p:cNvPr>
          <p:cNvSpPr txBox="1"/>
          <p:nvPr/>
        </p:nvSpPr>
        <p:spPr>
          <a:xfrm>
            <a:off x="528293" y="1871718"/>
            <a:ext cx="803058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تقويم الطلاقة طيلة أيام الأسبوع الرابع.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يمرر الأستاذ وضعية الطلاقة لعدد محدود من المتعلمين يوميا طيلة الأسبوع الرابع  من المرحلة الثالثة حتى تتم تغطية جميع متعلمي القسم.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يمنح المتعلم(ة) 15 ثانية لملاحظة الفقرة قبل البدء في القراءة؛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يشرح الأستاذ(ة) للمتعلم(ة) أن عليه أن يقرأ فقرة بدقة واسترسال؛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تسجيل عدد الأخطاء التي ارتكبها المتعلم؛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تنقيط الطلاقة وفق سلم تنقيط على 10؛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إذا توقف المتعلم(ة) أمام كلمة، يطلب منه الأستاذ(ة) الانتقال للكلمة الموالية؛ 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highlight>
                <a:srgbClr val="00FFFF"/>
              </a:highligh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إذا تدارك المتعلم(ة) (دون أي مساعدة) وصحح القراءة، لا يحتسب الخطأ؛</a:t>
            </a:r>
          </a:p>
        </p:txBody>
      </p:sp>
    </p:spTree>
    <p:extLst>
      <p:ext uri="{BB962C8B-B14F-4D97-AF65-F5344CB8AC3E}">
        <p14:creationId xmlns:p14="http://schemas.microsoft.com/office/powerpoint/2010/main" val="2923382709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83142-DDA0-BFEA-1A7C-9FF3F7F39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98697FEB-6887-697A-C87D-1202BABDE991}"/>
              </a:ext>
            </a:extLst>
          </p:cNvPr>
          <p:cNvGrpSpPr/>
          <p:nvPr/>
        </p:nvGrpSpPr>
        <p:grpSpPr>
          <a:xfrm>
            <a:off x="250006" y="774772"/>
            <a:ext cx="8518967" cy="6055253"/>
            <a:chOff x="312517" y="368696"/>
            <a:chExt cx="8518967" cy="6055253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5B238385-59F2-93A1-5A80-CA8809C91421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D8A4DE4-90AF-4584-B566-107C546EF515}"/>
                </a:ext>
              </a:extLst>
            </p:cNvPr>
            <p:cNvSpPr/>
            <p:nvPr/>
          </p:nvSpPr>
          <p:spPr>
            <a:xfrm flipH="1" flipV="1">
              <a:off x="1620308" y="368696"/>
              <a:ext cx="5778366" cy="760633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  <a:sym typeface="Arial"/>
              </a:endParaRPr>
            </a:p>
          </p:txBody>
        </p:sp>
      </p:grp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789908E0-BC9D-868F-E07A-C73066F89048}"/>
              </a:ext>
            </a:extLst>
          </p:cNvPr>
          <p:cNvGraphicFramePr>
            <a:graphicFrameLocks noGrp="1"/>
          </p:cNvGraphicFramePr>
          <p:nvPr/>
        </p:nvGraphicFramePr>
        <p:xfrm>
          <a:off x="189855" y="1717931"/>
          <a:ext cx="8514250" cy="4220210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1123993">
                  <a:extLst>
                    <a:ext uri="{9D8B030D-6E8A-4147-A177-3AD203B41FA5}">
                      <a16:colId xmlns:a16="http://schemas.microsoft.com/office/drawing/2014/main" val="1680293610"/>
                    </a:ext>
                  </a:extLst>
                </a:gridCol>
                <a:gridCol w="5402425">
                  <a:extLst>
                    <a:ext uri="{9D8B030D-6E8A-4147-A177-3AD203B41FA5}">
                      <a16:colId xmlns:a16="http://schemas.microsoft.com/office/drawing/2014/main" val="2863072405"/>
                    </a:ext>
                  </a:extLst>
                </a:gridCol>
                <a:gridCol w="1987832">
                  <a:extLst>
                    <a:ext uri="{9D8B030D-6E8A-4147-A177-3AD203B41FA5}">
                      <a16:colId xmlns:a16="http://schemas.microsoft.com/office/drawing/2014/main" val="3842341624"/>
                    </a:ext>
                  </a:extLst>
                </a:gridCol>
              </a:tblGrid>
              <a:tr h="30520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المعايير</a:t>
                      </a:r>
                      <a:endParaRPr lang="fr-MA" sz="1900" b="1" kern="0" dirty="0">
                        <a:solidFill>
                          <a:srgbClr val="00B05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المـؤشــــــــــــــــــــــــــــــــــــــــــــــــــــــــــــــــــــــــــــــــــــــــــــــــــــــــــــــــــرات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9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9824737"/>
                  </a:ext>
                </a:extLst>
              </a:tr>
              <a:tr h="15462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الاسترسال</a:t>
                      </a:r>
                      <a:endParaRPr lang="f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تام مع احترام تام لعلامات الترقيم.</a:t>
                      </a: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في جملة واحدة على الأكثر ؛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 في جملتين على الأكثر ؛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تعثر في أكثر من جملتين: قراءة متقطعة – تهجئة الكلمات –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91690195"/>
                  </a:ext>
                </a:extLst>
              </a:tr>
              <a:tr h="59646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الدقة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(</a:t>
                      </a:r>
                      <a:r>
                        <a:rPr lang="ar-MA" sz="14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الوقف على متحرك لا يحتسب في هذه المرحلة 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أقل قطعا من  4 أخطاء.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أقل من 4 إلى 8 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أخطاء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. 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9 إلى </a:t>
                      </a:r>
                      <a:r>
                        <a:rPr lang="ar-MA" sz="1800" b="1" kern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12</a:t>
                      </a: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خطأ.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13 فما فوق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1863870"/>
                  </a:ext>
                </a:extLst>
              </a:tr>
              <a:tr h="408226"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المجموع</a:t>
                      </a:r>
                      <a:endParaRPr lang="ar-MA" sz="18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8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MA" sz="2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…/10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9234029"/>
                  </a:ext>
                </a:extLst>
              </a:tr>
            </a:tbl>
          </a:graphicData>
        </a:graphic>
      </p:graphicFrame>
      <p:sp>
        <p:nvSpPr>
          <p:cNvPr id="13" name="TextBox 9">
            <a:extLst>
              <a:ext uri="{FF2B5EF4-FFF2-40B4-BE49-F238E27FC236}">
                <a16:creationId xmlns:a16="http://schemas.microsoft.com/office/drawing/2014/main" id="{7521FBC0-D3B5-A07F-A553-085A07E4B20D}"/>
              </a:ext>
            </a:extLst>
          </p:cNvPr>
          <p:cNvSpPr txBox="1"/>
          <p:nvPr/>
        </p:nvSpPr>
        <p:spPr>
          <a:xfrm>
            <a:off x="2385536" y="827577"/>
            <a:ext cx="4602154" cy="2832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معايير ومؤشرات تقويم الطلاقة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0DD1EDE-2C6A-3846-B6B7-9CF7769C7CC7}"/>
              </a:ext>
            </a:extLst>
          </p:cNvPr>
          <p:cNvSpPr txBox="1"/>
          <p:nvPr/>
        </p:nvSpPr>
        <p:spPr>
          <a:xfrm>
            <a:off x="867083" y="5938141"/>
            <a:ext cx="7639060" cy="645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توضيح: -</a:t>
            </a: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إذا استدرك التلميذ وصحح بنفسه كلمة قرأها بشكل خاطئ لا يحتسب الخطأ.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  <a:p>
            <a:pPr marL="0" marR="0" lvl="0" indent="0" algn="r" defTabSz="457200" rtl="1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- تعثر في جملة يعني قرأها قراءة متقطعة أو تهجى كلماتها.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99475240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1C424-5D8B-E1BC-F95B-FD8EF75A9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755069-A117-13A2-84F7-7EFDAA150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هذه هي الفقرة التي ستقرؤها. معك 30 ثانية لملاحظتها. بعدها ستبدأ القراءة.</a:t>
            </a:r>
            <a:endParaRPr lang="fr-FR" sz="2400" b="1" dirty="0"/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6DC587-E2E3-DF4B-9BEA-C2951EC6A4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F1FEB1A-B2AB-F1B0-7348-745662AEF177}"/>
              </a:ext>
            </a:extLst>
          </p:cNvPr>
          <p:cNvSpPr>
            <a:spLocks/>
          </p:cNvSpPr>
          <p:nvPr/>
        </p:nvSpPr>
        <p:spPr>
          <a:xfrm>
            <a:off x="3803073" y="173985"/>
            <a:ext cx="1839225" cy="2639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تقويم الطلاقة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A132082-E2D2-C912-17C0-2EB7FAC95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0617" y="2480310"/>
            <a:ext cx="6882765" cy="3826972"/>
          </a:xfrm>
          <a:prstGeom prst="rect">
            <a:avLst/>
          </a:prstGeom>
          <a:solidFill>
            <a:srgbClr val="FFFFFF"/>
          </a:solidFill>
          <a:ln w="12700">
            <a:noFill/>
            <a:prstDash val="dash"/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471A879-A62E-AE50-5702-F37EC2C5D236}"/>
              </a:ext>
            </a:extLst>
          </p:cNvPr>
          <p:cNvSpPr txBox="1"/>
          <p:nvPr/>
        </p:nvSpPr>
        <p:spPr>
          <a:xfrm>
            <a:off x="306571" y="1686045"/>
            <a:ext cx="8530855" cy="5009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يَرْتَبِطُ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ٱلشّايُ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بِٱلْهُوِيَّةِ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ٱلْمَغْرِبِيَّةِ ٱلْعَريقَةِ، حيْثُ يُقَدَّمُ في ٱلْكَثيرِ مِنَ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ٱلْمُناسَباتِ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ٱلرَّسْمِيَّةِ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 وَتَخْتَلِفُ طَريقَةُ تَقْديمِهِ وَمُرافِقاتُهُ مِنْ مِنْطَقَةٍ إِلى أُخْرى، فَقَدْ يُقَدَّمُ مَعَ ٱلْحَلْوِيّاتِ أَوِ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ٱلْمُكَسَّراتِ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 أَوِ ٱلْخُبْزِ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وَٱلزُّيوتِ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وَٱلزُّبْدَةِ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وَٱلْأَجْبانِ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 تُرافِقُ لَحْظاتِ شُرْبِ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ٱلشّايِ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ٱبْتِساماتٌ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وَحَديثٌ دافِئٌ يُقَرِّبُ بَيْنَ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ٱلْقُلوبِ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 وَيُعْتَبَرُ أَيْضاً فُرْصَةً لِتَبادُلِ ٱلْحِكاياتِ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وَٱلْأَمْثالِ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ٱلشَّعْبِيَّةِ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 كَما يُسْتَخْدَمُ في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ٱلسِّياحَةِ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لِتَقْديمِ تَجْرِبَةٍ مَغْرِبِيَّةٍ أَصيلَةٍ لِلزُّوّارِ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ٱلْأَجانِبِ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endParaRPr kumimoji="0" lang="fr-FR" sz="3600" b="1" i="0" u="none" strike="noStrike" kern="1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05794738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sarf wa tahwil (new)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اختتام الحص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5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6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7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5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5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6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12031</TotalTime>
  <Words>1854</Words>
  <Application>Microsoft Office PowerPoint</Application>
  <PresentationFormat>Affichage à l'écran (4:3)</PresentationFormat>
  <Paragraphs>413</Paragraphs>
  <Slides>64</Slides>
  <Notes>9</Notes>
  <HiddenSlides>0</HiddenSlides>
  <MMClips>5</MMClips>
  <ScaleCrop>false</ScaleCrop>
  <HeadingPairs>
    <vt:vector size="6" baseType="variant">
      <vt:variant>
        <vt:lpstr>Polices utilisées</vt:lpstr>
      </vt:variant>
      <vt:variant>
        <vt:i4>16</vt:i4>
      </vt:variant>
      <vt:variant>
        <vt:lpstr>Thème</vt:lpstr>
      </vt:variant>
      <vt:variant>
        <vt:i4>26</vt:i4>
      </vt:variant>
      <vt:variant>
        <vt:lpstr>Titres des diapositives</vt:lpstr>
      </vt:variant>
      <vt:variant>
        <vt:i4>64</vt:i4>
      </vt:variant>
    </vt:vector>
  </HeadingPairs>
  <TitlesOfParts>
    <vt:vector size="106" baseType="lpstr">
      <vt:lpstr>Noto Sans Symbols</vt:lpstr>
      <vt:lpstr>Sakkal Majalla</vt:lpstr>
      <vt:lpstr>Dosis</vt:lpstr>
      <vt:lpstr>Dosis Medium</vt:lpstr>
      <vt:lpstr>Modern Love</vt:lpstr>
      <vt:lpstr>Dosis SemiBold</vt:lpstr>
      <vt:lpstr>Air Strip Arabic</vt:lpstr>
      <vt:lpstr>Calibri Light</vt:lpstr>
      <vt:lpstr>Times New Roman</vt:lpstr>
      <vt:lpstr>Arial Rounded MT Bold</vt:lpstr>
      <vt:lpstr>Arial</vt:lpstr>
      <vt:lpstr>Wingdings</vt:lpstr>
      <vt:lpstr>Microsoft Uighur</vt:lpstr>
      <vt:lpstr>Dosis ExtraBold</vt:lpstr>
      <vt:lpstr>Abadi</vt:lpstr>
      <vt:lpstr>Calibri</vt:lpstr>
      <vt:lpstr>00_Env-Enseignant</vt:lpstr>
      <vt:lpstr>1_01- نشاط اعتيادي</vt:lpstr>
      <vt:lpstr>Office Theme 2013 - 2022</vt:lpstr>
      <vt:lpstr>2_Env-Enseignant</vt:lpstr>
      <vt:lpstr>sarf wa tahwil (new)</vt:lpstr>
      <vt:lpstr>05- اختتام الحصة</vt:lpstr>
      <vt:lpstr>3_Env-Enseignant</vt:lpstr>
      <vt:lpstr>4_Env-Enseignant</vt:lpstr>
      <vt:lpstr>2_01- نشاط اعتيادي</vt:lpstr>
      <vt:lpstr>1_اختتام الحصة</vt:lpstr>
      <vt:lpstr>5_Env-Enseignant</vt:lpstr>
      <vt:lpstr>اختتام الحصة</vt:lpstr>
      <vt:lpstr>6_Env-Enseignant</vt:lpstr>
      <vt:lpstr>2_03- استماع وتحدث</vt:lpstr>
      <vt:lpstr>7_Env-Enseignant</vt:lpstr>
      <vt:lpstr>Thème Office</vt:lpstr>
      <vt:lpstr>01- نشاط اعتيادي</vt:lpstr>
      <vt:lpstr>04- قراءة/ كتابة</vt:lpstr>
      <vt:lpstr>نشاط اعتيادي nv</vt:lpstr>
      <vt:lpstr>2_Env-Apprenant_Tmplt</vt:lpstr>
      <vt:lpstr>2_Thème Office</vt:lpstr>
      <vt:lpstr>قراءة</vt:lpstr>
      <vt:lpstr>1_Env-Enseignant</vt:lpstr>
      <vt:lpstr>5_01- نشاط اعتيادي</vt:lpstr>
      <vt:lpstr>1_Thème Office</vt:lpstr>
      <vt:lpstr>3_Thème Office</vt:lpstr>
      <vt:lpstr>Présentation PowerPoint</vt:lpstr>
      <vt:lpstr>Présentation PowerPoint</vt:lpstr>
      <vt:lpstr>تنظيم حصص الأسبوع  التربوي الرابع</vt:lpstr>
      <vt:lpstr>هيكلة حصة اليوم الثالث</vt:lpstr>
      <vt:lpstr>Présentation PowerPoint</vt:lpstr>
      <vt:lpstr>عند نهاية الحصة</vt:lpstr>
      <vt:lpstr>  افتتاح الحصة</vt:lpstr>
      <vt:lpstr>مرحبا بكم ، سننطلق في حصة اللغة العربية..</vt:lpstr>
      <vt:lpstr>قبل أن نبدأ حصة اليوم سأذكركم بشروط الحصول على نجمة السلوك الجيد.  في كل حصة سيفوز ثلاثة منكم بالنجمة</vt:lpstr>
      <vt:lpstr>ضعوا اللوحة والكراسة في القمطر.</vt:lpstr>
      <vt:lpstr> انشطة اعتيادية</vt:lpstr>
      <vt:lpstr> في حصة اليوم، ستتدربون على الإجابة بسرعة  عن أسئلة للفهم على شكل اختيار من متعدد.</vt:lpstr>
      <vt:lpstr>خذوا ألواحكم.</vt:lpstr>
      <vt:lpstr>اقرؤوا  السؤال جيدا . حددوا المطلوب. تذكروا كل الاختيارات المقدمة.</vt:lpstr>
      <vt:lpstr>ابحثوا عن الجواب في النص . انتبهوا سيختفي النص بعد 15 ثانية.</vt:lpstr>
      <vt:lpstr>أكتبوا الجواب على ألواحكم</vt:lpstr>
      <vt:lpstr>صححوا. من يشرح جوابه؟ </vt:lpstr>
      <vt:lpstr>ستقرؤون النص قراءة جماعية . من يريد أن يقود القراءة؟ -يحرص الأستاذ على تتبع مشاركة الجميع في القراءة الجماعية.</vt:lpstr>
      <vt:lpstr>Présentation PowerPoint</vt:lpstr>
      <vt:lpstr>Présentation PowerPoint</vt:lpstr>
      <vt:lpstr>Présentation PowerPoint</vt:lpstr>
      <vt:lpstr>Présentation PowerPoint</vt:lpstr>
      <vt:lpstr>تابعوا معي على كراساتكم ، سأسمعكم قصيدة «أَحْواشْ ... لَوْحَةٌ بِأَلْوانِ ٱلتُّراثِ».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صححوا.من يقرأ الكلمات المسجوعة؟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اختتام الحصة</vt:lpstr>
      <vt:lpstr>ماذا تعلمتم اليوم؟</vt:lpstr>
      <vt:lpstr>وقت النجمة الآن. الفائز بنجمة المشاركة بهدوء  هو (هي) صديقكم (صديقتكم)........ صفقوا له (لها). يسجل الأستاذ اسم الفائز على لائحة. (يمكن أن تكون اللائحة معروضة على أحد جدران الفصل).</vt:lpstr>
      <vt:lpstr>Présentation PowerPoint</vt:lpstr>
      <vt:lpstr>Présentation PowerPoint</vt:lpstr>
      <vt:lpstr>Présentation PowerPoint</vt:lpstr>
      <vt:lpstr>Présentation PowerPoint</vt:lpstr>
      <vt:lpstr>دليل التمرير- مهارة الطلاقة:</vt:lpstr>
      <vt:lpstr>Présentation PowerPoint</vt:lpstr>
      <vt:lpstr>هذه هي الفقرة التي ستقرؤها. معك 30 ثانية لملاحظتها. بعدها ستبدأ القراءة.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344</cp:revision>
  <dcterms:created xsi:type="dcterms:W3CDTF">2023-09-20T21:35:22Z</dcterms:created>
  <dcterms:modified xsi:type="dcterms:W3CDTF">2026-02-22T14:26:19Z</dcterms:modified>
</cp:coreProperties>
</file>