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5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6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7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8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9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0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1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2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13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theme/theme14.xml" ContentType="application/vnd.openxmlformats-officedocument.theme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theme/theme15.xml" ContentType="application/vnd.openxmlformats-officedocument.theme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theme/theme16.xml" ContentType="application/vnd.openxmlformats-officedocument.theme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theme/theme17.xml" ContentType="application/vnd.openxmlformats-officedocument.theme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theme/theme18.xml" ContentType="application/vnd.openxmlformats-officedocument.theme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theme/theme19.xml" ContentType="application/vnd.openxmlformats-officedocument.theme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theme/theme20.xml" ContentType="application/vnd.openxmlformats-officedocument.theme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theme/theme21.xml" ContentType="application/vnd.openxmlformats-officedocument.theme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theme/theme22.xml" ContentType="application/vnd.openxmlformats-officedocument.theme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theme/theme23.xml" ContentType="application/vnd.openxmlformats-officedocument.theme+xml"/>
  <Override PartName="/ppt/theme/theme2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  <p:sldMasterId id="2147483692" r:id="rId2"/>
    <p:sldMasterId id="2147483707" r:id="rId3"/>
    <p:sldMasterId id="2147483733" r:id="rId4"/>
    <p:sldMasterId id="2147483756" r:id="rId5"/>
    <p:sldMasterId id="2147483779" r:id="rId6"/>
    <p:sldMasterId id="2147483802" r:id="rId7"/>
    <p:sldMasterId id="2147483824" r:id="rId8"/>
    <p:sldMasterId id="2147483848" r:id="rId9"/>
    <p:sldMasterId id="2147483871" r:id="rId10"/>
    <p:sldMasterId id="2147483894" r:id="rId11"/>
    <p:sldMasterId id="2147483917" r:id="rId12"/>
    <p:sldMasterId id="2147483948" r:id="rId13"/>
    <p:sldMasterId id="2147483963" r:id="rId14"/>
    <p:sldMasterId id="2147483976" r:id="rId15"/>
    <p:sldMasterId id="2147483990" r:id="rId16"/>
    <p:sldMasterId id="2147484014" r:id="rId17"/>
    <p:sldMasterId id="2147484026" r:id="rId18"/>
    <p:sldMasterId id="2147484030" r:id="rId19"/>
    <p:sldMasterId id="2147484053" r:id="rId20"/>
    <p:sldMasterId id="2147484076" r:id="rId21"/>
    <p:sldMasterId id="2147484091" r:id="rId22"/>
    <p:sldMasterId id="2147484117" r:id="rId23"/>
  </p:sldMasterIdLst>
  <p:notesMasterIdLst>
    <p:notesMasterId r:id="rId90"/>
  </p:notesMasterIdLst>
  <p:sldIdLst>
    <p:sldId id="2134806368" r:id="rId24"/>
    <p:sldId id="258" r:id="rId25"/>
    <p:sldId id="259" r:id="rId26"/>
    <p:sldId id="260" r:id="rId27"/>
    <p:sldId id="2147482880" r:id="rId28"/>
    <p:sldId id="2147482616" r:id="rId29"/>
    <p:sldId id="262" r:id="rId30"/>
    <p:sldId id="263" r:id="rId31"/>
    <p:sldId id="264" r:id="rId32"/>
    <p:sldId id="265" r:id="rId33"/>
    <p:sldId id="2147482610" r:id="rId34"/>
    <p:sldId id="2147482566" r:id="rId35"/>
    <p:sldId id="2147482584" r:id="rId36"/>
    <p:sldId id="2147482788" r:id="rId37"/>
    <p:sldId id="2147482789" r:id="rId38"/>
    <p:sldId id="2147482790" r:id="rId39"/>
    <p:sldId id="2147482726" r:id="rId40"/>
    <p:sldId id="2147482792" r:id="rId41"/>
    <p:sldId id="2147482795" r:id="rId42"/>
    <p:sldId id="2147482793" r:id="rId43"/>
    <p:sldId id="2147482794" r:id="rId44"/>
    <p:sldId id="2147482791" r:id="rId45"/>
    <p:sldId id="271" r:id="rId46"/>
    <p:sldId id="272" r:id="rId47"/>
    <p:sldId id="2147482760" r:id="rId48"/>
    <p:sldId id="2147482761" r:id="rId49"/>
    <p:sldId id="2147482796" r:id="rId50"/>
    <p:sldId id="2147482797" r:id="rId51"/>
    <p:sldId id="2147482798" r:id="rId52"/>
    <p:sldId id="2147482799" r:id="rId53"/>
    <p:sldId id="2147482800" r:id="rId54"/>
    <p:sldId id="2147482801" r:id="rId55"/>
    <p:sldId id="2147482759" r:id="rId56"/>
    <p:sldId id="2147482772" r:id="rId57"/>
    <p:sldId id="2147482773" r:id="rId58"/>
    <p:sldId id="2147482774" r:id="rId59"/>
    <p:sldId id="2147482775" r:id="rId60"/>
    <p:sldId id="2147482803" r:id="rId61"/>
    <p:sldId id="2147482802" r:id="rId62"/>
    <p:sldId id="2147482804" r:id="rId63"/>
    <p:sldId id="281" r:id="rId64"/>
    <p:sldId id="282" r:id="rId65"/>
    <p:sldId id="283" r:id="rId66"/>
    <p:sldId id="284" r:id="rId67"/>
    <p:sldId id="285" r:id="rId68"/>
    <p:sldId id="2147482784" r:id="rId69"/>
    <p:sldId id="291" r:id="rId70"/>
    <p:sldId id="2147482807" r:id="rId71"/>
    <p:sldId id="294" r:id="rId72"/>
    <p:sldId id="2147482785" r:id="rId73"/>
    <p:sldId id="2147482786" r:id="rId74"/>
    <p:sldId id="2147482805" r:id="rId75"/>
    <p:sldId id="2147482787" r:id="rId76"/>
    <p:sldId id="2147482806" r:id="rId77"/>
    <p:sldId id="295" r:id="rId78"/>
    <p:sldId id="2147482607" r:id="rId79"/>
    <p:sldId id="297" r:id="rId80"/>
    <p:sldId id="298" r:id="rId81"/>
    <p:sldId id="299" r:id="rId82"/>
    <p:sldId id="300" r:id="rId83"/>
    <p:sldId id="2147482703" r:id="rId84"/>
    <p:sldId id="2147482847" r:id="rId85"/>
    <p:sldId id="2147482718" r:id="rId86"/>
    <p:sldId id="2147482864" r:id="rId87"/>
    <p:sldId id="2147482879" r:id="rId88"/>
    <p:sldId id="2147482739" r:id="rId89"/>
  </p:sldIdLst>
  <p:sldSz cx="9144000" cy="6858000" type="screen4x3"/>
  <p:notesSz cx="6858000" cy="9144000"/>
  <p:embeddedFontLst>
    <p:embeddedFont>
      <p:font typeface="Dosis" pitchFamily="2" charset="0"/>
      <p:regular r:id="rId91"/>
      <p:bold r:id="rId92"/>
    </p:embeddedFont>
    <p:embeddedFont>
      <p:font typeface="Dosis ExtraBold" pitchFamily="2" charset="0"/>
      <p:bold r:id="rId93"/>
    </p:embeddedFont>
    <p:embeddedFont>
      <p:font typeface="Dosis Medium" pitchFamily="2" charset="0"/>
      <p:regular r:id="rId94"/>
      <p:bold r:id="rId95"/>
    </p:embeddedFont>
    <p:embeddedFont>
      <p:font typeface="Dosis SemiBold" pitchFamily="2" charset="0"/>
      <p:regular r:id="rId96"/>
      <p:bold r:id="rId97"/>
    </p:embeddedFont>
    <p:embeddedFont>
      <p:font typeface="Microsoft Uighur" panose="02000000000000000000" pitchFamily="2" charset="-78"/>
      <p:regular r:id="rId98"/>
      <p:bold r:id="rId99"/>
    </p:embeddedFont>
    <p:embeddedFont>
      <p:font typeface="Modern Love" panose="04090805081005020601" pitchFamily="82" charset="0"/>
      <p:regular r:id="rId100"/>
    </p:embeddedFont>
    <p:embeddedFont>
      <p:font typeface="Noto Sans Symbols" panose="020B0604020202020204" charset="0"/>
      <p:regular r:id="rId101"/>
      <p:bold r:id="rId102"/>
    </p:embeddedFont>
    <p:embeddedFont>
      <p:font typeface="Sakkal Majalla" panose="02000000000000000000" pitchFamily="2" charset="-78"/>
      <p:regular r:id="rId103"/>
      <p:bold r:id="rId10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672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orient="horz" pos="2614" userDrawn="1">
          <p15:clr>
            <a:srgbClr val="A4A3A4"/>
          </p15:clr>
        </p15:guide>
        <p15:guide id="4" orient="horz" pos="2228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06" roundtripDataSignature="AMtx7mh37V9pVfjytpkX2n8g8LRZseSu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424D7B"/>
    <a:srgbClr val="A1A6BC"/>
    <a:srgbClr val="44546A"/>
    <a:srgbClr val="565F88"/>
    <a:srgbClr val="797979"/>
    <a:srgbClr val="F3EE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FD90F0D-547F-43B3-B0D3-DD7B62C81826}">
  <a:tblStyle styleId="{CFD90F0D-547F-43B3-B0D3-DD7B62C8182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30"/>
    <p:restoredTop sz="94674"/>
  </p:normalViewPr>
  <p:slideViewPr>
    <p:cSldViewPr snapToGrid="0">
      <p:cViewPr varScale="1">
        <p:scale>
          <a:sx n="71" d="100"/>
          <a:sy n="71" d="100"/>
        </p:scale>
        <p:origin x="834" y="28"/>
      </p:cViewPr>
      <p:guideLst>
        <p:guide pos="4672"/>
        <p:guide orient="horz" pos="709"/>
        <p:guide orient="horz" pos="2614"/>
        <p:guide orient="horz" pos="22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3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9.xml"/><Relationship Id="rId47" Type="http://schemas.openxmlformats.org/officeDocument/2006/relationships/slide" Target="slides/slide24.xml"/><Relationship Id="rId63" Type="http://schemas.openxmlformats.org/officeDocument/2006/relationships/slide" Target="slides/slide40.xml"/><Relationship Id="rId68" Type="http://schemas.openxmlformats.org/officeDocument/2006/relationships/slide" Target="slides/slide45.xml"/><Relationship Id="rId84" Type="http://schemas.openxmlformats.org/officeDocument/2006/relationships/slide" Target="slides/slide61.xml"/><Relationship Id="rId89" Type="http://schemas.openxmlformats.org/officeDocument/2006/relationships/slide" Target="slides/slide66.xml"/><Relationship Id="rId16" Type="http://schemas.openxmlformats.org/officeDocument/2006/relationships/slideMaster" Target="slideMasters/slideMaster16.xml"/><Relationship Id="rId107" Type="http://schemas.openxmlformats.org/officeDocument/2006/relationships/presProps" Target="presProps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9.xml"/><Relationship Id="rId37" Type="http://schemas.openxmlformats.org/officeDocument/2006/relationships/slide" Target="slides/slide14.xml"/><Relationship Id="rId53" Type="http://schemas.openxmlformats.org/officeDocument/2006/relationships/slide" Target="slides/slide30.xml"/><Relationship Id="rId58" Type="http://schemas.openxmlformats.org/officeDocument/2006/relationships/slide" Target="slides/slide35.xml"/><Relationship Id="rId74" Type="http://schemas.openxmlformats.org/officeDocument/2006/relationships/slide" Target="slides/slide51.xml"/><Relationship Id="rId79" Type="http://schemas.openxmlformats.org/officeDocument/2006/relationships/slide" Target="slides/slide56.xml"/><Relationship Id="rId102" Type="http://schemas.openxmlformats.org/officeDocument/2006/relationships/font" Target="fonts/font12.fntdata"/><Relationship Id="rId5" Type="http://schemas.openxmlformats.org/officeDocument/2006/relationships/slideMaster" Target="slideMasters/slideMaster5.xml"/><Relationship Id="rId90" Type="http://schemas.openxmlformats.org/officeDocument/2006/relationships/notesMaster" Target="notesMasters/notesMaster1.xml"/><Relationship Id="rId95" Type="http://schemas.openxmlformats.org/officeDocument/2006/relationships/font" Target="fonts/font5.fntdata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4.xml"/><Relationship Id="rId43" Type="http://schemas.openxmlformats.org/officeDocument/2006/relationships/slide" Target="slides/slide20.xml"/><Relationship Id="rId48" Type="http://schemas.openxmlformats.org/officeDocument/2006/relationships/slide" Target="slides/slide25.xml"/><Relationship Id="rId64" Type="http://schemas.openxmlformats.org/officeDocument/2006/relationships/slide" Target="slides/slide41.xml"/><Relationship Id="rId69" Type="http://schemas.openxmlformats.org/officeDocument/2006/relationships/slide" Target="slides/slide46.xml"/><Relationship Id="rId80" Type="http://schemas.openxmlformats.org/officeDocument/2006/relationships/slide" Target="slides/slide57.xml"/><Relationship Id="rId85" Type="http://schemas.openxmlformats.org/officeDocument/2006/relationships/slide" Target="slides/slide62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0.xml"/><Relationship Id="rId38" Type="http://schemas.openxmlformats.org/officeDocument/2006/relationships/slide" Target="slides/slide15.xml"/><Relationship Id="rId59" Type="http://schemas.openxmlformats.org/officeDocument/2006/relationships/slide" Target="slides/slide36.xml"/><Relationship Id="rId103" Type="http://schemas.openxmlformats.org/officeDocument/2006/relationships/font" Target="fonts/font13.fntdata"/><Relationship Id="rId108" Type="http://schemas.openxmlformats.org/officeDocument/2006/relationships/viewProps" Target="viewProps.xml"/><Relationship Id="rId54" Type="http://schemas.openxmlformats.org/officeDocument/2006/relationships/slide" Target="slides/slide31.xml"/><Relationship Id="rId70" Type="http://schemas.openxmlformats.org/officeDocument/2006/relationships/slide" Target="slides/slide47.xml"/><Relationship Id="rId75" Type="http://schemas.openxmlformats.org/officeDocument/2006/relationships/slide" Target="slides/slide52.xml"/><Relationship Id="rId91" Type="http://schemas.openxmlformats.org/officeDocument/2006/relationships/font" Target="fonts/font1.fntdata"/><Relationship Id="rId96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5.xml"/><Relationship Id="rId36" Type="http://schemas.openxmlformats.org/officeDocument/2006/relationships/slide" Target="slides/slide13.xml"/><Relationship Id="rId49" Type="http://schemas.openxmlformats.org/officeDocument/2006/relationships/slide" Target="slides/slide26.xml"/><Relationship Id="rId57" Type="http://schemas.openxmlformats.org/officeDocument/2006/relationships/slide" Target="slides/slide34.xml"/><Relationship Id="rId106" Type="http://customschemas.google.com/relationships/presentationmetadata" Target="meta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8.xml"/><Relationship Id="rId44" Type="http://schemas.openxmlformats.org/officeDocument/2006/relationships/slide" Target="slides/slide21.xml"/><Relationship Id="rId52" Type="http://schemas.openxmlformats.org/officeDocument/2006/relationships/slide" Target="slides/slide29.xml"/><Relationship Id="rId60" Type="http://schemas.openxmlformats.org/officeDocument/2006/relationships/slide" Target="slides/slide37.xml"/><Relationship Id="rId65" Type="http://schemas.openxmlformats.org/officeDocument/2006/relationships/slide" Target="slides/slide42.xml"/><Relationship Id="rId73" Type="http://schemas.openxmlformats.org/officeDocument/2006/relationships/slide" Target="slides/slide50.xml"/><Relationship Id="rId78" Type="http://schemas.openxmlformats.org/officeDocument/2006/relationships/slide" Target="slides/slide55.xml"/><Relationship Id="rId81" Type="http://schemas.openxmlformats.org/officeDocument/2006/relationships/slide" Target="slides/slide58.xml"/><Relationship Id="rId86" Type="http://schemas.openxmlformats.org/officeDocument/2006/relationships/slide" Target="slides/slide63.xml"/><Relationship Id="rId94" Type="http://schemas.openxmlformats.org/officeDocument/2006/relationships/font" Target="fonts/font4.fntdata"/><Relationship Id="rId99" Type="http://schemas.openxmlformats.org/officeDocument/2006/relationships/font" Target="fonts/font9.fntdata"/><Relationship Id="rId101" Type="http://schemas.openxmlformats.org/officeDocument/2006/relationships/font" Target="fonts/font11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6.xml"/><Relationship Id="rId109" Type="http://schemas.openxmlformats.org/officeDocument/2006/relationships/theme" Target="theme/theme1.xml"/><Relationship Id="rId34" Type="http://schemas.openxmlformats.org/officeDocument/2006/relationships/slide" Target="slides/slide11.xml"/><Relationship Id="rId50" Type="http://schemas.openxmlformats.org/officeDocument/2006/relationships/slide" Target="slides/slide27.xml"/><Relationship Id="rId55" Type="http://schemas.openxmlformats.org/officeDocument/2006/relationships/slide" Target="slides/slide32.xml"/><Relationship Id="rId76" Type="http://schemas.openxmlformats.org/officeDocument/2006/relationships/slide" Target="slides/slide53.xml"/><Relationship Id="rId97" Type="http://schemas.openxmlformats.org/officeDocument/2006/relationships/font" Target="fonts/font7.fntdata"/><Relationship Id="rId104" Type="http://schemas.openxmlformats.org/officeDocument/2006/relationships/font" Target="fonts/font14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8.xml"/><Relationship Id="rId92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6.xml"/><Relationship Id="rId24" Type="http://schemas.openxmlformats.org/officeDocument/2006/relationships/slide" Target="slides/slide1.xml"/><Relationship Id="rId40" Type="http://schemas.openxmlformats.org/officeDocument/2006/relationships/slide" Target="slides/slide17.xml"/><Relationship Id="rId45" Type="http://schemas.openxmlformats.org/officeDocument/2006/relationships/slide" Target="slides/slide22.xml"/><Relationship Id="rId66" Type="http://schemas.openxmlformats.org/officeDocument/2006/relationships/slide" Target="slides/slide43.xml"/><Relationship Id="rId87" Type="http://schemas.openxmlformats.org/officeDocument/2006/relationships/slide" Target="slides/slide64.xml"/><Relationship Id="rId110" Type="http://schemas.openxmlformats.org/officeDocument/2006/relationships/tableStyles" Target="tableStyles.xml"/><Relationship Id="rId61" Type="http://schemas.openxmlformats.org/officeDocument/2006/relationships/slide" Target="slides/slide38.xml"/><Relationship Id="rId82" Type="http://schemas.openxmlformats.org/officeDocument/2006/relationships/slide" Target="slides/slide59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7.xml"/><Relationship Id="rId35" Type="http://schemas.openxmlformats.org/officeDocument/2006/relationships/slide" Target="slides/slide12.xml"/><Relationship Id="rId56" Type="http://schemas.openxmlformats.org/officeDocument/2006/relationships/slide" Target="slides/slide33.xml"/><Relationship Id="rId77" Type="http://schemas.openxmlformats.org/officeDocument/2006/relationships/slide" Target="slides/slide54.xml"/><Relationship Id="rId100" Type="http://schemas.openxmlformats.org/officeDocument/2006/relationships/font" Target="fonts/font10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8.xml"/><Relationship Id="rId72" Type="http://schemas.openxmlformats.org/officeDocument/2006/relationships/slide" Target="slides/slide49.xml"/><Relationship Id="rId93" Type="http://schemas.openxmlformats.org/officeDocument/2006/relationships/font" Target="fonts/font3.fntdata"/><Relationship Id="rId98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.xml"/><Relationship Id="rId46" Type="http://schemas.openxmlformats.org/officeDocument/2006/relationships/slide" Target="slides/slide23.xml"/><Relationship Id="rId67" Type="http://schemas.openxmlformats.org/officeDocument/2006/relationships/slide" Target="slides/slide44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8.xml"/><Relationship Id="rId62" Type="http://schemas.openxmlformats.org/officeDocument/2006/relationships/slide" Target="slides/slide39.xml"/><Relationship Id="rId83" Type="http://schemas.openxmlformats.org/officeDocument/2006/relationships/slide" Target="slides/slide60.xml"/><Relationship Id="rId88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Microsoft Uighur" panose="02000000000000000000" pitchFamily="2" charset="-78"/>
        <a:ea typeface="Microsoft Uighur" panose="02000000000000000000" pitchFamily="2" charset="-78"/>
        <a:cs typeface="Microsoft Uighur" panose="02000000000000000000" pitchFamily="2" charset="-78"/>
        <a:sym typeface="Arial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" name="Google Shape;348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482" name="Google Shape;348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8" name="Google Shape;349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499" name="Google Shape;34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7" name="Google Shape;352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28" name="Google Shape;352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9" name="Google Shape;355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60" name="Google Shape;35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0" name="Google Shape;357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571" name="Google Shape;357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6" name="Google Shape;358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87" name="Google Shape;358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5" name="Google Shape;360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606" name="Google Shape;360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607" name="Google Shape;3607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ar-MA"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10</a:t>
            </a:fld>
            <a:endParaRPr sz="14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ABCE1FCD-1CDD-2DBC-1E9B-B8A22001A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D410842-F205-D0C8-0CA1-0C3D2FD5E1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BD6C9511-A064-C980-FE10-4C02846CFA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31251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168768A-DD69-52E5-3625-1F4E62FEA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3A380EA3-1C88-2FC2-2A56-EC70875335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045F7464-09DE-323D-20EE-C7810E20D9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84746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93F14A66-B2E7-6D5C-0048-4DDD41313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F1BB0E39-D173-FA0E-BA36-E87F7E2003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0A26F8A4-4C99-A0D4-BCDE-B76A6F5517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65258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9C4AD997-A0F9-5401-EF47-E4F09D0D0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5F8B1C5-6A33-2D9A-210F-4BF51CEAB7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57BDD4AA-630B-FA29-A1E9-2A38A5A34D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60131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E417CE09-B8D1-AF59-9669-B139678FE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553B524E-2A2F-9329-9B0D-E8B55AB2EE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E88D5D0-64E8-3563-8E5E-7077C2886F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91134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8" name="Google Shape;3718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19" name="Google Shape;371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30" name="Google Shape;373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>
          <a:extLst>
            <a:ext uri="{FF2B5EF4-FFF2-40B4-BE49-F238E27FC236}">
              <a16:creationId xmlns:a16="http://schemas.microsoft.com/office/drawing/2014/main" id="{1473586A-C14A-82E4-7272-6571F37FA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p17:notes">
            <a:extLst>
              <a:ext uri="{FF2B5EF4-FFF2-40B4-BE49-F238E27FC236}">
                <a16:creationId xmlns:a16="http://schemas.microsoft.com/office/drawing/2014/main" id="{E5F4DC53-177D-1D75-E75E-0DE39313E1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30" name="Google Shape;3730;p17:notes">
            <a:extLst>
              <a:ext uri="{FF2B5EF4-FFF2-40B4-BE49-F238E27FC236}">
                <a16:creationId xmlns:a16="http://schemas.microsoft.com/office/drawing/2014/main" id="{1D1A8A0B-36B5-70B2-1B25-72D4DB11FF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41970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>
          <a:extLst>
            <a:ext uri="{FF2B5EF4-FFF2-40B4-BE49-F238E27FC236}">
              <a16:creationId xmlns:a16="http://schemas.microsoft.com/office/drawing/2014/main" id="{B543C1AB-4799-28A6-D7B8-9DCEABC1C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p17:notes">
            <a:extLst>
              <a:ext uri="{FF2B5EF4-FFF2-40B4-BE49-F238E27FC236}">
                <a16:creationId xmlns:a16="http://schemas.microsoft.com/office/drawing/2014/main" id="{4C1CEE70-6188-71AF-434C-899EAF7429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30" name="Google Shape;3730;p17:notes">
            <a:extLst>
              <a:ext uri="{FF2B5EF4-FFF2-40B4-BE49-F238E27FC236}">
                <a16:creationId xmlns:a16="http://schemas.microsoft.com/office/drawing/2014/main" id="{1B5EBF6E-BDA1-7ADB-DAE2-17AF02772C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6110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>
          <a:extLst>
            <a:ext uri="{FF2B5EF4-FFF2-40B4-BE49-F238E27FC236}">
              <a16:creationId xmlns:a16="http://schemas.microsoft.com/office/drawing/2014/main" id="{79FD58D2-8D16-CE30-9923-0FC30D553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p17:notes">
            <a:extLst>
              <a:ext uri="{FF2B5EF4-FFF2-40B4-BE49-F238E27FC236}">
                <a16:creationId xmlns:a16="http://schemas.microsoft.com/office/drawing/2014/main" id="{F19690FC-CFDC-FB7F-1DA5-4A021F3D52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30" name="Google Shape;3730;p17:notes">
            <a:extLst>
              <a:ext uri="{FF2B5EF4-FFF2-40B4-BE49-F238E27FC236}">
                <a16:creationId xmlns:a16="http://schemas.microsoft.com/office/drawing/2014/main" id="{A4C4C116-1542-064D-C50E-3DF519FB8B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96009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>
          <a:extLst>
            <a:ext uri="{FF2B5EF4-FFF2-40B4-BE49-F238E27FC236}">
              <a16:creationId xmlns:a16="http://schemas.microsoft.com/office/drawing/2014/main" id="{8818EAF5-2EC2-40D8-6B16-E00B22D2C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p17:notes">
            <a:extLst>
              <a:ext uri="{FF2B5EF4-FFF2-40B4-BE49-F238E27FC236}">
                <a16:creationId xmlns:a16="http://schemas.microsoft.com/office/drawing/2014/main" id="{D0218FF9-13C9-BC25-2E7E-A1BF936CAF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30" name="Google Shape;3730;p17:notes">
            <a:extLst>
              <a:ext uri="{FF2B5EF4-FFF2-40B4-BE49-F238E27FC236}">
                <a16:creationId xmlns:a16="http://schemas.microsoft.com/office/drawing/2014/main" id="{F775495E-9549-C309-B0C4-E1F177D5FC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97299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>
          <a:extLst>
            <a:ext uri="{FF2B5EF4-FFF2-40B4-BE49-F238E27FC236}">
              <a16:creationId xmlns:a16="http://schemas.microsoft.com/office/drawing/2014/main" id="{D1C859B2-B614-326F-7E9D-58E47B711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p17:notes">
            <a:extLst>
              <a:ext uri="{FF2B5EF4-FFF2-40B4-BE49-F238E27FC236}">
                <a16:creationId xmlns:a16="http://schemas.microsoft.com/office/drawing/2014/main" id="{B23A4C61-6A89-5DD2-B5E6-852C87367C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30" name="Google Shape;3730;p17:notes">
            <a:extLst>
              <a:ext uri="{FF2B5EF4-FFF2-40B4-BE49-F238E27FC236}">
                <a16:creationId xmlns:a16="http://schemas.microsoft.com/office/drawing/2014/main" id="{751E5A29-92DB-00D5-59AB-8AEF684D92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67836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>
          <a:extLst>
            <a:ext uri="{FF2B5EF4-FFF2-40B4-BE49-F238E27FC236}">
              <a16:creationId xmlns:a16="http://schemas.microsoft.com/office/drawing/2014/main" id="{382420DF-8BFC-DE18-602C-CC91DD174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p17:notes">
            <a:extLst>
              <a:ext uri="{FF2B5EF4-FFF2-40B4-BE49-F238E27FC236}">
                <a16:creationId xmlns:a16="http://schemas.microsoft.com/office/drawing/2014/main" id="{62F5BA2C-A12C-C51C-11B4-5D411D3D52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30" name="Google Shape;3730;p17:notes">
            <a:extLst>
              <a:ext uri="{FF2B5EF4-FFF2-40B4-BE49-F238E27FC236}">
                <a16:creationId xmlns:a16="http://schemas.microsoft.com/office/drawing/2014/main" id="{35CF78AA-9A4E-A588-25E4-E76B64472D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22073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>
          <a:extLst>
            <a:ext uri="{FF2B5EF4-FFF2-40B4-BE49-F238E27FC236}">
              <a16:creationId xmlns:a16="http://schemas.microsoft.com/office/drawing/2014/main" id="{C2FEF98C-7446-44F4-4860-23FDECAAE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p17:notes">
            <a:extLst>
              <a:ext uri="{FF2B5EF4-FFF2-40B4-BE49-F238E27FC236}">
                <a16:creationId xmlns:a16="http://schemas.microsoft.com/office/drawing/2014/main" id="{BFC318FC-8786-AAC5-E377-90831110E1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30" name="Google Shape;3730;p17:notes">
            <a:extLst>
              <a:ext uri="{FF2B5EF4-FFF2-40B4-BE49-F238E27FC236}">
                <a16:creationId xmlns:a16="http://schemas.microsoft.com/office/drawing/2014/main" id="{92C621A9-F176-8CC3-4B5D-4794703433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03853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8">
          <a:extLst>
            <a:ext uri="{FF2B5EF4-FFF2-40B4-BE49-F238E27FC236}">
              <a16:creationId xmlns:a16="http://schemas.microsoft.com/office/drawing/2014/main" id="{B4295AEB-EC0C-3DEA-9726-3B4F0B799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Google Shape;3729;p17:notes">
            <a:extLst>
              <a:ext uri="{FF2B5EF4-FFF2-40B4-BE49-F238E27FC236}">
                <a16:creationId xmlns:a16="http://schemas.microsoft.com/office/drawing/2014/main" id="{D26A322F-32DD-53EE-DA37-D67F51372A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30" name="Google Shape;3730;p17:notes">
            <a:extLst>
              <a:ext uri="{FF2B5EF4-FFF2-40B4-BE49-F238E27FC236}">
                <a16:creationId xmlns:a16="http://schemas.microsoft.com/office/drawing/2014/main" id="{66733A77-1A88-EF44-D00E-E8EC9AE3FB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45337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" name="Google Shape;3891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92" name="Google Shape;389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2" name="Google Shape;3902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03" name="Google Shape;390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9" name="Google Shape;3919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20" name="Google Shape;392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6" name="Google Shape;3936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37" name="Google Shape;393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3" name="Google Shape;3953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54" name="Google Shape;395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0">
          <a:extLst>
            <a:ext uri="{FF2B5EF4-FFF2-40B4-BE49-F238E27FC236}">
              <a16:creationId xmlns:a16="http://schemas.microsoft.com/office/drawing/2014/main" id="{78D31375-D0DE-EDF2-C2B6-006E15D8D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1" name="Google Shape;4071;p37:notes">
            <a:extLst>
              <a:ext uri="{FF2B5EF4-FFF2-40B4-BE49-F238E27FC236}">
                <a16:creationId xmlns:a16="http://schemas.microsoft.com/office/drawing/2014/main" id="{7A2D9FE2-B3EC-B6E6-B96C-BC119303FA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72" name="Google Shape;4072;p37:notes">
            <a:extLst>
              <a:ext uri="{FF2B5EF4-FFF2-40B4-BE49-F238E27FC236}">
                <a16:creationId xmlns:a16="http://schemas.microsoft.com/office/drawing/2014/main" id="{8FFB475A-0250-5897-CE11-33501BE4B2C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937036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" name="Google Shape;4055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56" name="Google Shape;4056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4">
          <a:extLst>
            <a:ext uri="{FF2B5EF4-FFF2-40B4-BE49-F238E27FC236}">
              <a16:creationId xmlns:a16="http://schemas.microsoft.com/office/drawing/2014/main" id="{B72825EA-82F3-79BA-BAC7-70C6619B7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" name="Google Shape;4055;p36:notes">
            <a:extLst>
              <a:ext uri="{FF2B5EF4-FFF2-40B4-BE49-F238E27FC236}">
                <a16:creationId xmlns:a16="http://schemas.microsoft.com/office/drawing/2014/main" id="{D6C7E0D8-4EE1-6B36-35D7-AFF2A5BB84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56" name="Google Shape;4056;p36:notes">
            <a:extLst>
              <a:ext uri="{FF2B5EF4-FFF2-40B4-BE49-F238E27FC236}">
                <a16:creationId xmlns:a16="http://schemas.microsoft.com/office/drawing/2014/main" id="{CEA79B6F-834F-3B35-564D-174931F60D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169694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Google Shape;4103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04" name="Google Shape;4104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2">
          <a:extLst>
            <a:ext uri="{FF2B5EF4-FFF2-40B4-BE49-F238E27FC236}">
              <a16:creationId xmlns:a16="http://schemas.microsoft.com/office/drawing/2014/main" id="{CECD8532-FADF-DB2F-4751-84E203A8E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Google Shape;4103;p39:notes">
            <a:extLst>
              <a:ext uri="{FF2B5EF4-FFF2-40B4-BE49-F238E27FC236}">
                <a16:creationId xmlns:a16="http://schemas.microsoft.com/office/drawing/2014/main" id="{158FE1D8-3DEF-48A8-D67A-352E974A92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04" name="Google Shape;4104;p39:notes">
            <a:extLst>
              <a:ext uri="{FF2B5EF4-FFF2-40B4-BE49-F238E27FC236}">
                <a16:creationId xmlns:a16="http://schemas.microsoft.com/office/drawing/2014/main" id="{B753EA99-7768-3E2A-E691-F4A887C864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01951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2">
          <a:extLst>
            <a:ext uri="{FF2B5EF4-FFF2-40B4-BE49-F238E27FC236}">
              <a16:creationId xmlns:a16="http://schemas.microsoft.com/office/drawing/2014/main" id="{CB79D1DF-9402-B83D-932C-67925A37D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Google Shape;4103;p39:notes">
            <a:extLst>
              <a:ext uri="{FF2B5EF4-FFF2-40B4-BE49-F238E27FC236}">
                <a16:creationId xmlns:a16="http://schemas.microsoft.com/office/drawing/2014/main" id="{45F4A53B-1307-A07A-A1A4-F77A2C6A41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04" name="Google Shape;4104;p39:notes">
            <a:extLst>
              <a:ext uri="{FF2B5EF4-FFF2-40B4-BE49-F238E27FC236}">
                <a16:creationId xmlns:a16="http://schemas.microsoft.com/office/drawing/2014/main" id="{13DE5615-6E9B-02DE-795F-3081CFD0CF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176961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2">
          <a:extLst>
            <a:ext uri="{FF2B5EF4-FFF2-40B4-BE49-F238E27FC236}">
              <a16:creationId xmlns:a16="http://schemas.microsoft.com/office/drawing/2014/main" id="{68E0CCA7-2C3C-B694-7028-F00729736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Google Shape;4103;p39:notes">
            <a:extLst>
              <a:ext uri="{FF2B5EF4-FFF2-40B4-BE49-F238E27FC236}">
                <a16:creationId xmlns:a16="http://schemas.microsoft.com/office/drawing/2014/main" id="{9BAF085C-8CE5-0D73-F293-562252E8D2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04" name="Google Shape;4104;p39:notes">
            <a:extLst>
              <a:ext uri="{FF2B5EF4-FFF2-40B4-BE49-F238E27FC236}">
                <a16:creationId xmlns:a16="http://schemas.microsoft.com/office/drawing/2014/main" id="{0914E89B-CEA6-39C7-1990-8133757B4E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946340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2">
          <a:extLst>
            <a:ext uri="{FF2B5EF4-FFF2-40B4-BE49-F238E27FC236}">
              <a16:creationId xmlns:a16="http://schemas.microsoft.com/office/drawing/2014/main" id="{57126520-9237-A3EE-DA15-41D5EA624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Google Shape;4103;p39:notes">
            <a:extLst>
              <a:ext uri="{FF2B5EF4-FFF2-40B4-BE49-F238E27FC236}">
                <a16:creationId xmlns:a16="http://schemas.microsoft.com/office/drawing/2014/main" id="{0A4BF989-B52E-568F-F634-D60D011902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04" name="Google Shape;4104;p39:notes">
            <a:extLst>
              <a:ext uri="{FF2B5EF4-FFF2-40B4-BE49-F238E27FC236}">
                <a16:creationId xmlns:a16="http://schemas.microsoft.com/office/drawing/2014/main" id="{0B2B3793-F943-0AB9-7C84-6CACE870C7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870545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2">
          <a:extLst>
            <a:ext uri="{FF2B5EF4-FFF2-40B4-BE49-F238E27FC236}">
              <a16:creationId xmlns:a16="http://schemas.microsoft.com/office/drawing/2014/main" id="{6F38120C-7415-2D15-03C4-09429A12C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Google Shape;4103;p39:notes">
            <a:extLst>
              <a:ext uri="{FF2B5EF4-FFF2-40B4-BE49-F238E27FC236}">
                <a16:creationId xmlns:a16="http://schemas.microsoft.com/office/drawing/2014/main" id="{35693C6A-16F4-C113-ECCC-E411EC82AD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04" name="Google Shape;4104;p39:notes">
            <a:extLst>
              <a:ext uri="{FF2B5EF4-FFF2-40B4-BE49-F238E27FC236}">
                <a16:creationId xmlns:a16="http://schemas.microsoft.com/office/drawing/2014/main" id="{ED6C2183-33B7-5812-4AC9-6DCCDFC97A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436101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9" name="Google Shape;4119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20" name="Google Shape;412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5" name="Google Shape;4145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46" name="Google Shape;4146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5" name="Google Shape;4165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66" name="Google Shape;4166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2" name="Google Shape;4182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83" name="Google Shape;4183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" name="Google Shape;4199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00" name="Google Shape;4200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pn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png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1.png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1.png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1.png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3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4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3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4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3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1.png"/></Relationships>
</file>

<file path=ppt/slideLayouts/_rels/slideLayout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8.xml"/><Relationship Id="rId4" Type="http://schemas.microsoft.com/office/2007/relationships/hdphoto" Target="../media/hdphoto5.wdp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1.png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1.xml"/></Relationships>
</file>

<file path=ppt/slideLayouts/_rels/slideLayout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1.xml"/></Relationships>
</file>

<file path=ppt/slideLayouts/_rels/slideLayout3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1.xml"/></Relationships>
</file>

<file path=ppt/slideLayouts/_rels/slideLayout3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1.xml"/></Relationships>
</file>

<file path=ppt/slideLayouts/_rels/slideLayout3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1.xml"/></Relationships>
</file>

<file path=ppt/slideLayouts/_rels/slideLayout3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1.xml"/></Relationships>
</file>

<file path=ppt/slideLayouts/_rels/slideLayout3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1.xml"/></Relationships>
</file>

<file path=ppt/slideLayouts/_rels/slideLayout3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1.xml"/></Relationships>
</file>

<file path=ppt/slideLayouts/_rels/slideLayout3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1.xml"/></Relationships>
</file>

<file path=ppt/slideLayouts/_rels/slideLayout3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1.xml"/></Relationships>
</file>

<file path=ppt/slideLayouts/_rels/slideLayout3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1.xml"/></Relationships>
</file>

<file path=ppt/slideLayouts/_rels/slideLayout3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1.xml"/></Relationships>
</file>

<file path=ppt/slideLayouts/_rels/slideLayout3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2.xml"/><Relationship Id="rId4" Type="http://schemas.openxmlformats.org/officeDocument/2006/relationships/image" Target="../media/image11.png"/></Relationships>
</file>

<file path=ppt/slideLayouts/_rels/slideLayout3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2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3.xml"/></Relationships>
</file>

<file path=ppt/slideLayouts/_rels/slideLayout3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3.xml"/></Relationships>
</file>

<file path=ppt/slideLayouts/_rels/slideLayout3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3.xml"/></Relationships>
</file>

<file path=ppt/slideLayouts/_rels/slideLayout3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3.xml"/></Relationships>
</file>

<file path=ppt/slideLayouts/_rels/slideLayout3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3.xml"/></Relationships>
</file>

<file path=ppt/slideLayouts/_rels/slideLayout3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3.xml"/></Relationships>
</file>

<file path=ppt/slideLayouts/_rels/slideLayout3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3.xml"/></Relationships>
</file>

<file path=ppt/slideLayouts/_rels/slideLayout3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3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52"/>
          <p:cNvSpPr/>
          <p:nvPr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 w="12700" cap="flat" cmpd="sng">
            <a:solidFill>
              <a:srgbClr val="55B6D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71" name="Google Shape;371;p52"/>
          <p:cNvSpPr/>
          <p:nvPr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 w="12700" cap="flat" cmpd="sng">
            <a:solidFill>
              <a:srgbClr val="55B6D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72" name="Google Shape;372;p52"/>
          <p:cNvSpPr/>
          <p:nvPr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الأستاذ(ة)</a:t>
            </a:r>
            <a:endParaRPr sz="2800" b="1" i="0" u="none" strike="noStrike" cap="none" dirty="0">
              <a:solidFill>
                <a:srgbClr val="474F7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73" name="Google Shape;373;p52"/>
          <p:cNvSpPr/>
          <p:nvPr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الوسائط</a:t>
            </a:r>
            <a:endParaRPr sz="3200" b="1" i="0" u="none" strike="noStrike" cap="none" dirty="0">
              <a:solidFill>
                <a:srgbClr val="474F7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74" name="Google Shape;374;p52"/>
          <p:cNvSpPr>
            <a:spLocks noGrp="1"/>
          </p:cNvSpPr>
          <p:nvPr>
            <p:ph type="pic" idx="2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5" name="Google Shape;375;p52"/>
          <p:cNvSpPr>
            <a:spLocks noGrp="1"/>
          </p:cNvSpPr>
          <p:nvPr>
            <p:ph type="pic" idx="3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6" name="Google Shape;376;p52"/>
          <p:cNvSpPr>
            <a:spLocks noGrp="1"/>
          </p:cNvSpPr>
          <p:nvPr>
            <p:ph type="pic" idx="4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7" name="Google Shape;377;p52"/>
          <p:cNvSpPr>
            <a:spLocks noGrp="1"/>
          </p:cNvSpPr>
          <p:nvPr>
            <p:ph type="pic" idx="5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8" name="Google Shape;378;p52"/>
          <p:cNvSpPr>
            <a:spLocks noGrp="1"/>
          </p:cNvSpPr>
          <p:nvPr>
            <p:ph type="pic" idx="6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9" name="Google Shape;379;p52"/>
          <p:cNvSpPr>
            <a:spLocks noGrp="1"/>
          </p:cNvSpPr>
          <p:nvPr>
            <p:ph type="pic" idx="7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0" name="Google Shape;380;p52"/>
          <p:cNvSpPr txBox="1">
            <a:spLocks noGrp="1"/>
          </p:cNvSpPr>
          <p:nvPr>
            <p:ph type="body" idx="1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52"/>
          <p:cNvSpPr txBox="1">
            <a:spLocks noGrp="1"/>
          </p:cNvSpPr>
          <p:nvPr>
            <p:ph type="body" idx="8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52"/>
          <p:cNvSpPr txBox="1">
            <a:spLocks noGrp="1"/>
          </p:cNvSpPr>
          <p:nvPr>
            <p:ph type="body" idx="9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3" name="Google Shape;383;p52"/>
          <p:cNvSpPr txBox="1">
            <a:spLocks noGrp="1"/>
          </p:cNvSpPr>
          <p:nvPr>
            <p:ph type="body" idx="13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4" name="Google Shape;384;p52"/>
          <p:cNvSpPr txBox="1">
            <a:spLocks noGrp="1"/>
          </p:cNvSpPr>
          <p:nvPr>
            <p:ph type="body" idx="14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5" name="Google Shape;385;p52"/>
          <p:cNvSpPr txBox="1">
            <a:spLocks noGrp="1"/>
          </p:cNvSpPr>
          <p:nvPr>
            <p:ph type="body" idx="15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14"/>
          <p:cNvSpPr txBox="1"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15"/>
          <p:cNvSpPr>
            <a:spLocks noGrp="1"/>
          </p:cNvSpPr>
          <p:nvPr>
            <p:ph type="media" idx="2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16"/>
          <p:cNvSpPr txBox="1"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grpSp>
        <p:nvGrpSpPr>
          <p:cNvPr id="392" name="Google Shape;392;p116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93" name="Google Shape;393;p116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94" name="Google Shape;394;p116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Dosis ExtraBold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ea typeface="Dosis ExtraBold"/>
                  <a:cs typeface="Microsoft Uighur" panose="02000000000000000000" pitchFamily="2" charset="-78"/>
                  <a:sym typeface="Dosis ExtraBold"/>
                </a:rPr>
                <a:t>اليوم 3 - 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5" name="Google Shape;395;p116"/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96" name="Google Shape;396;p116"/>
            <p:cNvSpPr/>
            <p:nvPr/>
          </p:nvSpPr>
          <p:spPr>
            <a:xfrm>
              <a:off x="628649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97" name="Google Shape;397;p116"/>
            <p:cNvSpPr/>
            <p:nvPr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Dosis ExtraBold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ea typeface="Dosis ExtraBold"/>
                  <a:cs typeface="Microsoft Uighur" panose="02000000000000000000" pitchFamily="2" charset="-78"/>
                  <a:sym typeface="Dosis ExtraBold"/>
                </a:rPr>
                <a:t>اليوم 6 - </a:t>
              </a:r>
              <a:endParaRPr sz="18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endParaRPr>
            </a:p>
          </p:txBody>
        </p:sp>
      </p:grpSp>
      <p:grpSp>
        <p:nvGrpSpPr>
          <p:cNvPr id="398" name="Google Shape;398;p116"/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99" name="Google Shape;399;p116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00" name="Google Shape;400;p116"/>
            <p:cNvSpPr/>
            <p:nvPr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Dosis ExtraBold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ea typeface="Dosis ExtraBold"/>
                  <a:cs typeface="Microsoft Uighur" panose="02000000000000000000" pitchFamily="2" charset="-78"/>
                  <a:sym typeface="Dosis ExtraBold"/>
                </a:rPr>
                <a:t>اليوم2 - </a:t>
              </a:r>
              <a:endParaRPr sz="18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endParaRPr>
            </a:p>
          </p:txBody>
        </p:sp>
      </p:grpSp>
      <p:grpSp>
        <p:nvGrpSpPr>
          <p:cNvPr id="401" name="Google Shape;401;p116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2" name="Google Shape;402;p116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03" name="Google Shape;403;p116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Dosis ExtraBold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ea typeface="Dosis ExtraBold"/>
                  <a:cs typeface="Microsoft Uighur" panose="02000000000000000000" pitchFamily="2" charset="-78"/>
                  <a:sym typeface="Dosis ExtraBold"/>
                </a:rPr>
                <a:t>اليوم 5 -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4" name="Google Shape;404;p116"/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05" name="Google Shape;405;p116"/>
            <p:cNvSpPr/>
            <p:nvPr/>
          </p:nvSpPr>
          <p:spPr>
            <a:xfrm>
              <a:off x="4716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06" name="Google Shape;406;p116"/>
            <p:cNvSpPr/>
            <p:nvPr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Dosis ExtraBold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ea typeface="Dosis ExtraBold"/>
                  <a:cs typeface="Microsoft Uighur" panose="02000000000000000000" pitchFamily="2" charset="-78"/>
                  <a:sym typeface="Dosis ExtraBold"/>
                </a:rPr>
                <a:t>اليوم1 - 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407" name="Google Shape;407;p116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Révision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9875" marR="0" lvl="0" indent="-269875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Lecture</a:t>
            </a:r>
            <a:r>
              <a:rPr lang="ar-MA" sz="12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offerte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8" name="Google Shape;408;p116"/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09" name="Google Shape;409;p116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10" name="Google Shape;410;p116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Dosis ExtraBold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ea typeface="Dosis ExtraBold"/>
                  <a:cs typeface="Microsoft Uighur" panose="02000000000000000000" pitchFamily="2" charset="-78"/>
                  <a:sym typeface="Dosis ExtraBold"/>
                </a:rPr>
                <a:t>اليوم 4 - 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411" name="Google Shape;411;p116"/>
          <p:cNvSpPr>
            <a:spLocks noGrp="1"/>
          </p:cNvSpPr>
          <p:nvPr>
            <p:ph type="body" idx="1"/>
          </p:nvPr>
        </p:nvSpPr>
        <p:spPr>
          <a:xfrm>
            <a:off x="800611" y="23952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2" name="Google Shape;412;p116"/>
          <p:cNvSpPr>
            <a:spLocks noGrp="1"/>
          </p:cNvSpPr>
          <p:nvPr>
            <p:ph type="body" idx="2"/>
          </p:nvPr>
        </p:nvSpPr>
        <p:spPr>
          <a:xfrm>
            <a:off x="4909142" y="23952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3" name="Google Shape;413;p116"/>
          <p:cNvSpPr>
            <a:spLocks noGrp="1"/>
          </p:cNvSpPr>
          <p:nvPr>
            <p:ph type="body" idx="3"/>
          </p:nvPr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4" name="Google Shape;414;p116"/>
          <p:cNvSpPr>
            <a:spLocks noGrp="1"/>
          </p:cNvSpPr>
          <p:nvPr>
            <p:ph type="body" idx="4"/>
          </p:nvPr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5" name="Google Shape;415;p116"/>
          <p:cNvSpPr>
            <a:spLocks noGrp="1"/>
          </p:cNvSpPr>
          <p:nvPr>
            <p:ph type="body" idx="5"/>
          </p:nvPr>
        </p:nvSpPr>
        <p:spPr>
          <a:xfrm>
            <a:off x="800611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6" name="Google Shape;416;p116"/>
          <p:cNvSpPr>
            <a:spLocks noGrp="1"/>
          </p:cNvSpPr>
          <p:nvPr>
            <p:ph type="body" idx="6"/>
          </p:nvPr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Disposition personnalisée">
  <p:cSld name="14_Disposition personnalisée"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17"/>
          <p:cNvSpPr txBox="1"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419" name="Google Shape;419;p117"/>
          <p:cNvSpPr/>
          <p:nvPr/>
        </p:nvSpPr>
        <p:spPr>
          <a:xfrm>
            <a:off x="612000" y="2196000"/>
            <a:ext cx="3780000" cy="1080000"/>
          </a:xfrm>
          <a:prstGeom prst="roundRect">
            <a:avLst>
              <a:gd name="adj" fmla="val 16667"/>
            </a:avLst>
          </a:prstGeom>
          <a:solidFill>
            <a:srgbClr val="A1D6EC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0" name="Google Shape;420;p117"/>
          <p:cNvSpPr/>
          <p:nvPr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Dosis ExtraBold"/>
              <a:buNone/>
            </a:pPr>
            <a:r>
              <a:rPr lang="ar-MA" sz="18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Séance</a:t>
            </a:r>
            <a:r>
              <a:rPr lang="ar-MA" sz="18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1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1" name="Google Shape;421;p117"/>
          <p:cNvSpPr>
            <a:spLocks noGrp="1"/>
          </p:cNvSpPr>
          <p:nvPr>
            <p:ph type="body" idx="1"/>
          </p:nvPr>
        </p:nvSpPr>
        <p:spPr>
          <a:xfrm>
            <a:off x="792000" y="2395639"/>
            <a:ext cx="3420000" cy="792000"/>
          </a:xfrm>
          <a:prstGeom prst="roundRect">
            <a:avLst>
              <a:gd name="adj" fmla="val 16667"/>
            </a:avLst>
          </a:prstGeom>
          <a:solidFill>
            <a:srgbClr val="E6F3F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●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117"/>
          <p:cNvSpPr/>
          <p:nvPr/>
        </p:nvSpPr>
        <p:spPr>
          <a:xfrm>
            <a:off x="4716000" y="2196000"/>
            <a:ext cx="3780000" cy="1080000"/>
          </a:xfrm>
          <a:prstGeom prst="roundRect">
            <a:avLst>
              <a:gd name="adj" fmla="val 16667"/>
            </a:avLst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3" name="Google Shape;423;p117"/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Dosis ExtraBold"/>
              <a:buNone/>
            </a:pPr>
            <a:r>
              <a:rPr lang="ar-MA" sz="18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Séance</a:t>
            </a:r>
            <a:r>
              <a:rPr lang="ar-MA" sz="18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4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17"/>
          <p:cNvSpPr>
            <a:spLocks noGrp="1"/>
          </p:cNvSpPr>
          <p:nvPr>
            <p:ph type="body" idx="2"/>
          </p:nvPr>
        </p:nvSpPr>
        <p:spPr>
          <a:xfrm>
            <a:off x="4896000" y="2395639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5" name="Google Shape;425;p117"/>
          <p:cNvSpPr/>
          <p:nvPr/>
        </p:nvSpPr>
        <p:spPr>
          <a:xfrm>
            <a:off x="628649" y="3708000"/>
            <a:ext cx="3780000" cy="1080000"/>
          </a:xfrm>
          <a:prstGeom prst="roundRect">
            <a:avLst>
              <a:gd name="adj" fmla="val 16667"/>
            </a:avLst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6" name="Google Shape;426;p117"/>
          <p:cNvSpPr/>
          <p:nvPr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Dosis ExtraBold"/>
              <a:buNone/>
            </a:pPr>
            <a:r>
              <a:rPr lang="ar-MA" sz="18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Séance</a:t>
            </a:r>
            <a:r>
              <a:rPr lang="ar-MA" sz="18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2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17"/>
          <p:cNvSpPr>
            <a:spLocks noGrp="1"/>
          </p:cNvSpPr>
          <p:nvPr>
            <p:ph type="body" idx="3"/>
          </p:nvPr>
        </p:nvSpPr>
        <p:spPr>
          <a:xfrm>
            <a:off x="808649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8" name="Google Shape;428;p117"/>
          <p:cNvSpPr/>
          <p:nvPr/>
        </p:nvSpPr>
        <p:spPr>
          <a:xfrm>
            <a:off x="628649" y="5275288"/>
            <a:ext cx="3780000" cy="1080000"/>
          </a:xfrm>
          <a:prstGeom prst="roundRect">
            <a:avLst>
              <a:gd name="adj" fmla="val 16667"/>
            </a:avLst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29" name="Google Shape;429;p117"/>
          <p:cNvSpPr/>
          <p:nvPr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Dosis ExtraBold"/>
              <a:buNone/>
            </a:pPr>
            <a:r>
              <a:rPr lang="ar-MA" sz="18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Séance</a:t>
            </a:r>
            <a:r>
              <a:rPr lang="ar-MA" sz="18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3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0" name="Google Shape;430;p117"/>
          <p:cNvSpPr>
            <a:spLocks noGrp="1"/>
          </p:cNvSpPr>
          <p:nvPr>
            <p:ph type="body" idx="4"/>
          </p:nvPr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1" name="Google Shape;431;p117"/>
          <p:cNvSpPr/>
          <p:nvPr/>
        </p:nvSpPr>
        <p:spPr>
          <a:xfrm>
            <a:off x="4735350" y="3734113"/>
            <a:ext cx="3780000" cy="1080000"/>
          </a:xfrm>
          <a:prstGeom prst="roundRect">
            <a:avLst>
              <a:gd name="adj" fmla="val 16667"/>
            </a:avLst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32" name="Google Shape;432;p117"/>
          <p:cNvSpPr/>
          <p:nvPr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Dosis ExtraBold"/>
              <a:buNone/>
            </a:pPr>
            <a:r>
              <a:rPr lang="ar-MA" sz="18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Séance</a:t>
            </a:r>
            <a:r>
              <a:rPr lang="ar-MA" sz="18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5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3" name="Google Shape;433;p117"/>
          <p:cNvSpPr>
            <a:spLocks noGrp="1"/>
          </p:cNvSpPr>
          <p:nvPr>
            <p:ph type="body" idx="5"/>
          </p:nvPr>
        </p:nvSpPr>
        <p:spPr>
          <a:xfrm>
            <a:off x="4915350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4" name="Google Shape;434;p117"/>
          <p:cNvSpPr/>
          <p:nvPr/>
        </p:nvSpPr>
        <p:spPr>
          <a:xfrm>
            <a:off x="4735350" y="5275288"/>
            <a:ext cx="3780000" cy="1080000"/>
          </a:xfrm>
          <a:prstGeom prst="roundRect">
            <a:avLst>
              <a:gd name="adj" fmla="val 16667"/>
            </a:avLst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35" name="Google Shape;435;p117"/>
          <p:cNvSpPr/>
          <p:nvPr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rgbClr val="AEABAB"/>
          </a:solidFill>
          <a:ln w="12700" cap="flat" cmpd="sng">
            <a:solidFill>
              <a:srgbClr val="75757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Dosis ExtraBold"/>
              <a:buNone/>
            </a:pPr>
            <a:r>
              <a:rPr lang="ar-MA" sz="18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Séance</a:t>
            </a:r>
            <a:r>
              <a:rPr lang="ar-MA" sz="18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6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6" name="Google Shape;436;p117"/>
          <p:cNvSpPr>
            <a:spLocks noGrp="1"/>
          </p:cNvSpPr>
          <p:nvPr>
            <p:ph type="body" idx="6"/>
          </p:nvPr>
        </p:nvSpPr>
        <p:spPr>
          <a:xfrm>
            <a:off x="4915350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_Disposition personnalisée">
  <p:cSld name="19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oogle Shape;438;p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39" name="Google Shape;439;p1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118"/>
          <p:cNvSpPr txBox="1"/>
          <p:nvPr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- 01النشاط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41" name="Google Shape;441;p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42" name="Google Shape;442;p118"/>
          <p:cNvSpPr txBox="1"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pic>
        <p:nvPicPr>
          <p:cNvPr id="443" name="Google Shape;443;p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44" name="Google Shape;444;p1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118"/>
          <p:cNvSpPr txBox="1"/>
          <p:nvPr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- 02</a:t>
            </a: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معجم</a:t>
            </a:r>
            <a:endParaRPr sz="1600" b="0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Dosis ExtraBold"/>
              <a:cs typeface="Microsoft Uighur" panose="02000000000000000000" pitchFamily="2" charset="-78"/>
              <a:sym typeface="Dosis ExtraBold"/>
            </a:endParaRPr>
          </a:p>
        </p:txBody>
      </p:sp>
      <p:pic>
        <p:nvPicPr>
          <p:cNvPr id="446" name="Google Shape;446;p1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118"/>
          <p:cNvSpPr txBox="1"/>
          <p:nvPr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- 04قراءة/ كتابة</a:t>
            </a:r>
            <a:endParaRPr sz="1600" b="0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Dosis ExtraBold"/>
              <a:cs typeface="Microsoft Uighur" panose="02000000000000000000" pitchFamily="2" charset="-78"/>
              <a:sym typeface="Dosis ExtraBold"/>
            </a:endParaRPr>
          </a:p>
        </p:txBody>
      </p:sp>
      <p:sp>
        <p:nvSpPr>
          <p:cNvPr id="448" name="Google Shape;448;p118"/>
          <p:cNvSpPr txBox="1">
            <a:spLocks noGrp="1"/>
          </p:cNvSpPr>
          <p:nvPr>
            <p:ph type="body" idx="1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9" name="Google Shape;449;p118"/>
          <p:cNvSpPr txBox="1">
            <a:spLocks noGrp="1"/>
          </p:cNvSpPr>
          <p:nvPr>
            <p:ph type="body" idx="2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0" name="Google Shape;450;p118"/>
          <p:cNvSpPr>
            <a:spLocks noGrp="1"/>
          </p:cNvSpPr>
          <p:nvPr>
            <p:ph type="pic" idx="3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118"/>
          <p:cNvSpPr>
            <a:spLocks noGrp="1"/>
          </p:cNvSpPr>
          <p:nvPr>
            <p:ph type="pic" idx="4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118"/>
          <p:cNvSpPr>
            <a:spLocks noGrp="1"/>
          </p:cNvSpPr>
          <p:nvPr>
            <p:ph type="pic" idx="5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pic>
        <p:nvPicPr>
          <p:cNvPr id="453" name="Google Shape;453;p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54" name="Google Shape;454;p1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118"/>
          <p:cNvSpPr txBox="1"/>
          <p:nvPr/>
        </p:nvSpPr>
        <p:spPr>
          <a:xfrm>
            <a:off x="5065827" y="4376851"/>
            <a:ext cx="136127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- 03استماع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56" name="Google Shape;456;p118"/>
          <p:cNvSpPr txBox="1">
            <a:spLocks noGrp="1"/>
          </p:cNvSpPr>
          <p:nvPr>
            <p:ph type="body" idx="6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7" name="Google Shape;457;p118"/>
          <p:cNvSpPr>
            <a:spLocks noGrp="1"/>
          </p:cNvSpPr>
          <p:nvPr>
            <p:ph type="pic" idx="7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_Disposition personnalisée">
  <p:cSld name="2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1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60" name="Google Shape;460;p1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119"/>
          <p:cNvSpPr txBox="1"/>
          <p:nvPr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- 01النشاط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62" name="Google Shape;462;p1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63" name="Google Shape;463;p119"/>
          <p:cNvSpPr txBox="1"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pic>
        <p:nvPicPr>
          <p:cNvPr id="464" name="Google Shape;464;p1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65" name="Google Shape;465;p1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119"/>
          <p:cNvSpPr txBox="1"/>
          <p:nvPr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- 02</a:t>
            </a: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معجم</a:t>
            </a:r>
            <a:endParaRPr sz="1600" b="0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Dosis ExtraBold"/>
              <a:cs typeface="Microsoft Uighur" panose="02000000000000000000" pitchFamily="2" charset="-78"/>
              <a:sym typeface="Dosis ExtraBold"/>
            </a:endParaRPr>
          </a:p>
        </p:txBody>
      </p:sp>
      <p:pic>
        <p:nvPicPr>
          <p:cNvPr id="467" name="Google Shape;467;p1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119"/>
          <p:cNvSpPr txBox="1"/>
          <p:nvPr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- 04قراءة/ كتابة</a:t>
            </a:r>
            <a:endParaRPr sz="1600" b="0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Dosis ExtraBold"/>
              <a:cs typeface="Microsoft Uighur" panose="02000000000000000000" pitchFamily="2" charset="-78"/>
              <a:sym typeface="Dosis ExtraBold"/>
            </a:endParaRPr>
          </a:p>
        </p:txBody>
      </p:sp>
      <p:sp>
        <p:nvSpPr>
          <p:cNvPr id="469" name="Google Shape;469;p119"/>
          <p:cNvSpPr txBox="1">
            <a:spLocks noGrp="1"/>
          </p:cNvSpPr>
          <p:nvPr>
            <p:ph type="body" idx="1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0" name="Google Shape;470;p119"/>
          <p:cNvSpPr txBox="1">
            <a:spLocks noGrp="1"/>
          </p:cNvSpPr>
          <p:nvPr>
            <p:ph type="body" idx="2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1" name="Google Shape;471;p119"/>
          <p:cNvSpPr>
            <a:spLocks noGrp="1"/>
          </p:cNvSpPr>
          <p:nvPr>
            <p:ph type="pic" idx="3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119"/>
          <p:cNvSpPr>
            <a:spLocks noGrp="1"/>
          </p:cNvSpPr>
          <p:nvPr>
            <p:ph type="pic" idx="4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73" name="Google Shape;473;p119"/>
          <p:cNvSpPr>
            <a:spLocks noGrp="1"/>
          </p:cNvSpPr>
          <p:nvPr>
            <p:ph type="pic" idx="5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pic>
        <p:nvPicPr>
          <p:cNvPr id="474" name="Google Shape;474;p1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75" name="Google Shape;475;p1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119"/>
          <p:cNvSpPr txBox="1"/>
          <p:nvPr/>
        </p:nvSpPr>
        <p:spPr>
          <a:xfrm>
            <a:off x="5065827" y="4376851"/>
            <a:ext cx="136127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- 03استماع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77" name="Google Shape;477;p119"/>
          <p:cNvSpPr txBox="1">
            <a:spLocks noGrp="1"/>
          </p:cNvSpPr>
          <p:nvPr>
            <p:ph type="body" idx="6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8" name="Google Shape;478;p119"/>
          <p:cNvSpPr>
            <a:spLocks noGrp="1"/>
          </p:cNvSpPr>
          <p:nvPr>
            <p:ph type="pic" idx="7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_Disposition personnalisée">
  <p:cSld name="23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Google Shape;480;p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81" name="Google Shape;481;p1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120"/>
          <p:cNvSpPr txBox="1"/>
          <p:nvPr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- 01النشاط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83" name="Google Shape;483;p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84" name="Google Shape;484;p120"/>
          <p:cNvSpPr txBox="1"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pic>
        <p:nvPicPr>
          <p:cNvPr id="485" name="Google Shape;485;p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86" name="Google Shape;486;p1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120"/>
          <p:cNvSpPr txBox="1"/>
          <p:nvPr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- 02</a:t>
            </a: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معجم</a:t>
            </a:r>
            <a:endParaRPr sz="1600" b="0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Dosis ExtraBold"/>
              <a:cs typeface="Microsoft Uighur" panose="02000000000000000000" pitchFamily="2" charset="-78"/>
              <a:sym typeface="Dosis ExtraBold"/>
            </a:endParaRPr>
          </a:p>
        </p:txBody>
      </p:sp>
      <p:pic>
        <p:nvPicPr>
          <p:cNvPr id="488" name="Google Shape;488;p1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120"/>
          <p:cNvSpPr txBox="1"/>
          <p:nvPr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- 04قراءة/ كتابة</a:t>
            </a:r>
            <a:endParaRPr sz="1600" b="0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Dosis ExtraBold"/>
              <a:cs typeface="Microsoft Uighur" panose="02000000000000000000" pitchFamily="2" charset="-78"/>
              <a:sym typeface="Dosis ExtraBold"/>
            </a:endParaRPr>
          </a:p>
        </p:txBody>
      </p:sp>
      <p:sp>
        <p:nvSpPr>
          <p:cNvPr id="490" name="Google Shape;490;p120"/>
          <p:cNvSpPr txBox="1">
            <a:spLocks noGrp="1"/>
          </p:cNvSpPr>
          <p:nvPr>
            <p:ph type="body" idx="1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1" name="Google Shape;491;p120"/>
          <p:cNvSpPr txBox="1">
            <a:spLocks noGrp="1"/>
          </p:cNvSpPr>
          <p:nvPr>
            <p:ph type="body" idx="2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2" name="Google Shape;492;p120"/>
          <p:cNvSpPr>
            <a:spLocks noGrp="1"/>
          </p:cNvSpPr>
          <p:nvPr>
            <p:ph type="pic" idx="3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20"/>
          <p:cNvSpPr>
            <a:spLocks noGrp="1"/>
          </p:cNvSpPr>
          <p:nvPr>
            <p:ph type="pic" idx="4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20"/>
          <p:cNvSpPr>
            <a:spLocks noGrp="1"/>
          </p:cNvSpPr>
          <p:nvPr>
            <p:ph type="pic" idx="5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pic>
        <p:nvPicPr>
          <p:cNvPr id="495" name="Google Shape;495;p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96" name="Google Shape;496;p1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120"/>
          <p:cNvSpPr txBox="1"/>
          <p:nvPr/>
        </p:nvSpPr>
        <p:spPr>
          <a:xfrm>
            <a:off x="5065827" y="4376851"/>
            <a:ext cx="136127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- 03استماع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98" name="Google Shape;498;p120"/>
          <p:cNvSpPr txBox="1">
            <a:spLocks noGrp="1"/>
          </p:cNvSpPr>
          <p:nvPr>
            <p:ph type="body" idx="6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9" name="Google Shape;499;p120"/>
          <p:cNvSpPr>
            <a:spLocks noGrp="1"/>
          </p:cNvSpPr>
          <p:nvPr>
            <p:ph type="pic" idx="7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_Disposition personnalisée">
  <p:cSld name="2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" name="Google Shape;501;p1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02" name="Google Shape;502;p1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121"/>
          <p:cNvSpPr txBox="1"/>
          <p:nvPr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- 01النشاط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04" name="Google Shape;504;p1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05" name="Google Shape;505;p121"/>
          <p:cNvSpPr txBox="1"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pic>
        <p:nvPicPr>
          <p:cNvPr id="506" name="Google Shape;506;p1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07" name="Google Shape;507;p1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121"/>
          <p:cNvSpPr txBox="1"/>
          <p:nvPr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- 02</a:t>
            </a: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معجم</a:t>
            </a:r>
            <a:endParaRPr sz="1600" b="0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Dosis ExtraBold"/>
              <a:cs typeface="Microsoft Uighur" panose="02000000000000000000" pitchFamily="2" charset="-78"/>
              <a:sym typeface="Dosis ExtraBold"/>
            </a:endParaRPr>
          </a:p>
        </p:txBody>
      </p:sp>
      <p:pic>
        <p:nvPicPr>
          <p:cNvPr id="509" name="Google Shape;509;p1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121"/>
          <p:cNvSpPr txBox="1"/>
          <p:nvPr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- 04قراءة/ كتابة</a:t>
            </a:r>
            <a:endParaRPr sz="1600" b="0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Dosis ExtraBold"/>
              <a:cs typeface="Microsoft Uighur" panose="02000000000000000000" pitchFamily="2" charset="-78"/>
              <a:sym typeface="Dosis ExtraBold"/>
            </a:endParaRPr>
          </a:p>
        </p:txBody>
      </p:sp>
      <p:sp>
        <p:nvSpPr>
          <p:cNvPr id="511" name="Google Shape;511;p121"/>
          <p:cNvSpPr txBox="1">
            <a:spLocks noGrp="1"/>
          </p:cNvSpPr>
          <p:nvPr>
            <p:ph type="body" idx="1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2" name="Google Shape;512;p121"/>
          <p:cNvSpPr txBox="1">
            <a:spLocks noGrp="1"/>
          </p:cNvSpPr>
          <p:nvPr>
            <p:ph type="body" idx="2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3" name="Google Shape;513;p121"/>
          <p:cNvSpPr>
            <a:spLocks noGrp="1"/>
          </p:cNvSpPr>
          <p:nvPr>
            <p:ph type="pic" idx="3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14" name="Google Shape;514;p121"/>
          <p:cNvSpPr>
            <a:spLocks noGrp="1"/>
          </p:cNvSpPr>
          <p:nvPr>
            <p:ph type="pic" idx="4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15" name="Google Shape;515;p121"/>
          <p:cNvSpPr>
            <a:spLocks noGrp="1"/>
          </p:cNvSpPr>
          <p:nvPr>
            <p:ph type="pic" idx="5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pic>
        <p:nvPicPr>
          <p:cNvPr id="516" name="Google Shape;516;p1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17" name="Google Shape;517;p1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121"/>
          <p:cNvSpPr txBox="1"/>
          <p:nvPr/>
        </p:nvSpPr>
        <p:spPr>
          <a:xfrm>
            <a:off x="5065827" y="4376851"/>
            <a:ext cx="136127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- 03استماع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19" name="Google Shape;519;p121"/>
          <p:cNvSpPr txBox="1">
            <a:spLocks noGrp="1"/>
          </p:cNvSpPr>
          <p:nvPr>
            <p:ph type="body" idx="6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0" name="Google Shape;520;p121"/>
          <p:cNvSpPr>
            <a:spLocks noGrp="1"/>
          </p:cNvSpPr>
          <p:nvPr>
            <p:ph type="pic" idx="7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Disposition personnalisée">
  <p:cSld name="17_Disposition personnalisée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1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23" name="Google Shape;523;p1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122"/>
          <p:cNvSpPr txBox="1"/>
          <p:nvPr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25" name="Google Shape;525;p1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26" name="Google Shape;526;p1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pic>
        <p:nvPicPr>
          <p:cNvPr id="527" name="Google Shape;527;p1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28" name="Google Shape;528;p1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122"/>
          <p:cNvSpPr txBox="1"/>
          <p:nvPr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30" name="Google Shape;530;p1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122"/>
          <p:cNvSpPr txBox="1"/>
          <p:nvPr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32" name="Google Shape;532;p122"/>
          <p:cNvSpPr txBox="1">
            <a:spLocks noGrp="1"/>
          </p:cNvSpPr>
          <p:nvPr>
            <p:ph type="body" idx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3" name="Google Shape;533;p122"/>
          <p:cNvSpPr txBox="1">
            <a:spLocks noGrp="1"/>
          </p:cNvSpPr>
          <p:nvPr>
            <p:ph type="body" idx="2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4" name="Google Shape;534;p122"/>
          <p:cNvSpPr>
            <a:spLocks noGrp="1"/>
          </p:cNvSpPr>
          <p:nvPr>
            <p:ph type="pic" idx="3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5" name="Google Shape;535;p122"/>
          <p:cNvSpPr>
            <a:spLocks noGrp="1"/>
          </p:cNvSpPr>
          <p:nvPr>
            <p:ph type="pic" idx="4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6" name="Google Shape;536;p122"/>
          <p:cNvSpPr>
            <a:spLocks noGrp="1"/>
          </p:cNvSpPr>
          <p:nvPr>
            <p:ph type="pic" idx="5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Disposition personnalisée">
  <p:cSld name="18_Disposition personnalisée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Google Shape;538;p1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39" name="Google Shape;539;p1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123"/>
          <p:cNvSpPr txBox="1"/>
          <p:nvPr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- 02</a:t>
            </a:r>
            <a:r>
              <a:rPr lang="ar-MA" sz="16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معجم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41" name="Google Shape;541;p1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42" name="Google Shape;542;p12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pic>
        <p:nvPicPr>
          <p:cNvPr id="543" name="Google Shape;543;p1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44" name="Google Shape;544;p1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123"/>
          <p:cNvSpPr txBox="1"/>
          <p:nvPr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46" name="Google Shape;546;p1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123"/>
          <p:cNvSpPr txBox="1"/>
          <p:nvPr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48" name="Google Shape;548;p123"/>
          <p:cNvSpPr txBox="1">
            <a:spLocks noGrp="1"/>
          </p:cNvSpPr>
          <p:nvPr>
            <p:ph type="body" idx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9" name="Google Shape;549;p123"/>
          <p:cNvSpPr txBox="1">
            <a:spLocks noGrp="1"/>
          </p:cNvSpPr>
          <p:nvPr>
            <p:ph type="body" idx="2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0" name="Google Shape;550;p123"/>
          <p:cNvSpPr>
            <a:spLocks noGrp="1"/>
          </p:cNvSpPr>
          <p:nvPr>
            <p:ph type="pic" idx="3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51" name="Google Shape;551;p123"/>
          <p:cNvSpPr>
            <a:spLocks noGrp="1"/>
          </p:cNvSpPr>
          <p:nvPr>
            <p:ph type="pic" idx="4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52" name="Google Shape;552;p123"/>
          <p:cNvSpPr>
            <a:spLocks noGrp="1"/>
          </p:cNvSpPr>
          <p:nvPr>
            <p:ph type="pic" idx="5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Disposition personnalisée">
  <p:cSld name="21_Disposition personnalisée"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4" name="Google Shape;554;p1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55" name="Google Shape;555;p1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124"/>
          <p:cNvSpPr txBox="1"/>
          <p:nvPr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57" name="Google Shape;557;p1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58" name="Google Shape;558;p124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pic>
        <p:nvPicPr>
          <p:cNvPr id="559" name="Google Shape;559;p1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60" name="Google Shape;560;p1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1" name="Google Shape;561;p124"/>
          <p:cNvSpPr txBox="1"/>
          <p:nvPr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62" name="Google Shape;562;p1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563" name="Google Shape;563;p124"/>
          <p:cNvSpPr txBox="1"/>
          <p:nvPr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64" name="Google Shape;564;p124"/>
          <p:cNvSpPr txBox="1">
            <a:spLocks noGrp="1"/>
          </p:cNvSpPr>
          <p:nvPr>
            <p:ph type="body" idx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5" name="Google Shape;565;p124"/>
          <p:cNvSpPr txBox="1">
            <a:spLocks noGrp="1"/>
          </p:cNvSpPr>
          <p:nvPr>
            <p:ph type="body" idx="2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6" name="Google Shape;566;p124"/>
          <p:cNvSpPr>
            <a:spLocks noGrp="1"/>
          </p:cNvSpPr>
          <p:nvPr>
            <p:ph type="pic" idx="3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67" name="Google Shape;567;p124"/>
          <p:cNvSpPr>
            <a:spLocks noGrp="1"/>
          </p:cNvSpPr>
          <p:nvPr>
            <p:ph type="pic" idx="4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68" name="Google Shape;568;p124"/>
          <p:cNvSpPr>
            <a:spLocks noGrp="1"/>
          </p:cNvSpPr>
          <p:nvPr>
            <p:ph type="pic" idx="5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_Disposition personnalisée">
  <p:cSld name="20_Disposition personnalisée"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0" name="Google Shape;570;p1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71" name="Google Shape;571;p12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pic>
        <p:nvPicPr>
          <p:cNvPr id="572" name="Google Shape;572;p1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73" name="Google Shape;573;p1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p125"/>
          <p:cNvSpPr txBox="1"/>
          <p:nvPr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75" name="Google Shape;575;p1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576" name="Google Shape;576;p125"/>
          <p:cNvSpPr txBox="1"/>
          <p:nvPr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77" name="Google Shape;577;p125"/>
          <p:cNvSpPr txBox="1">
            <a:spLocks noGrp="1"/>
          </p:cNvSpPr>
          <p:nvPr>
            <p:ph type="body" idx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78" name="Google Shape;578;p125"/>
          <p:cNvSpPr>
            <a:spLocks noGrp="1"/>
          </p:cNvSpPr>
          <p:nvPr>
            <p:ph type="pic" idx="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79" name="Google Shape;579;p125"/>
          <p:cNvSpPr>
            <a:spLocks noGrp="1"/>
          </p:cNvSpPr>
          <p:nvPr>
            <p:ph type="pic" idx="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pic>
        <p:nvPicPr>
          <p:cNvPr id="580" name="Google Shape;580;p1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81" name="Google Shape;581;p1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125"/>
          <p:cNvSpPr txBox="1"/>
          <p:nvPr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ExtraBold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3" name="Google Shape;583;p125"/>
          <p:cNvSpPr txBox="1">
            <a:spLocks noGrp="1"/>
          </p:cNvSpPr>
          <p:nvPr>
            <p:ph type="body" idx="4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Noto Sans Symbols"/>
              <a:buChar char="🔾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4" name="Google Shape;584;p125"/>
          <p:cNvSpPr>
            <a:spLocks noGrp="1"/>
          </p:cNvSpPr>
          <p:nvPr>
            <p:ph type="pic" idx="5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126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54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81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_Titre et contenu libre">
  <p:cSld name="00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82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re et contenu libre">
  <p:cSld name="1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83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596" name="Google Shape;596;p83"/>
          <p:cNvSpPr>
            <a:spLocks noGrp="1"/>
          </p:cNvSpPr>
          <p:nvPr>
            <p:ph type="media" idx="2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84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599" name="Google Shape;599;p84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0" name="Google Shape;600;p84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85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03" name="Google Shape;603;p85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04" name="Google Shape;604;p85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05" name="Google Shape;605;p85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06" name="Google Shape;606;p85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85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08" name="Google Shape;608;p85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09" name="Google Shape;609;p85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10" name="Google Shape;610;p85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11" name="Google Shape;611;p85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85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معجم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3" name="Google Shape;613;p85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14" name="Google Shape;614;p85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15" name="Google Shape;615;p85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16" name="Google Shape;616;p85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p85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8" name="Google Shape;618;p85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19" name="Google Shape;619;p85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20" name="Google Shape;620;p85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21" name="Google Shape;621;p85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85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04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8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25" name="Google Shape;625;p8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26" name="Google Shape;626;p8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27" name="Google Shape;627;p8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28" name="Google Shape;628;p8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8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30" name="Google Shape;630;p8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31" name="Google Shape;631;p8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32" name="Google Shape;632;p8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33" name="Google Shape;633;p8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p8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معجم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35" name="Google Shape;635;p8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36" name="Google Shape;636;p8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37" name="Google Shape;637;p8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38" name="Google Shape;638;p8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8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40" name="Google Shape;640;p8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41" name="Google Shape;641;p8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42" name="Google Shape;642;p8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43" name="Google Shape;643;p8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8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04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45" name="Google Shape;645;p86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8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48" name="Google Shape;648;p8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49" name="Google Shape;649;p8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50" name="Google Shape;650;p8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51" name="Google Shape;651;p8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8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53" name="Google Shape;653;p8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54" name="Google Shape;654;p8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55" name="Google Shape;655;p8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56" name="Google Shape;656;p8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8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معجم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58" name="Google Shape;658;p8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59" name="Google Shape;659;p8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60" name="Google Shape;660;p8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661" name="Google Shape;661;p8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8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63" name="Google Shape;663;p8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88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66" name="Google Shape;666;p8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67" name="Google Shape;667;p88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668" name="Google Shape;668;p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9" name="Google Shape;669;p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70" name="Google Shape;670;p88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671" name="Google Shape;671;p88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672" name="Google Shape;672;p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3" name="Google Shape;673;p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74" name="Google Shape;674;p88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675" name="Google Shape;675;p88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676" name="Google Shape;676;p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p:sp>
        <p:nvSpPr>
          <p:cNvPr id="678" name="Google Shape;678;p88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679" name="Google Shape;679;p88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680" name="Google Shape;680;p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1" name="Google Shape;681;p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82" name="Google Shape;682;p88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3" name="Google Shape;683;p88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4" name="Google Shape;684;p88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5" name="Google Shape;685;p88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6" name="Google Shape;686;p88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89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89" name="Google Shape;689;p8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690" name="Google Shape;690;p89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691" name="Google Shape;691;p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2" name="Google Shape;692;p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93" name="Google Shape;693;p89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694" name="Google Shape;694;p89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695" name="Google Shape;695;p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" name="Google Shape;696;p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97" name="Google Shape;697;p89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698" name="Google Shape;698;p89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699" name="Google Shape;699;p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0" name="Google Shape;700;p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03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01" name="Google Shape;701;p89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02" name="Google Shape;702;p89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703" name="Google Shape;703;p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4" name="Google Shape;704;p89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04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05" name="Google Shape;705;p89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06" name="Google Shape;706;p89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707" name="Google Shape;707;p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8" name="Google Shape;708;p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09" name="Google Shape;709;p89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10" name="Google Shape;710;p89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711" name="Google Shape;711;p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2" name="Google Shape;712;p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06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13" name="Google Shape;713;p89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4" name="Google Shape;714;p89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5" name="Google Shape;715;p89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89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89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89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9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21" name="Google Shape;721;p9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722" name="Google Shape;722;p9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723" name="Google Shape;723;p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4" name="Google Shape;724;p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25" name="Google Shape;725;p9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26" name="Google Shape;726;p9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727" name="Google Shape;727;p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8" name="Google Shape;728;p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29" name="Google Shape;729;p9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30" name="Google Shape;730;p9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731" name="Google Shape;731;p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2" name="Google Shape;732;p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03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33" name="Google Shape;733;p9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34" name="Google Shape;734;p90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735" name="Google Shape;735;p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6" name="Google Shape;736;p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04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37" name="Google Shape;737;p9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38" name="Google Shape;738;p9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739" name="Google Shape;739;p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0" name="Google Shape;740;p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41" name="Google Shape;741;p9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42" name="Google Shape;742;p9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743" name="Google Shape;743;p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4" name="Google Shape;744;p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06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45" name="Google Shape;745;p9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6" name="Google Shape;746;p9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7" name="Google Shape;747;p9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8" name="Google Shape;748;p9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9" name="Google Shape;749;p9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0" name="Google Shape;750;p9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9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53" name="Google Shape;753;p9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754" name="Google Shape;754;p9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755" name="Google Shape;755;p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6" name="Google Shape;756;p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57" name="Google Shape;757;p9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58" name="Google Shape;758;p9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759" name="Google Shape;759;p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0" name="Google Shape;760;p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61" name="Google Shape;761;p9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62" name="Google Shape;762;p9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763" name="Google Shape;763;p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4" name="Google Shape;764;p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03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65" name="Google Shape;765;p9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66" name="Google Shape;766;p9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767" name="Google Shape;767;p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8" name="Google Shape;768;p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04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69" name="Google Shape;769;p9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70" name="Google Shape;770;p9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771" name="Google Shape;771;p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2" name="Google Shape;772;p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73" name="Google Shape;773;p9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74" name="Google Shape;774;p9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775" name="Google Shape;775;p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6" name="Google Shape;776;p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06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77" name="Google Shape;777;p91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8" name="Google Shape;778;p91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9" name="Google Shape;779;p91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0" name="Google Shape;780;p91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1" name="Google Shape;781;p91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2" name="Google Shape;782;p91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9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85" name="Google Shape;785;p9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786" name="Google Shape;786;p9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787" name="Google Shape;787;p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8" name="Google Shape;788;p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89" name="Google Shape;789;p9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90" name="Google Shape;790;p9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791" name="Google Shape;791;p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2" name="Google Shape;792;p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93" name="Google Shape;793;p9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94" name="Google Shape;794;p9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795" name="Google Shape;795;p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6" name="Google Shape;796;p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03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97" name="Google Shape;797;p9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798" name="Google Shape;798;p9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799" name="Google Shape;799;p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0" name="Google Shape;800;p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04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801" name="Google Shape;801;p9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802" name="Google Shape;802;p9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803" name="Google Shape;803;p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4" name="Google Shape;804;p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805" name="Google Shape;805;p9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806" name="Google Shape;806;p9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807" name="Google Shape;807;p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8" name="Google Shape;808;p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06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809" name="Google Shape;809;p9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0" name="Google Shape;810;p9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1" name="Google Shape;811;p9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2" name="Google Shape;812;p9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3" name="Google Shape;813;p9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4" name="Google Shape;814;p9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9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17" name="Google Shape;817;p9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818" name="Google Shape;818;p9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819" name="Google Shape;819;p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0" name="Google Shape;820;p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821" name="Google Shape;821;p9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822" name="Google Shape;822;p9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823" name="Google Shape;823;p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4" name="Google Shape;824;p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825" name="Google Shape;825;p9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826" name="Google Shape;826;p9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827" name="Google Shape;827;p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8" name="Google Shape;828;p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03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829" name="Google Shape;829;p9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830" name="Google Shape;830;p9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831" name="Google Shape;831;p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2" name="Google Shape;832;p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04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833" name="Google Shape;833;p9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834" name="Google Shape;834;p9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835" name="Google Shape;835;p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6" name="Google Shape;836;p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837" name="Google Shape;837;p9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838" name="Google Shape;838;p9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839" name="Google Shape;839;p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0" name="Google Shape;840;p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06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841" name="Google Shape;841;p93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2" name="Google Shape;842;p93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3" name="Google Shape;843;p93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4" name="Google Shape;844;p93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5" name="Google Shape;845;p93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6" name="Google Shape;846;p93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56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26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52" name="Google Shape;852;p26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53" name="Google Shape;853;p26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54" name="Google Shape;854;p26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55" name="Google Shape;855;p26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63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58" name="Google Shape;858;p263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59" name="Google Shape;859;p26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60" name="Google Shape;860;p26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61" name="Google Shape;861;p26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26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64" name="Google Shape;864;p26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65" name="Google Shape;865;p264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66" name="Google Shape;866;p26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67" name="Google Shape;867;p26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68" name="Google Shape;868;p26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265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71" name="Google Shape;871;p265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72" name="Google Shape;872;p265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73" name="Google Shape;873;p265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74" name="Google Shape;874;p265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75" name="Google Shape;875;p26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76" name="Google Shape;876;p26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77" name="Google Shape;877;p26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26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80" name="Google Shape;880;p26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81" name="Google Shape;881;p26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82" name="Google Shape;882;p26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267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85" name="Google Shape;885;p267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86" name="Google Shape;886;p267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87" name="Google Shape;887;p26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88" name="Google Shape;888;p26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89" name="Google Shape;889;p26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268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92" name="Google Shape;892;p268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68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94" name="Google Shape;894;p26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95" name="Google Shape;895;p26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896" name="Google Shape;896;p26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26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99" name="Google Shape;899;p269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900" name="Google Shape;900;p26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901" name="Google Shape;901;p26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902" name="Google Shape;902;p26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270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905" name="Google Shape;905;p270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906" name="Google Shape;906;p27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907" name="Google Shape;907;p27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 dirty="0"/>
          </a:p>
        </p:txBody>
      </p:sp>
      <p:sp>
        <p:nvSpPr>
          <p:cNvPr id="908" name="Google Shape;908;p27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58318" cy="601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73" name="Google Shape;1173;p6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76" name="Google Shape;1176;p140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177" name="Google Shape;1177;p140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178" name="Google Shape;1178;p140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179" name="Google Shape;1179;p140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80" name="Google Shape;1180;p140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81" name="Google Shape;1181;p140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82" name="Google Shape;1182;p14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85" name="Google Shape;1185;p14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86" name="Google Shape;1186;p14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p142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89" name="Google Shape;1189;p142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190" name="Google Shape;1190;p142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93" name="Google Shape;1193;p143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94" name="Google Shape;1194;p14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97" name="Google Shape;1197;p144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98" name="Google Shape;1198;p144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9" name="Google Shape;1199;p14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02" name="Google Shape;1202;p145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03" name="Google Shape;1203;p145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04" name="Google Shape;1204;p14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Google Shape;1206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07" name="Google Shape;1207;p14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08" name="Google Shape;1208;p146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09" name="Google Shape;1209;p14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12" name="Google Shape;1212;p14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13" name="Google Shape;1213;p147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14" name="Google Shape;1214;p14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" name="Google Shape;1216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17" name="Google Shape;1217;p148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18" name="Google Shape;1218;p148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19" name="Google Shape;1219;p148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20" name="Google Shape;1220;p148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21" name="Google Shape;1221;p148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22" name="Google Shape;1222;p148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23" name="Google Shape;1223;p148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24" name="Google Shape;1224;p148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25" name="Google Shape;1225;p148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26" name="Google Shape;1226;p148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27" name="Google Shape;1227;p148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" name="Google Shape;122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30" name="Google Shape;1230;p149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31" name="Google Shape;1231;p149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32" name="Google Shape;1232;p149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33" name="Google Shape;1233;p149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34" name="Google Shape;1234;p149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37" name="Google Shape;1237;p15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38" name="Google Shape;1238;p15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39" name="Google Shape;1239;p15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40" name="Google Shape;1240;p15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41" name="Google Shape;1241;p150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2" name="Google Shape;1242;p150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3" name="Google Shape;1243;p150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4" name="Google Shape;1244;p150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5" name="Google Shape;1245;p150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48" name="Google Shape;1248;p151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49" name="Google Shape;1249;p151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50" name="Google Shape;1250;p151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51" name="Google Shape;1251;p151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52" name="Google Shape;1252;p151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53" name="Google Shape;1253;p151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54" name="Google Shape;1254;p151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57" name="Google Shape;1257;p152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58" name="Google Shape;1258;p152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59" name="Google Shape;1259;p152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60" name="Google Shape;1260;p152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61" name="Google Shape;1261;p152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2" name="Google Shape;1262;p152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3" name="Google Shape;1263;p152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4" name="Google Shape;1264;p152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5" name="Google Shape;1265;p152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68" name="Google Shape;1268;p153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69" name="Google Shape;1269;p153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70" name="Google Shape;1270;p153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71" name="Google Shape;1271;p153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72" name="Google Shape;1272;p153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3" name="Google Shape;1273;p153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4" name="Google Shape;1274;p153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5" name="Google Shape;1275;p153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6" name="Google Shape;1276;p153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277" name="Google Shape;1277;p153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8" name="Google Shape;1278;p15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81" name="Google Shape;1281;p154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2" name="Google Shape;1282;p154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3" name="Google Shape;1283;p154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4" name="Google Shape;1284;p154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5" name="Google Shape;1285;p154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6" name="Google Shape;1286;p154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89" name="Google Shape;1289;p155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90" name="Google Shape;1290;p155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91" name="Google Shape;1291;p155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92" name="Google Shape;1292;p155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93" name="Google Shape;1293;p155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94" name="Google Shape;1294;p155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5" name="Google Shape;1295;p155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6" name="Google Shape;1296;p155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7" name="Google Shape;1297;p155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8" name="Google Shape;1298;p155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9" name="Google Shape;1299;p15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02" name="Google Shape;1302;p156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03" name="Google Shape;1303;p156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04" name="Google Shape;1304;p156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05" name="Google Shape;1305;p156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06" name="Google Shape;1306;p156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07" name="Google Shape;1307;p156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08" name="Google Shape;1308;p156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09" name="Google Shape;1309;p156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10" name="Google Shape;1310;p156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11" name="Google Shape;1311;p15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14" name="Google Shape;1314;p15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15" name="Google Shape;1315;p15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16" name="Google Shape;1316;p15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17" name="Google Shape;1317;p15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18" name="Google Shape;1318;p15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19" name="Google Shape;1319;p15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20" name="Google Shape;1320;p15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21" name="Google Shape;1321;p15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22" name="Google Shape;1322;p15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23" name="Google Shape;1323;p15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26" name="Google Shape;1326;p15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7" name="Google Shape;1327;p15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8" name="Google Shape;1328;p15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9" name="Google Shape;1329;p15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30" name="Google Shape;1330;p15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31" name="Google Shape;1331;p15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2" name="Google Shape;1332;p15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3" name="Google Shape;1333;p15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4" name="Google Shape;1334;p15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5" name="Google Shape;1335;p15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6" name="Google Shape;1336;p15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37" name="Google Shape;1337;p15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38" name="Google Shape;1338;p15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39" name="Google Shape;1339;p15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40" name="Google Shape;1340;p15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1" name="Google Shape;1341;p15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2" name="Google Shape;1342;p15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3" name="Google Shape;1343;p15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4" name="Google Shape;1344;p158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7" name="Google Shape;1347;p159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48" name="Google Shape;1348;p15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0" name="Google Shape;1350;p16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1" name="Google Shape;1351;p1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2" name="Google Shape;1352;p1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353" name="Google Shape;1353;p160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4" name="Google Shape;1354;p160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55" name="Google Shape;1355;p160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6" name="Google Shape;1356;p160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57" name="Google Shape;1357;p160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8" name="Google Shape;1358;p160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59" name="Google Shape;1359;p160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60" name="Google Shape;1360;p16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5" name="Google Shape;1365;p62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66" name="Google Shape;1366;p6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" name="Google Shape;1368;p31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9" name="Google Shape;1369;p316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70" name="Google Shape;1370;p31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Google Shape;1372;p3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3" name="Google Shape;1373;p31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74" name="Google Shape;1374;p31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" name="Google Shape;1376;p3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7" name="Google Shape;1377;p31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78" name="Google Shape;1378;p31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9" name="Google Shape;1379;p31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p3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2" name="Google Shape;1382;p31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83" name="Google Shape;1383;p31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4" name="Google Shape;1384;p31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" name="Google Shape;1386;p3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7" name="Google Shape;1387;p32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88" name="Google Shape;1388;p32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89" name="Google Shape;1389;p32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Google Shape;1391;p3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2" name="Google Shape;1392;p32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93" name="Google Shape;1393;p32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94" name="Google Shape;1394;p3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" name="Google Shape;1396;p32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7" name="Google Shape;1397;p32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98" name="Google Shape;1398;p32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99" name="Google Shape;1399;p32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00" name="Google Shape;1400;p32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01" name="Google Shape;1401;p32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02" name="Google Shape;1402;p32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03" name="Google Shape;1403;p32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04" name="Google Shape;1404;p32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05" name="Google Shape;1405;p32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06" name="Google Shape;1406;p32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07" name="Google Shape;1407;p322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" name="Google Shape;1409;p32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0" name="Google Shape;1410;p32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11" name="Google Shape;1411;p32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12" name="Google Shape;1412;p32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13" name="Google Shape;1413;p32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14" name="Google Shape;1414;p323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p3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7" name="Google Shape;1417;p32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18" name="Google Shape;1418;p32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19" name="Google Shape;1419;p32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20" name="Google Shape;1420;p32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21" name="Google Shape;1421;p32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22" name="Google Shape;1422;p32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23" name="Google Shape;1423;p32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24" name="Google Shape;1424;p32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25" name="Google Shape;1425;p32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Google Shape;1427;p3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8" name="Google Shape;1428;p32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29" name="Google Shape;1429;p32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30" name="Google Shape;1430;p32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31" name="Google Shape;1431;p32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32" name="Google Shape;1432;p32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33" name="Google Shape;1433;p32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34" name="Google Shape;1434;p32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p3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7" name="Google Shape;1437;p32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38" name="Google Shape;1438;p32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39" name="Google Shape;1439;p32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40" name="Google Shape;1440;p32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41" name="Google Shape;1441;p32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42" name="Google Shape;1442;p32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43" name="Google Shape;1443;p32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" name="Google Shape;1445;p3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6" name="Google Shape;1446;p32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47" name="Google Shape;1447;p32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48" name="Google Shape;1448;p32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49" name="Google Shape;1449;p32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50" name="Google Shape;1450;p32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1" name="Google Shape;1451;p32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2" name="Google Shape;1452;p32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3" name="Google Shape;1453;p32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4" name="Google Shape;1454;p32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Google Shape;1456;p3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7" name="Google Shape;1457;p32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58" name="Google Shape;1458;p32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59" name="Google Shape;1459;p32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60" name="Google Shape;1460;p32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61" name="Google Shape;1461;p32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2" name="Google Shape;1462;p32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3" name="Google Shape;1463;p32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4" name="Google Shape;1464;p32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5" name="Google Shape;1465;p32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66" name="Google Shape;1466;p32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7" name="Google Shape;1467;p32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9" name="Google Shape;1469;p3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0" name="Google Shape;1470;p32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71" name="Google Shape;1471;p32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72" name="Google Shape;1472;p32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73" name="Google Shape;1473;p32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74" name="Google Shape;1474;p32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75" name="Google Shape;1475;p32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7" name="Google Shape;1477;p3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8" name="Google Shape;1478;p33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79" name="Google Shape;1479;p33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80" name="Google Shape;1480;p33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81" name="Google Shape;1481;p33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82" name="Google Shape;1482;p33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83" name="Google Shape;1483;p33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4" name="Google Shape;1484;p33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5" name="Google Shape;1485;p33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6" name="Google Shape;1486;p33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7" name="Google Shape;1487;p33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8" name="Google Shape;1488;p33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" name="Google Shape;1490;p3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1" name="Google Shape;1491;p33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92" name="Google Shape;1492;p33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93" name="Google Shape;1493;p33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94" name="Google Shape;1494;p33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95" name="Google Shape;1495;p33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96" name="Google Shape;1496;p33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97" name="Google Shape;1497;p33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98" name="Google Shape;1498;p33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99" name="Google Shape;1499;p33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0" name="Google Shape;1500;p33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2" name="Google Shape;1502;p3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3" name="Google Shape;1503;p33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04" name="Google Shape;1504;p33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05" name="Google Shape;1505;p33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06" name="Google Shape;1506;p33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07" name="Google Shape;1507;p33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08" name="Google Shape;1508;p33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09" name="Google Shape;1509;p33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10" name="Google Shape;1510;p33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11" name="Google Shape;1511;p33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12" name="Google Shape;1512;p33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p33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5" name="Google Shape;1515;p33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16" name="Google Shape;1516;p33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17" name="Google Shape;1517;p33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18" name="Google Shape;1518;p33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19" name="Google Shape;1519;p33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20" name="Google Shape;1520;p33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1" name="Google Shape;1521;p33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2" name="Google Shape;1522;p33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3" name="Google Shape;1523;p33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4" name="Google Shape;1524;p33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5" name="Google Shape;1525;p33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26" name="Google Shape;1526;p33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27" name="Google Shape;1527;p33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28" name="Google Shape;1528;p33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29" name="Google Shape;1529;p33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0" name="Google Shape;1530;p33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1" name="Google Shape;1531;p33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2" name="Google Shape;1532;p33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3" name="Google Shape;1533;p33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5" name="Google Shape;1535;p3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6" name="Google Shape;1536;p33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37" name="Google Shape;1537;p3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" name="Google Shape;1539;p3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0" name="Google Shape;1540;p335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2" name="Google Shape;1542;p3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3" name="Google Shape;1543;p3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4" name="Google Shape;1544;p3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545" name="Google Shape;1545;p33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6" name="Google Shape;1546;p33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7" name="Google Shape;1547;p33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48" name="Google Shape;1548;p33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9" name="Google Shape;1549;p33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50" name="Google Shape;1550;p33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51" name="Google Shape;1551;p33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52" name="Google Shape;1552;p33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" name="Google Shape;1556;p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57" name="Google Shape;1557;p6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58" name="Google Shape;1558;p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65" name="Google Shape;1565;p162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16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68" name="Google Shape;1568;p16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69" name="Google Shape;1569;p16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1" name="Google Shape;1571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72" name="Google Shape;1572;p164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73" name="Google Shape;1573;p164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4" name="Google Shape;1574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Google Shape;1576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77" name="Google Shape;1577;p165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78" name="Google Shape;1578;p165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9" name="Google Shape;1579;p16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" name="Google Shape;1581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82" name="Google Shape;1582;p16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3" name="Google Shape;1583;p166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4" name="Google Shape;1584;p16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87" name="Google Shape;1587;p16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8" name="Google Shape;1588;p167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89" name="Google Shape;1589;p16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1" name="Google Shape;1591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92" name="Google Shape;1592;p168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93" name="Google Shape;1593;p168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94" name="Google Shape;1594;p168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95" name="Google Shape;1595;p168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96" name="Google Shape;1596;p168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97" name="Google Shape;1597;p168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98" name="Google Shape;1598;p168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99" name="Google Shape;1599;p168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00" name="Google Shape;1600;p168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01" name="Google Shape;1601;p168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2" name="Google Shape;1602;p168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4" name="Google Shape;1604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05" name="Google Shape;1605;p169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06" name="Google Shape;1606;p169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07" name="Google Shape;1607;p169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08" name="Google Shape;1608;p169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09" name="Google Shape;1609;p169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1" name="Google Shape;1611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12" name="Google Shape;1612;p17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13" name="Google Shape;1613;p17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14" name="Google Shape;1614;p17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15" name="Google Shape;1615;p17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16" name="Google Shape;1616;p170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7" name="Google Shape;1617;p170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8" name="Google Shape;1618;p170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9" name="Google Shape;1619;p170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0" name="Google Shape;1620;p170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2" name="Google Shape;1622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23" name="Google Shape;1623;p171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24" name="Google Shape;1624;p171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25" name="Google Shape;1625;p171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26" name="Google Shape;1626;p171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27" name="Google Shape;1627;p171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28" name="Google Shape;1628;p171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29" name="Google Shape;1629;p17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Google Shape;1631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32" name="Google Shape;1632;p172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33" name="Google Shape;1633;p172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34" name="Google Shape;1634;p172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35" name="Google Shape;1635;p172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36" name="Google Shape;1636;p172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7" name="Google Shape;1637;p172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8" name="Google Shape;1638;p172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9" name="Google Shape;1639;p172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0" name="Google Shape;1640;p172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" name="Google Shape;1642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43" name="Google Shape;1643;p173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44" name="Google Shape;1644;p173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45" name="Google Shape;1645;p173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46" name="Google Shape;1646;p173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47" name="Google Shape;1647;p173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8" name="Google Shape;1648;p173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9" name="Google Shape;1649;p173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0" name="Google Shape;1650;p173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1" name="Google Shape;1651;p173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52" name="Google Shape;1652;p173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3" name="Google Shape;1653;p17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5" name="Google Shape;1655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56" name="Google Shape;1656;p174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57" name="Google Shape;1657;p174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58" name="Google Shape;1658;p174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59" name="Google Shape;1659;p174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60" name="Google Shape;1660;p174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61" name="Google Shape;1661;p174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p17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64" name="Google Shape;1664;p175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65" name="Google Shape;1665;p175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66" name="Google Shape;1666;p175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67" name="Google Shape;1667;p175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68" name="Google Shape;1668;p175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69" name="Google Shape;1669;p175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0" name="Google Shape;1670;p175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1" name="Google Shape;1671;p175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2" name="Google Shape;1672;p175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3" name="Google Shape;1673;p175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4" name="Google Shape;1674;p17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" name="Google Shape;1676;p17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77" name="Google Shape;1677;p176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78" name="Google Shape;1678;p176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79" name="Google Shape;1679;p176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80" name="Google Shape;1680;p176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81" name="Google Shape;1681;p176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82" name="Google Shape;1682;p176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83" name="Google Shape;1683;p176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84" name="Google Shape;1684;p176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85" name="Google Shape;1685;p176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86" name="Google Shape;1686;p17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p17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89" name="Google Shape;1689;p17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90" name="Google Shape;1690;p17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91" name="Google Shape;1691;p17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92" name="Google Shape;1692;p17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93" name="Google Shape;1693;p17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94" name="Google Shape;1694;p17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95" name="Google Shape;1695;p17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96" name="Google Shape;1696;p17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97" name="Google Shape;1697;p17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698" name="Google Shape;1698;p17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0" name="Google Shape;1700;p17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01" name="Google Shape;1701;p17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702" name="Google Shape;1702;p17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703" name="Google Shape;1703;p17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704" name="Google Shape;1704;p17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705" name="Google Shape;1705;p17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706" name="Google Shape;1706;p17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07" name="Google Shape;1707;p17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08" name="Google Shape;1708;p17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09" name="Google Shape;1709;p17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10" name="Google Shape;1710;p17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11" name="Google Shape;1711;p17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712" name="Google Shape;1712;p17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713" name="Google Shape;1713;p17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714" name="Google Shape;1714;p17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715" name="Google Shape;1715;p17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16" name="Google Shape;1716;p17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17" name="Google Shape;1717;p17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18" name="Google Shape;1718;p17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19" name="Google Shape;1719;p178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1" name="Google Shape;1721;p17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22" name="Google Shape;1722;p179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23" name="Google Shape;1723;p17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5" name="Google Shape;1725;p18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6" name="Google Shape;1726;p1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7" name="Google Shape;1727;p1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728" name="Google Shape;1728;p180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9" name="Google Shape;1729;p180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30" name="Google Shape;1730;p180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31" name="Google Shape;1731;p180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32" name="Google Shape;1732;p180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33" name="Google Shape;1733;p180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34" name="Google Shape;1734;p180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35" name="Google Shape;1735;p18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7" name="Google Shape;1737;p18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38" name="Google Shape;1738;p18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739" name="Google Shape;1739;p18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740" name="Google Shape;1740;p1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741" name="Google Shape;1741;p1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2" name="Google Shape;1742;p181"/>
          <p:cNvSpPr txBox="1"/>
          <p:nvPr/>
        </p:nvSpPr>
        <p:spPr>
          <a:xfrm>
            <a:off x="2376000" y="2160000"/>
            <a:ext cx="275748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Arial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1.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Présentation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Vocabulaire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743" name="Google Shape;1743;p18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4" name="Google Shape;1744;p181"/>
          <p:cNvSpPr txBox="1"/>
          <p:nvPr/>
        </p:nvSpPr>
        <p:spPr>
          <a:xfrm>
            <a:off x="2365719" y="3643281"/>
            <a:ext cx="2733441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Arial"/>
              <a:buNone/>
            </a:pPr>
            <a:r>
              <a:rPr lang="ar-MA" sz="16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2. </a:t>
            </a:r>
            <a:r>
              <a:rPr lang="ar-MA" sz="16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Exploitation</a:t>
            </a:r>
            <a:r>
              <a:rPr lang="ar-MA" sz="16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6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16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6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Vocabulaire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745" name="Google Shape;1745;p18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746" name="Google Shape;1746;p181"/>
          <p:cNvSpPr txBox="1"/>
          <p:nvPr/>
        </p:nvSpPr>
        <p:spPr>
          <a:xfrm>
            <a:off x="2365719" y="5123575"/>
            <a:ext cx="179568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Arial"/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3.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Travail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sur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livret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47" name="Google Shape;1747;p181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48" name="Google Shape;1748;p181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49" name="Google Shape;1749;p181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50" name="Google Shape;1750;p181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51" name="Google Shape;1751;p181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52" name="Google Shape;1752;p181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53" name="Google Shape;1753;p18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7" name="Google Shape;1757;p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8" name="Google Shape;1758;p66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0" name="Google Shape;1760;p9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1" name="Google Shape;1761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62" name="Google Shape;1762;p9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4" name="Google Shape;1764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5" name="Google Shape;1765;p9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66" name="Google Shape;1766;p9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Google Shape;1768;p9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9" name="Google Shape;1769;p9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70" name="Google Shape;1770;p9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71" name="Google Shape;1771;p9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3" name="Google Shape;1773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4" name="Google Shape;1774;p9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75" name="Google Shape;1775;p9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76" name="Google Shape;177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8" name="Google Shape;177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9" name="Google Shape;1779;p9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0" name="Google Shape;1780;p9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1" name="Google Shape;1781;p9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3" name="Google Shape;1783;p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4" name="Google Shape;1784;p9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5" name="Google Shape;1785;p9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86" name="Google Shape;1786;p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8" name="Google Shape;1788;p1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9" name="Google Shape;1789;p10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90" name="Google Shape;1790;p10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91" name="Google Shape;1791;p10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92" name="Google Shape;1792;p10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93" name="Google Shape;1793;p10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94" name="Google Shape;1794;p10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95" name="Google Shape;1795;p10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96" name="Google Shape;1796;p10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97" name="Google Shape;1797;p10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98" name="Google Shape;1798;p10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99" name="Google Shape;1799;p10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1" name="Google Shape;1801;p1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2" name="Google Shape;1802;p10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03" name="Google Shape;1803;p10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04" name="Google Shape;1804;p10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05" name="Google Shape;1805;p10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06" name="Google Shape;1806;p101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1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9" name="Google Shape;1809;p10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10" name="Google Shape;1810;p10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11" name="Google Shape;1811;p10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12" name="Google Shape;1812;p10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13" name="Google Shape;1813;p10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4" name="Google Shape;1814;p10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5" name="Google Shape;1815;p10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6" name="Google Shape;1816;p10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7" name="Google Shape;1817;p102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9" name="Google Shape;1819;p1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0" name="Google Shape;1820;p10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21" name="Google Shape;1821;p10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22" name="Google Shape;1822;p10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23" name="Google Shape;1823;p10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24" name="Google Shape;1824;p10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25" name="Google Shape;1825;p10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26" name="Google Shape;1826;p103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1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8" name="Google Shape;1828;p1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9" name="Google Shape;1829;p104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30" name="Google Shape;1830;p104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31" name="Google Shape;1831;p104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32" name="Google Shape;1832;p104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33" name="Google Shape;1833;p104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34" name="Google Shape;1834;p104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35" name="Google Shape;1835;p104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7" name="Google Shape;1837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8" name="Google Shape;1838;p105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39" name="Google Shape;1839;p105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40" name="Google Shape;1840;p105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41" name="Google Shape;1841;p105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42" name="Google Shape;1842;p105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3" name="Google Shape;1843;p105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4" name="Google Shape;1844;p105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5" name="Google Shape;1845;p105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6" name="Google Shape;1846;p10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8" name="Google Shape;1848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9" name="Google Shape;1849;p106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50" name="Google Shape;1850;p106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51" name="Google Shape;1851;p106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52" name="Google Shape;1852;p106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53" name="Google Shape;1853;p106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54" name="Google Shape;1854;p106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55" name="Google Shape;1855;p106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56" name="Google Shape;1856;p106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57" name="Google Shape;1857;p106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58" name="Google Shape;1858;p106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59" name="Google Shape;1859;p10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1" name="Google Shape;1861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2" name="Google Shape;1862;p107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63" name="Google Shape;1863;p107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64" name="Google Shape;1864;p107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65" name="Google Shape;1865;p107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66" name="Google Shape;1866;p107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67" name="Google Shape;1867;p1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9" name="Google Shape;1869;p1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0" name="Google Shape;1870;p108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71" name="Google Shape;1871;p108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72" name="Google Shape;1872;p108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73" name="Google Shape;1873;p108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74" name="Google Shape;1874;p108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75" name="Google Shape;1875;p108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6" name="Google Shape;1876;p108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7" name="Google Shape;1877;p108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8" name="Google Shape;1878;p108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9" name="Google Shape;1879;p108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0" name="Google Shape;1880;p10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2" name="Google Shape;1882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3" name="Google Shape;1883;p10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84" name="Google Shape;1884;p10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85" name="Google Shape;1885;p10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86" name="Google Shape;1886;p10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87" name="Google Shape;1887;p10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88" name="Google Shape;1888;p10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89" name="Google Shape;1889;p10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90" name="Google Shape;1890;p10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91" name="Google Shape;1891;p10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92" name="Google Shape;1892;p1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" name="Google Shape;1894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5" name="Google Shape;1895;p11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96" name="Google Shape;1896;p11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97" name="Google Shape;1897;p11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98" name="Google Shape;1898;p11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99" name="Google Shape;1899;p11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900" name="Google Shape;1900;p110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901" name="Google Shape;1901;p110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902" name="Google Shape;1902;p110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903" name="Google Shape;1903;p110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904" name="Google Shape;1904;p11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" name="Google Shape;1906;p1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7" name="Google Shape;1907;p11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08" name="Google Shape;1908;p11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09" name="Google Shape;1909;p11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10" name="Google Shape;1910;p11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11" name="Google Shape;1911;p11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12" name="Google Shape;1912;p111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3" name="Google Shape;1913;p111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4" name="Google Shape;1914;p111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5" name="Google Shape;1915;p111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6" name="Google Shape;1916;p111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7" name="Google Shape;1917;p111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18" name="Google Shape;1918;p111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19" name="Google Shape;1919;p111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20" name="Google Shape;1920;p111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21" name="Google Shape;1921;p111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2" name="Google Shape;1922;p111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3" name="Google Shape;1923;p111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4" name="Google Shape;1924;p111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5" name="Google Shape;1925;p111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7" name="Google Shape;1927;p1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8" name="Google Shape;1928;p112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29" name="Google Shape;1929;p11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1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Google Shape;1931;p1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2" name="Google Shape;1932;p113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933" name="Google Shape;1933;p11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Disposition personnalisée">
  <p:cSld name="18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6" name="Google Shape;1936;p68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1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8" name="Google Shape;1938;p271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_Titre et contenu libre">
  <p:cSld name="00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0" name="Google Shape;1940;p272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re et contenu libre">
  <p:cSld name="1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2" name="Google Shape;1942;p273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943" name="Google Shape;1943;p273"/>
          <p:cNvSpPr>
            <a:spLocks noGrp="1"/>
          </p:cNvSpPr>
          <p:nvPr>
            <p:ph type="media" idx="2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" name="Google Shape;1945;p274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946" name="Google Shape;1946;p274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47" name="Google Shape;1947;p274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1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9" name="Google Shape;1949;p275"/>
          <p:cNvSpPr txBox="1">
            <a:spLocks noGrp="1"/>
          </p:cNvSpPr>
          <p:nvPr>
            <p:ph type="body" idx="1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50" name="Google Shape;1950;p275"/>
          <p:cNvSpPr txBox="1">
            <a:spLocks noGrp="1"/>
          </p:cNvSpPr>
          <p:nvPr>
            <p:ph type="body" idx="2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51" name="Google Shape;1951;p275"/>
          <p:cNvSpPr txBox="1">
            <a:spLocks noGrp="1"/>
          </p:cNvSpPr>
          <p:nvPr>
            <p:ph type="body" idx="3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52" name="Google Shape;1952;p275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53" name="Google Shape;1953;p275"/>
          <p:cNvSpPr/>
          <p:nvPr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54" name="Google Shape;1954;p275"/>
          <p:cNvSpPr>
            <a:spLocks noGrp="1"/>
          </p:cNvSpPr>
          <p:nvPr>
            <p:ph type="pic" idx="4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pic>
        <p:nvPicPr>
          <p:cNvPr id="1955" name="Google Shape;1955;p275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72000" y="164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6" name="Google Shape;1956;p275"/>
          <p:cNvSpPr/>
          <p:nvPr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57" name="Google Shape;1957;p275"/>
          <p:cNvSpPr>
            <a:spLocks noGrp="1"/>
          </p:cNvSpPr>
          <p:nvPr>
            <p:ph type="pic" idx="5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pic>
        <p:nvPicPr>
          <p:cNvPr id="1958" name="Google Shape;1958;p275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9" name="Google Shape;1959;p275"/>
          <p:cNvSpPr/>
          <p:nvPr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معجم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60" name="Google Shape;1960;p275"/>
          <p:cNvSpPr/>
          <p:nvPr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61" name="Google Shape;1961;p275"/>
          <p:cNvSpPr>
            <a:spLocks noGrp="1"/>
          </p:cNvSpPr>
          <p:nvPr>
            <p:ph type="pic" idx="6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pic>
        <p:nvPicPr>
          <p:cNvPr id="1962" name="Google Shape;1962;p275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3" name="Google Shape;1963;p275"/>
          <p:cNvSpPr/>
          <p:nvPr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64" name="Google Shape;1964;p275"/>
          <p:cNvSpPr/>
          <p:nvPr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نشاط 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Disposition personnalisée">
  <p:cSld name="13_Disposition personnalisée">
    <p:spTree>
      <p:nvGrpSpPr>
        <p:cNvPr id="1" name="Shape 1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" name="Google Shape;1966;p276"/>
          <p:cNvSpPr txBox="1">
            <a:spLocks noGrp="1"/>
          </p:cNvSpPr>
          <p:nvPr>
            <p:ph type="body" idx="1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67" name="Google Shape;1967;p276"/>
          <p:cNvSpPr txBox="1">
            <a:spLocks noGrp="1"/>
          </p:cNvSpPr>
          <p:nvPr>
            <p:ph type="body" idx="2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68" name="Google Shape;1968;p276"/>
          <p:cNvSpPr txBox="1">
            <a:spLocks noGrp="1"/>
          </p:cNvSpPr>
          <p:nvPr>
            <p:ph type="body" idx="3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69" name="Google Shape;1969;p27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70" name="Google Shape;1970;p276"/>
          <p:cNvSpPr/>
          <p:nvPr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71" name="Google Shape;1971;p276"/>
          <p:cNvSpPr>
            <a:spLocks noGrp="1"/>
          </p:cNvSpPr>
          <p:nvPr>
            <p:ph type="pic" idx="4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pic>
        <p:nvPicPr>
          <p:cNvPr id="1972" name="Google Shape;1972;p27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164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3" name="Google Shape;1973;p276"/>
          <p:cNvSpPr/>
          <p:nvPr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74" name="Google Shape;1974;p276"/>
          <p:cNvSpPr/>
          <p:nvPr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75" name="Google Shape;1975;p276"/>
          <p:cNvSpPr>
            <a:spLocks noGrp="1"/>
          </p:cNvSpPr>
          <p:nvPr>
            <p:ph type="pic" idx="5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pic>
        <p:nvPicPr>
          <p:cNvPr id="1976" name="Google Shape;1976;p27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7" name="Google Shape;1977;p276"/>
          <p:cNvSpPr/>
          <p:nvPr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قــــــــــــــــراءة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78" name="Google Shape;1978;p276"/>
          <p:cNvSpPr/>
          <p:nvPr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79" name="Google Shape;1979;p276"/>
          <p:cNvSpPr>
            <a:spLocks noGrp="1"/>
          </p:cNvSpPr>
          <p:nvPr>
            <p:ph type="pic" idx="6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pic>
        <p:nvPicPr>
          <p:cNvPr id="1980" name="Google Shape;1980;p27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1" name="Google Shape;1981;p276"/>
          <p:cNvSpPr/>
          <p:nvPr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Disposition personnalisée">
  <p:cSld name="14_Disposition personnalisée">
    <p:spTree>
      <p:nvGrpSpPr>
        <p:cNvPr id="1" name="Shape 1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3" name="Google Shape;1983;p27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84" name="Google Shape;1984;p277"/>
          <p:cNvSpPr/>
          <p:nvPr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85" name="Google Shape;1985;p277"/>
          <p:cNvSpPr>
            <a:spLocks noGrp="1"/>
          </p:cNvSpPr>
          <p:nvPr>
            <p:ph type="pic" idx="2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86" name="Google Shape;1986;p277"/>
          <p:cNvSpPr txBox="1">
            <a:spLocks noGrp="1"/>
          </p:cNvSpPr>
          <p:nvPr>
            <p:ph type="body" idx="1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1987" name="Google Shape;1987;p27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164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8" name="Google Shape;1988;p277"/>
          <p:cNvSpPr/>
          <p:nvPr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89" name="Google Shape;1989;p277"/>
          <p:cNvSpPr/>
          <p:nvPr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90" name="Google Shape;1990;p277"/>
          <p:cNvSpPr>
            <a:spLocks noGrp="1"/>
          </p:cNvSpPr>
          <p:nvPr>
            <p:ph type="pic" idx="3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91" name="Google Shape;1991;p277"/>
          <p:cNvSpPr txBox="1">
            <a:spLocks noGrp="1"/>
          </p:cNvSpPr>
          <p:nvPr>
            <p:ph type="body" idx="4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1992" name="Google Shape;1992;p27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3" name="Google Shape;1993;p277"/>
          <p:cNvSpPr/>
          <p:nvPr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قــــــــــــــــراءة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94" name="Google Shape;1994;p277"/>
          <p:cNvSpPr/>
          <p:nvPr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95" name="Google Shape;1995;p277"/>
          <p:cNvSpPr>
            <a:spLocks noGrp="1"/>
          </p:cNvSpPr>
          <p:nvPr>
            <p:ph type="pic" idx="5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96" name="Google Shape;1996;p277"/>
          <p:cNvSpPr txBox="1">
            <a:spLocks noGrp="1"/>
          </p:cNvSpPr>
          <p:nvPr>
            <p:ph type="body" idx="6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1997" name="Google Shape;1997;p27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8" name="Google Shape;1998;p277"/>
          <p:cNvSpPr/>
          <p:nvPr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صرف وتحويل 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Google Shape;2000;p27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01" name="Google Shape;2001;p278"/>
          <p:cNvSpPr/>
          <p:nvPr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02" name="Google Shape;2002;p278"/>
          <p:cNvSpPr>
            <a:spLocks noGrp="1"/>
          </p:cNvSpPr>
          <p:nvPr>
            <p:ph type="pic" idx="2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03" name="Google Shape;2003;p278"/>
          <p:cNvSpPr txBox="1">
            <a:spLocks noGrp="1"/>
          </p:cNvSpPr>
          <p:nvPr>
            <p:ph type="body" idx="1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004" name="Google Shape;2004;p27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164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5" name="Google Shape;2005;p278"/>
          <p:cNvSpPr/>
          <p:nvPr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06" name="Google Shape;2006;p278"/>
          <p:cNvSpPr/>
          <p:nvPr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07" name="Google Shape;2007;p278"/>
          <p:cNvSpPr>
            <a:spLocks noGrp="1"/>
          </p:cNvSpPr>
          <p:nvPr>
            <p:ph type="pic" idx="3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08" name="Google Shape;2008;p278"/>
          <p:cNvSpPr txBox="1">
            <a:spLocks noGrp="1"/>
          </p:cNvSpPr>
          <p:nvPr>
            <p:ph type="body" idx="4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009" name="Google Shape;2009;p27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0" name="Google Shape;2010;p278"/>
          <p:cNvSpPr/>
          <p:nvPr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إملاء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11" name="Google Shape;2011;p278"/>
          <p:cNvSpPr/>
          <p:nvPr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12" name="Google Shape;2012;p278"/>
          <p:cNvSpPr>
            <a:spLocks noGrp="1"/>
          </p:cNvSpPr>
          <p:nvPr>
            <p:ph type="pic" idx="5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13" name="Google Shape;2013;p278"/>
          <p:cNvSpPr txBox="1">
            <a:spLocks noGrp="1"/>
          </p:cNvSpPr>
          <p:nvPr>
            <p:ph type="body" idx="6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014" name="Google Shape;2014;p27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5" name="Google Shape;2015;p278"/>
          <p:cNvSpPr/>
          <p:nvPr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إنتاج كتابي 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Disposition personnalisée">
  <p:cSld name="16_Disposition personnalisée">
    <p:spTree>
      <p:nvGrpSpPr>
        <p:cNvPr id="1" name="Shape 2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" name="Google Shape;2017;p27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18" name="Google Shape;2018;p279"/>
          <p:cNvSpPr/>
          <p:nvPr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19" name="Google Shape;2019;p279"/>
          <p:cNvSpPr>
            <a:spLocks noGrp="1"/>
          </p:cNvSpPr>
          <p:nvPr>
            <p:ph type="pic" idx="2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20" name="Google Shape;2020;p279"/>
          <p:cNvSpPr txBox="1">
            <a:spLocks noGrp="1"/>
          </p:cNvSpPr>
          <p:nvPr>
            <p:ph type="body" idx="1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021" name="Google Shape;2021;p279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613482" y="1962614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2" name="Google Shape;2022;p279"/>
          <p:cNvSpPr/>
          <p:nvPr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23" name="Google Shape;2023;p279"/>
          <p:cNvSpPr/>
          <p:nvPr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24" name="Google Shape;2024;p279"/>
          <p:cNvSpPr>
            <a:spLocks noGrp="1"/>
          </p:cNvSpPr>
          <p:nvPr>
            <p:ph type="pic" idx="3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25" name="Google Shape;2025;p279"/>
          <p:cNvSpPr txBox="1">
            <a:spLocks noGrp="1"/>
          </p:cNvSpPr>
          <p:nvPr>
            <p:ph type="body" idx="4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026" name="Google Shape;2026;p279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7" name="Google Shape;2027;p279"/>
          <p:cNvSpPr/>
          <p:nvPr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مراجعة وتوليف  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2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9" name="Google Shape;2029;p28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30" name="Google Shape;2030;p280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31" name="Google Shape;2031;p280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32" name="Google Shape;2032;p280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033" name="Google Shape;2033;p280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4" name="Google Shape;2034;p280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35" name="Google Shape;2035;p280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36" name="Google Shape;2036;p280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37" name="Google Shape;2037;p280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038" name="Google Shape;2038;p280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9" name="Google Shape;2039;p280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معجم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40" name="Google Shape;2040;p280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41" name="Google Shape;2041;p280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42" name="Google Shape;2042;p280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043" name="Google Shape;2043;p280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4" name="Google Shape;2044;p280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45" name="Google Shape;2045;p280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46" name="Google Shape;2046;p280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47" name="Google Shape;2047;p280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048" name="Google Shape;2048;p280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9" name="Google Shape;2049;p280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04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50" name="Google Shape;2050;p280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2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Google Shape;2052;p281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53" name="Google Shape;2053;p28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054" name="Google Shape;2054;p281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2055" name="Google Shape;2055;p28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56" name="Google Shape;2056;p28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057" name="Google Shape;2057;p281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058" name="Google Shape;2058;p281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2059" name="Google Shape;2059;p28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0" name="Google Shape;2060;p28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061" name="Google Shape;2061;p281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062" name="Google Shape;2062;p281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2063" name="Google Shape;2063;p28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4" name="Google Shape;2064;p28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065" name="Google Shape;2065;p281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066" name="Google Shape;2066;p281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067" name="Google Shape;2067;p28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8" name="Google Shape;2068;p28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069" name="Google Shape;2069;p281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0" name="Google Shape;2070;p281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1" name="Google Shape;2071;p281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2" name="Google Shape;2072;p281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3" name="Google Shape;2073;p281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2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5" name="Google Shape;2075;p28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76" name="Google Shape;2076;p282"/>
          <p:cNvSpPr txBox="1"/>
          <p:nvPr/>
        </p:nvSpPr>
        <p:spPr>
          <a:xfrm>
            <a:off x="543610" y="828156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تنظيم حصص الأسبوع التربوي الأول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077" name="Google Shape;2077;p28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078" name="Google Shape;2078;p28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9" name="Google Shape;2079;p28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الثاني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080" name="Google Shape;2080;p28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081" name="Google Shape;2081;p28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082" name="Google Shape;2082;p28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3" name="Google Shape;2083;p28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الرابع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084" name="Google Shape;2084;p28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085" name="Google Shape;2085;p28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086" name="Google Shape;2086;p28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7" name="Google Shape;2087;p28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السادس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088" name="Google Shape;2088;p28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89" name="Google Shape;2089;p282"/>
          <p:cNvSpPr/>
          <p:nvPr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090" name="Google Shape;2090;p28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91" name="Google Shape;2091;p28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2" name="Google Shape;2092;p28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الثالث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093" name="Google Shape;2093;p28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094" name="Google Shape;2094;p28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95" name="Google Shape;2095;p28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6" name="Google Shape;2096;p28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الخامس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097" name="Google Shape;2097;p282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98" name="Google Shape;2098;p282"/>
          <p:cNvSpPr txBox="1">
            <a:spLocks noGrp="1"/>
          </p:cNvSpPr>
          <p:nvPr>
            <p:ph type="body" idx="2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99" name="Google Shape;2099;p282"/>
          <p:cNvSpPr txBox="1">
            <a:spLocks noGrp="1"/>
          </p:cNvSpPr>
          <p:nvPr>
            <p:ph type="body" idx="3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00" name="Google Shape;2100;p282"/>
          <p:cNvSpPr txBox="1">
            <a:spLocks noGrp="1"/>
          </p:cNvSpPr>
          <p:nvPr>
            <p:ph type="body" idx="4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01" name="Google Shape;2101;p282"/>
          <p:cNvSpPr txBox="1">
            <a:spLocks noGrp="1"/>
          </p:cNvSpPr>
          <p:nvPr>
            <p:ph type="body" idx="5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02" name="Google Shape;2102;p282"/>
          <p:cNvSpPr txBox="1">
            <a:spLocks noGrp="1"/>
          </p:cNvSpPr>
          <p:nvPr>
            <p:ph type="body" idx="6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grpSp>
        <p:nvGrpSpPr>
          <p:cNvPr id="2103" name="Google Shape;2103;p282"/>
          <p:cNvGrpSpPr/>
          <p:nvPr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2104" name="Google Shape;2104;p28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05" name="Google Shape;2105;p28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الأول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28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08" name="Google Shape;2108;p283"/>
          <p:cNvSpPr txBox="1"/>
          <p:nvPr/>
        </p:nvSpPr>
        <p:spPr>
          <a:xfrm>
            <a:off x="543610" y="828156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تنظيم حصص الأسبوع التربوي الأول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9" name="Google Shape;2109;p28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10" name="Google Shape;2110;p28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11" name="Google Shape;2111;p28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12" name="Google Shape;2112;p283"/>
          <p:cNvSpPr/>
          <p:nvPr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13" name="Google Shape;2113;p28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14" name="Google Shape;2114;p283"/>
          <p:cNvSpPr txBox="1">
            <a:spLocks noGrp="1"/>
          </p:cNvSpPr>
          <p:nvPr>
            <p:ph type="body" idx="1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15" name="Google Shape;2115;p283"/>
          <p:cNvSpPr txBox="1">
            <a:spLocks noGrp="1"/>
          </p:cNvSpPr>
          <p:nvPr>
            <p:ph type="body" idx="2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16" name="Google Shape;2116;p283"/>
          <p:cNvSpPr txBox="1">
            <a:spLocks noGrp="1"/>
          </p:cNvSpPr>
          <p:nvPr>
            <p:ph type="body" idx="3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17" name="Google Shape;2117;p283"/>
          <p:cNvSpPr txBox="1">
            <a:spLocks noGrp="1"/>
          </p:cNvSpPr>
          <p:nvPr>
            <p:ph type="body" idx="4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18" name="Google Shape;2118;p283"/>
          <p:cNvSpPr txBox="1">
            <a:spLocks noGrp="1"/>
          </p:cNvSpPr>
          <p:nvPr>
            <p:ph type="body" idx="5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19" name="Google Shape;2119;p283"/>
          <p:cNvSpPr txBox="1">
            <a:spLocks noGrp="1"/>
          </p:cNvSpPr>
          <p:nvPr>
            <p:ph type="body" idx="6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grpSp>
        <p:nvGrpSpPr>
          <p:cNvPr id="2120" name="Google Shape;2120;p283"/>
          <p:cNvGrpSpPr/>
          <p:nvPr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2121" name="Google Shape;2121;p28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22" name="Google Shape;2122;p28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الأول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23" name="Google Shape;2123;p28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24" name="Google Shape;2124;p28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25" name="Google Shape;2125;p28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الثاني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26" name="Google Shape;2126;p28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127" name="Google Shape;2127;p28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28" name="Google Shape;2128;p28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الرابع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29" name="Google Shape;2129;p28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130" name="Google Shape;2130;p28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1" name="Google Shape;2131;p28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الثالث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32" name="Google Shape;2132;p28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133" name="Google Shape;2133;p28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4" name="Google Shape;2134;p28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السادس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35" name="Google Shape;2135;p28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136" name="Google Shape;2136;p28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7" name="Google Shape;2137;p28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الخامس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2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9" name="Google Shape;2139;p28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40" name="Google Shape;2140;p284"/>
          <p:cNvSpPr txBox="1"/>
          <p:nvPr/>
        </p:nvSpPr>
        <p:spPr>
          <a:xfrm>
            <a:off x="543610" y="828156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تنظيم حصص الأسبوع التربوي الأول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41" name="Google Shape;2141;p28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42" name="Google Shape;2142;p28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43" name="Google Shape;2143;p28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44" name="Google Shape;2144;p284"/>
          <p:cNvSpPr/>
          <p:nvPr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45" name="Google Shape;2145;p28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46" name="Google Shape;2146;p28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47" name="Google Shape;2147;p284"/>
          <p:cNvSpPr txBox="1">
            <a:spLocks noGrp="1"/>
          </p:cNvSpPr>
          <p:nvPr>
            <p:ph type="body" idx="2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48" name="Google Shape;2148;p284"/>
          <p:cNvSpPr txBox="1">
            <a:spLocks noGrp="1"/>
          </p:cNvSpPr>
          <p:nvPr>
            <p:ph type="body" idx="3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49" name="Google Shape;2149;p284"/>
          <p:cNvSpPr txBox="1">
            <a:spLocks noGrp="1"/>
          </p:cNvSpPr>
          <p:nvPr>
            <p:ph type="body" idx="4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50" name="Google Shape;2150;p284"/>
          <p:cNvSpPr txBox="1">
            <a:spLocks noGrp="1"/>
          </p:cNvSpPr>
          <p:nvPr>
            <p:ph type="body" idx="5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51" name="Google Shape;2151;p284"/>
          <p:cNvSpPr txBox="1">
            <a:spLocks noGrp="1"/>
          </p:cNvSpPr>
          <p:nvPr>
            <p:ph type="body" idx="6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grpSp>
        <p:nvGrpSpPr>
          <p:cNvPr id="2152" name="Google Shape;2152;p284"/>
          <p:cNvGrpSpPr/>
          <p:nvPr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2153" name="Google Shape;2153;p28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4" name="Google Shape;2154;p28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الأول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55" name="Google Shape;2155;p28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156" name="Google Shape;2156;p28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7" name="Google Shape;2157;p28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الثالث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58" name="Google Shape;2158;p28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159" name="Google Shape;2159;p28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0" name="Google Shape;2160;p28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الرابع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61" name="Google Shape;2161;p28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62" name="Google Shape;2162;p28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3" name="Google Shape;2163;p28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الثاني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64" name="Google Shape;2164;p28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165" name="Google Shape;2165;p28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6" name="Google Shape;2166;p28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الخامس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67" name="Google Shape;2167;p28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168" name="Google Shape;2168;p28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9" name="Google Shape;2169;p28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السادس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1" name="Google Shape;2171;p285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72" name="Google Shape;2172;p285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173" name="Google Shape;2173;p285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74" name="Google Shape;2174;p285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5" name="Google Shape;2175;p285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176" name="Google Shape;2176;p285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177" name="Google Shape;2177;p285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178" name="Google Shape;2178;p285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9" name="Google Shape;2179;p285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180" name="Google Shape;2180;p285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181" name="Google Shape;2181;p285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182" name="Google Shape;2182;p285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83" name="Google Shape;2183;p285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03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184" name="Google Shape;2184;p285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185" name="Google Shape;2185;p285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186" name="Google Shape;2186;p285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87" name="Google Shape;2187;p285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04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188" name="Google Shape;2188;p285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189" name="Google Shape;2189;p285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190" name="Google Shape;2190;p285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1" name="Google Shape;2191;p285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192" name="Google Shape;2192;p285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193" name="Google Shape;2193;p285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194" name="Google Shape;2194;p285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5" name="Google Shape;2195;p285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06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196" name="Google Shape;2196;p285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97" name="Google Shape;2197;p285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98" name="Google Shape;2198;p285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99" name="Google Shape;2199;p285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0" name="Google Shape;2200;p285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1" name="Google Shape;2201;p285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Disposition personnalisée">
  <p:cSld name="11_Disposition personnalisée">
    <p:spTree>
      <p:nvGrpSpPr>
        <p:cNvPr id="1" name="Shape 2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3" name="Google Shape;2203;p286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04" name="Google Shape;2204;p286"/>
          <p:cNvSpPr txBox="1"/>
          <p:nvPr/>
        </p:nvSpPr>
        <p:spPr>
          <a:xfrm>
            <a:off x="543610" y="828156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تنظيم حصص الأسبوع التربوي الأول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05" name="Google Shape;2205;p286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06" name="Google Shape;2206;p286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07" name="Google Shape;2207;p286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08" name="Google Shape;2208;p286"/>
          <p:cNvSpPr/>
          <p:nvPr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09" name="Google Shape;2209;p286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10" name="Google Shape;2210;p286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1" name="Google Shape;2211;p286"/>
          <p:cNvSpPr txBox="1">
            <a:spLocks noGrp="1"/>
          </p:cNvSpPr>
          <p:nvPr>
            <p:ph type="body" idx="2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2" name="Google Shape;2212;p286"/>
          <p:cNvSpPr txBox="1">
            <a:spLocks noGrp="1"/>
          </p:cNvSpPr>
          <p:nvPr>
            <p:ph type="body" idx="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3" name="Google Shape;2213;p286"/>
          <p:cNvSpPr txBox="1">
            <a:spLocks noGrp="1"/>
          </p:cNvSpPr>
          <p:nvPr>
            <p:ph type="body" idx="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4" name="Google Shape;2214;p286"/>
          <p:cNvSpPr txBox="1">
            <a:spLocks noGrp="1"/>
          </p:cNvSpPr>
          <p:nvPr>
            <p:ph type="body" idx="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grpSp>
        <p:nvGrpSpPr>
          <p:cNvPr id="2215" name="Google Shape;2215;p286"/>
          <p:cNvGrpSpPr/>
          <p:nvPr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2216" name="Google Shape;2216;p286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17" name="Google Shape;2217;p286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الأول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18" name="Google Shape;2218;p286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19" name="Google Shape;2219;p286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20" name="Google Shape;2220;p286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الرابع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21" name="Google Shape;2221;p286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222" name="Google Shape;2222;p286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23" name="Google Shape;2223;p286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الثاني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24" name="Google Shape;2224;p286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225" name="Google Shape;2225;p286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26" name="Google Shape;2226;p286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الثالث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27" name="Google Shape;2227;p286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228" name="Google Shape;2228;p286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29" name="Google Shape;2229;p286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الخامس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230" name="Google Shape;2230;p286"/>
          <p:cNvSpPr txBox="1">
            <a:spLocks noGrp="1"/>
          </p:cNvSpPr>
          <p:nvPr>
            <p:ph type="body" idx="6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grpSp>
        <p:nvGrpSpPr>
          <p:cNvPr id="2231" name="Google Shape;2231;p286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32" name="Google Shape;2232;p286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3" name="Google Shape;2233;p286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السادس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2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5" name="Google Shape;2235;p287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36" name="Google Shape;2236;p287"/>
          <p:cNvSpPr txBox="1"/>
          <p:nvPr/>
        </p:nvSpPr>
        <p:spPr>
          <a:xfrm>
            <a:off x="543610" y="828156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تنظيم حصص الأسبوع التربوي الأول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37" name="Google Shape;2237;p287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38" name="Google Shape;2238;p287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39" name="Google Shape;2239;p287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40" name="Google Shape;2240;p287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41" name="Google Shape;2241;p287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42" name="Google Shape;2242;p287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43" name="Google Shape;2243;p287"/>
          <p:cNvSpPr txBox="1">
            <a:spLocks noGrp="1"/>
          </p:cNvSpPr>
          <p:nvPr>
            <p:ph type="body" idx="2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44" name="Google Shape;2244;p287"/>
          <p:cNvSpPr txBox="1">
            <a:spLocks noGrp="1"/>
          </p:cNvSpPr>
          <p:nvPr>
            <p:ph type="body" idx="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45" name="Google Shape;2245;p287"/>
          <p:cNvSpPr txBox="1">
            <a:spLocks noGrp="1"/>
          </p:cNvSpPr>
          <p:nvPr>
            <p:ph type="body" idx="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46" name="Google Shape;2246;p287"/>
          <p:cNvSpPr txBox="1">
            <a:spLocks noGrp="1"/>
          </p:cNvSpPr>
          <p:nvPr>
            <p:ph type="body" idx="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grpSp>
        <p:nvGrpSpPr>
          <p:cNvPr id="2247" name="Google Shape;2247;p287"/>
          <p:cNvGrpSpPr/>
          <p:nvPr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2248" name="Google Shape;2248;p287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49" name="Google Shape;2249;p287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الأول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50" name="Google Shape;2250;p287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251" name="Google Shape;2251;p287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2" name="Google Shape;2252;p287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الثالث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253" name="Google Shape;2253;p287"/>
          <p:cNvSpPr txBox="1">
            <a:spLocks noGrp="1"/>
          </p:cNvSpPr>
          <p:nvPr>
            <p:ph type="body" idx="6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grpSp>
        <p:nvGrpSpPr>
          <p:cNvPr id="2254" name="Google Shape;2254;p287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55" name="Google Shape;2255;p287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6" name="Google Shape;2256;p287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الرابع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57" name="Google Shape;2257;p287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258" name="Google Shape;2258;p287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9" name="Google Shape;2259;p287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الثاني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60" name="Google Shape;2260;p287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261" name="Google Shape;2261;p287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62" name="Google Shape;2262;p287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الخامس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263" name="Google Shape;2263;p287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4" name="Google Shape;2264;p287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65" name="Google Shape;2265;p287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اليوم السادس </a:t>
              </a: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7" name="Google Shape;2267;p288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68" name="Google Shape;2268;p28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269" name="Google Shape;2269;p288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270" name="Google Shape;2270;p2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1" name="Google Shape;2271;p2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272" name="Google Shape;2272;p288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273" name="Google Shape;2273;p288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74" name="Google Shape;2274;p2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5" name="Google Shape;2275;p2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276" name="Google Shape;2276;p288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277" name="Google Shape;2277;p288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78" name="Google Shape;2278;p2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9" name="Google Shape;2279;p2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03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280" name="Google Shape;2280;p288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281" name="Google Shape;2281;p288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282" name="Google Shape;2282;p2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83" name="Google Shape;2283;p2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04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284" name="Google Shape;2284;p288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285" name="Google Shape;2285;p288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286" name="Google Shape;2286;p2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87" name="Google Shape;2287;p2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288" name="Google Shape;2288;p288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289" name="Google Shape;2289;p288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290" name="Google Shape;2290;p288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91" name="Google Shape;2291;p288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06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292" name="Google Shape;2292;p288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93" name="Google Shape;2293;p288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94" name="Google Shape;2294;p288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95" name="Google Shape;2295;p288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96" name="Google Shape;2296;p288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97" name="Google Shape;2297;p288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Google Shape;2299;p289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00" name="Google Shape;2300;p28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01" name="Google Shape;2301;p289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302" name="Google Shape;2302;p2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03" name="Google Shape;2303;p2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04" name="Google Shape;2304;p289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05" name="Google Shape;2305;p289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306" name="Google Shape;2306;p2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07" name="Google Shape;2307;p2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08" name="Google Shape;2308;p289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09" name="Google Shape;2309;p289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310" name="Google Shape;2310;p2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1" name="Google Shape;2311;p2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03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12" name="Google Shape;2312;p289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13" name="Google Shape;2313;p289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14" name="Google Shape;2314;p2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5" name="Google Shape;2315;p2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04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16" name="Google Shape;2316;p289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17" name="Google Shape;2317;p289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18" name="Google Shape;2318;p2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9" name="Google Shape;2319;p2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20" name="Google Shape;2320;p289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21" name="Google Shape;2321;p289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22" name="Google Shape;2322;p2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23" name="Google Shape;2323;p2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06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24" name="Google Shape;2324;p289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25" name="Google Shape;2325;p289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26" name="Google Shape;2326;p289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27" name="Google Shape;2327;p289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28" name="Google Shape;2328;p289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29" name="Google Shape;2329;p289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2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1" name="Google Shape;2331;p29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32" name="Google Shape;2332;p29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33" name="Google Shape;2333;p29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334" name="Google Shape;2334;p2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35" name="Google Shape;2335;p2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36" name="Google Shape;2336;p29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37" name="Google Shape;2337;p29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338" name="Google Shape;2338;p2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39" name="Google Shape;2339;p2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40" name="Google Shape;2340;p29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41" name="Google Shape;2341;p29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342" name="Google Shape;2342;p2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43" name="Google Shape;2343;p2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03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44" name="Google Shape;2344;p29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45" name="Google Shape;2345;p290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46" name="Google Shape;2346;p2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47" name="Google Shape;2347;p2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04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48" name="Google Shape;2348;p29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49" name="Google Shape;2349;p29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50" name="Google Shape;2350;p2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1" name="Google Shape;2351;p2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52" name="Google Shape;2352;p29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353" name="Google Shape;2353;p29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54" name="Google Shape;2354;p2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5" name="Google Shape;2355;p2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06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356" name="Google Shape;2356;p29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57" name="Google Shape;2357;p29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58" name="Google Shape;2358;p29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59" name="Google Shape;2359;p29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60" name="Google Shape;2360;p29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61" name="Google Shape;2361;p29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Disposition personnalisée">
  <p:cSld name="17_Disposition personnalisée">
    <p:spTree>
      <p:nvGrpSpPr>
        <p:cNvPr id="1" name="Shape 23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_Disposition personnalisée">
  <p:cSld name="19_Disposition personnalisée">
    <p:spTree>
      <p:nvGrpSpPr>
        <p:cNvPr id="1" name="Shape 2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4" name="Google Shape;2364;p292"/>
          <p:cNvSpPr/>
          <p:nvPr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 w="12700" cap="flat" cmpd="sng">
            <a:solidFill>
              <a:srgbClr val="55B6D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65" name="Google Shape;2365;p292"/>
          <p:cNvSpPr/>
          <p:nvPr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 w="12700" cap="flat" cmpd="sng">
            <a:solidFill>
              <a:srgbClr val="55B6D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66" name="Google Shape;2366;p292"/>
          <p:cNvSpPr/>
          <p:nvPr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الأستاذ(ة)</a:t>
            </a:r>
            <a:endParaRPr sz="2800" b="1" i="0" u="none" strike="noStrike" cap="none" dirty="0">
              <a:solidFill>
                <a:srgbClr val="474F7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67" name="Google Shape;2367;p292"/>
          <p:cNvSpPr/>
          <p:nvPr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الوسائط</a:t>
            </a:r>
            <a:endParaRPr sz="3200" b="1" i="0" u="none" strike="noStrike" cap="none" dirty="0">
              <a:solidFill>
                <a:srgbClr val="474F7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68" name="Google Shape;2368;p292"/>
          <p:cNvSpPr>
            <a:spLocks noGrp="1"/>
          </p:cNvSpPr>
          <p:nvPr>
            <p:ph type="pic" idx="2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369" name="Google Shape;2369;p292"/>
          <p:cNvSpPr>
            <a:spLocks noGrp="1"/>
          </p:cNvSpPr>
          <p:nvPr>
            <p:ph type="pic" idx="3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370" name="Google Shape;2370;p292"/>
          <p:cNvSpPr>
            <a:spLocks noGrp="1"/>
          </p:cNvSpPr>
          <p:nvPr>
            <p:ph type="pic" idx="4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371" name="Google Shape;2371;p292"/>
          <p:cNvSpPr>
            <a:spLocks noGrp="1"/>
          </p:cNvSpPr>
          <p:nvPr>
            <p:ph type="pic" idx="5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372" name="Google Shape;2372;p292"/>
          <p:cNvSpPr>
            <a:spLocks noGrp="1"/>
          </p:cNvSpPr>
          <p:nvPr>
            <p:ph type="pic" idx="6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373" name="Google Shape;2373;p292"/>
          <p:cNvSpPr>
            <a:spLocks noGrp="1"/>
          </p:cNvSpPr>
          <p:nvPr>
            <p:ph type="pic" idx="7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374" name="Google Shape;2374;p292"/>
          <p:cNvSpPr txBox="1">
            <a:spLocks noGrp="1"/>
          </p:cNvSpPr>
          <p:nvPr>
            <p:ph type="body" idx="1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75" name="Google Shape;2375;p292"/>
          <p:cNvSpPr txBox="1">
            <a:spLocks noGrp="1"/>
          </p:cNvSpPr>
          <p:nvPr>
            <p:ph type="body" idx="8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76" name="Google Shape;2376;p292"/>
          <p:cNvSpPr txBox="1">
            <a:spLocks noGrp="1"/>
          </p:cNvSpPr>
          <p:nvPr>
            <p:ph type="body" idx="9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77" name="Google Shape;2377;p292"/>
          <p:cNvSpPr txBox="1">
            <a:spLocks noGrp="1"/>
          </p:cNvSpPr>
          <p:nvPr>
            <p:ph type="body" idx="13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78" name="Google Shape;2378;p292"/>
          <p:cNvSpPr txBox="1">
            <a:spLocks noGrp="1"/>
          </p:cNvSpPr>
          <p:nvPr>
            <p:ph type="body" idx="14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79" name="Google Shape;2379;p292"/>
          <p:cNvSpPr txBox="1">
            <a:spLocks noGrp="1"/>
          </p:cNvSpPr>
          <p:nvPr>
            <p:ph type="body" idx="15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Disposition personnalisée">
  <p:cSld name="18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3" name="Google Shape;2383;p7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2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" name="Google Shape;2385;p293"/>
          <p:cNvSpPr txBox="1"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86" name="Google Shape;2386;p293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87" name="Google Shape;2387;p293"/>
          <p:cNvSpPr>
            <a:spLocks noGrp="1"/>
          </p:cNvSpPr>
          <p:nvPr>
            <p:ph type="pic" idx="3"/>
          </p:nvPr>
        </p:nvSpPr>
        <p:spPr>
          <a:xfrm>
            <a:off x="7956000" y="738000"/>
            <a:ext cx="792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_Env-Apprenant_Contents">
  <p:cSld name="01_Env-Apprenant_Contents">
    <p:spTree>
      <p:nvGrpSpPr>
        <p:cNvPr id="1" name="Shape 2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9" name="Google Shape;2389;p294"/>
          <p:cNvSpPr txBox="1"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90" name="Google Shape;2390;p294"/>
          <p:cNvSpPr>
            <a:spLocks noGrp="1"/>
          </p:cNvSpPr>
          <p:nvPr>
            <p:ph type="pic" idx="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391" name="Google Shape;2391;p294"/>
          <p:cNvSpPr>
            <a:spLocks noGrp="1"/>
          </p:cNvSpPr>
          <p:nvPr>
            <p:ph type="media" idx="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2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7" name="Google Shape;2527;p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8" name="Google Shape;2528;p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2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0" name="Google Shape;2530;p21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1" name="Google Shape;2531;p21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32" name="Google Shape;2532;p21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2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4" name="Google Shape;2534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5" name="Google Shape;2535;p21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36" name="Google Shape;2536;p21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2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8" name="Google Shape;2538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9" name="Google Shape;2539;p21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40" name="Google Shape;2540;p21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41" name="Google Shape;2541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2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3" name="Google Shape;2543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44" name="Google Shape;2544;p21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45" name="Google Shape;2545;p21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46" name="Google Shape;2546;p21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2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8" name="Google Shape;2548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49" name="Google Shape;2549;p21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50" name="Google Shape;2550;p21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51" name="Google Shape;2551;p21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2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3" name="Google Shape;255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4" name="Google Shape;2554;p21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55" name="Google Shape;2555;p21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56" name="Google Shape;2556;p21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2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8" name="Google Shape;2558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9" name="Google Shape;2559;p21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60" name="Google Shape;2560;p21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61" name="Google Shape;2561;p21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62" name="Google Shape;2562;p21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63" name="Google Shape;2563;p21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64" name="Google Shape;2564;p21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65" name="Google Shape;2565;p21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66" name="Google Shape;2566;p21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67" name="Google Shape;2567;p21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68" name="Google Shape;2568;p21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69" name="Google Shape;2569;p21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2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1" name="Google Shape;2571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2" name="Google Shape;2572;p22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573" name="Google Shape;2573;p22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574" name="Google Shape;2574;p22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575" name="Google Shape;2575;p22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576" name="Google Shape;2576;p22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8" name="Google Shape;257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9" name="Google Shape;2579;p22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580" name="Google Shape;2580;p22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581" name="Google Shape;2581;p22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582" name="Google Shape;2582;p22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583" name="Google Shape;2583;p22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4" name="Google Shape;2584;p22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5" name="Google Shape;2585;p22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6" name="Google Shape;2586;p22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7" name="Google Shape;2587;p22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9" name="Google Shape;2589;p22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90" name="Google Shape;2590;p22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91" name="Google Shape;2591;p22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92" name="Google Shape;2592;p22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93" name="Google Shape;2593;p22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4" name="Google Shape;2594;p22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5" name="Google Shape;2595;p22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6" name="Google Shape;2596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8" name="Google Shape;2598;p22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99" name="Google Shape;2599;p22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00" name="Google Shape;2600;p22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01" name="Google Shape;2601;p22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02" name="Google Shape;2602;p22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03" name="Google Shape;2603;p22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4" name="Google Shape;2604;p22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5" name="Google Shape;2605;p22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6" name="Google Shape;2606;p22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7" name="Google Shape;2607;p22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9" name="Google Shape;2609;p2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0" name="Google Shape;2610;p22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11" name="Google Shape;2611;p22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12" name="Google Shape;2612;p22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13" name="Google Shape;2613;p22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14" name="Google Shape;2614;p22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5" name="Google Shape;2615;p22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6" name="Google Shape;2616;p22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7" name="Google Shape;2617;p22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8" name="Google Shape;2618;p22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19" name="Google Shape;2619;p22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20" name="Google Shape;2620;p22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2" name="Google Shape;2622;p2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3" name="Google Shape;2623;p22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24" name="Google Shape;2624;p22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25" name="Google Shape;2625;p22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26" name="Google Shape;2626;p22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27" name="Google Shape;2627;p22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28" name="Google Shape;2628;p22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0" name="Google Shape;2630;p2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1" name="Google Shape;2631;p22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32" name="Google Shape;2632;p22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33" name="Google Shape;2633;p22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34" name="Google Shape;2634;p22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35" name="Google Shape;2635;p22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36" name="Google Shape;2636;p22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37" name="Google Shape;2637;p22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38" name="Google Shape;2638;p22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39" name="Google Shape;2639;p22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40" name="Google Shape;2640;p22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41" name="Google Shape;2641;p22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3" name="Google Shape;2643;p2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4" name="Google Shape;2644;p22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45" name="Google Shape;2645;p22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46" name="Google Shape;2646;p22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47" name="Google Shape;2647;p22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48" name="Google Shape;2648;p22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49" name="Google Shape;2649;p22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50" name="Google Shape;2650;p22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51" name="Google Shape;2651;p22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52" name="Google Shape;2652;p22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53" name="Google Shape;2653;p22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5" name="Google Shape;2655;p2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56" name="Google Shape;2656;p22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57" name="Google Shape;2657;p22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58" name="Google Shape;2658;p22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59" name="Google Shape;2659;p22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60" name="Google Shape;2660;p22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61" name="Google Shape;2661;p22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62" name="Google Shape;2662;p22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63" name="Google Shape;2663;p22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64" name="Google Shape;2664;p22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65" name="Google Shape;2665;p22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2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7" name="Google Shape;266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68" name="Google Shape;2668;p22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69" name="Google Shape;2669;p22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70" name="Google Shape;2670;p22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71" name="Google Shape;2671;p22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72" name="Google Shape;2672;p22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73" name="Google Shape;2673;p22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4" name="Google Shape;2674;p22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5" name="Google Shape;2675;p22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6" name="Google Shape;2676;p22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7" name="Google Shape;2677;p22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8" name="Google Shape;2678;p22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79" name="Google Shape;2679;p22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80" name="Google Shape;2680;p22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81" name="Google Shape;2681;p22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82" name="Google Shape;2682;p22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3" name="Google Shape;2683;p22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4" name="Google Shape;2684;p22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5" name="Google Shape;2685;p22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6" name="Google Shape;2686;p22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2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8" name="Google Shape;2688;p2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9" name="Google Shape;2689;p23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90" name="Google Shape;2690;p23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2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2" name="Google Shape;2692;p2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3" name="Google Shape;2693;p2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694" name="Google Shape;2694;p23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2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6" name="Google Shape;2696;p2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7" name="Google Shape;2697;p2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8" name="Google Shape;2698;p2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699" name="Google Shape;2699;p23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0" name="Google Shape;2700;p23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01" name="Google Shape;2701;p23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02" name="Google Shape;2702;p23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03" name="Google Shape;2703;p23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04" name="Google Shape;2704;p23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05" name="Google Shape;2705;p23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06" name="Google Shape;2706;p23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2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8" name="Google Shape;2708;p2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709" name="Google Shape;2709;p2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710" name="Google Shape;2710;p23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711" name="Google Shape;2711;p2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2712" name="Google Shape;2712;p2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3" name="Google Shape;2713;p23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14" name="Google Shape;2714;p2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5" name="Google Shape;2715;p23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16" name="Google Shape;2716;p23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2717" name="Google Shape;2717;p23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18" name="Google Shape;2718;p23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19" name="Google Shape;2719;p23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20" name="Google Shape;2720;p23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21" name="Google Shape;2721;p23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22" name="Google Shape;2722;p23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23" name="Google Shape;2723;p23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24" name="Google Shape;2724;p233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2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8" name="Google Shape;2728;p7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9" name="Google Shape;2729;p76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2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1" name="Google Shape;2731;p295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2" name="Google Shape;2732;p295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33" name="Google Shape;2733;p295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2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5" name="Google Shape;2735;p29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6" name="Google Shape;2736;p296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37" name="Google Shape;2737;p29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2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9" name="Google Shape;2739;p2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0" name="Google Shape;2740;p297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41" name="Google Shape;2741;p297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2" name="Google Shape;2742;p2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2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" name="Google Shape;2744;p2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5" name="Google Shape;2745;p298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46" name="Google Shape;2746;p298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7" name="Google Shape;2747;p29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9" name="Google Shape;2749;p2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0" name="Google Shape;2750;p29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51" name="Google Shape;2751;p299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52" name="Google Shape;2752;p2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2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" name="Google Shape;2754;p3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5" name="Google Shape;2755;p30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56" name="Google Shape;2756;p300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57" name="Google Shape;2757;p3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2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9" name="Google Shape;2759;p3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60" name="Google Shape;2760;p301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61" name="Google Shape;2761;p301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62" name="Google Shape;2762;p301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63" name="Google Shape;2763;p301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64" name="Google Shape;2764;p301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65" name="Google Shape;2765;p301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66" name="Google Shape;2766;p301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67" name="Google Shape;2767;p301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68" name="Google Shape;2768;p301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69" name="Google Shape;2769;p301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70" name="Google Shape;2770;p301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2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2" name="Google Shape;2772;p3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3" name="Google Shape;2773;p30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774" name="Google Shape;2774;p30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775" name="Google Shape;2775;p30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776" name="Google Shape;2776;p30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777" name="Google Shape;2777;p302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9" name="Google Shape;2779;p3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0" name="Google Shape;2780;p30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781" name="Google Shape;2781;p30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782" name="Google Shape;2782;p30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783" name="Google Shape;2783;p30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784" name="Google Shape;2784;p303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5" name="Google Shape;2785;p303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6" name="Google Shape;2786;p303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7" name="Google Shape;2787;p303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8" name="Google Shape;2788;p30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0" name="Google Shape;2790;p3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1" name="Google Shape;2791;p304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92" name="Google Shape;2792;p304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93" name="Google Shape;2793;p304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94" name="Google Shape;2794;p304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95" name="Google Shape;2795;p304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96" name="Google Shape;2796;p304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97" name="Google Shape;2797;p304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9" name="Google Shape;2799;p3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0" name="Google Shape;2800;p305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01" name="Google Shape;2801;p305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02" name="Google Shape;2802;p305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03" name="Google Shape;2803;p305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04" name="Google Shape;2804;p305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5" name="Google Shape;2805;p305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6" name="Google Shape;2806;p305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7" name="Google Shape;2807;p305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8" name="Google Shape;2808;p30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0" name="Google Shape;2810;p3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1" name="Google Shape;2811;p306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12" name="Google Shape;2812;p306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13" name="Google Shape;2813;p306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14" name="Google Shape;2814;p306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15" name="Google Shape;2815;p306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6" name="Google Shape;2816;p306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7" name="Google Shape;2817;p306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8" name="Google Shape;2818;p306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9" name="Google Shape;2819;p306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20" name="Google Shape;2820;p306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1" name="Google Shape;2821;p30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3" name="Google Shape;2823;p3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4" name="Google Shape;2824;p307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25" name="Google Shape;2825;p307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26" name="Google Shape;2826;p307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27" name="Google Shape;2827;p307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28" name="Google Shape;2828;p307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29" name="Google Shape;2829;p3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1" name="Google Shape;2831;p3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32" name="Google Shape;2832;p308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33" name="Google Shape;2833;p308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34" name="Google Shape;2834;p308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35" name="Google Shape;2835;p308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36" name="Google Shape;2836;p308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37" name="Google Shape;2837;p308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38" name="Google Shape;2838;p308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39" name="Google Shape;2839;p308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0" name="Google Shape;2840;p308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1" name="Google Shape;2841;p308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2" name="Google Shape;2842;p30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4" name="Google Shape;2844;p3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5" name="Google Shape;2845;p30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46" name="Google Shape;2846;p30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47" name="Google Shape;2847;p30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48" name="Google Shape;2848;p30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49" name="Google Shape;2849;p30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50" name="Google Shape;2850;p30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51" name="Google Shape;2851;p30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52" name="Google Shape;2852;p30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53" name="Google Shape;2853;p30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54" name="Google Shape;2854;p3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" name="Google Shape;2856;p3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7" name="Google Shape;2857;p31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58" name="Google Shape;2858;p31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59" name="Google Shape;2859;p31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60" name="Google Shape;2860;p31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61" name="Google Shape;2861;p31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62" name="Google Shape;2862;p310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63" name="Google Shape;2863;p310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64" name="Google Shape;2864;p310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65" name="Google Shape;2865;p310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66" name="Google Shape;2866;p31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2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" name="Google Shape;2868;p3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9" name="Google Shape;2869;p31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70" name="Google Shape;2870;p31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71" name="Google Shape;2871;p31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72" name="Google Shape;2872;p31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73" name="Google Shape;2873;p31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74" name="Google Shape;2874;p311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75" name="Google Shape;2875;p311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76" name="Google Shape;2876;p311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77" name="Google Shape;2877;p311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78" name="Google Shape;2878;p311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79" name="Google Shape;2879;p311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80" name="Google Shape;2880;p311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81" name="Google Shape;2881;p311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82" name="Google Shape;2882;p311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83" name="Google Shape;2883;p311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84" name="Google Shape;2884;p311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85" name="Google Shape;2885;p311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86" name="Google Shape;2886;p311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87" name="Google Shape;2887;p311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2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9" name="Google Shape;2889;p3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0" name="Google Shape;2890;p312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91" name="Google Shape;2891;p31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2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3" name="Google Shape;2893;p3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4" name="Google Shape;2894;p313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895" name="Google Shape;2895;p31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2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7" name="Google Shape;2897;p3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8" name="Google Shape;2898;p3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9" name="Google Shape;2899;p3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900" name="Google Shape;2900;p314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01" name="Google Shape;2901;p314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02" name="Google Shape;2902;p314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903" name="Google Shape;2903;p314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04" name="Google Shape;2904;p314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905" name="Google Shape;2905;p314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06" name="Google Shape;2906;p314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907" name="Google Shape;2907;p314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2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9" name="Google Shape;2909;p3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910" name="Google Shape;2910;p3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911" name="Google Shape;2911;p31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912" name="Google Shape;2912;p3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2913" name="Google Shape;2913;p3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4" name="Google Shape;2914;p315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15" name="Google Shape;2915;p3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6" name="Google Shape;2916;p315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b="0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17" name="Google Shape;2917;p3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2918" name="Google Shape;2918;p315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19" name="Google Shape;2919;p315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920" name="Google Shape;2920;p315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921" name="Google Shape;2921;p315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922" name="Google Shape;2922;p315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23" name="Google Shape;2923;p315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24" name="Google Shape;2924;p315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25" name="Google Shape;2925;p31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userDrawn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3" name="Google Shape;2933;p182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1_Disposition personnalisée 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5" name="Google Shape;2935;p18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grpSp>
        <p:nvGrpSpPr>
          <p:cNvPr id="2936" name="Google Shape;2936;p183"/>
          <p:cNvGrpSpPr/>
          <p:nvPr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2937" name="Google Shape;2937;p183"/>
            <p:cNvSpPr/>
            <p:nvPr/>
          </p:nvSpPr>
          <p:spPr>
            <a:xfrm>
              <a:off x="1748749" y="1791236"/>
              <a:ext cx="5368645" cy="305065"/>
            </a:xfrm>
            <a:custGeom>
              <a:avLst/>
              <a:gdLst/>
              <a:ahLst/>
              <a:cxnLst/>
              <a:rect l="l" t="t" r="r" b="b"/>
              <a:pathLst>
                <a:path w="5365259" h="305065" extrusionOk="0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 w="25400" cap="flat" cmpd="sng">
              <a:solidFill>
                <a:srgbClr val="55B6D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rgbClr val="CAF2F4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38" name="Google Shape;2938;p183"/>
            <p:cNvSpPr/>
            <p:nvPr/>
          </p:nvSpPr>
          <p:spPr>
            <a:xfrm>
              <a:off x="1748749" y="1928428"/>
              <a:ext cx="5368644" cy="876461"/>
            </a:xfrm>
            <a:prstGeom prst="roundRect">
              <a:avLst>
                <a:gd name="adj" fmla="val 16667"/>
              </a:avLst>
            </a:prstGeom>
            <a:noFill/>
            <a:ln w="25400" cap="flat" cmpd="sng">
              <a:solidFill>
                <a:srgbClr val="55B6D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939" name="Google Shape;2939;p183"/>
          <p:cNvGrpSpPr/>
          <p:nvPr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2940" name="Google Shape;2940;p183"/>
            <p:cNvSpPr/>
            <p:nvPr/>
          </p:nvSpPr>
          <p:spPr>
            <a:xfrm>
              <a:off x="1748749" y="1791236"/>
              <a:ext cx="5368645" cy="305065"/>
            </a:xfrm>
            <a:custGeom>
              <a:avLst/>
              <a:gdLst/>
              <a:ahLst/>
              <a:cxnLst/>
              <a:rect l="l" t="t" r="r" b="b"/>
              <a:pathLst>
                <a:path w="5365259" h="305065" extrusionOk="0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 w="25400" cap="flat" cmpd="sng">
              <a:solidFill>
                <a:srgbClr val="55B6D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rgbClr val="CAF2F4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41" name="Google Shape;2941;p183"/>
            <p:cNvSpPr/>
            <p:nvPr/>
          </p:nvSpPr>
          <p:spPr>
            <a:xfrm>
              <a:off x="1748749" y="1928428"/>
              <a:ext cx="5368644" cy="876461"/>
            </a:xfrm>
            <a:prstGeom prst="roundRect">
              <a:avLst>
                <a:gd name="adj" fmla="val 16667"/>
              </a:avLst>
            </a:prstGeom>
            <a:noFill/>
            <a:ln w="25400" cap="flat" cmpd="sng">
              <a:solidFill>
                <a:srgbClr val="55B6D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942" name="Google Shape;2942;p183"/>
          <p:cNvGrpSpPr/>
          <p:nvPr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943" name="Google Shape;2943;p183"/>
            <p:cNvSpPr/>
            <p:nvPr/>
          </p:nvSpPr>
          <p:spPr>
            <a:xfrm>
              <a:off x="1748749" y="1791236"/>
              <a:ext cx="5368645" cy="305065"/>
            </a:xfrm>
            <a:custGeom>
              <a:avLst/>
              <a:gdLst/>
              <a:ahLst/>
              <a:cxnLst/>
              <a:rect l="l" t="t" r="r" b="b"/>
              <a:pathLst>
                <a:path w="5365259" h="305065" extrusionOk="0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 w="25400" cap="flat" cmpd="sng">
              <a:solidFill>
                <a:srgbClr val="55B6D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rgbClr val="CAF2F4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44" name="Google Shape;2944;p183"/>
            <p:cNvSpPr/>
            <p:nvPr/>
          </p:nvSpPr>
          <p:spPr>
            <a:xfrm>
              <a:off x="1748749" y="1928428"/>
              <a:ext cx="5368644" cy="876461"/>
            </a:xfrm>
            <a:prstGeom prst="roundRect">
              <a:avLst>
                <a:gd name="adj" fmla="val 16667"/>
              </a:avLst>
            </a:prstGeom>
            <a:noFill/>
            <a:ln w="25400" cap="flat" cmpd="sng">
              <a:solidFill>
                <a:srgbClr val="55B6D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945" name="Google Shape;2945;p1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6" name="Google Shape;2946;p183"/>
          <p:cNvSpPr txBox="1"/>
          <p:nvPr/>
        </p:nvSpPr>
        <p:spPr>
          <a:xfrm>
            <a:off x="4749553" y="1749807"/>
            <a:ext cx="177951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Dosis ExtraBold"/>
              <a:buNone/>
            </a:pPr>
            <a:r>
              <a:rPr lang="ar-MA" sz="20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- 01 انشطة اعتيادية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47" name="Google Shape;2947;p18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8" name="Google Shape;2948;p183"/>
          <p:cNvSpPr txBox="1"/>
          <p:nvPr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Dosis ExtraBold"/>
              <a:buNone/>
            </a:pPr>
            <a:r>
              <a:rPr lang="ar-MA" sz="20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- 02</a:t>
            </a:r>
            <a:r>
              <a:rPr lang="ar-MA" sz="20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معجم</a:t>
            </a:r>
            <a:endParaRPr sz="2000" b="0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ea typeface="Dosis ExtraBold"/>
              <a:cs typeface="Microsoft Uighur" panose="02000000000000000000" pitchFamily="2" charset="-78"/>
              <a:sym typeface="Dosis ExtraBold"/>
            </a:endParaRPr>
          </a:p>
        </p:txBody>
      </p:sp>
      <p:sp>
        <p:nvSpPr>
          <p:cNvPr id="2949" name="Google Shape;2949;p183"/>
          <p:cNvSpPr txBox="1"/>
          <p:nvPr/>
        </p:nvSpPr>
        <p:spPr>
          <a:xfrm>
            <a:off x="4772477" y="4307506"/>
            <a:ext cx="165462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000"/>
              <a:buFont typeface="Dosis ExtraBold"/>
              <a:buNone/>
            </a:pPr>
            <a:r>
              <a:rPr lang="ar-MA" sz="20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 - 03استماع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50" name="Google Shape;2950;p18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2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2" name="Google Shape;2952;p18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4" name="Google Shape;2954;p18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955" name="Google Shape;2955;p18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56" name="Google Shape;2956;p18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2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8" name="Google Shape;2958;p18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59" name="Google Shape;2959;p18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60" name="Google Shape;2960;p18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961" name="Google Shape;2961;p18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962" name="Google Shape;2962;p18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63" name="Google Shape;2963;p18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النشاط الاعتيادي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64" name="Google Shape;2964;p18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65" name="Google Shape;2965;p18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966" name="Google Shape;2966;p18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967" name="Google Shape;2967;p18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68" name="Google Shape;2968;p18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معجم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69" name="Google Shape;2969;p18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70" name="Google Shape;2970;p18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971" name="Google Shape;2971;p18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972" name="Google Shape;2972;p18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3" name="Google Shape;2973;p18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74" name="Google Shape;2974;p18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75" name="Google Shape;2975;p18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976" name="Google Shape;2976;p18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977" name="Google Shape;2977;p18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8" name="Google Shape;2978;p18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04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2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0" name="Google Shape;2980;p18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81" name="Google Shape;2981;p18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82" name="Google Shape;2982;p18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983" name="Google Shape;2983;p18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984" name="Google Shape;2984;p18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85" name="Google Shape;2985;p18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النشاط الاعتيادي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86" name="Google Shape;2986;p18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87" name="Google Shape;2987;p18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988" name="Google Shape;2988;p18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989" name="Google Shape;2989;p18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0" name="Google Shape;2990;p18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معجم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91" name="Google Shape;2991;p18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92" name="Google Shape;2992;p18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993" name="Google Shape;2993;p18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994" name="Google Shape;2994;p18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5" name="Google Shape;2995;p18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96" name="Google Shape;2996;p18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97" name="Google Shape;2997;p18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998" name="Google Shape;2998;p18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999" name="Google Shape;2999;p18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0" name="Google Shape;3000;p18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04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01" name="Google Shape;3001;p18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3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3" name="Google Shape;3003;p18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04" name="Google Shape;3004;p18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05" name="Google Shape;3005;p18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006" name="Google Shape;3006;p18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3007" name="Google Shape;3007;p18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8" name="Google Shape;3008;p18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01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النشاط الاعتيادي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09" name="Google Shape;3009;p18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10" name="Google Shape;3010;p18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011" name="Google Shape;3011;p18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3012" name="Google Shape;3012;p18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3" name="Google Shape;3013;p18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02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معجم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14" name="Google Shape;3014;p18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15" name="Google Shape;3015;p18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016" name="Google Shape;3016;p18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3017" name="Google Shape;3017;p18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8" name="Google Shape;3018;p18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- </a:t>
            </a:r>
            <a:r>
              <a:rPr lang="ar-MA"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03</a:t>
            </a: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استماع وتحدث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19" name="Google Shape;3019;p18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3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1" name="Google Shape;3021;p18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22" name="Google Shape;3022;p18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هيكلة حصة اليوم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23" name="Google Shape;3023;p18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3024" name="Google Shape;3024;p1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25" name="Google Shape;3025;p1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26" name="Google Shape;3026;p18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27" name="Google Shape;3027;p18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3028" name="Google Shape;3028;p1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29" name="Google Shape;3029;p1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30" name="Google Shape;3030;p18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31" name="Google Shape;3031;p18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3032" name="Google Shape;3032;p1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3" name="Google Shape;3033;p1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34" name="Google Shape;3034;p18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35" name="Google Shape;3035;p18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3036" name="Google Shape;3036;p18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7" name="Google Shape;3037;p18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38" name="Google Shape;3038;p18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39" name="Google Shape;3039;p18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40" name="Google Shape;3040;p18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41" name="Google Shape;3041;p18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42" name="Google Shape;3042;p18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4" name="Google Shape;3044;p19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45" name="Google Shape;3045;p19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46" name="Google Shape;3046;p19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047" name="Google Shape;3047;p1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8" name="Google Shape;3048;p1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49" name="Google Shape;3049;p19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50" name="Google Shape;3050;p19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051" name="Google Shape;3051;p1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52" name="Google Shape;3052;p1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53" name="Google Shape;3053;p19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54" name="Google Shape;3054;p19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055" name="Google Shape;3055;p1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56" name="Google Shape;3056;p1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03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57" name="Google Shape;3057;p19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58" name="Google Shape;3058;p19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3059" name="Google Shape;3059;p1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0" name="Google Shape;3060;p19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04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61" name="Google Shape;3061;p19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62" name="Google Shape;3062;p19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063" name="Google Shape;3063;p1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4" name="Google Shape;3064;p1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65" name="Google Shape;3065;p19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66" name="Google Shape;3066;p19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67" name="Google Shape;3067;p19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8" name="Google Shape;3068;p19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06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69" name="Google Shape;3069;p19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70" name="Google Shape;3070;p19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71" name="Google Shape;3071;p19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72" name="Google Shape;3072;p19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73" name="Google Shape;3073;p19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74" name="Google Shape;3074;p19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Google Shape;3076;p19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077" name="Google Shape;3077;p19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78" name="Google Shape;3078;p19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079" name="Google Shape;3079;p1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80" name="Google Shape;3080;p1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81" name="Google Shape;3081;p19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82" name="Google Shape;3082;p19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083" name="Google Shape;3083;p1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84" name="Google Shape;3084;p1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85" name="Google Shape;3085;p19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86" name="Google Shape;3086;p19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087" name="Google Shape;3087;p1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88" name="Google Shape;3088;p1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03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89" name="Google Shape;3089;p19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90" name="Google Shape;3090;p19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091" name="Google Shape;3091;p1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92" name="Google Shape;3092;p1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04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93" name="Google Shape;3093;p19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94" name="Google Shape;3094;p19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095" name="Google Shape;3095;p1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96" name="Google Shape;3096;p1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097" name="Google Shape;3097;p19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098" name="Google Shape;3098;p19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99" name="Google Shape;3099;p19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00" name="Google Shape;3100;p19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06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01" name="Google Shape;3101;p19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02" name="Google Shape;3102;p19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03" name="Google Shape;3103;p19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04" name="Google Shape;3104;p19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05" name="Google Shape;3105;p19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06" name="Google Shape;3106;p19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3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8" name="Google Shape;3108;p19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109" name="Google Shape;3109;p19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10" name="Google Shape;3110;p19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11" name="Google Shape;3111;p1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12" name="Google Shape;3112;p1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13" name="Google Shape;3113;p19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14" name="Google Shape;3114;p19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15" name="Google Shape;3115;p1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16" name="Google Shape;3116;p1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17" name="Google Shape;3117;p19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18" name="Google Shape;3118;p19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119" name="Google Shape;3119;p1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20" name="Google Shape;3120;p1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03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21" name="Google Shape;3121;p19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22" name="Google Shape;3122;p19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123" name="Google Shape;3123;p1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24" name="Google Shape;3124;p1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04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25" name="Google Shape;3125;p19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26" name="Google Shape;3126;p19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127" name="Google Shape;3127;p1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28" name="Google Shape;3128;p1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29" name="Google Shape;3129;p19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30" name="Google Shape;3130;p19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131" name="Google Shape;3131;p19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32" name="Google Shape;3132;p19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06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33" name="Google Shape;3133;p19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34" name="Google Shape;3134;p19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35" name="Google Shape;3135;p19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36" name="Google Shape;3136;p19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37" name="Google Shape;3137;p19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38" name="Google Shape;3138;p19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3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0" name="Google Shape;3140;p19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141" name="Google Shape;3141;p19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42" name="Google Shape;3142;p19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3" name="Google Shape;3143;p1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44" name="Google Shape;3144;p1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45" name="Google Shape;3145;p19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46" name="Google Shape;3146;p19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47" name="Google Shape;3147;p1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48" name="Google Shape;3148;p1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49" name="Google Shape;3149;p19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50" name="Google Shape;3150;p19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151" name="Google Shape;3151;p1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2" name="Google Shape;3152;p1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03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53" name="Google Shape;3153;p19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54" name="Google Shape;3154;p19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155" name="Google Shape;3155;p1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6" name="Google Shape;3156;p1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04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57" name="Google Shape;3157;p19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58" name="Google Shape;3158;p19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159" name="Google Shape;3159;p1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60" name="Google Shape;3160;p1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61" name="Google Shape;3161;p19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62" name="Google Shape;3162;p19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163" name="Google Shape;3163;p19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64" name="Google Shape;3164;p19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06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65" name="Google Shape;3165;p19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66" name="Google Shape;3166;p19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67" name="Google Shape;3167;p19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68" name="Google Shape;3168;p19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69" name="Google Shape;3169;p19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70" name="Google Shape;3170;p19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2" name="Google Shape;3172;p19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173" name="Google Shape;3173;p19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Modifiez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style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du</a:t>
            </a:r>
            <a:r>
              <a:rPr lang="ar-MA" sz="28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i="0" u="none" strike="noStrike" cap="none" dirty="0" err="1">
                <a:solidFill>
                  <a:srgbClr val="565F88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titre</a:t>
            </a:r>
            <a:endParaRPr sz="28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74" name="Google Shape;3174;p19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75" name="Google Shape;3175;p19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76" name="Google Shape;3176;p19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01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77" name="Google Shape;3177;p19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78" name="Google Shape;3178;p19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79" name="Google Shape;3179;p19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80" name="Google Shape;3180;p19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02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81" name="Google Shape;3181;p19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82" name="Google Shape;3182;p19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183" name="Google Shape;3183;p19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84" name="Google Shape;3184;p19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03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85" name="Google Shape;3185;p19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86" name="Google Shape;3186;p19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187" name="Google Shape;3187;p19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88" name="Google Shape;3188;p19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04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89" name="Google Shape;3189;p19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90" name="Google Shape;3190;p19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191" name="Google Shape;3191;p19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2" name="Google Shape;3192;p19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05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93" name="Google Shape;3193;p19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3194" name="Google Shape;3194;p19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195" name="Google Shape;3195;p19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6" name="Google Shape;3196;p19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rPr>
                <a:t> 06</a:t>
              </a:r>
              <a:endParaRPr sz="1800" b="0" i="0" u="none" strike="noStrike" cap="none" dirty="0">
                <a:solidFill>
                  <a:schemeClr val="dk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197" name="Google Shape;3197;p19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98" name="Google Shape;3198;p19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99" name="Google Shape;3199;p19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00" name="Google Shape;3200;p19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01" name="Google Shape;3201;p19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02" name="Google Shape;3202;p19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Disposition personnalisée">
  <p:cSld name="11_Disposition personnalisée 3">
    <p:spTree>
      <p:nvGrpSpPr>
        <p:cNvPr id="1" name="Shape 3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4" name="Google Shape;3204;p195"/>
          <p:cNvSpPr txBox="1"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205" name="Google Shape;3205;p195"/>
          <p:cNvSpPr/>
          <p:nvPr/>
        </p:nvSpPr>
        <p:spPr>
          <a:xfrm>
            <a:off x="817678" y="2955833"/>
            <a:ext cx="7508644" cy="540000"/>
          </a:xfrm>
          <a:custGeom>
            <a:avLst/>
            <a:gdLst/>
            <a:ahLst/>
            <a:cxnLst/>
            <a:rect l="l" t="t" r="r" b="b"/>
            <a:pathLst>
              <a:path w="5365259" h="305065" extrusionOk="0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 w="25400" cap="flat" cmpd="sng">
            <a:solidFill>
              <a:srgbClr val="55B6D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CAF2F4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206" name="Google Shape;3206;p195"/>
          <p:cNvSpPr/>
          <p:nvPr/>
        </p:nvSpPr>
        <p:spPr>
          <a:xfrm>
            <a:off x="817677" y="2955833"/>
            <a:ext cx="7508646" cy="2197281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55B6D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207" name="Google Shape;3207;p19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1531321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014123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45098758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9611287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9540224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700996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2758746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068801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873639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6909113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52661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413866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09465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530259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0302801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3711581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283216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126147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203804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464452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867746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886752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5739671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2052251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8314029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3846008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585016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4155723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19146820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736871279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0531584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5753505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2073370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8305510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2051131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204277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930200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491452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4782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6" name="Google Shape;786;p14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E9B47BC0-4CDB-8E77-5315-57EB11D6A9D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7871471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489111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4" name="Google Shape;794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AFE5C5-D53A-06CF-C2F6-9BF5A33C3C9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9255234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2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8" name="Google Shape;798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6DB4EB9-1FD1-B89A-FBB6-40E3ADAA0F2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8262382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2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3" name="Google Shape;803;p22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04" name="Google Shape;804;p22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5F896C-AFA9-FA5C-F84C-566A06E8F0B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2995793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2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8" name="Google Shape;808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9B5778A-ECB4-3CC1-A22C-B910899DDB6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0526923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2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3" name="Google Shape;813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4" name="Google Shape;814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62DCA9-B1B3-A76C-1509-C71BA543F740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5688274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19" name="Google Shape;819;p22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2" name="Google Shape;822;p22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5" name="Google Shape;825;p22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2389554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2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1" name="Google Shape;831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2" name="Google Shape;832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3" name="Google Shape;833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4" name="Google Shape;834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51AD29B-3D79-D516-21C1-10575B75169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486128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2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8" name="Google Shape;838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39" name="Google Shape;839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0" name="Google Shape;840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1" name="Google Shape;841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42" name="Google Shape;842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3" name="Google Shape;843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4" name="Google Shape;844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5" name="Google Shape;845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7CADF6-9888-2E96-05E1-3BCC568669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6665939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2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9" name="Google Shape;849;p23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0" name="Google Shape;850;p23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1" name="Google Shape;851;p23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2" name="Google Shape;852;p23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3" name="Google Shape;853;p23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4" name="Google Shape;854;p23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CA8537-2A5F-9322-4CF8-035BFF12B5E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9854989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3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8" name="Google Shape;858;p23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59" name="Google Shape;859;p23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0" name="Google Shape;860;p23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1" name="Google Shape;861;p23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62" name="Google Shape;862;p23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3" name="Google Shape;863;p23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4" name="Google Shape;864;p23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5" name="Google Shape;865;p23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28F7120-2C56-468E-4B92-442DCBCD2C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6770104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9" name="Google Shape;869;p23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0" name="Google Shape;870;p23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1" name="Google Shape;871;p23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2" name="Google Shape;872;p23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3" name="Google Shape;873;p23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3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5" name="Google Shape;875;p23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6" name="Google Shape;876;p23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7" name="Google Shape;877;p23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78" name="Google Shape;878;p23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86B8185-80E3-4107-DE61-64E8480BE4E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7924835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3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3" name="Google Shape;883;p23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4" name="Google Shape;884;p23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5" name="Google Shape;885;p23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86" name="Google Shape;886;p23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ACF8E7E-EB4A-F6C7-1B17-D951CD979DF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2547690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2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90" name="Google Shape;890;p23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1" name="Google Shape;891;p23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2" name="Google Shape;892;p23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3" name="Google Shape;893;p23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4" name="Google Shape;894;p23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895" name="Google Shape;895;p23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6" name="Google Shape;896;p23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7" name="Google Shape;897;p23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8" name="Google Shape;898;p23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9" name="Google Shape;899;p23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CDFDBD-A77D-6D97-915E-05096AE3C59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7287333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2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3" name="Google Shape;903;p23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4" name="Google Shape;904;p23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5" name="Google Shape;905;p23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6" name="Google Shape;906;p23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7" name="Google Shape;907;p23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8" name="Google Shape;908;p23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09" name="Google Shape;909;p23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10" name="Google Shape;910;p23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11" name="Google Shape;911;p23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EA1CD6A-F95F-7409-26F3-211E4FA3CA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9056994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2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5" name="Google Shape;915;p23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6" name="Google Shape;916;p23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7" name="Google Shape;917;p23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8" name="Google Shape;918;p23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19" name="Google Shape;919;p23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0" name="Google Shape;920;p23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1" name="Google Shape;921;p23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2" name="Google Shape;922;p23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23" name="Google Shape;923;p23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5733B59-BB60-3802-A604-0CC0FA1E82B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1879976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3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28" name="Google Shape;928;p23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29" name="Google Shape;929;p23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0" name="Google Shape;930;p23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1" name="Google Shape;931;p23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2" name="Google Shape;932;p23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3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3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3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6" name="Google Shape;936;p23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7" name="Google Shape;937;p23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8" name="Google Shape;938;p23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39" name="Google Shape;939;p23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40" name="Google Shape;940;p23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941" name="Google Shape;941;p23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2" name="Google Shape;942;p23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3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3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6A4269-B941-9000-E5C2-BFD9EF95B6BE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1097358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2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8" name="Google Shape;948;p24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B39824-89BD-A063-37D3-A57E6075F0A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700241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9AB39D6-9B4F-B643-71A9-5E57710BE0B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09016561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 userDrawn="1">
  <p:cSld name="12_Disposition personnalisée"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" name="Google Shape;954;p2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2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24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8" name="Google Shape;958;p24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9" name="Google Shape;959;p24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60" name="Google Shape;960;p24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1" name="Google Shape;961;p24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62" name="Google Shape;962;p24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3" name="Google Shape;963;p24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1EB3D44-0CB0-CCF8-00FB-D7418B51BAB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1554645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preserve="1" userDrawn="1">
  <p:cSld name="15_Disposition personnalisée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67" name="Google Shape;967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68" name="Google Shape;968;p24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69" name="Google Shape;969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70" name="Google Shape;970;p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24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972" name="Google Shape;972;p2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24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974" name="Google Shape;974;p2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24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/>
          </a:p>
        </p:txBody>
      </p:sp>
      <p:sp>
        <p:nvSpPr>
          <p:cNvPr id="976" name="Google Shape;976;p24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7" name="Google Shape;977;p24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8" name="Google Shape;978;p24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9" name="Google Shape;979;p24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0" name="Google Shape;980;p24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1" name="Google Shape;981;p24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C336FC-8DDC-7C49-7B9A-73911A8C62C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3747555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08326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3194433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7958708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5725797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7325036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4265830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4837628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334107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8633199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8169766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964101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4675082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931830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0540897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72272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4060083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3108917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4611609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8545294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1622258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996832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038137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3542100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7003057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298380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4208005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2349131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5644179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3133216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5984732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1929490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2447523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2146038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56911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7464765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1120881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7467124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5472089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9452142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32513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576443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3089557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4571501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7414623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4103500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8437636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307740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7427533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82607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039107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851039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315174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48069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7796546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1254398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6137327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1336070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278321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0178345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096399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2603041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79175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78697787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598198001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76015540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9084106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8097809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287970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470499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313984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5906419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9201113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9491582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6610366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6606883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200347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2539419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5461552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2521650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641718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38701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5241940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412403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8344064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849292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4177349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806797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273661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0181571"/>
      </p:ext>
    </p:extLst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3929325"/>
      </p:ext>
    </p:extLst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0598732"/>
      </p:ext>
    </p:extLst>
  </p:cSld>
  <p:clrMapOvr>
    <a:masterClrMapping/>
  </p:clrMapOvr>
  <p:transition spd="slow"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4871305"/>
      </p:ext>
    </p:extLst>
  </p:cSld>
  <p:clrMapOvr>
    <a:masterClrMapping/>
  </p:clrMapOvr>
  <p:transition spd="slow"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6395379"/>
      </p:ext>
    </p:extLst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0272659"/>
      </p:ext>
    </p:extLst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1006552"/>
      </p:ext>
    </p:extLst>
  </p:cSld>
  <p:clrMapOvr>
    <a:masterClrMapping/>
  </p:clrMapOvr>
  <p:transition spd="slow"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5501287"/>
      </p:ext>
    </p:extLst>
  </p:cSld>
  <p:clrMapOvr>
    <a:masterClrMapping/>
  </p:clrMapOvr>
  <p:transition spd="slow">
    <p:fade/>
  </p:transition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9251192"/>
      </p:ext>
    </p:extLst>
  </p:cSld>
  <p:clrMapOvr>
    <a:masterClrMapping/>
  </p:clrMapOvr>
  <p:transition spd="slow">
    <p:fade/>
  </p:transition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7343638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7084744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3562423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7853708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853495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6494496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6173568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1770320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3594529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7392108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0260865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8652664"/>
      </p:ext>
    </p:extLst>
  </p:cSld>
  <p:clrMapOvr>
    <a:masterClrMapping/>
  </p:clrMapOvr>
  <p:transition spd="slow">
    <p:fade/>
  </p:transition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2572523"/>
      </p:ext>
    </p:extLst>
  </p:cSld>
  <p:clrMapOvr>
    <a:masterClrMapping/>
  </p:clrMapOvr>
  <p:transition spd="slow">
    <p:fade/>
  </p:transition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853049"/>
      </p:ext>
    </p:extLst>
  </p:cSld>
  <p:clrMapOvr>
    <a:masterClrMapping/>
  </p:clrMapOvr>
  <p:transition spd="slow">
    <p:fade/>
  </p:transition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9251435"/>
      </p:ext>
    </p:extLst>
  </p:cSld>
  <p:clrMapOvr>
    <a:masterClrMapping/>
  </p:clrMapOvr>
  <p:transition spd="slow">
    <p:fade/>
  </p:transition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1179653"/>
      </p:ext>
    </p:extLst>
  </p:cSld>
  <p:clrMapOvr>
    <a:masterClrMapping/>
  </p:clrMapOvr>
  <p:transition spd="slow">
    <p:fade/>
  </p:transition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43800853"/>
      </p:ext>
    </p:extLst>
  </p:cSld>
  <p:clrMapOvr>
    <a:masterClrMapping/>
  </p:clrMapOvr>
  <p:transition spd="slow">
    <p:fade/>
  </p:transition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0703393"/>
      </p:ext>
    </p:extLst>
  </p:cSld>
  <p:clrMapOvr>
    <a:masterClrMapping/>
  </p:clrMapOvr>
  <p:transition spd="slow">
    <p:fade/>
  </p:transition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0703704"/>
      </p:ext>
    </p:extLst>
  </p:cSld>
  <p:clrMapOvr>
    <a:masterClrMapping/>
  </p:clrMapOvr>
  <p:transition spd="slow">
    <p:fade/>
  </p:transition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00018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6.jp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image" Target="../media/image8.jpg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3.xml"/><Relationship Id="rId21" Type="http://schemas.openxmlformats.org/officeDocument/2006/relationships/slideLayout" Target="../slideLayouts/slideLayout81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0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24" Type="http://schemas.openxmlformats.org/officeDocument/2006/relationships/image" Target="../media/image8.jpg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70.xml"/><Relationship Id="rId19" Type="http://schemas.openxmlformats.org/officeDocument/2006/relationships/slideLayout" Target="../slideLayouts/slideLayout79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Relationship Id="rId22" Type="http://schemas.openxmlformats.org/officeDocument/2006/relationships/slideLayout" Target="../slideLayouts/slideLayout8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85.xml"/><Relationship Id="rId21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0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23" Type="http://schemas.openxmlformats.org/officeDocument/2006/relationships/image" Target="../media/image8.jpg"/><Relationship Id="rId10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Relationship Id="rId22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18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06.xml"/><Relationship Id="rId21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05.xml"/><Relationship Id="rId16" Type="http://schemas.openxmlformats.org/officeDocument/2006/relationships/slideLayout" Target="../slideLayouts/slideLayout119.xml"/><Relationship Id="rId20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slideLayout" Target="../slideLayouts/slideLayout118.xml"/><Relationship Id="rId23" Type="http://schemas.openxmlformats.org/officeDocument/2006/relationships/image" Target="../media/image8.jpg"/><Relationship Id="rId10" Type="http://schemas.openxmlformats.org/officeDocument/2006/relationships/slideLayout" Target="../slideLayouts/slideLayout113.xml"/><Relationship Id="rId19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slideLayout" Target="../slideLayouts/slideLayout117.xml"/><Relationship Id="rId22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slideLayout" Target="../slideLayouts/slideLayout137.xml"/><Relationship Id="rId1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27.xml"/><Relationship Id="rId21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31.xml"/><Relationship Id="rId12" Type="http://schemas.openxmlformats.org/officeDocument/2006/relationships/slideLayout" Target="../slideLayouts/slideLayout136.xml"/><Relationship Id="rId17" Type="http://schemas.openxmlformats.org/officeDocument/2006/relationships/slideLayout" Target="../slideLayouts/slideLayout141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26.xml"/><Relationship Id="rId16" Type="http://schemas.openxmlformats.org/officeDocument/2006/relationships/slideLayout" Target="../slideLayouts/slideLayout140.xml"/><Relationship Id="rId20" Type="http://schemas.openxmlformats.org/officeDocument/2006/relationships/slideLayout" Target="../slideLayouts/slideLayout144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29.xml"/><Relationship Id="rId15" Type="http://schemas.openxmlformats.org/officeDocument/2006/relationships/slideLayout" Target="../slideLayouts/slideLayout139.xml"/><Relationship Id="rId23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34.xml"/><Relationship Id="rId19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slideLayout" Target="../slideLayouts/slideLayout138.xml"/><Relationship Id="rId22" Type="http://schemas.openxmlformats.org/officeDocument/2006/relationships/slideLayout" Target="../slideLayouts/slideLayout14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0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5" Type="http://schemas.openxmlformats.org/officeDocument/2006/relationships/image" Target="../media/image14.jp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53.xml"/><Relationship Id="rId21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slideLayout" Target="../slideLayouts/slideLayout167.xml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20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24" Type="http://schemas.openxmlformats.org/officeDocument/2006/relationships/image" Target="../media/image8.jpg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60.xml"/><Relationship Id="rId19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Relationship Id="rId22" Type="http://schemas.openxmlformats.org/officeDocument/2006/relationships/slideLayout" Target="../slideLayouts/slideLayout17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75.xml"/><Relationship Id="rId21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24" Type="http://schemas.openxmlformats.org/officeDocument/2006/relationships/image" Target="../media/image8.jpg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82.xml"/><Relationship Id="rId19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slideLayout" Target="../slideLayouts/slideLayout19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17" Type="http://schemas.openxmlformats.org/officeDocument/2006/relationships/image" Target="../media/image6.jpg"/><Relationship Id="rId2" Type="http://schemas.openxmlformats.org/officeDocument/2006/relationships/slideLayout" Target="../slideLayouts/slideLayout196.xml"/><Relationship Id="rId16" Type="http://schemas.openxmlformats.org/officeDocument/2006/relationships/theme" Target="../theme/theme12.xml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5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slideLayout" Target="../slideLayouts/slideLayout20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1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30.xml"/><Relationship Id="rId12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9.xml"/><Relationship Id="rId11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3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3.xml"/><Relationship Id="rId13" Type="http://schemas.openxmlformats.org/officeDocument/2006/relationships/slideLayout" Target="../slideLayouts/slideLayout248.xml"/><Relationship Id="rId3" Type="http://schemas.openxmlformats.org/officeDocument/2006/relationships/slideLayout" Target="../slideLayouts/slideLayout238.xml"/><Relationship Id="rId7" Type="http://schemas.openxmlformats.org/officeDocument/2006/relationships/slideLayout" Target="../slideLayouts/slideLayout242.xml"/><Relationship Id="rId12" Type="http://schemas.openxmlformats.org/officeDocument/2006/relationships/slideLayout" Target="../slideLayouts/slideLayout247.xml"/><Relationship Id="rId2" Type="http://schemas.openxmlformats.org/officeDocument/2006/relationships/slideLayout" Target="../slideLayouts/slideLayout237.xml"/><Relationship Id="rId1" Type="http://schemas.openxmlformats.org/officeDocument/2006/relationships/slideLayout" Target="../slideLayouts/slideLayout236.xml"/><Relationship Id="rId6" Type="http://schemas.openxmlformats.org/officeDocument/2006/relationships/slideLayout" Target="../slideLayouts/slideLayout241.xml"/><Relationship Id="rId11" Type="http://schemas.openxmlformats.org/officeDocument/2006/relationships/slideLayout" Target="../slideLayouts/slideLayout246.xml"/><Relationship Id="rId5" Type="http://schemas.openxmlformats.org/officeDocument/2006/relationships/slideLayout" Target="../slideLayouts/slideLayout240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45.xml"/><Relationship Id="rId4" Type="http://schemas.openxmlformats.org/officeDocument/2006/relationships/slideLayout" Target="../slideLayouts/slideLayout239.xml"/><Relationship Id="rId9" Type="http://schemas.openxmlformats.org/officeDocument/2006/relationships/slideLayout" Target="../slideLayouts/slideLayout244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6.xml"/><Relationship Id="rId13" Type="http://schemas.openxmlformats.org/officeDocument/2006/relationships/slideLayout" Target="../slideLayouts/slideLayout261.xml"/><Relationship Id="rId18" Type="http://schemas.openxmlformats.org/officeDocument/2006/relationships/slideLayout" Target="../slideLayouts/slideLayout266.xml"/><Relationship Id="rId3" Type="http://schemas.openxmlformats.org/officeDocument/2006/relationships/slideLayout" Target="../slideLayouts/slideLayout251.xml"/><Relationship Id="rId21" Type="http://schemas.openxmlformats.org/officeDocument/2006/relationships/slideLayout" Target="../slideLayouts/slideLayout269.xml"/><Relationship Id="rId7" Type="http://schemas.openxmlformats.org/officeDocument/2006/relationships/slideLayout" Target="../slideLayouts/slideLayout255.xml"/><Relationship Id="rId12" Type="http://schemas.openxmlformats.org/officeDocument/2006/relationships/slideLayout" Target="../slideLayouts/slideLayout260.xml"/><Relationship Id="rId17" Type="http://schemas.openxmlformats.org/officeDocument/2006/relationships/slideLayout" Target="../slideLayouts/slideLayout265.xml"/><Relationship Id="rId25" Type="http://schemas.openxmlformats.org/officeDocument/2006/relationships/image" Target="../media/image8.jpg"/><Relationship Id="rId2" Type="http://schemas.openxmlformats.org/officeDocument/2006/relationships/slideLayout" Target="../slideLayouts/slideLayout250.xml"/><Relationship Id="rId16" Type="http://schemas.openxmlformats.org/officeDocument/2006/relationships/slideLayout" Target="../slideLayouts/slideLayout264.xml"/><Relationship Id="rId20" Type="http://schemas.openxmlformats.org/officeDocument/2006/relationships/slideLayout" Target="../slideLayouts/slideLayout268.xml"/><Relationship Id="rId1" Type="http://schemas.openxmlformats.org/officeDocument/2006/relationships/slideLayout" Target="../slideLayouts/slideLayout249.xml"/><Relationship Id="rId6" Type="http://schemas.openxmlformats.org/officeDocument/2006/relationships/slideLayout" Target="../slideLayouts/slideLayout254.xml"/><Relationship Id="rId11" Type="http://schemas.openxmlformats.org/officeDocument/2006/relationships/slideLayout" Target="../slideLayouts/slideLayout259.xml"/><Relationship Id="rId24" Type="http://schemas.openxmlformats.org/officeDocument/2006/relationships/theme" Target="../theme/theme16.xml"/><Relationship Id="rId5" Type="http://schemas.openxmlformats.org/officeDocument/2006/relationships/slideLayout" Target="../slideLayouts/slideLayout253.xml"/><Relationship Id="rId15" Type="http://schemas.openxmlformats.org/officeDocument/2006/relationships/slideLayout" Target="../slideLayouts/slideLayout263.xml"/><Relationship Id="rId23" Type="http://schemas.openxmlformats.org/officeDocument/2006/relationships/slideLayout" Target="../slideLayouts/slideLayout271.xml"/><Relationship Id="rId10" Type="http://schemas.openxmlformats.org/officeDocument/2006/relationships/slideLayout" Target="../slideLayouts/slideLayout258.xml"/><Relationship Id="rId19" Type="http://schemas.openxmlformats.org/officeDocument/2006/relationships/slideLayout" Target="../slideLayouts/slideLayout267.xml"/><Relationship Id="rId4" Type="http://schemas.openxmlformats.org/officeDocument/2006/relationships/slideLayout" Target="../slideLayouts/slideLayout252.xml"/><Relationship Id="rId9" Type="http://schemas.openxmlformats.org/officeDocument/2006/relationships/slideLayout" Target="../slideLayouts/slideLayout257.xml"/><Relationship Id="rId14" Type="http://schemas.openxmlformats.org/officeDocument/2006/relationships/slideLayout" Target="../slideLayouts/slideLayout262.xml"/><Relationship Id="rId22" Type="http://schemas.openxmlformats.org/officeDocument/2006/relationships/slideLayout" Target="../slideLayouts/slideLayout270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9.xml"/><Relationship Id="rId3" Type="http://schemas.openxmlformats.org/officeDocument/2006/relationships/slideLayout" Target="../slideLayouts/slideLayout274.xml"/><Relationship Id="rId7" Type="http://schemas.openxmlformats.org/officeDocument/2006/relationships/slideLayout" Target="../slideLayouts/slideLayout278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273.xml"/><Relationship Id="rId1" Type="http://schemas.openxmlformats.org/officeDocument/2006/relationships/slideLayout" Target="../slideLayouts/slideLayout272.xml"/><Relationship Id="rId6" Type="http://schemas.openxmlformats.org/officeDocument/2006/relationships/slideLayout" Target="../slideLayouts/slideLayout277.xml"/><Relationship Id="rId11" Type="http://schemas.openxmlformats.org/officeDocument/2006/relationships/slideLayout" Target="../slideLayouts/slideLayout282.xml"/><Relationship Id="rId5" Type="http://schemas.openxmlformats.org/officeDocument/2006/relationships/slideLayout" Target="../slideLayouts/slideLayout276.xml"/><Relationship Id="rId10" Type="http://schemas.openxmlformats.org/officeDocument/2006/relationships/slideLayout" Target="../slideLayouts/slideLayout281.xml"/><Relationship Id="rId4" Type="http://schemas.openxmlformats.org/officeDocument/2006/relationships/slideLayout" Target="../slideLayouts/slideLayout275.xml"/><Relationship Id="rId9" Type="http://schemas.openxmlformats.org/officeDocument/2006/relationships/slideLayout" Target="../slideLayouts/slideLayout280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5.xml"/><Relationship Id="rId2" Type="http://schemas.openxmlformats.org/officeDocument/2006/relationships/slideLayout" Target="../slideLayouts/slideLayout284.xml"/><Relationship Id="rId1" Type="http://schemas.openxmlformats.org/officeDocument/2006/relationships/slideLayout" Target="../slideLayouts/slideLayout283.xml"/><Relationship Id="rId5" Type="http://schemas.openxmlformats.org/officeDocument/2006/relationships/image" Target="../media/image14.jpg"/><Relationship Id="rId4" Type="http://schemas.openxmlformats.org/officeDocument/2006/relationships/theme" Target="../theme/theme1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3.xml"/><Relationship Id="rId13" Type="http://schemas.openxmlformats.org/officeDocument/2006/relationships/slideLayout" Target="../slideLayouts/slideLayout298.xml"/><Relationship Id="rId18" Type="http://schemas.openxmlformats.org/officeDocument/2006/relationships/slideLayout" Target="../slideLayouts/slideLayout303.xml"/><Relationship Id="rId3" Type="http://schemas.openxmlformats.org/officeDocument/2006/relationships/slideLayout" Target="../slideLayouts/slideLayout288.xml"/><Relationship Id="rId21" Type="http://schemas.openxmlformats.org/officeDocument/2006/relationships/slideLayout" Target="../slideLayouts/slideLayout306.xml"/><Relationship Id="rId7" Type="http://schemas.openxmlformats.org/officeDocument/2006/relationships/slideLayout" Target="../slideLayouts/slideLayout292.xml"/><Relationship Id="rId12" Type="http://schemas.openxmlformats.org/officeDocument/2006/relationships/slideLayout" Target="../slideLayouts/slideLayout297.xml"/><Relationship Id="rId17" Type="http://schemas.openxmlformats.org/officeDocument/2006/relationships/slideLayout" Target="../slideLayouts/slideLayout302.xml"/><Relationship Id="rId2" Type="http://schemas.openxmlformats.org/officeDocument/2006/relationships/slideLayout" Target="../slideLayouts/slideLayout287.xml"/><Relationship Id="rId16" Type="http://schemas.openxmlformats.org/officeDocument/2006/relationships/slideLayout" Target="../slideLayouts/slideLayout301.xml"/><Relationship Id="rId20" Type="http://schemas.openxmlformats.org/officeDocument/2006/relationships/slideLayout" Target="../slideLayouts/slideLayout305.xml"/><Relationship Id="rId1" Type="http://schemas.openxmlformats.org/officeDocument/2006/relationships/slideLayout" Target="../slideLayouts/slideLayout286.xml"/><Relationship Id="rId6" Type="http://schemas.openxmlformats.org/officeDocument/2006/relationships/slideLayout" Target="../slideLayouts/slideLayout291.xml"/><Relationship Id="rId11" Type="http://schemas.openxmlformats.org/officeDocument/2006/relationships/slideLayout" Target="../slideLayouts/slideLayout296.xml"/><Relationship Id="rId24" Type="http://schemas.openxmlformats.org/officeDocument/2006/relationships/image" Target="../media/image8.jpg"/><Relationship Id="rId5" Type="http://schemas.openxmlformats.org/officeDocument/2006/relationships/slideLayout" Target="../slideLayouts/slideLayout290.xml"/><Relationship Id="rId15" Type="http://schemas.openxmlformats.org/officeDocument/2006/relationships/slideLayout" Target="../slideLayouts/slideLayout300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295.xml"/><Relationship Id="rId19" Type="http://schemas.openxmlformats.org/officeDocument/2006/relationships/slideLayout" Target="../slideLayouts/slideLayout304.xml"/><Relationship Id="rId4" Type="http://schemas.openxmlformats.org/officeDocument/2006/relationships/slideLayout" Target="../slideLayouts/slideLayout289.xml"/><Relationship Id="rId9" Type="http://schemas.openxmlformats.org/officeDocument/2006/relationships/slideLayout" Target="../slideLayouts/slideLayout294.xml"/><Relationship Id="rId14" Type="http://schemas.openxmlformats.org/officeDocument/2006/relationships/slideLayout" Target="../slideLayouts/slideLayout299.xml"/><Relationship Id="rId22" Type="http://schemas.openxmlformats.org/officeDocument/2006/relationships/slideLayout" Target="../slideLayouts/slideLayout3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5.xml"/><Relationship Id="rId13" Type="http://schemas.openxmlformats.org/officeDocument/2006/relationships/slideLayout" Target="../slideLayouts/slideLayout320.xml"/><Relationship Id="rId18" Type="http://schemas.openxmlformats.org/officeDocument/2006/relationships/slideLayout" Target="../slideLayouts/slideLayout325.xml"/><Relationship Id="rId3" Type="http://schemas.openxmlformats.org/officeDocument/2006/relationships/slideLayout" Target="../slideLayouts/slideLayout310.xml"/><Relationship Id="rId21" Type="http://schemas.openxmlformats.org/officeDocument/2006/relationships/slideLayout" Target="../slideLayouts/slideLayout328.xml"/><Relationship Id="rId7" Type="http://schemas.openxmlformats.org/officeDocument/2006/relationships/slideLayout" Target="../slideLayouts/slideLayout314.xml"/><Relationship Id="rId12" Type="http://schemas.openxmlformats.org/officeDocument/2006/relationships/slideLayout" Target="../slideLayouts/slideLayout319.xml"/><Relationship Id="rId17" Type="http://schemas.openxmlformats.org/officeDocument/2006/relationships/slideLayout" Target="../slideLayouts/slideLayout324.xml"/><Relationship Id="rId2" Type="http://schemas.openxmlformats.org/officeDocument/2006/relationships/slideLayout" Target="../slideLayouts/slideLayout309.xml"/><Relationship Id="rId16" Type="http://schemas.openxmlformats.org/officeDocument/2006/relationships/slideLayout" Target="../slideLayouts/slideLayout323.xml"/><Relationship Id="rId20" Type="http://schemas.openxmlformats.org/officeDocument/2006/relationships/slideLayout" Target="../slideLayouts/slideLayout327.xml"/><Relationship Id="rId1" Type="http://schemas.openxmlformats.org/officeDocument/2006/relationships/slideLayout" Target="../slideLayouts/slideLayout308.xml"/><Relationship Id="rId6" Type="http://schemas.openxmlformats.org/officeDocument/2006/relationships/slideLayout" Target="../slideLayouts/slideLayout313.xml"/><Relationship Id="rId11" Type="http://schemas.openxmlformats.org/officeDocument/2006/relationships/slideLayout" Target="../slideLayouts/slideLayout318.xml"/><Relationship Id="rId5" Type="http://schemas.openxmlformats.org/officeDocument/2006/relationships/slideLayout" Target="../slideLayouts/slideLayout312.xml"/><Relationship Id="rId15" Type="http://schemas.openxmlformats.org/officeDocument/2006/relationships/slideLayout" Target="../slideLayouts/slideLayout322.xml"/><Relationship Id="rId23" Type="http://schemas.openxmlformats.org/officeDocument/2006/relationships/image" Target="../media/image25.bin"/><Relationship Id="rId10" Type="http://schemas.openxmlformats.org/officeDocument/2006/relationships/slideLayout" Target="../slideLayouts/slideLayout317.xml"/><Relationship Id="rId19" Type="http://schemas.openxmlformats.org/officeDocument/2006/relationships/slideLayout" Target="../slideLayouts/slideLayout326.xml"/><Relationship Id="rId4" Type="http://schemas.openxmlformats.org/officeDocument/2006/relationships/slideLayout" Target="../slideLayouts/slideLayout311.xml"/><Relationship Id="rId9" Type="http://schemas.openxmlformats.org/officeDocument/2006/relationships/slideLayout" Target="../slideLayouts/slideLayout316.xml"/><Relationship Id="rId14" Type="http://schemas.openxmlformats.org/officeDocument/2006/relationships/slideLayout" Target="../slideLayouts/slideLayout321.xml"/><Relationship Id="rId22" Type="http://schemas.openxmlformats.org/officeDocument/2006/relationships/theme" Target="../theme/theme2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6.xml"/><Relationship Id="rId13" Type="http://schemas.openxmlformats.org/officeDocument/2006/relationships/slideLayout" Target="../slideLayouts/slideLayout341.xml"/><Relationship Id="rId3" Type="http://schemas.openxmlformats.org/officeDocument/2006/relationships/slideLayout" Target="../slideLayouts/slideLayout331.xml"/><Relationship Id="rId7" Type="http://schemas.openxmlformats.org/officeDocument/2006/relationships/slideLayout" Target="../slideLayouts/slideLayout335.xml"/><Relationship Id="rId12" Type="http://schemas.openxmlformats.org/officeDocument/2006/relationships/slideLayout" Target="../slideLayouts/slideLayout340.xml"/><Relationship Id="rId2" Type="http://schemas.openxmlformats.org/officeDocument/2006/relationships/slideLayout" Target="../slideLayouts/slideLayout330.xml"/><Relationship Id="rId16" Type="http://schemas.openxmlformats.org/officeDocument/2006/relationships/image" Target="../media/image6.jpg"/><Relationship Id="rId1" Type="http://schemas.openxmlformats.org/officeDocument/2006/relationships/slideLayout" Target="../slideLayouts/slideLayout329.xml"/><Relationship Id="rId6" Type="http://schemas.openxmlformats.org/officeDocument/2006/relationships/slideLayout" Target="../slideLayouts/slideLayout334.xml"/><Relationship Id="rId11" Type="http://schemas.openxmlformats.org/officeDocument/2006/relationships/slideLayout" Target="../slideLayouts/slideLayout339.xml"/><Relationship Id="rId5" Type="http://schemas.openxmlformats.org/officeDocument/2006/relationships/slideLayout" Target="../slideLayouts/slideLayout333.xml"/><Relationship Id="rId15" Type="http://schemas.openxmlformats.org/officeDocument/2006/relationships/theme" Target="../theme/theme21.xml"/><Relationship Id="rId10" Type="http://schemas.openxmlformats.org/officeDocument/2006/relationships/slideLayout" Target="../slideLayouts/slideLayout338.xml"/><Relationship Id="rId4" Type="http://schemas.openxmlformats.org/officeDocument/2006/relationships/slideLayout" Target="../slideLayouts/slideLayout332.xml"/><Relationship Id="rId9" Type="http://schemas.openxmlformats.org/officeDocument/2006/relationships/slideLayout" Target="../slideLayouts/slideLayout337.xml"/><Relationship Id="rId14" Type="http://schemas.openxmlformats.org/officeDocument/2006/relationships/slideLayout" Target="../slideLayouts/slideLayout342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0.xml"/><Relationship Id="rId13" Type="http://schemas.openxmlformats.org/officeDocument/2006/relationships/slideLayout" Target="../slideLayouts/slideLayout355.xml"/><Relationship Id="rId18" Type="http://schemas.openxmlformats.org/officeDocument/2006/relationships/slideLayout" Target="../slideLayouts/slideLayout360.xml"/><Relationship Id="rId26" Type="http://schemas.openxmlformats.org/officeDocument/2006/relationships/theme" Target="../theme/theme22.xml"/><Relationship Id="rId3" Type="http://schemas.openxmlformats.org/officeDocument/2006/relationships/slideLayout" Target="../slideLayouts/slideLayout345.xml"/><Relationship Id="rId21" Type="http://schemas.openxmlformats.org/officeDocument/2006/relationships/slideLayout" Target="../slideLayouts/slideLayout363.xml"/><Relationship Id="rId7" Type="http://schemas.openxmlformats.org/officeDocument/2006/relationships/slideLayout" Target="../slideLayouts/slideLayout349.xml"/><Relationship Id="rId12" Type="http://schemas.openxmlformats.org/officeDocument/2006/relationships/slideLayout" Target="../slideLayouts/slideLayout354.xml"/><Relationship Id="rId17" Type="http://schemas.openxmlformats.org/officeDocument/2006/relationships/slideLayout" Target="../slideLayouts/slideLayout359.xml"/><Relationship Id="rId25" Type="http://schemas.openxmlformats.org/officeDocument/2006/relationships/slideLayout" Target="../slideLayouts/slideLayout367.xml"/><Relationship Id="rId2" Type="http://schemas.openxmlformats.org/officeDocument/2006/relationships/slideLayout" Target="../slideLayouts/slideLayout344.xml"/><Relationship Id="rId16" Type="http://schemas.openxmlformats.org/officeDocument/2006/relationships/slideLayout" Target="../slideLayouts/slideLayout358.xml"/><Relationship Id="rId20" Type="http://schemas.openxmlformats.org/officeDocument/2006/relationships/slideLayout" Target="../slideLayouts/slideLayout362.xml"/><Relationship Id="rId1" Type="http://schemas.openxmlformats.org/officeDocument/2006/relationships/slideLayout" Target="../slideLayouts/slideLayout343.xml"/><Relationship Id="rId6" Type="http://schemas.openxmlformats.org/officeDocument/2006/relationships/slideLayout" Target="../slideLayouts/slideLayout348.xml"/><Relationship Id="rId11" Type="http://schemas.openxmlformats.org/officeDocument/2006/relationships/slideLayout" Target="../slideLayouts/slideLayout353.xml"/><Relationship Id="rId24" Type="http://schemas.openxmlformats.org/officeDocument/2006/relationships/slideLayout" Target="../slideLayouts/slideLayout366.xml"/><Relationship Id="rId5" Type="http://schemas.openxmlformats.org/officeDocument/2006/relationships/slideLayout" Target="../slideLayouts/slideLayout347.xml"/><Relationship Id="rId15" Type="http://schemas.openxmlformats.org/officeDocument/2006/relationships/slideLayout" Target="../slideLayouts/slideLayout357.xml"/><Relationship Id="rId23" Type="http://schemas.openxmlformats.org/officeDocument/2006/relationships/slideLayout" Target="../slideLayouts/slideLayout365.xml"/><Relationship Id="rId10" Type="http://schemas.openxmlformats.org/officeDocument/2006/relationships/slideLayout" Target="../slideLayouts/slideLayout352.xml"/><Relationship Id="rId19" Type="http://schemas.openxmlformats.org/officeDocument/2006/relationships/slideLayout" Target="../slideLayouts/slideLayout361.xml"/><Relationship Id="rId4" Type="http://schemas.openxmlformats.org/officeDocument/2006/relationships/slideLayout" Target="../slideLayouts/slideLayout346.xml"/><Relationship Id="rId9" Type="http://schemas.openxmlformats.org/officeDocument/2006/relationships/slideLayout" Target="../slideLayouts/slideLayout351.xml"/><Relationship Id="rId14" Type="http://schemas.openxmlformats.org/officeDocument/2006/relationships/slideLayout" Target="../slideLayouts/slideLayout356.xml"/><Relationship Id="rId22" Type="http://schemas.openxmlformats.org/officeDocument/2006/relationships/slideLayout" Target="../slideLayouts/slideLayout364.xml"/><Relationship Id="rId27" Type="http://schemas.openxmlformats.org/officeDocument/2006/relationships/image" Target="../media/image25.bin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5.xml"/><Relationship Id="rId13" Type="http://schemas.openxmlformats.org/officeDocument/2006/relationships/slideLayout" Target="../slideLayouts/slideLayout380.xml"/><Relationship Id="rId18" Type="http://schemas.openxmlformats.org/officeDocument/2006/relationships/slideLayout" Target="../slideLayouts/slideLayout385.xml"/><Relationship Id="rId3" Type="http://schemas.openxmlformats.org/officeDocument/2006/relationships/slideLayout" Target="../slideLayouts/slideLayout370.xml"/><Relationship Id="rId21" Type="http://schemas.openxmlformats.org/officeDocument/2006/relationships/theme" Target="../theme/theme23.xml"/><Relationship Id="rId7" Type="http://schemas.openxmlformats.org/officeDocument/2006/relationships/slideLayout" Target="../slideLayouts/slideLayout374.xml"/><Relationship Id="rId12" Type="http://schemas.openxmlformats.org/officeDocument/2006/relationships/slideLayout" Target="../slideLayouts/slideLayout379.xml"/><Relationship Id="rId17" Type="http://schemas.openxmlformats.org/officeDocument/2006/relationships/slideLayout" Target="../slideLayouts/slideLayout384.xml"/><Relationship Id="rId2" Type="http://schemas.openxmlformats.org/officeDocument/2006/relationships/slideLayout" Target="../slideLayouts/slideLayout369.xml"/><Relationship Id="rId16" Type="http://schemas.openxmlformats.org/officeDocument/2006/relationships/slideLayout" Target="../slideLayouts/slideLayout383.xml"/><Relationship Id="rId20" Type="http://schemas.openxmlformats.org/officeDocument/2006/relationships/slideLayout" Target="../slideLayouts/slideLayout387.xml"/><Relationship Id="rId1" Type="http://schemas.openxmlformats.org/officeDocument/2006/relationships/slideLayout" Target="../slideLayouts/slideLayout368.xml"/><Relationship Id="rId6" Type="http://schemas.openxmlformats.org/officeDocument/2006/relationships/slideLayout" Target="../slideLayouts/slideLayout373.xml"/><Relationship Id="rId11" Type="http://schemas.openxmlformats.org/officeDocument/2006/relationships/slideLayout" Target="../slideLayouts/slideLayout378.xml"/><Relationship Id="rId5" Type="http://schemas.openxmlformats.org/officeDocument/2006/relationships/slideLayout" Target="../slideLayouts/slideLayout372.xml"/><Relationship Id="rId15" Type="http://schemas.openxmlformats.org/officeDocument/2006/relationships/slideLayout" Target="../slideLayouts/slideLayout382.xml"/><Relationship Id="rId10" Type="http://schemas.openxmlformats.org/officeDocument/2006/relationships/slideLayout" Target="../slideLayouts/slideLayout377.xml"/><Relationship Id="rId19" Type="http://schemas.openxmlformats.org/officeDocument/2006/relationships/slideLayout" Target="../slideLayouts/slideLayout386.xml"/><Relationship Id="rId4" Type="http://schemas.openxmlformats.org/officeDocument/2006/relationships/slideLayout" Target="../slideLayouts/slideLayout371.xml"/><Relationship Id="rId9" Type="http://schemas.openxmlformats.org/officeDocument/2006/relationships/slideLayout" Target="../slideLayouts/slideLayout376.xml"/><Relationship Id="rId14" Type="http://schemas.openxmlformats.org/officeDocument/2006/relationships/slideLayout" Target="../slideLayouts/slideLayout3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6">
            <a:alphaModFix/>
          </a:blip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6">
            <a:alphaModFix/>
          </a:blip>
          <a:stretch>
            <a:fillRect/>
          </a:stretch>
        </a:blipFill>
        <a:effectLst/>
      </p:bgPr>
    </p:bg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4">
            <a:alphaModFix/>
          </a:blip>
          <a:stretch>
            <a:fillRect/>
          </a:stretch>
        </a:blipFill>
        <a:effectLst/>
      </p:bgPr>
    </p:bg>
    <p:spTree>
      <p:nvGrpSpPr>
        <p:cNvPr id="1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Google Shape;1170;p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  <p:sldLayoutId id="2147483746" r:id="rId13"/>
    <p:sldLayoutId id="2147483747" r:id="rId14"/>
    <p:sldLayoutId id="2147483748" r:id="rId15"/>
    <p:sldLayoutId id="2147483749" r:id="rId16"/>
    <p:sldLayoutId id="2147483750" r:id="rId17"/>
    <p:sldLayoutId id="2147483751" r:id="rId18"/>
    <p:sldLayoutId id="2147483752" r:id="rId19"/>
    <p:sldLayoutId id="2147483753" r:id="rId20"/>
    <p:sldLayoutId id="2147483754" r:id="rId21"/>
    <p:sldLayoutId id="214748375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  <p:sldLayoutId id="2147483774" r:id="rId18"/>
    <p:sldLayoutId id="2147483775" r:id="rId19"/>
    <p:sldLayoutId id="2147483776" r:id="rId20"/>
    <p:sldLayoutId id="2147483777" r:id="rId21"/>
    <p:sldLayoutId id="214748377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3">
            <a:alphaModFix/>
          </a:blip>
          <a:stretch>
            <a:fillRect/>
          </a:stretch>
        </a:blipFill>
        <a:effectLst/>
      </p:bgPr>
    </p:bg>
    <p:spTree>
      <p:nvGrpSpPr>
        <p:cNvPr id="1" name="Shape 1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4" name="Google Shape;1554;p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80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  <p:sldLayoutId id="2147483799" r:id="rId19"/>
    <p:sldLayoutId id="2147483800" r:id="rId20"/>
    <p:sldLayoutId id="2147483801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5" name="Google Shape;1755;p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  <p:sldLayoutId id="2147483820" r:id="rId18"/>
    <p:sldLayoutId id="2147483821" r:id="rId19"/>
    <p:sldLayoutId id="2147483822" r:id="rId20"/>
    <p:sldLayoutId id="2147483823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5">
            <a:alphaModFix/>
          </a:blip>
          <a:stretch>
            <a:fillRect/>
          </a:stretch>
        </a:blipFill>
        <a:effectLst/>
      </p:bgPr>
    </p:bg>
    <p:spTree>
      <p:nvGrpSpPr>
        <p:cNvPr id="1" name="Shape 19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  <p:sldLayoutId id="2147483839" r:id="rId15"/>
    <p:sldLayoutId id="2147483840" r:id="rId16"/>
    <p:sldLayoutId id="2147483841" r:id="rId17"/>
    <p:sldLayoutId id="2147483842" r:id="rId18"/>
    <p:sldLayoutId id="2147483843" r:id="rId19"/>
    <p:sldLayoutId id="2147483844" r:id="rId20"/>
    <p:sldLayoutId id="2147483845" r:id="rId21"/>
    <p:sldLayoutId id="2147483846" r:id="rId22"/>
    <p:sldLayoutId id="2147483847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2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1" name="Google Shape;2381;p69"/>
          <p:cNvSpPr txBox="1"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5" name="Google Shape;2525;p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  <p:sldLayoutId id="2147483883" r:id="rId12"/>
    <p:sldLayoutId id="2147483884" r:id="rId13"/>
    <p:sldLayoutId id="2147483885" r:id="rId14"/>
    <p:sldLayoutId id="2147483886" r:id="rId15"/>
    <p:sldLayoutId id="2147483887" r:id="rId16"/>
    <p:sldLayoutId id="2147483888" r:id="rId17"/>
    <p:sldLayoutId id="2147483889" r:id="rId18"/>
    <p:sldLayoutId id="2147483890" r:id="rId19"/>
    <p:sldLayoutId id="2147483891" r:id="rId20"/>
    <p:sldLayoutId id="2147483892" r:id="rId21"/>
    <p:sldLayoutId id="2147483893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6" name="Google Shape;2726;p7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  <p:sldLayoutId id="2147483912" r:id="rId18"/>
    <p:sldLayoutId id="2147483913" r:id="rId19"/>
    <p:sldLayoutId id="2147483914" r:id="rId20"/>
    <p:sldLayoutId id="2147483915" r:id="rId21"/>
    <p:sldLayoutId id="2147483916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29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  <p:sldLayoutId id="2147483929" r:id="rId12"/>
    <p:sldLayoutId id="2147483930" r:id="rId13"/>
    <p:sldLayoutId id="2147483931" r:id="rId14"/>
    <p:sldLayoutId id="2147483932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1992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1059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  <p:sldLayoutId id="214748397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813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  <p:sldLayoutId id="214748398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2;p137">
            <a:extLst>
              <a:ext uri="{FF2B5EF4-FFF2-40B4-BE49-F238E27FC236}">
                <a16:creationId xmlns:a16="http://schemas.microsoft.com/office/drawing/2014/main" id="{3E77C9B5-6745-AABF-7360-59F9DF457F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523400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  <p:sldLayoutId id="2147484002" r:id="rId12"/>
    <p:sldLayoutId id="2147484003" r:id="rId13"/>
    <p:sldLayoutId id="2147484004" r:id="rId14"/>
    <p:sldLayoutId id="2147484005" r:id="rId15"/>
    <p:sldLayoutId id="2147484006" r:id="rId16"/>
    <p:sldLayoutId id="2147484007" r:id="rId17"/>
    <p:sldLayoutId id="2147484008" r:id="rId18"/>
    <p:sldLayoutId id="2147484009" r:id="rId19"/>
    <p:sldLayoutId id="2147484010" r:id="rId20"/>
    <p:sldLayoutId id="2147484011" r:id="rId21"/>
    <p:sldLayoutId id="2147484012" r:id="rId22"/>
    <p:sldLayoutId id="2147484013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124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3771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5885841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  <p:sldLayoutId id="2147484043" r:id="rId12"/>
    <p:sldLayoutId id="2147484044" r:id="rId13"/>
    <p:sldLayoutId id="2147484045" r:id="rId14"/>
    <p:sldLayoutId id="2147484046" r:id="rId15"/>
    <p:sldLayoutId id="2147484047" r:id="rId16"/>
    <p:sldLayoutId id="2147484048" r:id="rId17"/>
    <p:sldLayoutId id="2147484049" r:id="rId18"/>
    <p:sldLayoutId id="2147484050" r:id="rId19"/>
    <p:sldLayoutId id="2147484051" r:id="rId20"/>
    <p:sldLayoutId id="2147484052" r:id="rId21"/>
    <p:sldLayoutId id="214748407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1385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4" r:id="rId1"/>
    <p:sldLayoutId id="2147484055" r:id="rId2"/>
    <p:sldLayoutId id="2147484056" r:id="rId3"/>
    <p:sldLayoutId id="2147484057" r:id="rId4"/>
    <p:sldLayoutId id="2147484058" r:id="rId5"/>
    <p:sldLayoutId id="2147484059" r:id="rId6"/>
    <p:sldLayoutId id="2147484060" r:id="rId7"/>
    <p:sldLayoutId id="2147484061" r:id="rId8"/>
    <p:sldLayoutId id="2147484062" r:id="rId9"/>
    <p:sldLayoutId id="2147484063" r:id="rId10"/>
    <p:sldLayoutId id="2147484064" r:id="rId11"/>
    <p:sldLayoutId id="2147484065" r:id="rId12"/>
    <p:sldLayoutId id="2147484066" r:id="rId13"/>
    <p:sldLayoutId id="2147484067" r:id="rId14"/>
    <p:sldLayoutId id="2147484068" r:id="rId15"/>
    <p:sldLayoutId id="2147484069" r:id="rId16"/>
    <p:sldLayoutId id="2147484070" r:id="rId17"/>
    <p:sldLayoutId id="2147484071" r:id="rId18"/>
    <p:sldLayoutId id="2147484072" r:id="rId19"/>
    <p:sldLayoutId id="2147484073" r:id="rId20"/>
    <p:sldLayoutId id="2147484074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2107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  <p:sldLayoutId id="2147484088" r:id="rId12"/>
    <p:sldLayoutId id="2147484089" r:id="rId13"/>
    <p:sldLayoutId id="214748409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3891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2" r:id="rId1"/>
    <p:sldLayoutId id="2147484093" r:id="rId2"/>
    <p:sldLayoutId id="2147484094" r:id="rId3"/>
    <p:sldLayoutId id="2147484095" r:id="rId4"/>
    <p:sldLayoutId id="2147484096" r:id="rId5"/>
    <p:sldLayoutId id="2147484097" r:id="rId6"/>
    <p:sldLayoutId id="2147484098" r:id="rId7"/>
    <p:sldLayoutId id="2147484099" r:id="rId8"/>
    <p:sldLayoutId id="2147484100" r:id="rId9"/>
    <p:sldLayoutId id="2147484101" r:id="rId10"/>
    <p:sldLayoutId id="2147484102" r:id="rId11"/>
    <p:sldLayoutId id="2147484103" r:id="rId12"/>
    <p:sldLayoutId id="2147484104" r:id="rId13"/>
    <p:sldLayoutId id="2147484105" r:id="rId14"/>
    <p:sldLayoutId id="2147484106" r:id="rId15"/>
    <p:sldLayoutId id="2147484107" r:id="rId16"/>
    <p:sldLayoutId id="2147484108" r:id="rId17"/>
    <p:sldLayoutId id="2147484109" r:id="rId18"/>
    <p:sldLayoutId id="2147484110" r:id="rId19"/>
    <p:sldLayoutId id="2147484111" r:id="rId20"/>
    <p:sldLayoutId id="2147484112" r:id="rId21"/>
    <p:sldLayoutId id="2147484113" r:id="rId22"/>
    <p:sldLayoutId id="2147484114" r:id="rId23"/>
    <p:sldLayoutId id="2147484115" r:id="rId24"/>
    <p:sldLayoutId id="2147484116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845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8" r:id="rId1"/>
    <p:sldLayoutId id="2147484119" r:id="rId2"/>
    <p:sldLayoutId id="2147484120" r:id="rId3"/>
    <p:sldLayoutId id="2147484121" r:id="rId4"/>
    <p:sldLayoutId id="2147484122" r:id="rId5"/>
    <p:sldLayoutId id="2147484123" r:id="rId6"/>
    <p:sldLayoutId id="2147484124" r:id="rId7"/>
    <p:sldLayoutId id="2147484125" r:id="rId8"/>
    <p:sldLayoutId id="2147484126" r:id="rId9"/>
    <p:sldLayoutId id="2147484127" r:id="rId10"/>
    <p:sldLayoutId id="2147484128" r:id="rId11"/>
    <p:sldLayoutId id="2147484129" r:id="rId12"/>
    <p:sldLayoutId id="2147484130" r:id="rId13"/>
    <p:sldLayoutId id="2147484131" r:id="rId14"/>
    <p:sldLayoutId id="2147484132" r:id="rId15"/>
    <p:sldLayoutId id="2147484133" r:id="rId16"/>
    <p:sldLayoutId id="2147484134" r:id="rId17"/>
    <p:sldLayoutId id="2147484135" r:id="rId18"/>
    <p:sldLayoutId id="2147484136" r:id="rId19"/>
    <p:sldLayoutId id="2147484137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7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gif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5.gif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41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43.png"/><Relationship Id="rId5" Type="http://schemas.openxmlformats.org/officeDocument/2006/relationships/image" Target="../media/image40.png"/><Relationship Id="rId4" Type="http://schemas.openxmlformats.org/officeDocument/2006/relationships/image" Target="../media/image4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0.png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4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0.png"/><Relationship Id="rId11" Type="http://schemas.openxmlformats.org/officeDocument/2006/relationships/image" Target="../media/image51.png"/><Relationship Id="rId5" Type="http://schemas.openxmlformats.org/officeDocument/2006/relationships/image" Target="../media/image33.gif"/><Relationship Id="rId10" Type="http://schemas.openxmlformats.org/officeDocument/2006/relationships/image" Target="../media/image45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8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7.xml"/><Relationship Id="rId6" Type="http://schemas.openxmlformats.org/officeDocument/2006/relationships/image" Target="../media/image43.png"/><Relationship Id="rId5" Type="http://schemas.openxmlformats.org/officeDocument/2006/relationships/image" Target="../media/image40.png"/><Relationship Id="rId4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7.xml"/><Relationship Id="rId6" Type="http://schemas.openxmlformats.org/officeDocument/2006/relationships/image" Target="../media/image43.png"/><Relationship Id="rId5" Type="http://schemas.openxmlformats.org/officeDocument/2006/relationships/image" Target="../media/image40.png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3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3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5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0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5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0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0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3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0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0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0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60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0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38.png"/><Relationship Id="rId5" Type="http://schemas.openxmlformats.org/officeDocument/2006/relationships/image" Target="../media/image43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53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53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53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53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8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53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8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53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9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53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9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53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21.png"/><Relationship Id="rId5" Type="http://schemas.openxmlformats.org/officeDocument/2006/relationships/image" Target="../media/image38.png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28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28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28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106.xml"/><Relationship Id="rId7" Type="http://schemas.openxmlformats.org/officeDocument/2006/relationships/image" Target="../media/image4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3.png"/><Relationship Id="rId5" Type="http://schemas.openxmlformats.org/officeDocument/2006/relationships/image" Target="../media/image40.png"/><Relationship Id="rId10" Type="http://schemas.openxmlformats.org/officeDocument/2006/relationships/image" Target="../media/image72.png"/><Relationship Id="rId4" Type="http://schemas.openxmlformats.org/officeDocument/2006/relationships/notesSlide" Target="../notesSlides/notesSlide34.xml"/><Relationship Id="rId9" Type="http://schemas.openxmlformats.org/officeDocument/2006/relationships/image" Target="../media/image7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104.xml"/><Relationship Id="rId7" Type="http://schemas.openxmlformats.org/officeDocument/2006/relationships/image" Target="../media/image4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3.png"/><Relationship Id="rId5" Type="http://schemas.openxmlformats.org/officeDocument/2006/relationships/image" Target="../media/image40.png"/><Relationship Id="rId10" Type="http://schemas.openxmlformats.org/officeDocument/2006/relationships/image" Target="../media/image74.png"/><Relationship Id="rId4" Type="http://schemas.openxmlformats.org/officeDocument/2006/relationships/notesSlide" Target="../notesSlides/notesSlide36.xml"/><Relationship Id="rId9" Type="http://schemas.openxmlformats.org/officeDocument/2006/relationships/image" Target="../media/image7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40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48.xml"/><Relationship Id="rId5" Type="http://schemas.openxmlformats.org/officeDocument/2006/relationships/image" Target="../media/image45.png"/><Relationship Id="rId4" Type="http://schemas.openxmlformats.org/officeDocument/2006/relationships/image" Target="../media/image7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5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80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8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73.xml"/><Relationship Id="rId6" Type="http://schemas.openxmlformats.org/officeDocument/2006/relationships/image" Target="../media/image43.png"/><Relationship Id="rId5" Type="http://schemas.openxmlformats.org/officeDocument/2006/relationships/image" Target="../media/image40.png"/><Relationship Id="rId4" Type="http://schemas.openxmlformats.org/officeDocument/2006/relationships/image" Target="../media/image8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82.png"/><Relationship Id="rId5" Type="http://schemas.openxmlformats.org/officeDocument/2006/relationships/image" Target="../media/image33.gif"/><Relationship Id="rId4" Type="http://schemas.openxmlformats.org/officeDocument/2006/relationships/notesSlide" Target="../notesSlides/notesSlide4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7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9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FB4910A-DF1B-96BC-F471-6D5F3F4213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813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4" name="Google Shape;3484;p3" descr="Une image contenant habits, sourire, dessin humoristique, clipart&#10;&#10;Le contenu généré par l’IA peut être incorrect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168650" y="1573748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85" name="Google Shape;3485;p3" descr="Une image contenant dessin humoristique, clipart, illustration, Dessin animé&#10;&#10;Le contenu généré par l’IA peut être incorrect."/>
          <p:cNvPicPr preferRelativeResize="0">
            <a:picLocks noGrp="1"/>
          </p:cNvPicPr>
          <p:nvPr>
            <p:ph type="pic" idx="3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3672000" y="1573748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86" name="Google Shape;3486;p3" descr="Une image contenant habits, Animation, Dessin animé, dessin humoristique&#10;&#10;Le contenu généré par l’IA peut être incorrect."/>
          <p:cNvPicPr preferRelativeResize="0">
            <a:picLocks noGrp="1"/>
          </p:cNvPicPr>
          <p:nvPr>
            <p:ph type="pic" idx="4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1168650" y="4018773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87" name="Google Shape;3487;p3" descr="Une image contenant dessin humoristique, Dessin animé, Animation, clipart&#10;&#10;Le contenu généré par l’IA peut être incorrect."/>
          <p:cNvPicPr preferRelativeResize="0">
            <a:picLocks noGrp="1"/>
          </p:cNvPicPr>
          <p:nvPr>
            <p:ph type="pic" idx="5"/>
          </p:nvPr>
        </p:nvPicPr>
        <p:blipFill rotWithShape="1">
          <a:blip r:embed="rId6">
            <a:alphaModFix/>
          </a:blip>
          <a:srcRect/>
          <a:stretch/>
        </p:blipFill>
        <p:spPr>
          <a:xfrm>
            <a:off x="3672000" y="4018773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88" name="Google Shape;3488;p3" descr="Une image contenant capture d’écran, Graphique, Bleu électrique, conception&#10;&#10;Le contenu généré par l’IA peut être incorrect."/>
          <p:cNvPicPr preferRelativeResize="0">
            <a:picLocks noGrp="1"/>
          </p:cNvPicPr>
          <p:nvPr>
            <p:ph type="pic" idx="6"/>
          </p:nvPr>
        </p:nvPicPr>
        <p:blipFill rotWithShape="1">
          <a:blip r:embed="rId7">
            <a:alphaModFix/>
          </a:blip>
          <a:srcRect/>
          <a:stretch/>
        </p:blipFill>
        <p:spPr>
          <a:xfrm>
            <a:off x="6535350" y="1573748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489" name="Google Shape;3489;p3"/>
          <p:cNvSpPr>
            <a:spLocks noGrp="1"/>
          </p:cNvSpPr>
          <p:nvPr>
            <p:ph type="pic" idx="7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noFill/>
          <a:ln w="76200" cap="flat" cmpd="sng">
            <a:solidFill>
              <a:srgbClr val="A1A6BC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  <p:sp>
        <p:nvSpPr>
          <p:cNvPr id="3490" name="Google Shape;3490;p3"/>
          <p:cNvSpPr>
            <a:spLocks noGrp="1"/>
          </p:cNvSpPr>
          <p:nvPr>
            <p:ph type="body" idx="1"/>
          </p:nvPr>
        </p:nvSpPr>
        <p:spPr>
          <a:xfrm>
            <a:off x="871856" y="3146082"/>
            <a:ext cx="2033588" cy="547687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000"/>
              <a:buNone/>
            </a:pPr>
            <a:r>
              <a:rPr lang="ar-MA" dirty="0"/>
              <a:t>تعيين تلميذ(ة) للإجابة</a:t>
            </a:r>
            <a:r>
              <a:rPr lang="fr-FR" dirty="0"/>
              <a:t>.</a:t>
            </a:r>
            <a:endParaRPr dirty="0"/>
          </a:p>
        </p:txBody>
      </p:sp>
      <p:sp>
        <p:nvSpPr>
          <p:cNvPr id="3491" name="Google Shape;3491;p3"/>
          <p:cNvSpPr>
            <a:spLocks noGrp="1"/>
          </p:cNvSpPr>
          <p:nvPr>
            <p:ph type="body" idx="8"/>
          </p:nvPr>
        </p:nvSpPr>
        <p:spPr>
          <a:xfrm>
            <a:off x="3375206" y="3154374"/>
            <a:ext cx="2033588" cy="547687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000"/>
              <a:buNone/>
            </a:pPr>
            <a:r>
              <a:rPr lang="ar-MA" dirty="0"/>
              <a:t>توجيهات و شرح التعليمات</a:t>
            </a:r>
            <a:r>
              <a:rPr lang="fr-FR" dirty="0"/>
              <a:t>.</a:t>
            </a:r>
            <a:endParaRPr dirty="0"/>
          </a:p>
        </p:txBody>
      </p:sp>
      <p:sp>
        <p:nvSpPr>
          <p:cNvPr id="3492" name="Google Shape;3492;p3"/>
          <p:cNvSpPr>
            <a:spLocks noGrp="1"/>
          </p:cNvSpPr>
          <p:nvPr>
            <p:ph type="body" idx="9"/>
          </p:nvPr>
        </p:nvSpPr>
        <p:spPr>
          <a:xfrm>
            <a:off x="6238556" y="3154374"/>
            <a:ext cx="2033588" cy="547687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000"/>
              <a:buNone/>
            </a:pPr>
            <a:r>
              <a:rPr lang="ar-MA" dirty="0"/>
              <a:t>عرض فيديو</a:t>
            </a:r>
            <a:r>
              <a:rPr lang="fr-FR" dirty="0"/>
              <a:t>.</a:t>
            </a:r>
            <a:endParaRPr dirty="0"/>
          </a:p>
        </p:txBody>
      </p:sp>
      <p:sp>
        <p:nvSpPr>
          <p:cNvPr id="3493" name="Google Shape;3493;p3"/>
          <p:cNvSpPr>
            <a:spLocks noGrp="1"/>
          </p:cNvSpPr>
          <p:nvPr>
            <p:ph type="body" idx="13"/>
          </p:nvPr>
        </p:nvSpPr>
        <p:spPr>
          <a:xfrm>
            <a:off x="864455" y="5606678"/>
            <a:ext cx="2033588" cy="547687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000"/>
              <a:buNone/>
            </a:pPr>
            <a:r>
              <a:rPr lang="ar-MA" dirty="0"/>
              <a:t>المرور بين الصفوف للمساعدة و تصحيح الإنجازات</a:t>
            </a:r>
            <a:r>
              <a:rPr lang="fr-FR" dirty="0"/>
              <a:t>.</a:t>
            </a:r>
            <a:endParaRPr dirty="0"/>
          </a:p>
        </p:txBody>
      </p:sp>
      <p:sp>
        <p:nvSpPr>
          <p:cNvPr id="3494" name="Google Shape;3494;p3"/>
          <p:cNvSpPr>
            <a:spLocks noGrp="1"/>
          </p:cNvSpPr>
          <p:nvPr>
            <p:ph type="body" idx="14"/>
          </p:nvPr>
        </p:nvSpPr>
        <p:spPr>
          <a:xfrm>
            <a:off x="3367805" y="5614970"/>
            <a:ext cx="2033588" cy="547687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000"/>
              <a:buNone/>
            </a:pPr>
            <a:r>
              <a:rPr lang="ar-MA" dirty="0"/>
              <a:t>عمل في ثنائيات</a:t>
            </a:r>
            <a:r>
              <a:rPr lang="fr-FR" dirty="0"/>
              <a:t>.</a:t>
            </a:r>
            <a:endParaRPr dirty="0"/>
          </a:p>
        </p:txBody>
      </p:sp>
      <p:sp>
        <p:nvSpPr>
          <p:cNvPr id="3495" name="Google Shape;3495;p3"/>
          <p:cNvSpPr>
            <a:spLocks noGrp="1"/>
          </p:cNvSpPr>
          <p:nvPr>
            <p:ph type="body" idx="15"/>
          </p:nvPr>
        </p:nvSpPr>
        <p:spPr>
          <a:xfrm>
            <a:off x="6231155" y="5614970"/>
            <a:ext cx="2033588" cy="547687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000"/>
              <a:buNone/>
            </a:pPr>
            <a:r>
              <a:rPr lang="ar-MA" dirty="0"/>
              <a:t>نهاية الشريط، المرور إلى الشريحة الموالية.</a:t>
            </a:r>
            <a:endParaRPr dirty="0"/>
          </a:p>
        </p:txBody>
      </p:sp>
      <p:pic>
        <p:nvPicPr>
          <p:cNvPr id="3496" name="Google Shape;3496;p3" descr="Une image contenant noir, obscurité&#10;&#10;Le contenu généré par l’IA peut être incorrect.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10800000">
            <a:off x="6757053" y="4245868"/>
            <a:ext cx="996593" cy="9965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1" name="Google Shape;3501;p4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/>
              <a:t>تنظيم حصص الأسبوع التربوي الرابع</a:t>
            </a:r>
            <a:endParaRPr/>
          </a:p>
        </p:txBody>
      </p:sp>
      <p:pic>
        <p:nvPicPr>
          <p:cNvPr id="3502" name="Google Shape;3502;p4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683930" y="1910926"/>
            <a:ext cx="3831420" cy="1362012"/>
          </a:xfrm>
          <a:prstGeom prst="rect">
            <a:avLst/>
          </a:prstGeom>
          <a:noFill/>
          <a:ln>
            <a:noFill/>
          </a:ln>
        </p:spPr>
      </p:pic>
      <p:sp>
        <p:nvSpPr>
          <p:cNvPr id="3503" name="Google Shape;3503;p4"/>
          <p:cNvSpPr/>
          <p:nvPr/>
        </p:nvSpPr>
        <p:spPr>
          <a:xfrm>
            <a:off x="4864353" y="2380103"/>
            <a:ext cx="3420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6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افتتاح الحصة</a:t>
            </a:r>
            <a:r>
              <a:rPr lang="fr-FR" sz="16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r>
              <a:rPr lang="ar-MA" sz="16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9875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6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الأساليب</a:t>
            </a:r>
            <a:r>
              <a:rPr lang="fr-FR" sz="16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9875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6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الاستماع والتحدث</a:t>
            </a:r>
            <a:r>
              <a:rPr lang="fr-FR" sz="16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r>
              <a:rPr lang="ar-MA" sz="1600" b="0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04" name="Google Shape;3504;p4"/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1"/>
            <a:r>
              <a:rPr lang="ar-MA" sz="2400" b="1" kern="1200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lang="ar-MA" sz="2400" b="1" kern="1200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1 - </a:t>
            </a:r>
            <a:endParaRPr sz="2400" b="1" kern="1200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505" name="Google Shape;3505;p4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506" name="Google Shape;3506;p4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07" name="Google Shape;3507;p4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3 - </a:t>
              </a:r>
              <a:endParaRPr sz="1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511" name="Google Shape;3511;p4"/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512" name="Google Shape;3512;p4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13" name="Google Shape;3513;p4"/>
            <p:cNvSpPr/>
            <p:nvPr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اليوم2 - </a:t>
              </a:r>
              <a:endParaRPr sz="24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514" name="Google Shape;3514;p4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3515" name="Google Shape;3515;p4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16" name="Google Shape;3516;p4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5 -</a:t>
              </a:r>
              <a:endParaRPr sz="1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518" name="Google Shape;3518;p4"/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3519" name="Google Shape;3519;p4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20" name="Google Shape;3520;p4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4 - </a:t>
              </a:r>
              <a:endParaRPr sz="1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3521" name="Google Shape;3521;p4"/>
          <p:cNvSpPr/>
          <p:nvPr/>
        </p:nvSpPr>
        <p:spPr>
          <a:xfrm>
            <a:off x="800611" y="23952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r>
              <a:rPr lang="fr-FR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lang="fr-FR" sz="1600" b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ورشة الكتابة: إنتاج كتابي –الحصة 3 </a:t>
            </a:r>
            <a:r>
              <a:rPr lang="fr-FR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ورشة الكتابة : إنتاج كتابي - الحصة 4</a:t>
            </a:r>
            <a:r>
              <a:rPr lang="fr-FR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22" name="Google Shape;3522;p4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r>
              <a:rPr lang="fr-FR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استثمار النص</a:t>
            </a:r>
            <a:r>
              <a:rPr lang="fr-FR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ورشة الكتابة : إنتاج كتابي - الحصة 5 </a:t>
            </a:r>
            <a:r>
              <a:rPr lang="fr-FR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23" name="Google Shape;3523;p4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r>
              <a:rPr lang="fr-FR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التوقع والتحقق الفهم العام</a:t>
            </a:r>
            <a:r>
              <a:rPr lang="fr-FR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تعلم استراتيجية الفهم </a:t>
            </a:r>
            <a:r>
              <a:rPr lang="fr-FR" sz="1600" b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25" name="Google Shape;3525;p4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 </a:t>
            </a:r>
            <a:r>
              <a:rPr lang="fr-FR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استثمار الاستراتيجية</a:t>
            </a:r>
            <a:r>
              <a:rPr lang="fr-FR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ورشة الكتابة: تراكيب</a:t>
            </a:r>
            <a:r>
              <a:rPr lang="fr-FR" sz="16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C9AFCDA-3E6E-4C23-F4E3-338568A71C5F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2A9E8CB-C45A-8670-10D7-6C01FC1A5DFC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6386482D-6F65-0EDE-51E8-E2999E39642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51BE1948-AB38-2B39-8B47-A5249C7ED66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2C71C42A-AB46-EAF0-917D-DA44B29A66F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</a:t>
            </a:r>
            <a:r>
              <a:rPr kumimoji="0" lang="ar-MA" sz="14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فهم (40)</a:t>
            </a:r>
            <a:endParaRPr kumimoji="0" lang="ar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0" name="Google Shape;3530;p5"/>
          <p:cNvSpPr txBox="1"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sz="4000" dirty="0">
                <a:solidFill>
                  <a:srgbClr val="424D7B"/>
                </a:solidFill>
              </a:rPr>
              <a:t>هيكلة حصة اليوم </a:t>
            </a:r>
            <a:endParaRPr sz="4000" dirty="0">
              <a:solidFill>
                <a:srgbClr val="424D7B"/>
              </a:solidFill>
              <a:ea typeface="Arial"/>
              <a:sym typeface="Arial"/>
            </a:endParaRPr>
          </a:p>
        </p:txBody>
      </p:sp>
      <p:pic>
        <p:nvPicPr>
          <p:cNvPr id="3531" name="Google Shape;3531;p5" descr="Une image contenant noir, obscurité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7611" y="2013820"/>
            <a:ext cx="5488778" cy="1415180"/>
          </a:xfrm>
          <a:prstGeom prst="rect">
            <a:avLst/>
          </a:prstGeom>
          <a:noFill/>
          <a:ln>
            <a:noFill/>
          </a:ln>
        </p:spPr>
      </p:pic>
      <p:sp>
        <p:nvSpPr>
          <p:cNvPr id="3532" name="Google Shape;3532;p5"/>
          <p:cNvSpPr txBox="1"/>
          <p:nvPr/>
        </p:nvSpPr>
        <p:spPr>
          <a:xfrm>
            <a:off x="3846786" y="2106898"/>
            <a:ext cx="273745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4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-  01 النشاط الاعتيادي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533" name="Google Shape;3533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64905" y="2225916"/>
            <a:ext cx="544953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4" name="Google Shape;3534;p5"/>
          <p:cNvPicPr preferRelativeResize="0"/>
          <p:nvPr/>
        </p:nvPicPr>
        <p:blipFill rotWithShape="1">
          <a:blip r:embed="rId5">
            <a:alphaModFix/>
          </a:blip>
          <a:srcRect l="-7560" r="-7560"/>
          <a:stretch/>
        </p:blipFill>
        <p:spPr>
          <a:xfrm>
            <a:off x="1523717" y="1902092"/>
            <a:ext cx="585072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5" name="Google Shape;3535;p5" descr="Une image contenant noir, obscurité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7611" y="4424397"/>
            <a:ext cx="5541844" cy="1508811"/>
          </a:xfrm>
          <a:prstGeom prst="rect">
            <a:avLst/>
          </a:prstGeom>
          <a:noFill/>
          <a:ln>
            <a:noFill/>
          </a:ln>
        </p:spPr>
      </p:pic>
      <p:sp>
        <p:nvSpPr>
          <p:cNvPr id="3536" name="Google Shape;3536;p5"/>
          <p:cNvSpPr txBox="1"/>
          <p:nvPr/>
        </p:nvSpPr>
        <p:spPr>
          <a:xfrm>
            <a:off x="4909622" y="4561042"/>
            <a:ext cx="169629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- 02استماع وتحدث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537" name="Google Shape;3537;p5" descr="Une image contenant noir, obscurité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0868" y="3194894"/>
            <a:ext cx="5525521" cy="1405870"/>
          </a:xfrm>
          <a:prstGeom prst="rect">
            <a:avLst/>
          </a:prstGeom>
          <a:noFill/>
          <a:ln>
            <a:noFill/>
          </a:ln>
        </p:spPr>
      </p:pic>
      <p:sp>
        <p:nvSpPr>
          <p:cNvPr id="3538" name="Google Shape;3538;p5"/>
          <p:cNvSpPr txBox="1"/>
          <p:nvPr/>
        </p:nvSpPr>
        <p:spPr>
          <a:xfrm>
            <a:off x="4873337" y="3279444"/>
            <a:ext cx="162092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02- أساليب</a:t>
            </a:r>
            <a:endParaRPr sz="24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539" name="Google Shape;3539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26905" y="4600764"/>
            <a:ext cx="424748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0" name="Google Shape;3540;p5"/>
          <p:cNvPicPr preferRelativeResize="0"/>
          <p:nvPr/>
        </p:nvPicPr>
        <p:blipFill rotWithShape="1">
          <a:blip r:embed="rId7">
            <a:alphaModFix/>
          </a:blip>
          <a:srcRect l="-7560" r="-7560"/>
          <a:stretch/>
        </p:blipFill>
        <p:spPr>
          <a:xfrm>
            <a:off x="1512876" y="3083261"/>
            <a:ext cx="585072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1" name="Google Shape;3541;p5"/>
          <p:cNvPicPr preferRelativeResize="0"/>
          <p:nvPr/>
        </p:nvPicPr>
        <p:blipFill rotWithShape="1">
          <a:blip r:embed="rId7">
            <a:alphaModFix/>
          </a:blip>
          <a:srcRect l="-7560" r="-7560"/>
          <a:stretch/>
        </p:blipFill>
        <p:spPr>
          <a:xfrm>
            <a:off x="1558636" y="4352238"/>
            <a:ext cx="550153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2" name="Google Shape;3542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615690" y="3416373"/>
            <a:ext cx="536339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43" name="Google Shape;3543;p5"/>
          <p:cNvSpPr txBox="1"/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4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تحدي الفهم</a:t>
            </a:r>
            <a:endParaRPr sz="22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  <a:sym typeface="Dosis SemiBold"/>
            </a:endParaRPr>
          </a:p>
        </p:txBody>
      </p:sp>
      <p:sp>
        <p:nvSpPr>
          <p:cNvPr id="3544" name="Google Shape;3544;p5"/>
          <p:cNvSpPr txBox="1"/>
          <p:nvPr/>
        </p:nvSpPr>
        <p:spPr>
          <a:xfrm>
            <a:off x="2062624" y="3570821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4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أَساليب التعبير عن الرأي (2)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45" name="Google Shape;3545;p5"/>
          <p:cNvSpPr txBox="1"/>
          <p:nvPr/>
        </p:nvSpPr>
        <p:spPr>
          <a:xfrm>
            <a:off x="2164905" y="5029742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rtl="1">
              <a:buClr>
                <a:srgbClr val="424D7B"/>
              </a:buClr>
              <a:buSzPts val="1200"/>
              <a:buFont typeface="Noto Sans Symbols"/>
              <a:buChar char="●"/>
              <a:defRPr sz="2400" b="1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Dosis SemiBold"/>
              </a:rPr>
              <a:t>"اَلشّايُ الْمَغْرِبِيُّ": الحصة الثانية</a:t>
            </a:r>
          </a:p>
          <a:p>
            <a:r>
              <a:rPr lang="ar-MA" dirty="0">
                <a:sym typeface="Dosis SemiBold"/>
              </a:rPr>
              <a:t>أخذ الكلمة للتحدث</a:t>
            </a:r>
            <a:endParaRPr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1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1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1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1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1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3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1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D2212-F607-40B9-5F99-D6F89B00D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83D84ED-F1A3-3759-DD3F-CB6C64EDAB72}"/>
              </a:ext>
            </a:extLst>
          </p:cNvPr>
          <p:cNvSpPr txBox="1"/>
          <p:nvPr/>
        </p:nvSpPr>
        <p:spPr>
          <a:xfrm>
            <a:off x="577615" y="2759786"/>
            <a:ext cx="75646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الوضعية التقويمية للطلاقة </a:t>
            </a:r>
            <a:r>
              <a:rPr lang="ar-MA" sz="3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توجد في نهاية الحصة.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تقويم الطلاقة طيلة أيام الأسبوع الرابع من المرحلة الثالثة.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تمرر الوضعية التقويمية لعدد محدود من المتعلمين كل يوم على أساس تغطية مجموع القسم نهاية الأسبوع.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3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تقويم التحدث خلال الأسبوع الخامس 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0D755F-C00C-4BAC-C7EC-8E25AEB90530}"/>
              </a:ext>
            </a:extLst>
          </p:cNvPr>
          <p:cNvSpPr txBox="1"/>
          <p:nvPr/>
        </p:nvSpPr>
        <p:spPr>
          <a:xfrm>
            <a:off x="6487886" y="1845386"/>
            <a:ext cx="1654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توجيه</a:t>
            </a:r>
          </a:p>
        </p:txBody>
      </p:sp>
    </p:spTree>
    <p:extLst>
      <p:ext uri="{BB962C8B-B14F-4D97-AF65-F5344CB8AC3E}">
        <p14:creationId xmlns:p14="http://schemas.microsoft.com/office/powerpoint/2010/main" val="1484777140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>
            <a:normAutofit fontScale="90000"/>
          </a:bodyPr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5" name="Google Shape;3552;p6">
            <a:extLst>
              <a:ext uri="{FF2B5EF4-FFF2-40B4-BE49-F238E27FC236}">
                <a16:creationId xmlns:a16="http://schemas.microsoft.com/office/drawing/2014/main" id="{3D01B2CE-564D-F1DC-E98E-E0CD5042E5A7}"/>
              </a:ext>
            </a:extLst>
          </p:cNvPr>
          <p:cNvGrpSpPr/>
          <p:nvPr/>
        </p:nvGrpSpPr>
        <p:grpSpPr>
          <a:xfrm>
            <a:off x="468351" y="3164297"/>
            <a:ext cx="7451649" cy="890781"/>
            <a:chOff x="575896" y="2851205"/>
            <a:chExt cx="7451649" cy="890781"/>
          </a:xfrm>
        </p:grpSpPr>
        <p:pic>
          <p:nvPicPr>
            <p:cNvPr id="6" name="Google Shape;3553;p6">
              <a:extLst>
                <a:ext uri="{FF2B5EF4-FFF2-40B4-BE49-F238E27FC236}">
                  <a16:creationId xmlns:a16="http://schemas.microsoft.com/office/drawing/2014/main" id="{79698397-96B8-6B4E-C3AE-781099530FD5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575896" y="2851205"/>
              <a:ext cx="7451649" cy="89078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Google Shape;3554;p6">
              <a:extLst>
                <a:ext uri="{FF2B5EF4-FFF2-40B4-BE49-F238E27FC236}">
                  <a16:creationId xmlns:a16="http://schemas.microsoft.com/office/drawing/2014/main" id="{E9717D20-27E3-55E4-10D8-17BEBDF49BBE}"/>
                </a:ext>
              </a:extLst>
            </p:cNvPr>
            <p:cNvSpPr/>
            <p:nvPr/>
          </p:nvSpPr>
          <p:spPr>
            <a:xfrm>
              <a:off x="736196" y="3134373"/>
              <a:ext cx="5530134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24D7B"/>
                </a:buClr>
                <a:buSzPts val="2800"/>
                <a:buFont typeface="Arial"/>
                <a:buNone/>
              </a:pPr>
              <a:r>
                <a:rPr lang="ar-MA" sz="2800" b="1" i="0" u="none" strike="noStrike" cap="none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توظيف 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أساليب التعبير عن الرأي في الإنتاج الشفهي والكتابي.</a:t>
              </a:r>
              <a:endParaRPr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oogle Shape;3555;p6">
            <a:extLst>
              <a:ext uri="{FF2B5EF4-FFF2-40B4-BE49-F238E27FC236}">
                <a16:creationId xmlns:a16="http://schemas.microsoft.com/office/drawing/2014/main" id="{A3ABE5CF-686F-EFAF-1E9C-A11F4B733EB4}"/>
              </a:ext>
            </a:extLst>
          </p:cNvPr>
          <p:cNvGrpSpPr/>
          <p:nvPr/>
        </p:nvGrpSpPr>
        <p:grpSpPr>
          <a:xfrm>
            <a:off x="468351" y="4277773"/>
            <a:ext cx="7451649" cy="890781"/>
            <a:chOff x="575896" y="2851205"/>
            <a:chExt cx="7451649" cy="890781"/>
          </a:xfrm>
        </p:grpSpPr>
        <p:pic>
          <p:nvPicPr>
            <p:cNvPr id="10" name="Google Shape;3556;p6">
              <a:extLst>
                <a:ext uri="{FF2B5EF4-FFF2-40B4-BE49-F238E27FC236}">
                  <a16:creationId xmlns:a16="http://schemas.microsoft.com/office/drawing/2014/main" id="{1B177F2A-DBD6-6AD4-34F3-ADEDE3AD3D21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575896" y="2851205"/>
              <a:ext cx="7451649" cy="89078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Google Shape;3557;p6">
              <a:extLst>
                <a:ext uri="{FF2B5EF4-FFF2-40B4-BE49-F238E27FC236}">
                  <a16:creationId xmlns:a16="http://schemas.microsoft.com/office/drawing/2014/main" id="{F93D9877-D621-BEBA-7E1D-9453C6753DED}"/>
                </a:ext>
              </a:extLst>
            </p:cNvPr>
            <p:cNvSpPr/>
            <p:nvPr/>
          </p:nvSpPr>
          <p:spPr>
            <a:xfrm>
              <a:off x="910434" y="3134373"/>
              <a:ext cx="5355896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24D7B"/>
                </a:buClr>
                <a:buSzPts val="2800"/>
                <a:buFont typeface="Arial"/>
                <a:buNone/>
              </a:pPr>
              <a:r>
                <a:rPr lang="ar-MA" sz="2800" b="1" i="0" u="none" strike="noStrike" cap="none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تقديم عرض عن رمز من رموز الثقافة المغربية.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2" name="Google Shape;3562;p7"/>
          <p:cNvSpPr txBox="1">
            <a:spLocks noGrp="1"/>
          </p:cNvSpPr>
          <p:nvPr>
            <p:ph type="title"/>
          </p:nvPr>
        </p:nvSpPr>
        <p:spPr>
          <a:xfrm>
            <a:off x="461889" y="937634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sz="4000"/>
              <a:t>  افتتاح الحصة</a:t>
            </a:r>
            <a:endParaRPr sz="4400"/>
          </a:p>
        </p:txBody>
      </p:sp>
      <p:pic>
        <p:nvPicPr>
          <p:cNvPr id="3563" name="Google Shape;3563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13087" y="1081634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4" name="Google Shape;3564;p7"/>
          <p:cNvPicPr preferRelativeResize="0"/>
          <p:nvPr/>
        </p:nvPicPr>
        <p:blipFill rotWithShape="1">
          <a:blip r:embed="rId4">
            <a:alphaModFix/>
          </a:blip>
          <a:srcRect l="-5494" t="10740" r="-4367" b="1155"/>
          <a:stretch/>
        </p:blipFill>
        <p:spPr>
          <a:xfrm>
            <a:off x="678137" y="1807373"/>
            <a:ext cx="7789894" cy="48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5" name="Google Shape;3565;p7"/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ar-MA" sz="36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566" name="Google Shape;3566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62911" y="1970694"/>
            <a:ext cx="726603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7" name="Google Shape;3567;p7"/>
          <p:cNvPicPr preferRelativeResize="0"/>
          <p:nvPr/>
        </p:nvPicPr>
        <p:blipFill rotWithShape="1">
          <a:blip r:embed="rId6">
            <a:alphaModFix/>
          </a:blip>
          <a:srcRect l="-7560" r="-7560"/>
          <a:stretch/>
        </p:blipFill>
        <p:spPr>
          <a:xfrm>
            <a:off x="895743" y="1781573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8" name="Google Shape;3568;p7"/>
          <p:cNvSpPr txBox="1"/>
          <p:nvPr/>
        </p:nvSpPr>
        <p:spPr>
          <a:xfrm>
            <a:off x="2406083" y="3501790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الترحيب.</a:t>
            </a:r>
            <a:endParaRPr sz="28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  <a:sym typeface="Dosis SemiBold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sz="2800" b="0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  <a:sym typeface="Dosis SemiBold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" name="Google Shape;3573;p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مرحبا بكم ، سننطلق في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حصة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اللغة العربية.</a:t>
            </a:r>
            <a:endParaRPr sz="2400" b="1" dirty="0">
              <a:solidFill>
                <a:schemeClr val="bg1">
                  <a:lumMod val="50000"/>
                </a:schemeClr>
              </a:solidFill>
              <a:ea typeface="Arial"/>
              <a:sym typeface="Arial"/>
            </a:endParaRPr>
          </a:p>
        </p:txBody>
      </p:sp>
      <p:pic>
        <p:nvPicPr>
          <p:cNvPr id="3574" name="Google Shape;3574;p8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66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5" name="Google Shape;3575;p8" descr="Une image contenant dessin humoristique, chaussures, clipart, illustration&#10;&#10;Le contenu généré par l’IA peut êtr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21977" y="1661746"/>
            <a:ext cx="4929307" cy="4430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03A6C60C-78A3-7E66-9593-46E73568836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284384E0-9B7B-10EA-EC79-258BBB0CDC9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EC60627A-671A-DFDE-D332-558CC57A72D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77A12FCD-D987-6EFB-FCEE-D3D7DAABD73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075602CC-9AB9-2E75-59BF-CB556735717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66D1D781-6752-9446-67E0-A9B280EA95FB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DCC5BBC3-074B-1168-65AD-7E4BAEC754F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0433B1E1-8138-8BDC-7D21-1C84E5B4266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E59658DE-BBC0-AFC1-B0CB-A66FA0EBCFC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9" name="Google Shape;3589;p9"/>
          <p:cNvSpPr txBox="1">
            <a:spLocks noGrp="1"/>
          </p:cNvSpPr>
          <p:nvPr>
            <p:ph type="title"/>
          </p:nvPr>
        </p:nvSpPr>
        <p:spPr>
          <a:xfrm>
            <a:off x="607020" y="819538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كل حصة سيفوز ثلاثة منكم بالنجمة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590" name="Google Shape;3590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771517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3576;p8">
            <a:extLst>
              <a:ext uri="{FF2B5EF4-FFF2-40B4-BE49-F238E27FC236}">
                <a16:creationId xmlns:a16="http://schemas.microsoft.com/office/drawing/2014/main" id="{A28A6919-9C9A-3C5B-2E46-0B3120E125E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3577;p8">
            <a:extLst>
              <a:ext uri="{FF2B5EF4-FFF2-40B4-BE49-F238E27FC236}">
                <a16:creationId xmlns:a16="http://schemas.microsoft.com/office/drawing/2014/main" id="{FC0ACD6E-356A-A723-0380-A6E6A8851FF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3578;p8">
            <a:extLst>
              <a:ext uri="{FF2B5EF4-FFF2-40B4-BE49-F238E27FC236}">
                <a16:creationId xmlns:a16="http://schemas.microsoft.com/office/drawing/2014/main" id="{636B4867-60AF-B8B8-E790-D988E2FA913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3579;p8">
            <a:extLst>
              <a:ext uri="{FF2B5EF4-FFF2-40B4-BE49-F238E27FC236}">
                <a16:creationId xmlns:a16="http://schemas.microsoft.com/office/drawing/2014/main" id="{7DD7C168-B968-6E74-8569-43A69FB3108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3580;p8">
            <a:extLst>
              <a:ext uri="{FF2B5EF4-FFF2-40B4-BE49-F238E27FC236}">
                <a16:creationId xmlns:a16="http://schemas.microsoft.com/office/drawing/2014/main" id="{BCA23E48-91D0-52FB-A1C2-1D535158CC1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3581;p8">
            <a:extLst>
              <a:ext uri="{FF2B5EF4-FFF2-40B4-BE49-F238E27FC236}">
                <a16:creationId xmlns:a16="http://schemas.microsoft.com/office/drawing/2014/main" id="{352A4C50-8749-20CD-6C47-E592E0831603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3582;p8">
            <a:extLst>
              <a:ext uri="{FF2B5EF4-FFF2-40B4-BE49-F238E27FC236}">
                <a16:creationId xmlns:a16="http://schemas.microsoft.com/office/drawing/2014/main" id="{6B39AAC6-4CBF-7401-699F-00249BF1DAA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3583;p8">
            <a:extLst>
              <a:ext uri="{FF2B5EF4-FFF2-40B4-BE49-F238E27FC236}">
                <a16:creationId xmlns:a16="http://schemas.microsoft.com/office/drawing/2014/main" id="{AA01CC7D-ED12-A924-BB15-9666C1E47C9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3584;p8">
            <a:extLst>
              <a:ext uri="{FF2B5EF4-FFF2-40B4-BE49-F238E27FC236}">
                <a16:creationId xmlns:a16="http://schemas.microsoft.com/office/drawing/2014/main" id="{E3895F49-3E09-7C07-8078-BF7EDB8FC1C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2B1FBDE0-45D6-262E-3020-E35507BC9C31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ctr" rtl="1">
              <a:buFontTx/>
              <a:buNone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أَثْناءَ ٱلْعَمَلِ في ثُنائِيّاتٍ أُقَدِّمٌ إِجابَتي لِزَميلي وَ أُناقِشُ إِجابَتَهُ.</a:t>
            </a:r>
          </a:p>
        </p:txBody>
      </p:sp>
      <p:pic>
        <p:nvPicPr>
          <p:cNvPr id="3" name="Image 2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9B3A4D2A-EA42-5F5F-E920-E5006EC119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738" y="1606979"/>
            <a:ext cx="928889" cy="928889"/>
          </a:xfrm>
          <a:prstGeom prst="ellipse">
            <a:avLst/>
          </a:prstGeom>
          <a:ln w="571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Espace réservé pour une image  20" descr="Une image contenant sourire, Visage humai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8CF70A96-8BAD-2EED-7F58-030938997E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75738" y="2702973"/>
            <a:ext cx="1023422" cy="1023422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Google Shape;1333;p8">
            <a:extLst>
              <a:ext uri="{FF2B5EF4-FFF2-40B4-BE49-F238E27FC236}">
                <a16:creationId xmlns:a16="http://schemas.microsoft.com/office/drawing/2014/main" id="{D0E70FEF-35B3-B523-5152-650470D4BB39}"/>
              </a:ext>
            </a:extLst>
          </p:cNvPr>
          <p:cNvSpPr txBox="1"/>
          <p:nvPr/>
        </p:nvSpPr>
        <p:spPr>
          <a:xfrm>
            <a:off x="324337" y="2800700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>
              <a:buFontTx/>
              <a:buNone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أَلْتَزِمُ بِإِجْراءاتِ ٱسْتِعْمالِ </a:t>
            </a:r>
            <a:r>
              <a:rPr lang="ar-M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ٱلْأَلْواح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0" name="Image 9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CA4F30-3D71-4F89-840B-CC64B961FC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738" y="3846717"/>
            <a:ext cx="1146023" cy="1023422"/>
          </a:xfrm>
          <a:prstGeom prst="ellipse">
            <a:avLst/>
          </a:prstGeom>
          <a:ln w="127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</p:spPr>
      </p:pic>
      <p:sp>
        <p:nvSpPr>
          <p:cNvPr id="11" name="Google Shape;1333;p8">
            <a:extLst>
              <a:ext uri="{FF2B5EF4-FFF2-40B4-BE49-F238E27FC236}">
                <a16:creationId xmlns:a16="http://schemas.microsoft.com/office/drawing/2014/main" id="{DDCB8545-FEC0-F92E-5044-E9CD77B823D4}"/>
              </a:ext>
            </a:extLst>
          </p:cNvPr>
          <p:cNvSpPr txBox="1"/>
          <p:nvPr/>
        </p:nvSpPr>
        <p:spPr>
          <a:xfrm>
            <a:off x="324337" y="4066060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>
              <a:buFontTx/>
              <a:buNone/>
              <a:defRPr/>
            </a:pPr>
            <a:r>
              <a:rPr lang="ar-MA" sz="3200" dirty="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30598221-8142-0C33-B1FE-B4C43A1C839E}"/>
              </a:ext>
            </a:extLst>
          </p:cNvPr>
          <p:cNvSpPr/>
          <p:nvPr/>
        </p:nvSpPr>
        <p:spPr>
          <a:xfrm>
            <a:off x="5554145" y="4813637"/>
            <a:ext cx="1620000" cy="1620000"/>
          </a:xfrm>
          <a:prstGeom prst="ellipse">
            <a:avLst/>
          </a:prstGeom>
          <a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 cap="flat" cmpd="sng" algn="ctr">
            <a:solidFill>
              <a:srgbClr val="A1A6B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Google Shape;1333;p8">
            <a:extLst>
              <a:ext uri="{FF2B5EF4-FFF2-40B4-BE49-F238E27FC236}">
                <a16:creationId xmlns:a16="http://schemas.microsoft.com/office/drawing/2014/main" id="{D0471426-7A59-87D2-574D-BD365089A00E}"/>
              </a:ext>
            </a:extLst>
          </p:cNvPr>
          <p:cNvSpPr txBox="1"/>
          <p:nvPr/>
        </p:nvSpPr>
        <p:spPr>
          <a:xfrm>
            <a:off x="694943" y="5208159"/>
            <a:ext cx="4762867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>
              <a:buFontTx/>
              <a:buNone/>
              <a:defRPr/>
            </a:pPr>
            <a:r>
              <a:rPr lang="ar-MA" sz="4800" dirty="0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ٱلْخَوْفِ مِنَ </a:t>
            </a:r>
            <a:r>
              <a:rPr lang="ar-MA" sz="4800" dirty="0" err="1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4800" dirty="0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9" name="Google Shape;3609;p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ضعوا اللوحة والكراسة في القمطر.</a:t>
            </a:r>
            <a:endParaRPr sz="2400" b="1" dirty="0">
              <a:solidFill>
                <a:schemeClr val="bg1">
                  <a:lumMod val="50000"/>
                </a:schemeClr>
              </a:solidFill>
              <a:ea typeface="Arial"/>
              <a:sym typeface="Arial"/>
            </a:endParaRPr>
          </a:p>
        </p:txBody>
      </p:sp>
      <p:pic>
        <p:nvPicPr>
          <p:cNvPr id="3611" name="Google Shape;3611;p10" descr="Une image contenant noir, obscurité&#10;&#10;Le contenu généré par l’IA peut êtr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>
            <a:off x="796980" y="618622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2" name="Google Shape;3612;p10"/>
          <p:cNvPicPr preferRelativeResize="0">
            <a:picLocks noGrp="1"/>
          </p:cNvPicPr>
          <p:nvPr>
            <p:ph type="pic" idx="3"/>
          </p:nvPr>
        </p:nvPicPr>
        <p:blipFill rotWithShape="1">
          <a:blip r:embed="rId6">
            <a:alphaModFix/>
          </a:blip>
          <a:srcRect/>
          <a:stretch/>
        </p:blipFill>
        <p:spPr>
          <a:xfrm>
            <a:off x="7978436" y="738187"/>
            <a:ext cx="791626" cy="791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D897EABC-CEC9-D068-A232-1696327383E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70A6A61A-E602-97A8-CE4E-B9675DA6FC1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4A33FEDC-2302-AE15-8E63-877519866B90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3B0E2D64-9B03-7676-7977-78776204DEB6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D333F6C1-9273-15BE-1ECE-F0957478BD5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CB0BA528-CDD3-6152-DD35-560FFFABA883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59DA36E8-9599-14C6-DDE9-334AF5BD7A7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45D6390E-AC5A-7FDC-F5EE-B028359A04F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5951E021-B3A8-9ACC-062A-256D43CC5CD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569A7ECE-0855-B678-3D3A-39F6D28BE533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52689" y="2160588"/>
            <a:ext cx="7038622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14" name="Google Shape;1342;p12">
            <a:extLst>
              <a:ext uri="{FF2B5EF4-FFF2-40B4-BE49-F238E27FC236}">
                <a16:creationId xmlns:a16="http://schemas.microsoft.com/office/drawing/2014/main" id="{E475A35B-F7C8-FAB0-23B9-87CD1AD5CF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55B74A2-9E59-1647-6095-F679F24C3A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783A3B42-CE49-E28E-F559-5006829D4DE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2B85343E-1614-62C2-91FA-49A3A8F8716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F599B646-8811-217A-0EF7-E438D30D902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3579;p8">
            <a:extLst>
              <a:ext uri="{FF2B5EF4-FFF2-40B4-BE49-F238E27FC236}">
                <a16:creationId xmlns:a16="http://schemas.microsoft.com/office/drawing/2014/main" id="{0D5F0DCD-8638-745F-BC69-763D9070678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3580;p8">
            <a:extLst>
              <a:ext uri="{FF2B5EF4-FFF2-40B4-BE49-F238E27FC236}">
                <a16:creationId xmlns:a16="http://schemas.microsoft.com/office/drawing/2014/main" id="{05C8D8C9-FB9A-3673-C16F-45907F2E819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1;p8">
            <a:extLst>
              <a:ext uri="{FF2B5EF4-FFF2-40B4-BE49-F238E27FC236}">
                <a16:creationId xmlns:a16="http://schemas.microsoft.com/office/drawing/2014/main" id="{B6090279-0D6B-2811-2382-629059DBD9DA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3582;p8">
            <a:extLst>
              <a:ext uri="{FF2B5EF4-FFF2-40B4-BE49-F238E27FC236}">
                <a16:creationId xmlns:a16="http://schemas.microsoft.com/office/drawing/2014/main" id="{B414B2DE-8280-B604-6276-9A6C1316041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1" name="Google Shape;3583;p8">
            <a:extLst>
              <a:ext uri="{FF2B5EF4-FFF2-40B4-BE49-F238E27FC236}">
                <a16:creationId xmlns:a16="http://schemas.microsoft.com/office/drawing/2014/main" id="{E06662EB-D586-DD5A-FC8D-F12586A8D7F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3584;p8">
            <a:extLst>
              <a:ext uri="{FF2B5EF4-FFF2-40B4-BE49-F238E27FC236}">
                <a16:creationId xmlns:a16="http://schemas.microsoft.com/office/drawing/2014/main" id="{32D3CBCE-00E7-1377-AD57-D4D3A459210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7" name="Google Shape;1342;p12">
            <a:extLst>
              <a:ext uri="{FF2B5EF4-FFF2-40B4-BE49-F238E27FC236}">
                <a16:creationId xmlns:a16="http://schemas.microsoft.com/office/drawing/2014/main" id="{7701C594-2A1D-7EF8-B4E2-5EF797C93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81EE3D-1734-5E05-B849-379342077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BCC32AE4-B612-943B-54F2-025C03DA759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7A832305-AF09-AA8D-3200-502080FA33A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FBDC93E7-4F02-BEC9-87A2-888898FF365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DA72011B-B85A-BB34-0B6D-96627E4A635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417E72C4-EA0D-EBD7-B2DF-BD692E0B74D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E1066A46-DAC4-8EA3-9673-0C929B82A44F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47F439B0-14B4-580A-EAEC-396D7F283DF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707F4E80-A87E-4584-375D-6BE145B70ED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3584;p8">
            <a:extLst>
              <a:ext uri="{FF2B5EF4-FFF2-40B4-BE49-F238E27FC236}">
                <a16:creationId xmlns:a16="http://schemas.microsoft.com/office/drawing/2014/main" id="{861582D1-73F3-61D7-B00B-84752225D9C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4" name="Google Shape;3576;p8">
            <a:extLst>
              <a:ext uri="{FF2B5EF4-FFF2-40B4-BE49-F238E27FC236}">
                <a16:creationId xmlns:a16="http://schemas.microsoft.com/office/drawing/2014/main" id="{061BF3E1-F6E0-2C0D-E19C-AA9E7CA0F3F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7;p8">
            <a:extLst>
              <a:ext uri="{FF2B5EF4-FFF2-40B4-BE49-F238E27FC236}">
                <a16:creationId xmlns:a16="http://schemas.microsoft.com/office/drawing/2014/main" id="{BC4C0FE5-D70D-EA01-56B3-858EBDD10F7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8;p8">
            <a:extLst>
              <a:ext uri="{FF2B5EF4-FFF2-40B4-BE49-F238E27FC236}">
                <a16:creationId xmlns:a16="http://schemas.microsoft.com/office/drawing/2014/main" id="{B0F86EF9-BD40-DD11-8BB4-94833E5D5BF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3579;p8">
            <a:extLst>
              <a:ext uri="{FF2B5EF4-FFF2-40B4-BE49-F238E27FC236}">
                <a16:creationId xmlns:a16="http://schemas.microsoft.com/office/drawing/2014/main" id="{936BA659-D4C4-1BF0-CE3B-A8633152C0A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3580;p8">
            <a:extLst>
              <a:ext uri="{FF2B5EF4-FFF2-40B4-BE49-F238E27FC236}">
                <a16:creationId xmlns:a16="http://schemas.microsoft.com/office/drawing/2014/main" id="{78EAD54F-F41F-2CAB-3282-BDFE2D1AE7C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Google Shape;3581;p8">
            <a:extLst>
              <a:ext uri="{FF2B5EF4-FFF2-40B4-BE49-F238E27FC236}">
                <a16:creationId xmlns:a16="http://schemas.microsoft.com/office/drawing/2014/main" id="{F1AD3920-1403-F251-4F64-A46D7E2B130E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3582;p8">
            <a:extLst>
              <a:ext uri="{FF2B5EF4-FFF2-40B4-BE49-F238E27FC236}">
                <a16:creationId xmlns:a16="http://schemas.microsoft.com/office/drawing/2014/main" id="{17FE610D-4669-F6AA-1E10-F96CCA30132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3583;p8">
            <a:extLst>
              <a:ext uri="{FF2B5EF4-FFF2-40B4-BE49-F238E27FC236}">
                <a16:creationId xmlns:a16="http://schemas.microsoft.com/office/drawing/2014/main" id="{A992EBE8-47E8-81AA-94E2-C5F6D0AFA0D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3584;p8">
            <a:extLst>
              <a:ext uri="{FF2B5EF4-FFF2-40B4-BE49-F238E27FC236}">
                <a16:creationId xmlns:a16="http://schemas.microsoft.com/office/drawing/2014/main" id="{7C06F809-6A02-816C-EDEF-4F97FCEFAFE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60B8C454-E5F0-56EF-66EC-19F27E8A2C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9458" y="1704227"/>
            <a:ext cx="6544724" cy="462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44085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ابحثوا عن الجواب في النص . انتبهوا سيختفي النص بعد 15 ثانية.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6;p8">
            <a:extLst>
              <a:ext uri="{FF2B5EF4-FFF2-40B4-BE49-F238E27FC236}">
                <a16:creationId xmlns:a16="http://schemas.microsoft.com/office/drawing/2014/main" id="{231B7932-F078-9F28-A4F4-F76C93C873D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7;p8">
            <a:extLst>
              <a:ext uri="{FF2B5EF4-FFF2-40B4-BE49-F238E27FC236}">
                <a16:creationId xmlns:a16="http://schemas.microsoft.com/office/drawing/2014/main" id="{740D7EE8-31B5-BBD1-A146-C292D5CDBBD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3578;p8">
            <a:extLst>
              <a:ext uri="{FF2B5EF4-FFF2-40B4-BE49-F238E27FC236}">
                <a16:creationId xmlns:a16="http://schemas.microsoft.com/office/drawing/2014/main" id="{ED30B694-B2CC-5489-FB4C-B1B635563F2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3579;p8">
            <a:extLst>
              <a:ext uri="{FF2B5EF4-FFF2-40B4-BE49-F238E27FC236}">
                <a16:creationId xmlns:a16="http://schemas.microsoft.com/office/drawing/2014/main" id="{61778804-4672-37C3-E535-8F3393A4EA0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3580;p8">
            <a:extLst>
              <a:ext uri="{FF2B5EF4-FFF2-40B4-BE49-F238E27FC236}">
                <a16:creationId xmlns:a16="http://schemas.microsoft.com/office/drawing/2014/main" id="{B192C201-B7E3-4E1D-6A32-9D7B7B53096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1;p8">
            <a:extLst>
              <a:ext uri="{FF2B5EF4-FFF2-40B4-BE49-F238E27FC236}">
                <a16:creationId xmlns:a16="http://schemas.microsoft.com/office/drawing/2014/main" id="{0717A1D9-1E07-7F5F-8076-23000DF1924B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3582;p8">
            <a:extLst>
              <a:ext uri="{FF2B5EF4-FFF2-40B4-BE49-F238E27FC236}">
                <a16:creationId xmlns:a16="http://schemas.microsoft.com/office/drawing/2014/main" id="{9747764F-9126-50D6-2940-39B54EE4836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3583;p8">
            <a:extLst>
              <a:ext uri="{FF2B5EF4-FFF2-40B4-BE49-F238E27FC236}">
                <a16:creationId xmlns:a16="http://schemas.microsoft.com/office/drawing/2014/main" id="{C0287A34-F325-70E0-2A88-6D4EEBCDC7D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3584;p8">
            <a:extLst>
              <a:ext uri="{FF2B5EF4-FFF2-40B4-BE49-F238E27FC236}">
                <a16:creationId xmlns:a16="http://schemas.microsoft.com/office/drawing/2014/main" id="{9A1A461C-837D-D3A7-2DE9-4B0B34E32C4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85AF8DB0-BE9F-E239-6180-0E85CDDD66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462" y="2229284"/>
            <a:ext cx="8230503" cy="356191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1701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أجيبوا عن السؤال التالي على ألواحكم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77D063-AA4B-B5C5-B91A-89523EBB5DC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Google Shape;3576;p8">
            <a:extLst>
              <a:ext uri="{FF2B5EF4-FFF2-40B4-BE49-F238E27FC236}">
                <a16:creationId xmlns:a16="http://schemas.microsoft.com/office/drawing/2014/main" id="{24132A78-D073-0E47-3429-5834B3B6033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7;p8">
            <a:extLst>
              <a:ext uri="{FF2B5EF4-FFF2-40B4-BE49-F238E27FC236}">
                <a16:creationId xmlns:a16="http://schemas.microsoft.com/office/drawing/2014/main" id="{C70F71A9-BE0C-3A18-9422-0521304961A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3578;p8">
            <a:extLst>
              <a:ext uri="{FF2B5EF4-FFF2-40B4-BE49-F238E27FC236}">
                <a16:creationId xmlns:a16="http://schemas.microsoft.com/office/drawing/2014/main" id="{7C742506-AC3C-4741-B323-C74C25C9635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3579;p8">
            <a:extLst>
              <a:ext uri="{FF2B5EF4-FFF2-40B4-BE49-F238E27FC236}">
                <a16:creationId xmlns:a16="http://schemas.microsoft.com/office/drawing/2014/main" id="{D936A65C-C493-4EB1-C469-1AD95EC2511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3580;p8">
            <a:extLst>
              <a:ext uri="{FF2B5EF4-FFF2-40B4-BE49-F238E27FC236}">
                <a16:creationId xmlns:a16="http://schemas.microsoft.com/office/drawing/2014/main" id="{8959CB17-394B-4D54-7F11-C25A3BBA6D2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1;p8">
            <a:extLst>
              <a:ext uri="{FF2B5EF4-FFF2-40B4-BE49-F238E27FC236}">
                <a16:creationId xmlns:a16="http://schemas.microsoft.com/office/drawing/2014/main" id="{33E69CFC-DBFC-E429-921F-8B46C2297203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3582;p8">
            <a:extLst>
              <a:ext uri="{FF2B5EF4-FFF2-40B4-BE49-F238E27FC236}">
                <a16:creationId xmlns:a16="http://schemas.microsoft.com/office/drawing/2014/main" id="{4778CB92-9FD9-FE8F-8B79-E8315E463E7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3583;p8">
            <a:extLst>
              <a:ext uri="{FF2B5EF4-FFF2-40B4-BE49-F238E27FC236}">
                <a16:creationId xmlns:a16="http://schemas.microsoft.com/office/drawing/2014/main" id="{6EDC26BE-9016-7273-D80D-62AB9DBBEB7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3584;p8">
            <a:extLst>
              <a:ext uri="{FF2B5EF4-FFF2-40B4-BE49-F238E27FC236}">
                <a16:creationId xmlns:a16="http://schemas.microsoft.com/office/drawing/2014/main" id="{5E5DDBEE-E400-BCB5-B61D-C5E252EAE18E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39E96B4A-F4D5-50F3-AFE4-349C8DCD27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9458" y="1704227"/>
            <a:ext cx="6544724" cy="462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77246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37022C12-AE85-D7CF-5F02-4904299F4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151D267-615E-99D6-3B91-DA358A0D3F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1701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وجد الإجابة الصحيحة؟ من يشرح جوابه؟ 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EB87A0-6B99-5D02-F5DF-5F239B96420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Google Shape;3576;p8">
            <a:extLst>
              <a:ext uri="{FF2B5EF4-FFF2-40B4-BE49-F238E27FC236}">
                <a16:creationId xmlns:a16="http://schemas.microsoft.com/office/drawing/2014/main" id="{798F83A0-8C62-8A81-576B-ECF2F627E5B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3577;p8">
            <a:extLst>
              <a:ext uri="{FF2B5EF4-FFF2-40B4-BE49-F238E27FC236}">
                <a16:creationId xmlns:a16="http://schemas.microsoft.com/office/drawing/2014/main" id="{7FB3B7E3-6A4C-21FF-4984-B09D1A8F4DC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3578;p8">
            <a:extLst>
              <a:ext uri="{FF2B5EF4-FFF2-40B4-BE49-F238E27FC236}">
                <a16:creationId xmlns:a16="http://schemas.microsoft.com/office/drawing/2014/main" id="{13C56732-253D-34DD-2932-0040FFB0327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3579;p8">
            <a:extLst>
              <a:ext uri="{FF2B5EF4-FFF2-40B4-BE49-F238E27FC236}">
                <a16:creationId xmlns:a16="http://schemas.microsoft.com/office/drawing/2014/main" id="{159464DC-4675-74A2-0D44-E760E6E0628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3580;p8">
            <a:extLst>
              <a:ext uri="{FF2B5EF4-FFF2-40B4-BE49-F238E27FC236}">
                <a16:creationId xmlns:a16="http://schemas.microsoft.com/office/drawing/2014/main" id="{4BE62DEF-8408-E2DA-9401-315F8A1A82B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3581;p8">
            <a:extLst>
              <a:ext uri="{FF2B5EF4-FFF2-40B4-BE49-F238E27FC236}">
                <a16:creationId xmlns:a16="http://schemas.microsoft.com/office/drawing/2014/main" id="{22CBEC2C-E7EF-41B3-B579-588A47AE6E44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3582;p8">
            <a:extLst>
              <a:ext uri="{FF2B5EF4-FFF2-40B4-BE49-F238E27FC236}">
                <a16:creationId xmlns:a16="http://schemas.microsoft.com/office/drawing/2014/main" id="{13701CA0-DA43-D7F7-98E6-BBA25D7343C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1" name="Google Shape;3583;p8">
            <a:extLst>
              <a:ext uri="{FF2B5EF4-FFF2-40B4-BE49-F238E27FC236}">
                <a16:creationId xmlns:a16="http://schemas.microsoft.com/office/drawing/2014/main" id="{6CB30DDA-B615-24FD-268D-50012558F65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3584;p8">
            <a:extLst>
              <a:ext uri="{FF2B5EF4-FFF2-40B4-BE49-F238E27FC236}">
                <a16:creationId xmlns:a16="http://schemas.microsoft.com/office/drawing/2014/main" id="{AEC3084C-A859-4B73-4162-0F5DABDEB19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C414838A-5FAF-4E54-8CB7-93B5F8B340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9458" y="1704227"/>
            <a:ext cx="6544724" cy="4621036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A605F168-34DA-D8C7-051E-137497883871}"/>
              </a:ext>
            </a:extLst>
          </p:cNvPr>
          <p:cNvSpPr txBox="1"/>
          <p:nvPr/>
        </p:nvSpPr>
        <p:spPr>
          <a:xfrm>
            <a:off x="7236956" y="4926953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70611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E43CECFB-DB14-20A2-AB2A-6C65E21C4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081E6A2-1010-7A2A-F1E0-BBAD273ADA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C41374B-BD7A-B727-ACBD-8B04D0FD289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6;p8">
            <a:extLst>
              <a:ext uri="{FF2B5EF4-FFF2-40B4-BE49-F238E27FC236}">
                <a16:creationId xmlns:a16="http://schemas.microsoft.com/office/drawing/2014/main" id="{B867C695-930B-5DAA-C341-83F97A75629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7;p8">
            <a:extLst>
              <a:ext uri="{FF2B5EF4-FFF2-40B4-BE49-F238E27FC236}">
                <a16:creationId xmlns:a16="http://schemas.microsoft.com/office/drawing/2014/main" id="{C66A47AB-C1D5-6FC4-7836-7CB6289B2B5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3578;p8">
            <a:extLst>
              <a:ext uri="{FF2B5EF4-FFF2-40B4-BE49-F238E27FC236}">
                <a16:creationId xmlns:a16="http://schemas.microsoft.com/office/drawing/2014/main" id="{8A93F18F-B5FE-78F4-7210-5CF1D4E02B9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3579;p8">
            <a:extLst>
              <a:ext uri="{FF2B5EF4-FFF2-40B4-BE49-F238E27FC236}">
                <a16:creationId xmlns:a16="http://schemas.microsoft.com/office/drawing/2014/main" id="{A15F5EDA-B68D-9586-FFF4-547255797BC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3580;p8">
            <a:extLst>
              <a:ext uri="{FF2B5EF4-FFF2-40B4-BE49-F238E27FC236}">
                <a16:creationId xmlns:a16="http://schemas.microsoft.com/office/drawing/2014/main" id="{6D24DEF9-6442-263D-D3D2-549FF262BDE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1;p8">
            <a:extLst>
              <a:ext uri="{FF2B5EF4-FFF2-40B4-BE49-F238E27FC236}">
                <a16:creationId xmlns:a16="http://schemas.microsoft.com/office/drawing/2014/main" id="{74A64379-4248-4841-12B3-1ECFB5FC8026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3582;p8">
            <a:extLst>
              <a:ext uri="{FF2B5EF4-FFF2-40B4-BE49-F238E27FC236}">
                <a16:creationId xmlns:a16="http://schemas.microsoft.com/office/drawing/2014/main" id="{B62EDABF-EB05-929B-4517-1B361A2918E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3583;p8">
            <a:extLst>
              <a:ext uri="{FF2B5EF4-FFF2-40B4-BE49-F238E27FC236}">
                <a16:creationId xmlns:a16="http://schemas.microsoft.com/office/drawing/2014/main" id="{F6E326E4-C648-3DBE-6FFC-40672307100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3584;p8">
            <a:extLst>
              <a:ext uri="{FF2B5EF4-FFF2-40B4-BE49-F238E27FC236}">
                <a16:creationId xmlns:a16="http://schemas.microsoft.com/office/drawing/2014/main" id="{7E4B5D5F-82D1-D64B-7313-D361DEA6A77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A7194FA-0C8D-4A9E-4E26-FCEC9394BD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393" y="2054186"/>
            <a:ext cx="7901101" cy="381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0331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F425FD1-0B5F-F889-9530-160CFBF7D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C691405-25A3-39F1-C81C-064A20F4EF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ابحثوا عن الجواب في النص . انتبهوا سيختفي النص بعد 15 ثانية.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5F97AC9-CDCD-BCB3-3E9A-6C81D4FD08F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6;p8">
            <a:extLst>
              <a:ext uri="{FF2B5EF4-FFF2-40B4-BE49-F238E27FC236}">
                <a16:creationId xmlns:a16="http://schemas.microsoft.com/office/drawing/2014/main" id="{9C914C89-6308-EE75-EC2B-8BC7D336FF8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7;p8">
            <a:extLst>
              <a:ext uri="{FF2B5EF4-FFF2-40B4-BE49-F238E27FC236}">
                <a16:creationId xmlns:a16="http://schemas.microsoft.com/office/drawing/2014/main" id="{7CF181F5-B3C3-B89A-AB0C-6F31DB41510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3578;p8">
            <a:extLst>
              <a:ext uri="{FF2B5EF4-FFF2-40B4-BE49-F238E27FC236}">
                <a16:creationId xmlns:a16="http://schemas.microsoft.com/office/drawing/2014/main" id="{E4D8D9F8-0AF8-5624-9762-BA6FF90A986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3579;p8">
            <a:extLst>
              <a:ext uri="{FF2B5EF4-FFF2-40B4-BE49-F238E27FC236}">
                <a16:creationId xmlns:a16="http://schemas.microsoft.com/office/drawing/2014/main" id="{9D266A3C-CC18-1AF4-BBFC-B0A2350B0B4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3580;p8">
            <a:extLst>
              <a:ext uri="{FF2B5EF4-FFF2-40B4-BE49-F238E27FC236}">
                <a16:creationId xmlns:a16="http://schemas.microsoft.com/office/drawing/2014/main" id="{7E707EAB-BC50-1383-1CB7-445F5E76128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1;p8">
            <a:extLst>
              <a:ext uri="{FF2B5EF4-FFF2-40B4-BE49-F238E27FC236}">
                <a16:creationId xmlns:a16="http://schemas.microsoft.com/office/drawing/2014/main" id="{E592A306-0C08-B1A5-0670-DA4DCE5927C1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3582;p8">
            <a:extLst>
              <a:ext uri="{FF2B5EF4-FFF2-40B4-BE49-F238E27FC236}">
                <a16:creationId xmlns:a16="http://schemas.microsoft.com/office/drawing/2014/main" id="{348BE516-2759-5AC6-FDFE-0F2D887486D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3583;p8">
            <a:extLst>
              <a:ext uri="{FF2B5EF4-FFF2-40B4-BE49-F238E27FC236}">
                <a16:creationId xmlns:a16="http://schemas.microsoft.com/office/drawing/2014/main" id="{771E2EBA-695B-CDB9-A87D-A7CE1B95EE5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3584;p8">
            <a:extLst>
              <a:ext uri="{FF2B5EF4-FFF2-40B4-BE49-F238E27FC236}">
                <a16:creationId xmlns:a16="http://schemas.microsoft.com/office/drawing/2014/main" id="{D691763F-C6ED-31AF-DD15-19702E509616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Image 1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7445C144-9DCD-594D-D6B1-467BE82E9A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462" y="2229284"/>
            <a:ext cx="8230503" cy="356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2147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165FA6EC-F3DD-62CF-C18F-29ED4B2B4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CC85E60-FD9D-F57F-8369-F7D7873F4A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الجواب الصحيح ثم ارفعوا الألواح عند سماع الاشارة.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7536891-2B9A-C1C3-3A20-91CD52312EF5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6;p8">
            <a:extLst>
              <a:ext uri="{FF2B5EF4-FFF2-40B4-BE49-F238E27FC236}">
                <a16:creationId xmlns:a16="http://schemas.microsoft.com/office/drawing/2014/main" id="{4F954016-BCF4-B5FC-756C-A524F328712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7;p8">
            <a:extLst>
              <a:ext uri="{FF2B5EF4-FFF2-40B4-BE49-F238E27FC236}">
                <a16:creationId xmlns:a16="http://schemas.microsoft.com/office/drawing/2014/main" id="{E99C8640-8503-2BF2-F7EF-AEFA2824877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3578;p8">
            <a:extLst>
              <a:ext uri="{FF2B5EF4-FFF2-40B4-BE49-F238E27FC236}">
                <a16:creationId xmlns:a16="http://schemas.microsoft.com/office/drawing/2014/main" id="{6CEE43BD-0CBE-E7F7-1EFD-A1D3726E634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3579;p8">
            <a:extLst>
              <a:ext uri="{FF2B5EF4-FFF2-40B4-BE49-F238E27FC236}">
                <a16:creationId xmlns:a16="http://schemas.microsoft.com/office/drawing/2014/main" id="{FEF5FD11-F76F-1858-59A4-7641F9FDF1F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3580;p8">
            <a:extLst>
              <a:ext uri="{FF2B5EF4-FFF2-40B4-BE49-F238E27FC236}">
                <a16:creationId xmlns:a16="http://schemas.microsoft.com/office/drawing/2014/main" id="{9D1C5E03-E8F3-941C-8FD6-2D30DCF50E5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1;p8">
            <a:extLst>
              <a:ext uri="{FF2B5EF4-FFF2-40B4-BE49-F238E27FC236}">
                <a16:creationId xmlns:a16="http://schemas.microsoft.com/office/drawing/2014/main" id="{A7E3AE5D-3E8D-D255-3DDF-862A0013BAE8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3582;p8">
            <a:extLst>
              <a:ext uri="{FF2B5EF4-FFF2-40B4-BE49-F238E27FC236}">
                <a16:creationId xmlns:a16="http://schemas.microsoft.com/office/drawing/2014/main" id="{72BC5B06-2352-B670-2FA9-F4C032F4725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3583;p8">
            <a:extLst>
              <a:ext uri="{FF2B5EF4-FFF2-40B4-BE49-F238E27FC236}">
                <a16:creationId xmlns:a16="http://schemas.microsoft.com/office/drawing/2014/main" id="{2F399966-F149-E1DC-B44A-565C0AF9CCA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3584;p8">
            <a:extLst>
              <a:ext uri="{FF2B5EF4-FFF2-40B4-BE49-F238E27FC236}">
                <a16:creationId xmlns:a16="http://schemas.microsoft.com/office/drawing/2014/main" id="{30003AAB-D8CE-3168-6D28-1BD6949C4A9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D547DDD-088A-8F02-12F8-02CA98DF68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393" y="2054186"/>
            <a:ext cx="7901101" cy="381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58672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9EBD4ACE-B45E-AA9C-B096-6655DF7F0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48DD3D7-8D1A-D38A-FA88-421A29AF6C0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74E3D05-EE39-A46E-DBBF-923F1F70C98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C14E1982-74E9-4409-8BF3-B235448B513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3577;p8">
            <a:extLst>
              <a:ext uri="{FF2B5EF4-FFF2-40B4-BE49-F238E27FC236}">
                <a16:creationId xmlns:a16="http://schemas.microsoft.com/office/drawing/2014/main" id="{584BF87D-8FB0-73B2-ADB4-8B6EE1B5491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3578;p8">
            <a:extLst>
              <a:ext uri="{FF2B5EF4-FFF2-40B4-BE49-F238E27FC236}">
                <a16:creationId xmlns:a16="http://schemas.microsoft.com/office/drawing/2014/main" id="{D7C76931-8280-59AB-F353-3B8271C5439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3579;p8">
            <a:extLst>
              <a:ext uri="{FF2B5EF4-FFF2-40B4-BE49-F238E27FC236}">
                <a16:creationId xmlns:a16="http://schemas.microsoft.com/office/drawing/2014/main" id="{982C04C6-1887-16CF-5EB8-EE5FCA8292E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3580;p8">
            <a:extLst>
              <a:ext uri="{FF2B5EF4-FFF2-40B4-BE49-F238E27FC236}">
                <a16:creationId xmlns:a16="http://schemas.microsoft.com/office/drawing/2014/main" id="{07FB4ED5-4E01-9983-01AD-DA74DAF176D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3581;p8">
            <a:extLst>
              <a:ext uri="{FF2B5EF4-FFF2-40B4-BE49-F238E27FC236}">
                <a16:creationId xmlns:a16="http://schemas.microsoft.com/office/drawing/2014/main" id="{0D50F6C9-17B8-349B-81A0-A0905B7D2F66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Google Shape;3582;p8">
            <a:extLst>
              <a:ext uri="{FF2B5EF4-FFF2-40B4-BE49-F238E27FC236}">
                <a16:creationId xmlns:a16="http://schemas.microsoft.com/office/drawing/2014/main" id="{2DE36926-A222-EA61-F6C9-B8DB5DD1B0D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3583;p8">
            <a:extLst>
              <a:ext uri="{FF2B5EF4-FFF2-40B4-BE49-F238E27FC236}">
                <a16:creationId xmlns:a16="http://schemas.microsoft.com/office/drawing/2014/main" id="{FE2BFA2B-DCD8-CDAE-2947-2964590928D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5" name="Google Shape;3584;p8">
            <a:extLst>
              <a:ext uri="{FF2B5EF4-FFF2-40B4-BE49-F238E27FC236}">
                <a16:creationId xmlns:a16="http://schemas.microsoft.com/office/drawing/2014/main" id="{71DF6659-1707-AB99-4FF9-1C73FE7CF076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31C7DEF-A9A3-915B-9A24-F957BAC1DD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393" y="2054186"/>
            <a:ext cx="7901101" cy="3816427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46290118-CF12-C35D-1062-D1D96C7D133B}"/>
              </a:ext>
            </a:extLst>
          </p:cNvPr>
          <p:cNvSpPr txBox="1"/>
          <p:nvPr/>
        </p:nvSpPr>
        <p:spPr>
          <a:xfrm>
            <a:off x="691393" y="3228781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E0A89C82-0931-E638-98E9-9D2049D65BB1}"/>
              </a:ext>
            </a:extLst>
          </p:cNvPr>
          <p:cNvSpPr txBox="1"/>
          <p:nvPr/>
        </p:nvSpPr>
        <p:spPr>
          <a:xfrm>
            <a:off x="637651" y="3962399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77330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Google Shape;3576;p8">
            <a:extLst>
              <a:ext uri="{FF2B5EF4-FFF2-40B4-BE49-F238E27FC236}">
                <a16:creationId xmlns:a16="http://schemas.microsoft.com/office/drawing/2014/main" id="{C868054E-7775-9C71-2148-BBD2BCB9D70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7;p8">
            <a:extLst>
              <a:ext uri="{FF2B5EF4-FFF2-40B4-BE49-F238E27FC236}">
                <a16:creationId xmlns:a16="http://schemas.microsoft.com/office/drawing/2014/main" id="{671763C4-83BA-9697-FCE3-180330B709C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8;p8">
            <a:extLst>
              <a:ext uri="{FF2B5EF4-FFF2-40B4-BE49-F238E27FC236}">
                <a16:creationId xmlns:a16="http://schemas.microsoft.com/office/drawing/2014/main" id="{91842EB3-17B0-BB70-DDCA-67B8B27C24B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3579;p8">
            <a:extLst>
              <a:ext uri="{FF2B5EF4-FFF2-40B4-BE49-F238E27FC236}">
                <a16:creationId xmlns:a16="http://schemas.microsoft.com/office/drawing/2014/main" id="{3A52365D-352F-B2BB-77EA-BC964FC48EF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3580;p8">
            <a:extLst>
              <a:ext uri="{FF2B5EF4-FFF2-40B4-BE49-F238E27FC236}">
                <a16:creationId xmlns:a16="http://schemas.microsoft.com/office/drawing/2014/main" id="{22E9CC80-EB58-6624-AACA-E4A94CA3949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1;p8">
            <a:extLst>
              <a:ext uri="{FF2B5EF4-FFF2-40B4-BE49-F238E27FC236}">
                <a16:creationId xmlns:a16="http://schemas.microsoft.com/office/drawing/2014/main" id="{D3BDCC49-ED32-A706-44A6-CA5197965392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3582;p8">
            <a:extLst>
              <a:ext uri="{FF2B5EF4-FFF2-40B4-BE49-F238E27FC236}">
                <a16:creationId xmlns:a16="http://schemas.microsoft.com/office/drawing/2014/main" id="{D4D92FA2-FF69-9E51-4BB1-61A3FA6756D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3583;p8">
            <a:extLst>
              <a:ext uri="{FF2B5EF4-FFF2-40B4-BE49-F238E27FC236}">
                <a16:creationId xmlns:a16="http://schemas.microsoft.com/office/drawing/2014/main" id="{F2B15C4A-F3DB-1DFA-423A-FC4AE62203C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3584;p8">
            <a:extLst>
              <a:ext uri="{FF2B5EF4-FFF2-40B4-BE49-F238E27FC236}">
                <a16:creationId xmlns:a16="http://schemas.microsoft.com/office/drawing/2014/main" id="{DEDBBA11-DF2A-8BA7-A148-10D2A077F8B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004DD9DB-84EF-5DA6-1930-61D1B8D83F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462" y="2229284"/>
            <a:ext cx="8230503" cy="356191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1" name="Google Shape;3721;p16"/>
          <p:cNvSpPr txBox="1"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000"/>
              <a:buFont typeface="Arial"/>
              <a:buNone/>
            </a:pPr>
            <a:r>
              <a:rPr lang="ar-MA" sz="4000" dirty="0">
                <a:solidFill>
                  <a:srgbClr val="424D7C"/>
                </a:solidFill>
              </a:rPr>
              <a:t>أساليب</a:t>
            </a:r>
            <a:endParaRPr sz="4000" dirty="0">
              <a:solidFill>
                <a:srgbClr val="424D7C"/>
              </a:solidFill>
            </a:endParaRPr>
          </a:p>
        </p:txBody>
      </p:sp>
      <p:pic>
        <p:nvPicPr>
          <p:cNvPr id="3722" name="Google Shape;3722;p16"/>
          <p:cNvPicPr preferRelativeResize="0"/>
          <p:nvPr/>
        </p:nvPicPr>
        <p:blipFill rotWithShape="1">
          <a:blip r:embed="rId3">
            <a:alphaModFix/>
          </a:blip>
          <a:srcRect l="-5494" t="10740" r="-4367" b="1155"/>
          <a:stretch/>
        </p:blipFill>
        <p:spPr>
          <a:xfrm>
            <a:off x="678137" y="1807373"/>
            <a:ext cx="7789894" cy="48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3" name="Google Shape;3723;p16"/>
          <p:cNvSpPr txBox="1"/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-4572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2800"/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أَساليبُ ٱلتَّعْبيرِ عَنِ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ٱلرَّأْيِ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(2)</a:t>
            </a:r>
            <a:endParaRPr sz="3600" b="1" i="0" u="none" strike="noStrike" cap="none" dirty="0">
              <a:solidFill>
                <a:srgbClr val="424D7B"/>
              </a:solidFill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  <a:sym typeface="Dosis SemiBold"/>
            </a:endParaRPr>
          </a:p>
        </p:txBody>
      </p:sp>
      <p:sp>
        <p:nvSpPr>
          <p:cNvPr id="3724" name="Google Shape;3724;p16"/>
          <p:cNvSpPr txBox="1"/>
          <p:nvPr/>
        </p:nvSpPr>
        <p:spPr>
          <a:xfrm>
            <a:off x="6130546" y="1777877"/>
            <a:ext cx="104067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3600"/>
              <a:buFont typeface="Arial"/>
              <a:buNone/>
            </a:pPr>
            <a:r>
              <a:rPr lang="ar-MA" sz="3600" b="1" i="0" u="none" strike="noStrike" cap="none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أساليب</a:t>
            </a:r>
            <a:endParaRPr sz="3600" b="0" i="0" u="none" strike="noStrike" cap="none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725" name="Google Shape;372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62911" y="1970694"/>
            <a:ext cx="726603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6" name="Google Shape;3726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87320" y="959576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7" name="Google Shape;3727;p16" descr="Une image contenant horloge, cercle, symbole, Police&#10;&#10;Le contenu généré par l’IA peut êtr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6125" y="1777877"/>
            <a:ext cx="469078" cy="5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17"/>
          <p:cNvSpPr txBox="1"/>
          <p:nvPr/>
        </p:nvSpPr>
        <p:spPr>
          <a:xfrm>
            <a:off x="547177" y="849188"/>
            <a:ext cx="698221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في هذه الحصة سنواصل تدربنا على استعمال أساليب التعبير عن الرأي</a:t>
            </a:r>
            <a:endParaRPr dirty="0">
              <a:solidFill>
                <a:srgbClr val="7979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743" name="Google Shape;3743;p17" descr="Une image contenant dessin humoristique, clipart, illustration, Dessin animé&#10;&#10;Le contenu généré par l’IA peut être incorrect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0A72BC0C-40FD-2D9B-5113-FB762310414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C46D2FFD-7BFF-8235-2D92-A416CE0F613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B96815A5-6B5F-C72E-BA3E-65A0876CEDD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C2A6E0EC-8B67-767A-398C-92981EE8EB1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78C5C99B-AF1A-F9C0-A070-B6126764CDD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D868D751-E55E-225D-06E5-FB35369FE3C2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F461EB49-B072-7371-B614-9A89BCF758C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B212FA34-85E6-EDBF-207C-30F2169E064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946E4DB1-B82B-558D-6383-20A4E682FD7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3758;p18">
            <a:extLst>
              <a:ext uri="{FF2B5EF4-FFF2-40B4-BE49-F238E27FC236}">
                <a16:creationId xmlns:a16="http://schemas.microsoft.com/office/drawing/2014/main" id="{09F97CD1-D732-806F-A9C9-C1FF4F478167}"/>
              </a:ext>
            </a:extLst>
          </p:cNvPr>
          <p:cNvSpPr/>
          <p:nvPr/>
        </p:nvSpPr>
        <p:spPr>
          <a:xfrm>
            <a:off x="2213213" y="3246889"/>
            <a:ext cx="4569923" cy="1168482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</a:pPr>
            <a:r>
              <a:rPr lang="ar-MA" sz="4800" b="1" i="0" u="none" strike="noStrike" cap="none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أَساليبُ ٱلتَّعْبيرِ عَنِ </a:t>
            </a:r>
            <a:r>
              <a:rPr lang="ar-MA" sz="4800" b="1" i="0" u="none" strike="noStrike" cap="none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ٱلرَّأْيِ</a:t>
            </a:r>
            <a:r>
              <a:rPr lang="ar-MA" sz="4800" b="1" i="0" u="none" strike="noStrike" cap="none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</p:spTree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>
          <a:extLst>
            <a:ext uri="{FF2B5EF4-FFF2-40B4-BE49-F238E27FC236}">
              <a16:creationId xmlns:a16="http://schemas.microsoft.com/office/drawing/2014/main" id="{5F1A5B67-466B-CD76-BAA2-7A581B1B3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17">
            <a:extLst>
              <a:ext uri="{FF2B5EF4-FFF2-40B4-BE49-F238E27FC236}">
                <a16:creationId xmlns:a16="http://schemas.microsoft.com/office/drawing/2014/main" id="{E699C078-9129-925F-2D95-5AC5A8306DA2}"/>
              </a:ext>
            </a:extLst>
          </p:cNvPr>
          <p:cNvSpPr txBox="1"/>
          <p:nvPr/>
        </p:nvSpPr>
        <p:spPr>
          <a:xfrm>
            <a:off x="547177" y="849188"/>
            <a:ext cx="698221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يذكرنا بأساليب إبداء الرأي حول موضوع معين وتعليله؟</a:t>
            </a:r>
          </a:p>
        </p:txBody>
      </p:sp>
      <p:pic>
        <p:nvPicPr>
          <p:cNvPr id="3743" name="Google Shape;3743;p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E50AF0-BED9-A9DD-5CAA-8BC58965937A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4BD0C738-2E11-7801-237F-06C2A0B30EF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42F08740-9EE0-E633-8BF0-7C4661321A5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D7EB6BE6-8541-2D5C-E7EC-A0191F28D4C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BBD65D75-06A0-2217-FE8C-FFFE9511E07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8F51AF6C-AA58-4EDC-B90C-625E05F7F35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7458A8D0-6035-AE32-55F1-55E658589288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62E1336A-85D1-1D0C-C974-0BC000DF87A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8435777D-57E1-ED2B-E7C0-5F2939D4DB9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2FFFDDF3-4267-AA71-3AF0-76DBAFBC07E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3758;p18">
            <a:extLst>
              <a:ext uri="{FF2B5EF4-FFF2-40B4-BE49-F238E27FC236}">
                <a16:creationId xmlns:a16="http://schemas.microsoft.com/office/drawing/2014/main" id="{2FFF31ED-BCEC-EB23-855B-42E314C2F738}"/>
              </a:ext>
            </a:extLst>
          </p:cNvPr>
          <p:cNvSpPr/>
          <p:nvPr/>
        </p:nvSpPr>
        <p:spPr>
          <a:xfrm>
            <a:off x="2213213" y="3246889"/>
            <a:ext cx="4569923" cy="1168482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</a:pPr>
            <a:r>
              <a:rPr lang="ar-MA" sz="4800" b="1" i="0" u="none" strike="noStrike" cap="none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أَساليبُ ٱلتَّعْبيرِ عَنِ </a:t>
            </a:r>
            <a:r>
              <a:rPr lang="ar-MA" sz="4800" b="1" i="0" u="none" strike="noStrike" cap="none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ٱلرَّأْيِ</a:t>
            </a:r>
            <a:r>
              <a:rPr lang="ar-MA" sz="4800" b="1" i="0" u="none" strike="noStrike" cap="none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4446080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>
          <a:extLst>
            <a:ext uri="{FF2B5EF4-FFF2-40B4-BE49-F238E27FC236}">
              <a16:creationId xmlns:a16="http://schemas.microsoft.com/office/drawing/2014/main" id="{EC83E1CA-FCA4-DE4A-51AE-10784087B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17">
            <a:extLst>
              <a:ext uri="{FF2B5EF4-FFF2-40B4-BE49-F238E27FC236}">
                <a16:creationId xmlns:a16="http://schemas.microsoft.com/office/drawing/2014/main" id="{69E725E8-71A4-BCDC-DC95-790A401622C8}"/>
              </a:ext>
            </a:extLst>
          </p:cNvPr>
          <p:cNvSpPr txBox="1"/>
          <p:nvPr/>
        </p:nvSpPr>
        <p:spPr>
          <a:xfrm>
            <a:off x="392401" y="849188"/>
            <a:ext cx="713699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لنتذكر: لإبداء الرأي حول موضوع معين، أستعمل الأساليب التالية.</a:t>
            </a:r>
          </a:p>
        </p:txBody>
      </p:sp>
      <p:pic>
        <p:nvPicPr>
          <p:cNvPr id="3743" name="Google Shape;3743;p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041EC8-F7BE-E321-7D2E-6BEE161DCA17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E55B5E6F-1659-8156-64A1-685AB0DB627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B4B8F828-F97C-FB5B-D80D-2D19EA9ABD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48DF57F3-44E3-FCDB-FE77-B125EC00FB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49994C90-0579-8789-6B70-5C2630CC4B8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30C646D1-DA2F-6C11-FADD-BD03AB027B1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192EE09D-CC87-5785-525A-026DE6A790F0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219775F1-BC26-D4E0-AFC6-EDC87CA82D2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210A8E65-57D0-02E0-6386-F65463C196A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577263FD-3C89-5D9B-FF21-CBA7B1D96DB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texte, Police, cercle, logo&#10;&#10;Le contenu généré par l’IA peut être incorrect.">
            <a:extLst>
              <a:ext uri="{FF2B5EF4-FFF2-40B4-BE49-F238E27FC236}">
                <a16:creationId xmlns:a16="http://schemas.microsoft.com/office/drawing/2014/main" id="{2882D644-294F-D0A4-042A-CC559A9690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6267" y="1701800"/>
            <a:ext cx="5242926" cy="466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11939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>
          <a:extLst>
            <a:ext uri="{FF2B5EF4-FFF2-40B4-BE49-F238E27FC236}">
              <a16:creationId xmlns:a16="http://schemas.microsoft.com/office/drawing/2014/main" id="{0DAF63E2-0641-4D40-CD61-7AD06ABC9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17">
            <a:extLst>
              <a:ext uri="{FF2B5EF4-FFF2-40B4-BE49-F238E27FC236}">
                <a16:creationId xmlns:a16="http://schemas.microsoft.com/office/drawing/2014/main" id="{25E455E4-B5AE-45C4-5DFE-1C6D474B7E09}"/>
              </a:ext>
            </a:extLst>
          </p:cNvPr>
          <p:cNvSpPr txBox="1"/>
          <p:nvPr/>
        </p:nvSpPr>
        <p:spPr>
          <a:xfrm>
            <a:off x="547177" y="849188"/>
            <a:ext cx="698221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797979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إذن لأعبر عن رأيي حول موضوع معين أتبع الخطوات التالية: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797979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743" name="Google Shape;3743;p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CAEA96-9393-383C-C954-9CEF834B3146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05396288-B1C9-25A5-891A-A1CDA561D9B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C631A92A-CB31-511C-60BE-BC2BA73A1E7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6EA4883B-9CA4-2803-5949-13E5A184E7A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D1C4CA18-B00D-9871-E6BE-48A1AACF990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5403B0B8-146C-DD3A-19AC-45B60B915C8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F1DEC7C2-40D0-2265-9A11-10A3E3A9AAF6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D79888E0-4B4D-839D-1057-206E0454309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5EDB8403-0F61-2998-796D-0B4C1EC4959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D9F5618F-7A94-3ED4-2202-171648C643F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Google Shape;3758;p18">
            <a:extLst>
              <a:ext uri="{FF2B5EF4-FFF2-40B4-BE49-F238E27FC236}">
                <a16:creationId xmlns:a16="http://schemas.microsoft.com/office/drawing/2014/main" id="{737DE5C9-FF02-1884-BDE4-DF7A45F4A855}"/>
              </a:ext>
            </a:extLst>
          </p:cNvPr>
          <p:cNvSpPr/>
          <p:nvPr/>
        </p:nvSpPr>
        <p:spPr>
          <a:xfrm>
            <a:off x="1571113" y="1503941"/>
            <a:ext cx="5854123" cy="99536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أَوَّلاً: أُقَدِّمُ تَعْريفاً مُخْتَصَراً عَنِ ٱلْموضوعِ.</a:t>
            </a:r>
          </a:p>
        </p:txBody>
      </p:sp>
      <p:sp>
        <p:nvSpPr>
          <p:cNvPr id="4" name="Google Shape;3741;p17">
            <a:extLst>
              <a:ext uri="{FF2B5EF4-FFF2-40B4-BE49-F238E27FC236}">
                <a16:creationId xmlns:a16="http://schemas.microsoft.com/office/drawing/2014/main" id="{E4299060-2095-87FE-DFC6-F21F70ED96ED}"/>
              </a:ext>
            </a:extLst>
          </p:cNvPr>
          <p:cNvSpPr txBox="1"/>
          <p:nvPr/>
        </p:nvSpPr>
        <p:spPr>
          <a:xfrm>
            <a:off x="7794004" y="3723016"/>
            <a:ext cx="70849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مَثَلاً: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3741;p17">
            <a:extLst>
              <a:ext uri="{FF2B5EF4-FFF2-40B4-BE49-F238E27FC236}">
                <a16:creationId xmlns:a16="http://schemas.microsoft.com/office/drawing/2014/main" id="{CAB05162-C400-0CEE-D624-45EEAC2BE6B7}"/>
              </a:ext>
            </a:extLst>
          </p:cNvPr>
          <p:cNvSpPr txBox="1"/>
          <p:nvPr/>
        </p:nvSpPr>
        <p:spPr>
          <a:xfrm>
            <a:off x="491013" y="4463244"/>
            <a:ext cx="8260587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اَلْوَطَنُ هُوَ ٱلْمَكانُ ٱلَّذي وُلِدْنا فيهِ وَتَرَعْرَعْنا عَلى أَرْضِهِ، وَحُبُّ ٱلْوَطَنِ شُعورٌ نَبيلٌ يَسْكُنُ قُلوبَنا جَميعاً.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25060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>
          <a:extLst>
            <a:ext uri="{FF2B5EF4-FFF2-40B4-BE49-F238E27FC236}">
              <a16:creationId xmlns:a16="http://schemas.microsoft.com/office/drawing/2014/main" id="{1F1E3468-0701-0B92-93A0-2A8AEB47B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17">
            <a:extLst>
              <a:ext uri="{FF2B5EF4-FFF2-40B4-BE49-F238E27FC236}">
                <a16:creationId xmlns:a16="http://schemas.microsoft.com/office/drawing/2014/main" id="{E33BDA91-B515-D12D-CC75-80BBA6AE830E}"/>
              </a:ext>
            </a:extLst>
          </p:cNvPr>
          <p:cNvSpPr txBox="1"/>
          <p:nvPr/>
        </p:nvSpPr>
        <p:spPr>
          <a:xfrm>
            <a:off x="547177" y="849188"/>
            <a:ext cx="698221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ثانِيّاً: أَسْتَعْمِلُ أَساليبَ ٱلتَّعْبيرِ عَنِ </a:t>
            </a:r>
            <a:r>
              <a:rPr lang="ar-MA" sz="2400" b="1" dirty="0" err="1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ٱلرَّأْيِ</a:t>
            </a:r>
            <a:r>
              <a:rPr lang="ar-MA" sz="2400" b="1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743" name="Google Shape;3743;p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A6308C-9365-7D6F-7B40-918156C6272B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3CB8971A-F3F2-9CF1-13C6-856586115E2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9327DBBB-F23D-0903-C4CC-04E68C27182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F3AAF017-CAF4-E30D-B92C-CAB11760BBA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A5A13DE5-E4AF-C735-A9A4-49A3E584FCC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3A660E67-FAC4-7CB8-6323-1E60B53002D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D3723CF4-2890-5860-FC7A-44A1F6B96898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DA4D4E7A-3D2F-4A4B-DD89-9388E5ACF16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FEDBA0F3-311A-5CA1-117A-21A67152D26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0E9D3438-182C-DFCA-44A8-8FFAC1DF71F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3741;p17">
            <a:extLst>
              <a:ext uri="{FF2B5EF4-FFF2-40B4-BE49-F238E27FC236}">
                <a16:creationId xmlns:a16="http://schemas.microsoft.com/office/drawing/2014/main" id="{C1D159BD-C2C2-20D0-48FC-0B06F5422448}"/>
              </a:ext>
            </a:extLst>
          </p:cNvPr>
          <p:cNvSpPr txBox="1"/>
          <p:nvPr/>
        </p:nvSpPr>
        <p:spPr>
          <a:xfrm>
            <a:off x="7744697" y="4668440"/>
            <a:ext cx="70849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مَثَلاً: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3741;p17">
            <a:extLst>
              <a:ext uri="{FF2B5EF4-FFF2-40B4-BE49-F238E27FC236}">
                <a16:creationId xmlns:a16="http://schemas.microsoft.com/office/drawing/2014/main" id="{BFB921C1-0EA1-9E5E-3FE8-2E54A07ADE67}"/>
              </a:ext>
            </a:extLst>
          </p:cNvPr>
          <p:cNvSpPr txBox="1"/>
          <p:nvPr/>
        </p:nvSpPr>
        <p:spPr>
          <a:xfrm>
            <a:off x="441706" y="5408668"/>
            <a:ext cx="826058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رَأْيي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اَلْوَطَنُ لَيْسَ مُجَرَّدَ أَرْضٍ نَعيشُ عَلَيْها، بَلْ هُوَ روحُنا وَهُوِيَّتُنا.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3758;p18">
            <a:extLst>
              <a:ext uri="{FF2B5EF4-FFF2-40B4-BE49-F238E27FC236}">
                <a16:creationId xmlns:a16="http://schemas.microsoft.com/office/drawing/2014/main" id="{38A05822-B943-0C95-5BFD-012858F3F16E}"/>
              </a:ext>
            </a:extLst>
          </p:cNvPr>
          <p:cNvSpPr/>
          <p:nvPr/>
        </p:nvSpPr>
        <p:spPr>
          <a:xfrm>
            <a:off x="1571113" y="1503941"/>
            <a:ext cx="5854123" cy="99536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أَوَّلاً: أُقَدِّمُ تَعْريفاً مُخْتَصَراً عَنِ ٱلْموضوعِ.</a:t>
            </a:r>
          </a:p>
        </p:txBody>
      </p:sp>
      <p:sp>
        <p:nvSpPr>
          <p:cNvPr id="7" name="Google Shape;3758;p18">
            <a:extLst>
              <a:ext uri="{FF2B5EF4-FFF2-40B4-BE49-F238E27FC236}">
                <a16:creationId xmlns:a16="http://schemas.microsoft.com/office/drawing/2014/main" id="{10EA9C4A-F954-15D0-D7E9-60276D458FCE}"/>
              </a:ext>
            </a:extLst>
          </p:cNvPr>
          <p:cNvSpPr/>
          <p:nvPr/>
        </p:nvSpPr>
        <p:spPr>
          <a:xfrm>
            <a:off x="1571113" y="2542850"/>
            <a:ext cx="5854123" cy="99536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ثانِيّاً: أَسْتَعْمِلُ أَساليبَ ٱلتَّعْبيرِ عَنِ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ٱلرَّأْيِ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13682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>
          <a:extLst>
            <a:ext uri="{FF2B5EF4-FFF2-40B4-BE49-F238E27FC236}">
              <a16:creationId xmlns:a16="http://schemas.microsoft.com/office/drawing/2014/main" id="{BEDE08CE-741F-18A6-6445-1321E7120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17">
            <a:extLst>
              <a:ext uri="{FF2B5EF4-FFF2-40B4-BE49-F238E27FC236}">
                <a16:creationId xmlns:a16="http://schemas.microsoft.com/office/drawing/2014/main" id="{A79FE39D-E599-E420-2058-102B4B9B1290}"/>
              </a:ext>
            </a:extLst>
          </p:cNvPr>
          <p:cNvSpPr txBox="1"/>
          <p:nvPr/>
        </p:nvSpPr>
        <p:spPr>
          <a:xfrm>
            <a:off x="547177" y="849188"/>
            <a:ext cx="698221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ثالِثاً: أَدْعَمُ رَأْيي وَ </a:t>
            </a:r>
            <a:r>
              <a:rPr lang="ar-MA" sz="2400" b="1" dirty="0" err="1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أُعَلِّلُهُ،وَذَلِكَ</a:t>
            </a:r>
            <a:r>
              <a:rPr lang="ar-MA" sz="2400" b="1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بِٱسْتِعْمالِ </a:t>
            </a:r>
            <a:r>
              <a:rPr lang="ar-MA" sz="2400" b="1" dirty="0" err="1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ٱلْأَساليبِ</a:t>
            </a:r>
            <a:r>
              <a:rPr lang="ar-MA" sz="2400" b="1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لِأَنَّهُ/لِأَنََّها ,فَهُوَ/فَهِيَ</a:t>
            </a:r>
          </a:p>
        </p:txBody>
      </p:sp>
      <p:pic>
        <p:nvPicPr>
          <p:cNvPr id="3743" name="Google Shape;3743;p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585BAE-53C9-9B9E-5F19-DAD140441700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53E848C4-ACB2-B351-3898-8638D4661FA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C9E6EF97-6593-CF5D-08EF-531A5D858CD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9126B5BD-ABA5-969A-758C-314433C4456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2F8C815A-DC94-6F2E-AC1F-DB9811721FD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430DB0CD-73AC-204D-9D6F-D80EA3946A6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5A4B640E-43A0-685D-AB24-ACA536CE23F2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6228A2D7-6A2F-518F-CFD0-815E864B86A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61F1B707-14DF-E498-EBE5-58E79601D27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FA34FED6-48B6-1209-01B1-F5F24E7FE55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3741;p17">
            <a:extLst>
              <a:ext uri="{FF2B5EF4-FFF2-40B4-BE49-F238E27FC236}">
                <a16:creationId xmlns:a16="http://schemas.microsoft.com/office/drawing/2014/main" id="{048D3760-FCAD-2DB9-37C9-E30B077A2E67}"/>
              </a:ext>
            </a:extLst>
          </p:cNvPr>
          <p:cNvSpPr txBox="1"/>
          <p:nvPr/>
        </p:nvSpPr>
        <p:spPr>
          <a:xfrm>
            <a:off x="7744697" y="4668440"/>
            <a:ext cx="70849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مَثَلاً: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3741;p17">
            <a:extLst>
              <a:ext uri="{FF2B5EF4-FFF2-40B4-BE49-F238E27FC236}">
                <a16:creationId xmlns:a16="http://schemas.microsoft.com/office/drawing/2014/main" id="{F45A8981-36D8-5C4F-222F-C4B9BB159028}"/>
              </a:ext>
            </a:extLst>
          </p:cNvPr>
          <p:cNvSpPr txBox="1"/>
          <p:nvPr/>
        </p:nvSpPr>
        <p:spPr>
          <a:xfrm>
            <a:off x="441706" y="5408668"/>
            <a:ext cx="826058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فَهُوَ يَمْنَحُنا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ٱلْأَمانَ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وَٱلِاسْتِقْرارَ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وَيُوَفِّرُ لَنا كُلَّ ما نَحْتاجُهُ لِنَعيشَ بِكَرامَةٍ.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3758;p18">
            <a:extLst>
              <a:ext uri="{FF2B5EF4-FFF2-40B4-BE49-F238E27FC236}">
                <a16:creationId xmlns:a16="http://schemas.microsoft.com/office/drawing/2014/main" id="{353D19E2-505F-E83E-5426-6570A969AFD5}"/>
              </a:ext>
            </a:extLst>
          </p:cNvPr>
          <p:cNvSpPr/>
          <p:nvPr/>
        </p:nvSpPr>
        <p:spPr>
          <a:xfrm>
            <a:off x="1571113" y="1503941"/>
            <a:ext cx="5854123" cy="99536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أَوَّلاً: أُقَدِّمُ تَعْريفاً مُخْتَصَراً عَنِ ٱلْموضوعِ.</a:t>
            </a:r>
          </a:p>
        </p:txBody>
      </p:sp>
      <p:sp>
        <p:nvSpPr>
          <p:cNvPr id="7" name="Google Shape;3758;p18">
            <a:extLst>
              <a:ext uri="{FF2B5EF4-FFF2-40B4-BE49-F238E27FC236}">
                <a16:creationId xmlns:a16="http://schemas.microsoft.com/office/drawing/2014/main" id="{EBAA803C-6F2B-850E-6CCB-409FFD84F70C}"/>
              </a:ext>
            </a:extLst>
          </p:cNvPr>
          <p:cNvSpPr/>
          <p:nvPr/>
        </p:nvSpPr>
        <p:spPr>
          <a:xfrm>
            <a:off x="1571113" y="2542850"/>
            <a:ext cx="5854123" cy="99536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ثانِيّاً: أَسْتَعْمِلُ أَساليبَ ٱلتَّعْبيرِ عَنِ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ٱلرَّأْيِ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2" name="Google Shape;3758;p18">
            <a:extLst>
              <a:ext uri="{FF2B5EF4-FFF2-40B4-BE49-F238E27FC236}">
                <a16:creationId xmlns:a16="http://schemas.microsoft.com/office/drawing/2014/main" id="{0B34E647-6B5A-D9DD-2849-C6AA6E371D26}"/>
              </a:ext>
            </a:extLst>
          </p:cNvPr>
          <p:cNvSpPr/>
          <p:nvPr/>
        </p:nvSpPr>
        <p:spPr>
          <a:xfrm>
            <a:off x="414810" y="3570135"/>
            <a:ext cx="8260587" cy="908807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ثالِثاً: أَدْعَمُ رَأْيي وَ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أُعَلِّلُهُ،وَذَلِكَ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بِٱسْتِعْمالِ</a:t>
            </a:r>
            <a:r>
              <a:rPr kumimoji="0" lang="ar-MA" sz="3600" b="1" i="0" u="none" strike="noStrike" kern="0" cap="none" spc="0" normalizeH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600" b="1" i="0" u="none" strike="noStrike" kern="0" cap="none" spc="0" normalizeH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ٱلْأَساليبِ</a:t>
            </a:r>
            <a:r>
              <a:rPr kumimoji="0" lang="ar-MA" sz="3600" b="1" i="0" u="none" strike="noStrike" kern="0" cap="none" spc="0" normalizeH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: لِأَنَّهُ/لِأَنََّها ,فَهُوَ/فَهِيَ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07365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>
          <a:extLst>
            <a:ext uri="{FF2B5EF4-FFF2-40B4-BE49-F238E27FC236}">
              <a16:creationId xmlns:a16="http://schemas.microsoft.com/office/drawing/2014/main" id="{75E88136-0155-738E-9583-FA1464D66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17">
            <a:extLst>
              <a:ext uri="{FF2B5EF4-FFF2-40B4-BE49-F238E27FC236}">
                <a16:creationId xmlns:a16="http://schemas.microsoft.com/office/drawing/2014/main" id="{B5691106-E731-8518-E769-08C9CB54B7C9}"/>
              </a:ext>
            </a:extLst>
          </p:cNvPr>
          <p:cNvSpPr txBox="1"/>
          <p:nvPr/>
        </p:nvSpPr>
        <p:spPr>
          <a:xfrm>
            <a:off x="547177" y="849188"/>
            <a:ext cx="698221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2400" b="1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إذن لأعبر عن رأيي حول موضوع حب الوطن ، يمكن أن أقول: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797979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743" name="Google Shape;3743;p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A5DA73-DFB7-F00A-CA55-3FC6B90E7E66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4746171D-A3ED-57AD-2CA9-2F06E116669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692505BA-28E7-E73F-D05D-73D937689AA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34245587-F19A-1B87-97A2-03CA5A57A00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C162A8C2-50F3-A33F-CD07-093D1B21422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5E1741BE-E838-7880-DD53-4F6C33BABA4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47C266AC-3195-7860-88DE-12D0BA31D037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CDC48280-A6D9-D3F6-71E6-CF545F55B0B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EDF14F35-29E9-2CF9-199F-D79A436CD8B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E867DACC-93E7-012B-6746-5BC6511D023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3741;p17">
            <a:extLst>
              <a:ext uri="{FF2B5EF4-FFF2-40B4-BE49-F238E27FC236}">
                <a16:creationId xmlns:a16="http://schemas.microsoft.com/office/drawing/2014/main" id="{0B4F9B90-0F3F-9E75-6CB5-BB10BA972335}"/>
              </a:ext>
            </a:extLst>
          </p:cNvPr>
          <p:cNvSpPr txBox="1"/>
          <p:nvPr/>
        </p:nvSpPr>
        <p:spPr>
          <a:xfrm>
            <a:off x="694944" y="2766266"/>
            <a:ext cx="7741754" cy="37856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اَلْوَطَنُ هُوَ ٱلْمَكانُ ٱلَّذي وُلِدْنا فيهِ وَتَرَعْرَعْنا عَلى أَرْضِهِ، وَحُبُّ ٱلْوَطَنِ شُعورٌ نَبيلٌ يَسْكُنُ قُلوبَنا جَميعاً.</a:t>
            </a:r>
          </a:p>
          <a:p>
            <a:pPr lvl="0"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رَأْيي، اَلْوَطَنُ لَيْسَ مُجَرَّدَ أَرْضٍ نَعيشُ عَلَيْها، بَلْ هُوَ روحُنا وَهُوِيَّتُنا.</a:t>
            </a:r>
          </a:p>
          <a:p>
            <a:pPr lvl="0" algn="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فَهُوَ يَمْنَحُنا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ٱلْأَمانَ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وَٱلِاسْتِقْرارَ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وَيُوَفِّرُ لَنا كُلَّ ما نَحْتاجُهُ لِنَعيشَ بِكَرامَةٍ.</a:t>
            </a:r>
          </a:p>
        </p:txBody>
      </p:sp>
      <p:sp>
        <p:nvSpPr>
          <p:cNvPr id="9" name="Google Shape;3758;p18">
            <a:extLst>
              <a:ext uri="{FF2B5EF4-FFF2-40B4-BE49-F238E27FC236}">
                <a16:creationId xmlns:a16="http://schemas.microsoft.com/office/drawing/2014/main" id="{F4170158-34E9-8186-1B79-FACFA10F6FD7}"/>
              </a:ext>
            </a:extLst>
          </p:cNvPr>
          <p:cNvSpPr/>
          <p:nvPr/>
        </p:nvSpPr>
        <p:spPr>
          <a:xfrm>
            <a:off x="3464347" y="1454298"/>
            <a:ext cx="2620045" cy="1168482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</a:pPr>
            <a:r>
              <a:rPr lang="ar-MA" sz="4800" b="1" i="0" u="none" strike="noStrike" cap="none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حُبُّ ٱلْوَطَنِ</a:t>
            </a:r>
          </a:p>
        </p:txBody>
      </p:sp>
    </p:spTree>
    <p:extLst>
      <p:ext uri="{BB962C8B-B14F-4D97-AF65-F5344CB8AC3E}">
        <p14:creationId xmlns:p14="http://schemas.microsoft.com/office/powerpoint/2010/main" val="19350993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25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75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>
          <a:extLst>
            <a:ext uri="{FF2B5EF4-FFF2-40B4-BE49-F238E27FC236}">
              <a16:creationId xmlns:a16="http://schemas.microsoft.com/office/drawing/2014/main" id="{4015A4BE-A50B-CBA4-C6B7-137BB77B4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17">
            <a:extLst>
              <a:ext uri="{FF2B5EF4-FFF2-40B4-BE49-F238E27FC236}">
                <a16:creationId xmlns:a16="http://schemas.microsoft.com/office/drawing/2014/main" id="{1A65E233-F573-36E4-7028-2DD60679B8E5}"/>
              </a:ext>
            </a:extLst>
          </p:cNvPr>
          <p:cNvSpPr txBox="1"/>
          <p:nvPr/>
        </p:nvSpPr>
        <p:spPr>
          <a:xfrm>
            <a:off x="547177" y="849188"/>
            <a:ext cx="698221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2400" b="1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يذكرنا بخطوات التعبير عن الرأي حول موضوع معين؟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797979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743" name="Google Shape;3743;p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12C22F-815A-D2F5-66AD-45D3499AA0F0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6CC64530-EF3A-2A14-9565-C2B8249F4D8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4D5BF343-398D-DB02-2474-70D735EAF85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96F1E24D-4B69-3183-A6A2-378CA6857F4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91C7AC1D-1B40-14CE-349E-5EF3AC8751C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BFC25719-AF40-1061-F5C2-EDF8ED8E31B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27A95E61-09BD-74E7-EC77-BD280619B11B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0F858EC7-6F92-F3FE-0533-47040905525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FF319B3A-7A8E-CB73-AFDA-249E9191285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1AADFA5E-982E-5684-6461-9B7FA302E82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Google Shape;3758;p18">
            <a:extLst>
              <a:ext uri="{FF2B5EF4-FFF2-40B4-BE49-F238E27FC236}">
                <a16:creationId xmlns:a16="http://schemas.microsoft.com/office/drawing/2014/main" id="{65F54ED0-75B8-A8FC-AB59-D64040BDAFAA}"/>
              </a:ext>
            </a:extLst>
          </p:cNvPr>
          <p:cNvSpPr/>
          <p:nvPr/>
        </p:nvSpPr>
        <p:spPr>
          <a:xfrm>
            <a:off x="2213213" y="3246889"/>
            <a:ext cx="4569923" cy="1168482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</a:pPr>
            <a:r>
              <a:rPr lang="ar-MA" sz="4800" b="1" i="0" u="none" strike="noStrike" cap="none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أَساليبُ ٱلتَّعْبيرِ عَنِ </a:t>
            </a:r>
            <a:r>
              <a:rPr lang="ar-MA" sz="4800" b="1" i="0" u="none" strike="noStrike" cap="none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ٱلرَّأْيِ</a:t>
            </a:r>
            <a:r>
              <a:rPr lang="ar-MA" sz="4800" b="1" i="0" u="none" strike="noStrike" cap="none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8127254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1">
          <a:extLst>
            <a:ext uri="{FF2B5EF4-FFF2-40B4-BE49-F238E27FC236}">
              <a16:creationId xmlns:a16="http://schemas.microsoft.com/office/drawing/2014/main" id="{3B65B80A-0900-E0B8-096C-1BD5D5722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17">
            <a:extLst>
              <a:ext uri="{FF2B5EF4-FFF2-40B4-BE49-F238E27FC236}">
                <a16:creationId xmlns:a16="http://schemas.microsoft.com/office/drawing/2014/main" id="{BBE512C9-15AC-51FE-931B-E59ADE6D6CF8}"/>
              </a:ext>
            </a:extLst>
          </p:cNvPr>
          <p:cNvSpPr txBox="1"/>
          <p:nvPr/>
        </p:nvSpPr>
        <p:spPr>
          <a:xfrm>
            <a:off x="547177" y="849188"/>
            <a:ext cx="698221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2400" b="1" dirty="0">
                <a:solidFill>
                  <a:srgbClr val="7979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أحسنتم . من يقرأ؟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797979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743" name="Google Shape;3743;p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BFB2A77-9CD6-4191-199B-B3695B7EA241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3729450D-2C1C-C0EF-668E-14507F5DE2E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8AE15DD8-C252-187F-7477-F607947ADBE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EC0DBA4E-46F7-5F8B-B346-0BF9DB4E251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507B8FBB-798D-3873-8FCF-161AF7A66B2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60D17AB5-548F-65FA-DDF0-8DB7BB5853C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C79EA337-9D89-CF3C-E755-5D950CA8C366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E88EFFAD-F856-2DCE-D4C4-81D952209DA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17204FF6-BB1C-2768-EA5A-F43CE00E00C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1577B7A1-D5E7-52CC-3B9A-B8AA75FD11C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Google Shape;3758;p18">
            <a:extLst>
              <a:ext uri="{FF2B5EF4-FFF2-40B4-BE49-F238E27FC236}">
                <a16:creationId xmlns:a16="http://schemas.microsoft.com/office/drawing/2014/main" id="{DBBC5A60-B072-0624-EF00-F61B06B8EF97}"/>
              </a:ext>
            </a:extLst>
          </p:cNvPr>
          <p:cNvSpPr/>
          <p:nvPr/>
        </p:nvSpPr>
        <p:spPr>
          <a:xfrm>
            <a:off x="1571113" y="3198999"/>
            <a:ext cx="5854123" cy="99536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أَوَّلاً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: أُقَدِّمُ تَعْريفاً مُخْتَصَراً عَنِ ٱلْموضوعِ.</a:t>
            </a:r>
          </a:p>
        </p:txBody>
      </p:sp>
      <p:sp>
        <p:nvSpPr>
          <p:cNvPr id="4" name="Google Shape;3758;p18">
            <a:extLst>
              <a:ext uri="{FF2B5EF4-FFF2-40B4-BE49-F238E27FC236}">
                <a16:creationId xmlns:a16="http://schemas.microsoft.com/office/drawing/2014/main" id="{9B6D3C49-A64A-702E-39DF-A7FF8A0267CC}"/>
              </a:ext>
            </a:extLst>
          </p:cNvPr>
          <p:cNvSpPr/>
          <p:nvPr/>
        </p:nvSpPr>
        <p:spPr>
          <a:xfrm>
            <a:off x="1571113" y="4237908"/>
            <a:ext cx="5854123" cy="99536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ثانِيّاً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: أَسْتَعْمِلُ أَساليبَ ٱلتَّعْبيرِ عَنِ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ٱلرَّأْيِ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5" name="Google Shape;3758;p18">
            <a:extLst>
              <a:ext uri="{FF2B5EF4-FFF2-40B4-BE49-F238E27FC236}">
                <a16:creationId xmlns:a16="http://schemas.microsoft.com/office/drawing/2014/main" id="{F2687C41-B061-9C97-C84A-5E8C18A8C275}"/>
              </a:ext>
            </a:extLst>
          </p:cNvPr>
          <p:cNvSpPr/>
          <p:nvPr/>
        </p:nvSpPr>
        <p:spPr>
          <a:xfrm>
            <a:off x="414810" y="5265193"/>
            <a:ext cx="8260587" cy="908807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ثالِثاً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: أَدْعَمُ رَأْيي وَ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أُعَلِّلُهُ،وَذَلِكَ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بِٱسْتِعْمالِ</a:t>
            </a:r>
            <a:r>
              <a:rPr kumimoji="0" lang="ar-MA" sz="3600" b="1" i="0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600" b="1" i="0" u="none" strike="noStrike" kern="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ٱلْأَساليبِ</a:t>
            </a:r>
            <a:r>
              <a:rPr kumimoji="0" lang="ar-MA" sz="3600" b="1" i="0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: لِأَنَّهُ/لِأَنََّها ,فَهُوَ/فَهِيَ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3758;p18">
            <a:extLst>
              <a:ext uri="{FF2B5EF4-FFF2-40B4-BE49-F238E27FC236}">
                <a16:creationId xmlns:a16="http://schemas.microsoft.com/office/drawing/2014/main" id="{6756A4A5-6797-211A-25F7-D3B983101F07}"/>
              </a:ext>
            </a:extLst>
          </p:cNvPr>
          <p:cNvSpPr/>
          <p:nvPr/>
        </p:nvSpPr>
        <p:spPr>
          <a:xfrm>
            <a:off x="2287038" y="1605587"/>
            <a:ext cx="4569923" cy="1168482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C"/>
              </a:buClr>
              <a:buSzPts val="4800"/>
              <a:buFont typeface="Arial"/>
              <a:buNone/>
            </a:pPr>
            <a:r>
              <a:rPr lang="ar-MA" sz="4800" b="1" i="0" u="none" strike="noStrike" cap="none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أَساليبُ ٱلتَّعْبيرِ عَنِ </a:t>
            </a:r>
            <a:r>
              <a:rPr lang="ar-MA" sz="4800" b="1" i="0" u="none" strike="noStrike" cap="none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ٱلرَّأْيِ</a:t>
            </a:r>
            <a:r>
              <a:rPr lang="ar-MA" sz="4800" b="1" i="0" u="none" strike="noStrike" cap="none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19107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858C9-B635-D67A-A2D5-3E3006387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ED907D2-F474-1EDF-62EC-5298974214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F642E45-91EE-A32D-2C67-E4E8626243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797A263-B4C3-EC47-5DAC-98C6C063FB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DC1D368-2278-767E-0A1B-92EBA21965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824CFAD-EA0D-2FEF-1E01-C66C565309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4B1DC7E-F14C-224B-0428-D32F9F1DBE8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1797233-D6DC-4C52-35E5-AAD7F988736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706D5F3-06D8-C6B6-B49B-E149C90ABD4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5375879-FA36-8668-4296-B0A0720CB09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32C140B-5A7E-CA14-EF38-382CB73422B8}"/>
              </a:ext>
            </a:extLst>
          </p:cNvPr>
          <p:cNvSpPr txBox="1"/>
          <p:nvPr/>
        </p:nvSpPr>
        <p:spPr>
          <a:xfrm>
            <a:off x="319751" y="767128"/>
            <a:ext cx="72103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46 ، في ثنائيات أنجزوا التمرين التالي: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606957-7918-4BF4-EBD4-5AF6661B27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942842C-A7F8-A599-8BEA-5AF4A760A3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9858" y="1576148"/>
            <a:ext cx="3316634" cy="508725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9DA98A7-AA90-68EA-90C5-0F743482CB2B}"/>
              </a:ext>
            </a:extLst>
          </p:cNvPr>
          <p:cNvSpPr/>
          <p:nvPr/>
        </p:nvSpPr>
        <p:spPr>
          <a:xfrm>
            <a:off x="3052468" y="4014726"/>
            <a:ext cx="2891413" cy="1047132"/>
          </a:xfrm>
          <a:prstGeom prst="roundRect">
            <a:avLst>
              <a:gd name="adj" fmla="val 897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22302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93BB4-B487-69D6-F614-59C8D2DD9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D3ED84A-99A5-124D-D3A6-6D50FF8739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59442F5-5C30-1C8E-D27C-233B3DAC35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29FEE2B-1402-86FE-AC24-A29CE360DC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61EBF2B-AC37-0038-7BD6-204C4A6C16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CECC4BD-A73D-2098-247B-AC60CEDD4D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89615B2-EDB7-56DF-3635-C77090BF7DD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1A56AFC-AB71-482F-D8D3-70A433616B0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8B2632C-0224-5F73-7DD9-2D601131DB8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57C2D2C-953F-1010-CE96-E602440D3EB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8017E85-3C93-FBB7-4F0B-514B0FB217A7}"/>
              </a:ext>
            </a:extLst>
          </p:cNvPr>
          <p:cNvSpPr txBox="1"/>
          <p:nvPr/>
        </p:nvSpPr>
        <p:spPr>
          <a:xfrm>
            <a:off x="319751" y="644467"/>
            <a:ext cx="72103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 ما يلي ثم أعبر عن رأيي حول التراث الموسيقي الشعبي في المغرب.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المرور بين الصفوف، وتقديم التغذية الراجعة المناسبة. 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2008FD-E971-64A0-2317-F60E63C4DB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6AAAD61F-7DEF-009F-9174-6E218D7E5F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636" y="2062713"/>
            <a:ext cx="8386727" cy="4150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465246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B7B1C-6CD6-DD30-91A3-91B70F316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D931995-0B96-098D-A390-C5B9E53B2C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DCABDE1-27ED-55CE-D3B6-FB0847DE3E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1908D66-9A7D-4565-CD3D-71BDCA4B05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6F83509-BDC2-4AD3-FDC6-7FE427DCE6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3D4249B-263F-40D2-F051-7357CF1275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62E8086-72F1-69A8-3BF3-1DB03316183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2DFDB32-2CFA-5B39-858D-20F423786A5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7E3E6AB-5E78-E953-735A-8765D73DD10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B4FB0B-B981-8F93-73FE-D5BC73AC7E4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03D013-DB3A-16EA-4C86-889E467528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AA0600E-6D83-BDBC-E7C5-AB4F190ADE32}"/>
              </a:ext>
            </a:extLst>
          </p:cNvPr>
          <p:cNvSpPr txBox="1"/>
          <p:nvPr/>
        </p:nvSpPr>
        <p:spPr>
          <a:xfrm>
            <a:off x="-220266" y="62228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buClrTx/>
              <a:buFontTx/>
              <a:buNone/>
              <a:defRPr/>
            </a:pPr>
            <a:r>
              <a:rPr lang="ar-MA" sz="2400" b="1" kern="1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يتقاسم معنا إجابته؟</a:t>
            </a:r>
          </a:p>
          <a:p>
            <a:pPr algn="r" defTabSz="685783" rtl="1">
              <a:buClrTx/>
              <a:buFontTx/>
              <a:buNone/>
              <a:defRPr/>
            </a:pPr>
            <a:r>
              <a:rPr lang="ar-MA" sz="2400" i="1" kern="1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يظهر الأستاذ الإجابة النموذجية إلا من بعد الاستماع لإجابات المتعلمين و يقدم التغذية الراجعة.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3292B01-9EB6-281D-BC08-703CA300BDF6}"/>
              </a:ext>
            </a:extLst>
          </p:cNvPr>
          <p:cNvSpPr txBox="1"/>
          <p:nvPr/>
        </p:nvSpPr>
        <p:spPr>
          <a:xfrm>
            <a:off x="452317" y="2274838"/>
            <a:ext cx="830982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buClrTx/>
              <a:buFontTx/>
              <a:buNone/>
              <a:defRPr/>
            </a:pPr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اَلتُّراثُ ٱلْموسيقِيُّ </a:t>
            </a:r>
            <a:r>
              <a:rPr lang="ar-MA" sz="44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ٱلشَّعْبِيُّ</a:t>
            </a:r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ٱلْمَغْرِبِ هُوَ مَجْموعَةُ ٱلْأَلْحانِ </a:t>
            </a:r>
            <a:r>
              <a:rPr lang="ar-MA" sz="44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وَٱلْأَغانِي</a:t>
            </a:r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وَٱلرَّقَصاتِ</a:t>
            </a:r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ٱلشَّعْبِيَّةِ</a:t>
            </a:r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تَوارَثَها ٱلْمَغارِبَةُ جيلاً بَعْدَ جيلٍ.</a:t>
            </a:r>
          </a:p>
          <a:p>
            <a:pPr algn="r" defTabSz="685783" rtl="1">
              <a:buClrTx/>
              <a:buFontTx/>
              <a:buNone/>
              <a:defRPr/>
            </a:pPr>
            <a:r>
              <a:rPr lang="ar-MA" sz="4400" b="1" kern="1200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بِٱلنِّسْبَةِ لي، اَلْموسيقى </a:t>
            </a:r>
            <a:r>
              <a:rPr lang="ar-MA" sz="4400" b="1" kern="1200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ٱلشَّعْبِيَّةُ</a:t>
            </a:r>
            <a:r>
              <a:rPr lang="ar-MA" sz="4400" b="1" kern="1200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تُشْعِرُني </a:t>
            </a:r>
            <a:r>
              <a:rPr lang="ar-MA" sz="4400" b="1" kern="1200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بِٱلْفَخْرِ</a:t>
            </a:r>
            <a:r>
              <a:rPr lang="ar-MA" sz="4400" b="1" kern="1200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200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وَٱلِانْتِماءِ</a:t>
            </a:r>
            <a:r>
              <a:rPr lang="ar-MA" sz="4400" b="1" kern="1200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defTabSz="685783" rtl="1">
              <a:buClrTx/>
              <a:buFontTx/>
              <a:buNone/>
              <a:defRPr/>
            </a:pPr>
            <a:r>
              <a:rPr lang="ar-MA" sz="4400" b="1" kern="1200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فَهُوَ يَرْبِطُنا بِجُذورِنا وَيُقَوِّي شُعورَنا </a:t>
            </a:r>
            <a:r>
              <a:rPr lang="ar-MA" sz="4400" b="1" kern="1200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بِٱلْهُوِيَّةِ</a:t>
            </a:r>
            <a:r>
              <a:rPr lang="ar-MA" sz="4400" b="1" kern="1200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200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ٱلْوَطَنِيَّةِ</a:t>
            </a:r>
            <a:r>
              <a:rPr lang="ar-MA" sz="4400" b="1" kern="1200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400" b="1" kern="1200" dirty="0">
              <a:solidFill>
                <a:schemeClr val="tx1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9221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2BF5C-7534-8206-284C-FE82AD94E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12C3680-2C78-6848-1BA0-B650099041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D6B75BE-3B70-BC13-A712-472D2DCB3D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63D3CF8-4F8B-5B64-B370-560B2E7D11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F05C305-AC59-7B7C-A101-891EFA8F11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2439F7A-5665-107D-0251-809BAB5402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4B9887F-43F6-911B-2DD4-E42EEE2F193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9A241D6-E929-AA81-0F50-163BF665947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F41D4CC-7A6D-A3BB-1622-0A361F21D66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B64119-4E36-7508-9081-BD1823D7B22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4C49831-E493-9D43-8D00-FB1931D82997}"/>
              </a:ext>
            </a:extLst>
          </p:cNvPr>
          <p:cNvSpPr txBox="1"/>
          <p:nvPr/>
        </p:nvSpPr>
        <p:spPr>
          <a:xfrm>
            <a:off x="319751" y="767128"/>
            <a:ext cx="72103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الآن بمفردكم أجيبوا عن السؤالين التاليين بنفس الطريقة: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D5535C-90F6-E1C4-5332-A834E170CB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B944E5F-7077-0446-24D5-9CC71E2455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9858" y="1576148"/>
            <a:ext cx="3316634" cy="508725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CF49B89-DDBA-8BEC-8776-1AF73F704A0A}"/>
              </a:ext>
            </a:extLst>
          </p:cNvPr>
          <p:cNvSpPr/>
          <p:nvPr/>
        </p:nvSpPr>
        <p:spPr>
          <a:xfrm>
            <a:off x="2949848" y="5035484"/>
            <a:ext cx="2938346" cy="1055388"/>
          </a:xfrm>
          <a:prstGeom prst="roundRect">
            <a:avLst>
              <a:gd name="adj" fmla="val 897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13131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1DCA0-2E72-1D3C-239A-794ABAD05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9710610-33D8-DA8B-D682-D8EC8E6988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D2B99A5-975E-CACC-3675-BDD0A278D4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AEF3722-49A5-1B70-8145-90CFD07C2A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54975DC-EBFE-FA31-6DF3-7721899E23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0487266-97EE-DC4E-2027-25D08B5896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A243CC4-0AD7-A1D7-191E-163B0D69B3A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C9DC020-5E9A-885F-583C-B3B6E7FCC69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B0F9CB1-1B70-4076-60BE-25BEDE4E02B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1AA4D6E-187C-EF4F-A0F0-DCFE96A9C93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6E5C629-2EF3-1EF4-9890-E31EB6FD1B79}"/>
              </a:ext>
            </a:extLst>
          </p:cNvPr>
          <p:cNvSpPr txBox="1"/>
          <p:nvPr/>
        </p:nvSpPr>
        <p:spPr>
          <a:xfrm>
            <a:off x="319751" y="644467"/>
            <a:ext cx="72103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السؤال الثاني: أعبر عن رأيي حول أهمية المتاحف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المرور بين الصفوف، وتقديم التغذية الراجعة المناسبة. 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8BDD725-508F-B0CA-D3E1-3B25E4020F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Police, écriture manuscrite, calligraphie, texte&#10;&#10;Le contenu généré par l’IA peut être incorrect.">
            <a:extLst>
              <a:ext uri="{FF2B5EF4-FFF2-40B4-BE49-F238E27FC236}">
                <a16:creationId xmlns:a16="http://schemas.microsoft.com/office/drawing/2014/main" id="{1140F915-975A-6142-566C-09D0276310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54944" y="1514997"/>
            <a:ext cx="5158761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36644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CA1C9-056C-8BE4-435D-FB1BB5E60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83572FF-EFB7-DE13-62EC-04FB8105CC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80CFFB0-D879-9BDE-5649-7C98194363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DDC047A-FAEE-915F-63BF-2664B0F187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1172C9B-1BB7-E275-BF8F-4AB738E20F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0A04D54-9CDB-21BC-C4D7-653E0494F9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11E9DE4-0E16-C279-66ED-1B454D0094C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2E3CF56-F248-8BE9-FA67-3F1D28FB19E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9B2CFF4-E3A1-0D1F-13B9-4478D810E4E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8425A38-05A3-C4B3-65BD-19729AAD8BA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9D8ED2-3DE4-02C9-999C-B79CD72107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0D6566D-D17C-7D6A-6E53-01E13E75A81D}"/>
              </a:ext>
            </a:extLst>
          </p:cNvPr>
          <p:cNvSpPr txBox="1"/>
          <p:nvPr/>
        </p:nvSpPr>
        <p:spPr>
          <a:xfrm>
            <a:off x="-220266" y="62228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لنصحح. من يتقاسم معنا إجابته؟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 يظهر الأستاذ الإجابة النموذجية إلا من بعد الاستماع لإجابات المتعلمين و يقدم التغذية الراجعة.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7C63E79-718D-B059-05BE-EAFEFC5A2EFF}"/>
              </a:ext>
            </a:extLst>
          </p:cNvPr>
          <p:cNvSpPr txBox="1"/>
          <p:nvPr/>
        </p:nvSpPr>
        <p:spPr>
          <a:xfrm>
            <a:off x="389966" y="2612295"/>
            <a:ext cx="836406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buClrTx/>
              <a:defRPr/>
            </a:pPr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اَلْمَتاحِفُ هِيَ أَماكِنُ خاصَّةٌ تَحْفَظُ ٱلْقِطَعَ ٱلْأَثَرِيَّةَ </a:t>
            </a:r>
            <a:r>
              <a:rPr lang="ar-MA" sz="44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وَٱلتُّحَفَ</a:t>
            </a:r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ٱلْفَنِّيَّةَ</a:t>
            </a:r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وَٱلْأَشْياءَ ٱلْقَديمَةَ ٱلَّتي تَحْكي قِصَصَ ٱلْماضِي وَتاريخَ ٱلشُّعوبِ.</a:t>
            </a:r>
          </a:p>
          <a:p>
            <a:pPr lvl="0" algn="r" defTabSz="685783" rtl="1">
              <a:buClrTx/>
              <a:defRPr/>
            </a:pPr>
            <a:r>
              <a:rPr lang="ar-MA" sz="4400" b="1" kern="1200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أَعْتَقِدُ أَنَّ زِيارَةَ </a:t>
            </a:r>
            <a:r>
              <a:rPr lang="ar-MA" sz="4400" b="1" kern="1200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ٱلْمَتاحِفِ</a:t>
            </a:r>
            <a:r>
              <a:rPr lang="ar-MA" sz="4400" b="1" kern="1200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تُساعِدُنا عَلى فَهْمِ كَيْفَ عاشَ أَجْدادُنا.</a:t>
            </a:r>
          </a:p>
          <a:p>
            <a:pPr lvl="0" algn="r" defTabSz="685783" rtl="1">
              <a:buClrTx/>
              <a:defRPr/>
            </a:pPr>
            <a:r>
              <a:rPr lang="ar-MA" sz="4400" b="1" kern="1200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لِأَنَّها تَحْمي ٱلتُّراثَ مِنَ ٱلضَّياعِ </a:t>
            </a:r>
            <a:r>
              <a:rPr lang="ar-MA" sz="4400" b="1" kern="1200" dirty="0" err="1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وَٱلنِّسْيانِ</a:t>
            </a:r>
            <a:r>
              <a:rPr lang="ar-MA" sz="4400" b="1" kern="1200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 descr="Une image contenant Police, écriture manuscrite, calligraphie, texte&#10;&#10;Le contenu généré par l’IA peut être incorrect.">
            <a:extLst>
              <a:ext uri="{FF2B5EF4-FFF2-40B4-BE49-F238E27FC236}">
                <a16:creationId xmlns:a16="http://schemas.microsoft.com/office/drawing/2014/main" id="{F41C7A94-0199-DB2C-199F-6DE47E3597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54944" y="1514997"/>
            <a:ext cx="5158761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9876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9CFB9-1FD5-7168-EBC8-B902623F2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D3A51A7-7B01-DAA8-49B5-301698C31A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0FC6FC-D05D-DE01-81EF-71ED36C23E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D9898AC-0ABD-E296-2CBE-E91DAE8239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7B67B57-F9C3-D829-5D8A-58A55C46E5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D23A87B-35E7-E035-C1D2-B6B7A9BD94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7E057B8-096B-1629-BD86-3A5B5249A38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ACA8D6F-66F9-8A31-2FC0-FE91CB1A156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C0A4170-4D6D-7FB5-3A6E-D6726D09D0A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75B6B47-EC9A-E353-C33D-F8DC2E9DF17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04B8FE-3648-9C16-937D-B5E5DA43FA71}"/>
              </a:ext>
            </a:extLst>
          </p:cNvPr>
          <p:cNvSpPr txBox="1"/>
          <p:nvPr/>
        </p:nvSpPr>
        <p:spPr>
          <a:xfrm>
            <a:off x="319751" y="644467"/>
            <a:ext cx="72103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السؤال الثالث: أعبر عن رأيي حول أهمية مادة التربية الفنية في تنمية الذوق.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المرور بين الصفوف، وتقديم التغذية الراجعة المناسبة. 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4201B7-DB02-CF98-CEF6-C643338E32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2F316E-37B7-04C2-EB3A-B3467B707A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655" y="1918507"/>
            <a:ext cx="7734970" cy="74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5231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8E7D2-29BE-2D4A-79C6-753FCA972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7548075-88F3-9A82-8F9C-AE7F644317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33EF899-E9F1-B083-3D3E-7127E5DCCE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8C39B14-5BB3-2BCC-4149-5B6E5B12E3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EB405CC-647B-F653-0D21-393B32BA29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A6D0E0E-CDC0-BDC0-7713-A83E84797C9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59AC8F9-F745-9785-CA57-3AC55988227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3DBDA82-2AAC-D581-6CDD-227400DF7B2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047511C-614F-F58D-5D76-8978B781BAC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أساليب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1AEB5D1-6982-2FD6-DD0B-DB1FDB03C7A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Arial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7F0935-B6B6-B91F-717F-EE91586E99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E157B9D-7942-4786-E65E-5D05D6609A49}"/>
              </a:ext>
            </a:extLst>
          </p:cNvPr>
          <p:cNvSpPr txBox="1"/>
          <p:nvPr/>
        </p:nvSpPr>
        <p:spPr>
          <a:xfrm>
            <a:off x="-220266" y="62228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لنصحح. من يتقاسم معنا إجابته؟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 يظهر الأستاذ الإجابة النموذجية إلا من بعد الاستماع لإجابات المتعلمين و يقدم التغذية الراجعة.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A60AC58-89DD-5CFC-0F46-52D6755C8EDF}"/>
              </a:ext>
            </a:extLst>
          </p:cNvPr>
          <p:cNvSpPr txBox="1"/>
          <p:nvPr/>
        </p:nvSpPr>
        <p:spPr>
          <a:xfrm>
            <a:off x="274117" y="2665332"/>
            <a:ext cx="844811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buClrTx/>
              <a:defRPr/>
            </a:pPr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مادَّةُ ٱلتَّرْبِيَةِ </a:t>
            </a:r>
            <a:r>
              <a:rPr lang="ar-MA" sz="44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ٱلْفَنِّيَّةِ</a:t>
            </a:r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مادَّةٌ دِراسِيَّةٌ نَتَعَلَّمُ فيها ٱلرَّسْمَ </a:t>
            </a:r>
            <a:r>
              <a:rPr lang="ar-MA" sz="44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وَٱلتَّلْوينَ</a:t>
            </a:r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وَٱلْأَشْغالَ</a:t>
            </a:r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ٱلْيَدَوِيَّةَ، وَهِيَ تُساهِمُ في تَنْمِيَةِ </a:t>
            </a:r>
            <a:r>
              <a:rPr lang="ar-MA" sz="44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ٱلذَّوْقِ</a:t>
            </a:r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ٱلْفَنِّيِّ </a:t>
            </a:r>
            <a:r>
              <a:rPr lang="ar-MA" sz="44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وَٱلْحِسِّ</a:t>
            </a:r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ٱلْجَمالِيِّ</a:t>
            </a:r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لَدَيْنا.</a:t>
            </a:r>
          </a:p>
          <a:p>
            <a:pPr lvl="0" algn="r" defTabSz="685783" rtl="1">
              <a:buClrTx/>
              <a:defRPr/>
            </a:pPr>
            <a:r>
              <a:rPr lang="ar-MA" sz="4400" b="1" kern="1200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بِٱلنِّسْبَةِ لي، حِصَّةُ ٱلتَّرْبِيَةِ </a:t>
            </a:r>
            <a:r>
              <a:rPr lang="ar-MA" sz="4400" b="1" kern="1200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ٱلْفَنِّيَّةِ</a:t>
            </a:r>
            <a:r>
              <a:rPr lang="ar-MA" sz="4400" b="1" kern="1200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هِيَ أَجْمَلُ </a:t>
            </a:r>
            <a:r>
              <a:rPr lang="ar-MA" sz="4400" b="1" kern="1200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ٱلْحِصَصِ</a:t>
            </a:r>
            <a:r>
              <a:rPr lang="ar-MA" sz="4400" b="1" kern="1200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ٱلدِّراسِيَّةِ.</a:t>
            </a:r>
          </a:p>
          <a:p>
            <a:pPr lvl="0" algn="r" defTabSz="685783" rtl="1">
              <a:buClrTx/>
              <a:defRPr/>
            </a:pPr>
            <a:r>
              <a:rPr lang="ar-MA" sz="4400" b="1" kern="1200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حَيْثُ أَنَّها تُساعِدُنا عَلى فَهْمِ ٱلْفُنونِ </a:t>
            </a:r>
            <a:r>
              <a:rPr lang="ar-MA" sz="4400" b="1" kern="1200" dirty="0" err="1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ٱلْمُخْتَلِفَةِ</a:t>
            </a:r>
            <a:r>
              <a:rPr lang="ar-MA" sz="4400" b="1" kern="1200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وَتَقْديرِ أَعْمالِ </a:t>
            </a:r>
            <a:r>
              <a:rPr lang="ar-MA" sz="4400" b="1" kern="1200" dirty="0" err="1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ٱلْفَنّانِينَ</a:t>
            </a:r>
            <a:r>
              <a:rPr lang="ar-MA" sz="4400" b="1" kern="1200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E84A07-76C8-49EB-0792-7332356F04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655" y="1918507"/>
            <a:ext cx="7734970" cy="74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9408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4" name="Google Shape;3894;p26"/>
          <p:cNvPicPr preferRelativeResize="0"/>
          <p:nvPr/>
        </p:nvPicPr>
        <p:blipFill rotWithShape="1">
          <a:blip r:embed="rId3">
            <a:alphaModFix/>
          </a:blip>
          <a:srcRect l="-5494" t="10740" r="-4367" b="1155"/>
          <a:stretch/>
        </p:blipFill>
        <p:spPr>
          <a:xfrm>
            <a:off x="678137" y="1807373"/>
            <a:ext cx="7789894" cy="48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95" name="Google Shape;3895;p26"/>
          <p:cNvSpPr txBox="1"/>
          <p:nvPr/>
        </p:nvSpPr>
        <p:spPr>
          <a:xfrm>
            <a:off x="628650" y="812399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</a:pPr>
            <a:r>
              <a:rPr lang="ar-MA" sz="36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96" name="Google Shape;3896;p26"/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</a:pPr>
            <a:r>
              <a:rPr lang="ar-MA" sz="36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897" name="Google Shape;3897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33787" y="992399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8" name="Google Shape;3898;p26" descr="Une image contenant horloge, cercle, symbole, Police&#10;&#10;Le contenu généré par l’IA peut êtr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19947" y="1790694"/>
            <a:ext cx="469078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9" name="Google Shape;3899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71085" y="1998108"/>
            <a:ext cx="424748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00" name="Google Shape;3900;p26"/>
          <p:cNvSpPr txBox="1"/>
          <p:nvPr/>
        </p:nvSpPr>
        <p:spPr>
          <a:xfrm>
            <a:off x="1776845" y="3359838"/>
            <a:ext cx="5794240" cy="859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-4572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600"/>
              <a:buFont typeface="Arial" panose="020B0604020202020204" pitchFamily="34" charset="0"/>
              <a:buChar char="•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اَلشّايُ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ٱلْمَغْرِبِيُّ:</a:t>
            </a:r>
            <a:r>
              <a:rPr lang="ar-MA" sz="3200" b="1" i="0" u="none" strike="noStrike" cap="none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الحصة</a:t>
            </a:r>
            <a:r>
              <a:rPr lang="ar-MA" sz="32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الثانية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457200" marR="0" lvl="0" indent="-4572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ts val="1600"/>
              <a:buFont typeface="Arial" panose="020B0604020202020204" pitchFamily="34" charset="0"/>
              <a:buChar char="•"/>
            </a:pPr>
            <a:r>
              <a:rPr lang="ar-MA" sz="32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أخذ الكلمة للتحدث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4" name="Google Shape;3914;p27"/>
          <p:cNvSpPr txBox="1"/>
          <p:nvPr/>
        </p:nvSpPr>
        <p:spPr>
          <a:xfrm>
            <a:off x="-221461" y="877241"/>
            <a:ext cx="777864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الآن، سنبدأ حصة الاستماع والتحدث بتذكر ما جاء في نص "الشاي المغربي"؟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15" name="Google Shape;3915;p27"/>
          <p:cNvSpPr txBox="1"/>
          <p:nvPr/>
        </p:nvSpPr>
        <p:spPr>
          <a:xfrm>
            <a:off x="342900" y="5512303"/>
            <a:ext cx="8534400" cy="659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48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اَلشّايُ ٱلْمَغْرِبِيُّ</a:t>
            </a:r>
            <a:endParaRPr sz="18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916" name="Google Shape;3916;p27" descr="Une image contenant dessin humoristique, clipart, illustration, Dessin animé&#10;&#10;Le contenu généré par l’IA peut être incorrect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76;p8">
            <a:extLst>
              <a:ext uri="{FF2B5EF4-FFF2-40B4-BE49-F238E27FC236}">
                <a16:creationId xmlns:a16="http://schemas.microsoft.com/office/drawing/2014/main" id="{4D7B3A03-83CF-74D5-F230-4261557B75D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77;p8">
            <a:extLst>
              <a:ext uri="{FF2B5EF4-FFF2-40B4-BE49-F238E27FC236}">
                <a16:creationId xmlns:a16="http://schemas.microsoft.com/office/drawing/2014/main" id="{515D4064-5175-94D7-C232-EC6357A890D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78;p8">
            <a:extLst>
              <a:ext uri="{FF2B5EF4-FFF2-40B4-BE49-F238E27FC236}">
                <a16:creationId xmlns:a16="http://schemas.microsoft.com/office/drawing/2014/main" id="{E0BAC5FC-91FD-526E-E3EA-1A86D47A719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79;p8">
            <a:extLst>
              <a:ext uri="{FF2B5EF4-FFF2-40B4-BE49-F238E27FC236}">
                <a16:creationId xmlns:a16="http://schemas.microsoft.com/office/drawing/2014/main" id="{9867C9E6-3FBB-88FA-B6DF-3FF10DE5D11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580;p8">
            <a:extLst>
              <a:ext uri="{FF2B5EF4-FFF2-40B4-BE49-F238E27FC236}">
                <a16:creationId xmlns:a16="http://schemas.microsoft.com/office/drawing/2014/main" id="{44866A6F-35A6-96F1-042D-3BC10A95267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Google Shape;3581;p8">
            <a:extLst>
              <a:ext uri="{FF2B5EF4-FFF2-40B4-BE49-F238E27FC236}">
                <a16:creationId xmlns:a16="http://schemas.microsoft.com/office/drawing/2014/main" id="{A60B59A7-9876-8051-850B-C962A2F9E378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3582;p8">
            <a:extLst>
              <a:ext uri="{FF2B5EF4-FFF2-40B4-BE49-F238E27FC236}">
                <a16:creationId xmlns:a16="http://schemas.microsoft.com/office/drawing/2014/main" id="{64A5F6E8-3E9D-3245-27E5-DECD3DD57B7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3583;p8">
            <a:extLst>
              <a:ext uri="{FF2B5EF4-FFF2-40B4-BE49-F238E27FC236}">
                <a16:creationId xmlns:a16="http://schemas.microsoft.com/office/drawing/2014/main" id="{BD3663C0-AB62-E148-6F40-0ACCB33FEC8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3584;p8">
            <a:extLst>
              <a:ext uri="{FF2B5EF4-FFF2-40B4-BE49-F238E27FC236}">
                <a16:creationId xmlns:a16="http://schemas.microsoft.com/office/drawing/2014/main" id="{7BA69DF9-17DE-FEA2-67DE-D7F17AC2ABA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boisson, vaisselle, table, récipients pour boire&#10;&#10;Le contenu généré par l’IA peut être incorrect.">
            <a:extLst>
              <a:ext uri="{FF2B5EF4-FFF2-40B4-BE49-F238E27FC236}">
                <a16:creationId xmlns:a16="http://schemas.microsoft.com/office/drawing/2014/main" id="{23F78431-179E-D1E9-CAD5-18F2641D45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24944" y="1977385"/>
            <a:ext cx="6310245" cy="3397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1" name="Google Shape;3931;p28"/>
          <p:cNvSpPr txBox="1"/>
          <p:nvPr/>
        </p:nvSpPr>
        <p:spPr>
          <a:xfrm>
            <a:off x="-309475" y="815786"/>
            <a:ext cx="777864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يجيب عن السؤال؟</a:t>
            </a:r>
            <a:endParaRPr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933" name="Google Shape;3933;p28" descr="Une image contenant habits, sourire, dessin humoristique, clipart&#10;&#10;Le contenu généré par l’IA peut être incorrect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90525658-6DB2-369E-72E2-7EC079C4F04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74F19059-505B-B20A-9B4A-16FCD7D6E8E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F250947B-7FBC-17B2-FE27-76261831384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2CD70CAD-3F2B-6D5D-AEB1-34DD2CEA377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682D6FDA-2A5E-4F85-E862-C5CDAF55667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FF599A15-046C-78B6-774C-D401708E90A8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5FF5542A-96F1-574C-BDA2-EFDF4169993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3D8C47BF-7387-828D-F389-472779403D6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88A5FA17-D54A-3C18-1B59-A1DDB0DEB6D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3915;p27">
            <a:extLst>
              <a:ext uri="{FF2B5EF4-FFF2-40B4-BE49-F238E27FC236}">
                <a16:creationId xmlns:a16="http://schemas.microsoft.com/office/drawing/2014/main" id="{94476760-74E1-32A5-8A69-B3338CE98F86}"/>
              </a:ext>
            </a:extLst>
          </p:cNvPr>
          <p:cNvSpPr txBox="1"/>
          <p:nvPr/>
        </p:nvSpPr>
        <p:spPr>
          <a:xfrm>
            <a:off x="469900" y="5512303"/>
            <a:ext cx="8572500" cy="67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مَنْ يَصِفُ طُقوسَ إِعْدادِ </a:t>
            </a:r>
            <a:r>
              <a:rPr lang="ar-MA" sz="4000" b="1" i="0" u="none" strike="noStrike" cap="none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ٱلشّايِ</a:t>
            </a:r>
            <a:r>
              <a:rPr lang="ar-MA" sz="40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كَما جاءَتْ في ٱلنَّصِّ؟</a:t>
            </a:r>
          </a:p>
        </p:txBody>
      </p:sp>
      <p:pic>
        <p:nvPicPr>
          <p:cNvPr id="13" name="Image 12" descr="Une image contenant boisson, vaisselle, table, récipients pour boire&#10;&#10;Le contenu généré par l’IA peut être incorrect.">
            <a:extLst>
              <a:ext uri="{FF2B5EF4-FFF2-40B4-BE49-F238E27FC236}">
                <a16:creationId xmlns:a16="http://schemas.microsoft.com/office/drawing/2014/main" id="{8D1A30A2-0E62-1EC5-2135-2AEFCE9B34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24944" y="1977385"/>
            <a:ext cx="6310245" cy="3397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9" name="Google Shape;3949;p29"/>
          <p:cNvSpPr txBox="1"/>
          <p:nvPr/>
        </p:nvSpPr>
        <p:spPr>
          <a:xfrm>
            <a:off x="-309475" y="815786"/>
            <a:ext cx="777864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يجيب عن السؤال؟</a:t>
            </a:r>
            <a:endParaRPr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950" name="Google Shape;3950;p2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CE23806E-BE03-5626-08ED-05A53C298FE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2CF975C0-0C12-330C-DDDA-87B54CE5281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29F2E24A-27D1-3AD0-CADE-C7FA9698B40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DCF2E419-AF0F-8621-515F-1FCAB225B59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F02B3691-3586-C244-88D9-0D8D06A21C7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157B7649-482F-A86B-04F4-6E42EB7C046E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62D23270-7A16-17DE-5D73-7BA94557A43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657F9FEC-B856-3EF3-A995-42A119A77E4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059813D2-DA3F-8177-54B5-C9A5BED90CE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3915;p27">
            <a:extLst>
              <a:ext uri="{FF2B5EF4-FFF2-40B4-BE49-F238E27FC236}">
                <a16:creationId xmlns:a16="http://schemas.microsoft.com/office/drawing/2014/main" id="{53814E4F-654D-F620-C4B2-7323E874A862}"/>
              </a:ext>
            </a:extLst>
          </p:cNvPr>
          <p:cNvSpPr txBox="1"/>
          <p:nvPr/>
        </p:nvSpPr>
        <p:spPr>
          <a:xfrm>
            <a:off x="342900" y="5512303"/>
            <a:ext cx="8534400" cy="659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i="0" u="none" strike="noStrike" cap="none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 </a:t>
            </a:r>
            <a:r>
              <a:rPr lang="ar-MA" sz="4000" b="1" i="0" u="none" strike="noStrike" cap="none" dirty="0" err="1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ٱلْمُناسَباتُ</a:t>
            </a:r>
            <a:r>
              <a:rPr lang="ar-MA" sz="4000" b="1" i="0" u="none" strike="noStrike" cap="none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ٱلَّتي تَتَزَيَّنُ فيها مَوائِدُنا </a:t>
            </a:r>
            <a:r>
              <a:rPr lang="ar-MA" sz="4000" b="1" i="0" u="none" strike="noStrike" cap="none" dirty="0" err="1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بِٱلشّايِ</a:t>
            </a:r>
            <a:r>
              <a:rPr lang="ar-MA" sz="4000" b="1" i="0" u="none" strike="noStrike" cap="none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؟</a:t>
            </a:r>
          </a:p>
        </p:txBody>
      </p:sp>
      <p:pic>
        <p:nvPicPr>
          <p:cNvPr id="12" name="Image 11" descr="Une image contenant boisson, vaisselle, table, récipients pour boire&#10;&#10;Le contenu généré par l’IA peut être incorrect.">
            <a:extLst>
              <a:ext uri="{FF2B5EF4-FFF2-40B4-BE49-F238E27FC236}">
                <a16:creationId xmlns:a16="http://schemas.microsoft.com/office/drawing/2014/main" id="{7498CFE8-5C83-4732-466E-62D9C90397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24944" y="1977385"/>
            <a:ext cx="6310245" cy="3397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6" name="Google Shape;3966;p30"/>
          <p:cNvSpPr txBox="1"/>
          <p:nvPr/>
        </p:nvSpPr>
        <p:spPr>
          <a:xfrm>
            <a:off x="-309475" y="815786"/>
            <a:ext cx="777864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يجيب عن السؤال؟</a:t>
            </a:r>
            <a:endParaRPr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967" name="Google Shape;3967;p3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3D6F8127-D6F3-CF39-9A30-D0CEE20E607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58057A49-3E1E-A120-E9A1-7B9A8768E81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EBF77516-11CC-EFCE-F766-ED27F7468CA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564FC464-8732-A0F1-706F-A96CB4B6431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5D3610DD-F046-0C70-DDCC-BA88D0D5342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BD4A11E0-113D-F263-B143-039DD716CFF7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4EEA3B8A-38D1-948C-A280-9BB87C9137D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E21BB679-8CF4-1DAD-2C24-319CD51F6E0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07E2C4CF-D8C0-CD0F-8EC9-FA3912DDBE55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3915;p27">
            <a:extLst>
              <a:ext uri="{FF2B5EF4-FFF2-40B4-BE49-F238E27FC236}">
                <a16:creationId xmlns:a16="http://schemas.microsoft.com/office/drawing/2014/main" id="{ED1DE8DB-FBEA-74CC-695F-BC45937B65CD}"/>
              </a:ext>
            </a:extLst>
          </p:cNvPr>
          <p:cNvSpPr txBox="1"/>
          <p:nvPr/>
        </p:nvSpPr>
        <p:spPr>
          <a:xfrm>
            <a:off x="342900" y="5512303"/>
            <a:ext cx="8534400" cy="659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 قيمَةُ </a:t>
            </a:r>
            <a:r>
              <a:rPr lang="ar-MA" sz="4000" b="1" i="0" u="none" strike="noStrike" cap="none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ٱلشّايِ</a:t>
            </a:r>
            <a:r>
              <a:rPr lang="ar-MA" sz="4000" b="1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عِنْدَ ٱلْمَغارِبَةِ؟</a:t>
            </a:r>
          </a:p>
        </p:txBody>
      </p:sp>
      <p:pic>
        <p:nvPicPr>
          <p:cNvPr id="13" name="Image 12" descr="Une image contenant boisson, vaisselle, table, récipients pour boire&#10;&#10;Le contenu généré par l’IA peut être incorrect.">
            <a:extLst>
              <a:ext uri="{FF2B5EF4-FFF2-40B4-BE49-F238E27FC236}">
                <a16:creationId xmlns:a16="http://schemas.microsoft.com/office/drawing/2014/main" id="{A17F39EA-D937-ED16-63C1-B9BE58801E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24944" y="1977385"/>
            <a:ext cx="6310245" cy="3397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3">
          <a:extLst>
            <a:ext uri="{FF2B5EF4-FFF2-40B4-BE49-F238E27FC236}">
              <a16:creationId xmlns:a16="http://schemas.microsoft.com/office/drawing/2014/main" id="{5415238A-49A0-839D-A66B-21D7141E5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76C2991-46A6-0A9A-3B02-4CEAA4ABA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الآن أعيد الاستماع للنص "الشاي المغربي ستتناوبون على إعادة سردها</a:t>
            </a:r>
            <a:endParaRPr lang="fr-MA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30DF1042-A011-B681-809B-E9F176D42BD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1AF1825D-2482-61A9-460F-AB8ABCDAA2A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AF63C2F2-9D75-3A5C-234D-A0E198D5E18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1748E1BF-2053-E905-FA7C-2AC11CC08F0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2EFEE9CE-EEED-481A-9D0E-8A09498660B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30889E7A-B00A-A13C-13BD-3D9901C52EEE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E8CF4D45-F477-EBB3-907F-920643CF286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C88BA56F-9FC7-6068-8D47-F08E8A41FDB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2D60014E-915E-72BA-C578-D68C89A554C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9" name="Espace réservé pour une image  2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DCEA1EC-9665-FC2C-3EB3-6509E070432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/>
      </p:pic>
      <p:pic>
        <p:nvPicPr>
          <p:cNvPr id="11" name="WhatsApp Video 2026-02-11 at 08.53.49">
            <a:hlinkClick r:id="" action="ppaction://media"/>
            <a:extLst>
              <a:ext uri="{FF2B5EF4-FFF2-40B4-BE49-F238E27FC236}">
                <a16:creationId xmlns:a16="http://schemas.microsoft.com/office/drawing/2014/main" id="{379C5F19-F131-36D1-FF6D-34CF384633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84565" y="1920227"/>
            <a:ext cx="7585482" cy="426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718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40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7" name="Google Shape;4067;p36"/>
          <p:cNvSpPr txBox="1"/>
          <p:nvPr/>
        </p:nvSpPr>
        <p:spPr>
          <a:xfrm>
            <a:off x="-119741" y="889469"/>
            <a:ext cx="765422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سنخصص هذه الحصة للتدرب على تقديم عرضي عن رمز من رموز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ثقافتنا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المغربية</a:t>
            </a:r>
            <a:r>
              <a:rPr lang="ar-MA" sz="2400" b="1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.تابعو</a:t>
            </a:r>
            <a:r>
              <a:rPr lang="ar-MA" sz="24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الفديو</a:t>
            </a:r>
            <a:endParaRPr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069" name="Google Shape;4069;p36" descr="Une image contenant dessin humoristique, clipart, illustration, Dessin animé&#10;&#10;Le contenu généré par l’IA peut être incorrect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80C262AF-E10F-BFBA-2C2D-AF8209C6951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2B28834C-C807-3651-79D9-315999B22BC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8C9C070B-6CD6-F92E-007C-ABB41A705D4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DB1F33B6-BCEE-A044-8C74-B92DA00324A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70C48174-CB62-8049-FC81-F304DD1B023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EF201686-2CFC-9E2C-E283-91EBB30AE6E5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540331FA-07D3-6CD2-1144-7D0EC8ADE34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CE65AB43-BA6D-7577-0AC9-92FDF44E138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A1AB5E31-B504-F8F0-823E-129D51E7966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E6DADCB3-F47A-67C1-792D-95A89C3258A0}"/>
              </a:ext>
            </a:extLst>
          </p:cNvPr>
          <p:cNvSpPr txBox="1"/>
          <p:nvPr/>
        </p:nvSpPr>
        <p:spPr>
          <a:xfrm>
            <a:off x="694944" y="2486422"/>
            <a:ext cx="7530373" cy="69634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4554"/>
              </a:lnSpc>
              <a:buClrTx/>
              <a:buFontTx/>
              <a:buNone/>
              <a:defRPr/>
            </a:pPr>
            <a:r>
              <a:rPr lang="ar-MA" sz="6600" b="1" kern="1200" dirty="0">
                <a:solidFill>
                  <a:srgbClr val="3795AF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تَقْديمُ عَرْضٍ شَفَهِيٍّ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F7D83780-CF83-1F56-7134-3DE3802971F0}"/>
              </a:ext>
            </a:extLst>
          </p:cNvPr>
          <p:cNvSpPr txBox="1"/>
          <p:nvPr/>
        </p:nvSpPr>
        <p:spPr>
          <a:xfrm>
            <a:off x="448031" y="3224508"/>
            <a:ext cx="8024198" cy="6194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4554"/>
              </a:lnSpc>
              <a:buClrTx/>
              <a:buFontTx/>
              <a:buNone/>
              <a:defRPr/>
            </a:pPr>
            <a:r>
              <a:rPr lang="ar-MA" sz="46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رَمْزٍ مِنْ رُموزِ ثَقافَتِنا ٱلْمَغْرِبِيَّةِ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86EE011-6E04-C158-F36B-60DAED821D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0133" y="4193188"/>
            <a:ext cx="3084259" cy="18390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7">
          <a:extLst>
            <a:ext uri="{FF2B5EF4-FFF2-40B4-BE49-F238E27FC236}">
              <a16:creationId xmlns:a16="http://schemas.microsoft.com/office/drawing/2014/main" id="{B7159045-D14A-5944-7617-FD8DB5859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7" name="Google Shape;4067;p36">
            <a:extLst>
              <a:ext uri="{FF2B5EF4-FFF2-40B4-BE49-F238E27FC236}">
                <a16:creationId xmlns:a16="http://schemas.microsoft.com/office/drawing/2014/main" id="{25E13245-2718-5E8F-55A5-4C65BD9193B1}"/>
              </a:ext>
            </a:extLst>
          </p:cNvPr>
          <p:cNvSpPr txBox="1"/>
          <p:nvPr/>
        </p:nvSpPr>
        <p:spPr>
          <a:xfrm>
            <a:off x="-119741" y="889469"/>
            <a:ext cx="765422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عرض الفيديو</a:t>
            </a:r>
            <a:endParaRPr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AEB0D1AC-F14C-07C3-68C1-A352ABCE647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6D775081-62DF-C8D9-CD19-AD51C213532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91DBFD07-E9EE-CE5D-F917-FB4E2BB90D1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4B21B3CA-4A85-3AA5-63D5-8BE99CF0664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DDE5E9C8-0B2F-798A-5D2F-9E29882B91A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3C8C39FC-BDFB-A35E-EF59-9725580CF319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4EB8477A-9341-D23C-30DD-11021A23338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1C7507D7-99FE-F0D7-A401-C6E793C69A4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BBD427D1-A9E9-A626-90E4-9D7FBE66FC8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11B048EE-0076-8F36-E8B0-B32FCEF4D1E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9"/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pic>
        <p:nvPicPr>
          <p:cNvPr id="11" name="WhatsApp Video 2026-02-21 at 13.02.57">
            <a:hlinkClick r:id="" action="ppaction://media"/>
            <a:extLst>
              <a:ext uri="{FF2B5EF4-FFF2-40B4-BE49-F238E27FC236}">
                <a16:creationId xmlns:a16="http://schemas.microsoft.com/office/drawing/2014/main" id="{8F321022-3290-DAA2-268A-E9B6E64EDE5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33400" y="1907240"/>
            <a:ext cx="8072718" cy="454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5092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08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5" name="Google Shape;4115;p39"/>
          <p:cNvSpPr txBox="1"/>
          <p:nvPr/>
        </p:nvSpPr>
        <p:spPr>
          <a:xfrm>
            <a:off x="-288544" y="874197"/>
            <a:ext cx="7778645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3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خذوا كراساتكم على الصفحة رقم 47  بمفردكم أجيبوا عن التمرين التالي:</a:t>
            </a:r>
            <a:endParaRPr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FCD17BEC-4B40-43B8-48D4-871579564F2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57F0F6C2-656B-D96E-1B5C-DF8B9FC1313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EAA4614D-DC47-6F2A-9E9B-D6D87BD3142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2CA2EF39-7190-D850-5AC5-09816D026D2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87B49D49-D344-B337-E34A-152EEF0E5F6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980FD610-6C34-4C47-BDA6-2F0E4DD2192E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C1F541F0-DA26-4A8B-BA97-6814E05FD4D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48C36152-4683-572C-07CD-AD4045F9FC3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8E8E9659-36E2-FF31-DFF6-B101A5E5E3BE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33E7C4-7440-A2BC-9DE9-E436BB2AA4A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/>
      </p:pic>
      <p:pic>
        <p:nvPicPr>
          <p:cNvPr id="14" name="Image 13" descr="Une image contenant texte, capture d’écran, Système d’exploitation, Police&#10;&#10;Le contenu généré par l’IA peut être incorrect.">
            <a:extLst>
              <a:ext uri="{FF2B5EF4-FFF2-40B4-BE49-F238E27FC236}">
                <a16:creationId xmlns:a16="http://schemas.microsoft.com/office/drawing/2014/main" id="{B54D0302-2580-EF0E-6574-E26DE2B82E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92061" y="1534886"/>
            <a:ext cx="3470400" cy="5323114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446F897-B625-BD15-9FC8-FBFF1DE517E3}"/>
              </a:ext>
            </a:extLst>
          </p:cNvPr>
          <p:cNvSpPr/>
          <p:nvPr/>
        </p:nvSpPr>
        <p:spPr>
          <a:xfrm>
            <a:off x="3069771" y="3526729"/>
            <a:ext cx="3153655" cy="1546014"/>
          </a:xfrm>
          <a:prstGeom prst="roundRect">
            <a:avLst>
              <a:gd name="adj" fmla="val 897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5">
          <a:extLst>
            <a:ext uri="{FF2B5EF4-FFF2-40B4-BE49-F238E27FC236}">
              <a16:creationId xmlns:a16="http://schemas.microsoft.com/office/drawing/2014/main" id="{A271D6C5-914B-9701-B690-47AE9EA14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5" name="Google Shape;4115;p39">
            <a:extLst>
              <a:ext uri="{FF2B5EF4-FFF2-40B4-BE49-F238E27FC236}">
                <a16:creationId xmlns:a16="http://schemas.microsoft.com/office/drawing/2014/main" id="{512392D8-1798-11B9-4E6D-32598DA085EF}"/>
              </a:ext>
            </a:extLst>
          </p:cNvPr>
          <p:cNvSpPr txBox="1"/>
          <p:nvPr/>
        </p:nvSpPr>
        <p:spPr>
          <a:xfrm>
            <a:off x="-288544" y="874197"/>
            <a:ext cx="7778645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3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أملأ الجدول بما يناسب</a:t>
            </a:r>
            <a:endParaRPr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014B726A-5D8C-508E-25AF-93B45E57539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0E271249-A856-D24F-B6F1-9419D861DBE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A61FF102-6D3C-6D0B-6ECA-06723BBFAC5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ECD89719-7652-C667-2C72-FD4602988A4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5D55881E-911D-98FF-A476-8DA688DB753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579EF6A1-8388-829B-0817-B4772850C709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C68CF8E2-36BC-6BEC-AA10-BBF5EB6A9E8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38DA26DD-F142-AD34-43AF-E4BD42FF097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F8898ED7-32D5-585C-D359-DDACD86493A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478318-E156-93E0-C9CE-C8605794DFC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/>
      </p:pic>
      <p:pic>
        <p:nvPicPr>
          <p:cNvPr id="13" name="Image 1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CF7AB3C5-213B-B47D-A999-7CACDF7FCA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971" y="2038424"/>
            <a:ext cx="8269669" cy="439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946468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5">
          <a:extLst>
            <a:ext uri="{FF2B5EF4-FFF2-40B4-BE49-F238E27FC236}">
              <a16:creationId xmlns:a16="http://schemas.microsoft.com/office/drawing/2014/main" id="{DCE2CEAA-B01B-F969-A6B0-C25972800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5" name="Google Shape;4115;p39">
            <a:extLst>
              <a:ext uri="{FF2B5EF4-FFF2-40B4-BE49-F238E27FC236}">
                <a16:creationId xmlns:a16="http://schemas.microsoft.com/office/drawing/2014/main" id="{73AEA9A1-0295-FC09-E362-8B7A21B91BEB}"/>
              </a:ext>
            </a:extLst>
          </p:cNvPr>
          <p:cNvSpPr txBox="1"/>
          <p:nvPr/>
        </p:nvSpPr>
        <p:spPr>
          <a:xfrm>
            <a:off x="-288544" y="673479"/>
            <a:ext cx="7778645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3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للتصحيح</a:t>
            </a: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3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-يضغط الأستاذ على زر جهاز التحكم لتظهر الإجابات تباعا</a:t>
            </a: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3A18BE7A-540A-8A47-E34E-36FC6AB91E8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D2F3786F-F3BF-EEE5-6985-2CDAF0CC045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2DCF7F75-B298-CD4F-80F1-A3817573DFC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1A0377BB-6460-6A3B-5AFF-D6C7D6263FF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9B7D6EB5-FD6E-DB2F-6889-1E67FFDA21D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854B0161-FEAB-BCA6-A7A3-AE084DD88D4E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05CFD5A0-33A5-1C7D-1A8B-9D49DBEFE0E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2D7609F6-1B0B-EDB4-3682-D2F93C09AFA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D25952E3-BAF1-BA1F-6F68-B1EFD69513A6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A644FD-75CD-6194-FA68-58EFA929616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/>
      </p:pic>
      <p:pic>
        <p:nvPicPr>
          <p:cNvPr id="11" name="Image 10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BA704A0E-24CF-A1E7-15CF-A23FC1FCB2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971" y="2038424"/>
            <a:ext cx="8269669" cy="4397121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6AAB9F50-B840-E2BE-1850-9456B3CC3991}"/>
              </a:ext>
            </a:extLst>
          </p:cNvPr>
          <p:cNvSpPr txBox="1"/>
          <p:nvPr/>
        </p:nvSpPr>
        <p:spPr>
          <a:xfrm>
            <a:off x="8036193" y="5617494"/>
            <a:ext cx="6288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 rtl="1">
              <a:buClrTx/>
              <a:buFontTx/>
              <a:buNone/>
            </a:pPr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endParaRPr lang="fr-FR" sz="4400" b="1" kern="120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EAB5175-8409-5685-02DC-6B5A4EFBA1BB}"/>
              </a:ext>
            </a:extLst>
          </p:cNvPr>
          <p:cNvSpPr txBox="1"/>
          <p:nvPr/>
        </p:nvSpPr>
        <p:spPr>
          <a:xfrm>
            <a:off x="8027173" y="3852263"/>
            <a:ext cx="6288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 rtl="1">
              <a:buClrTx/>
              <a:buFontTx/>
              <a:buNone/>
            </a:pPr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</a:t>
            </a:r>
            <a:endParaRPr lang="fr-FR" sz="4400" b="1" kern="120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A170406-D71B-99DD-9BE5-83868CA32C32}"/>
              </a:ext>
            </a:extLst>
          </p:cNvPr>
          <p:cNvSpPr txBox="1"/>
          <p:nvPr/>
        </p:nvSpPr>
        <p:spPr>
          <a:xfrm>
            <a:off x="8016038" y="2917064"/>
            <a:ext cx="6288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 rtl="1">
              <a:buClrTx/>
              <a:buFontTx/>
              <a:buNone/>
            </a:pPr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</a:t>
            </a:r>
            <a:endParaRPr lang="fr-FR" sz="4400" b="1" kern="120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017AF7D-B801-2859-E1C6-679795902E14}"/>
              </a:ext>
            </a:extLst>
          </p:cNvPr>
          <p:cNvSpPr txBox="1"/>
          <p:nvPr/>
        </p:nvSpPr>
        <p:spPr>
          <a:xfrm>
            <a:off x="8001336" y="4691407"/>
            <a:ext cx="6288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 rtl="1">
              <a:buClrTx/>
              <a:buFontTx/>
              <a:buNone/>
            </a:pPr>
            <a:r>
              <a:rPr lang="ar-MA" sz="44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</a:t>
            </a:r>
            <a:endParaRPr lang="fr-FR" sz="4400" b="1" kern="120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30952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2" grpId="0"/>
      <p:bldP spid="14" grpId="0"/>
      <p:bldP spid="2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5">
          <a:extLst>
            <a:ext uri="{FF2B5EF4-FFF2-40B4-BE49-F238E27FC236}">
              <a16:creationId xmlns:a16="http://schemas.microsoft.com/office/drawing/2014/main" id="{2DC96006-9B3A-E27F-2400-9C2FF628D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5" name="Google Shape;4115;p39">
            <a:extLst>
              <a:ext uri="{FF2B5EF4-FFF2-40B4-BE49-F238E27FC236}">
                <a16:creationId xmlns:a16="http://schemas.microsoft.com/office/drawing/2014/main" id="{8BC5B550-E03F-8CE9-2BE6-7B935C41DFC0}"/>
              </a:ext>
            </a:extLst>
          </p:cNvPr>
          <p:cNvSpPr txBox="1"/>
          <p:nvPr/>
        </p:nvSpPr>
        <p:spPr>
          <a:xfrm>
            <a:off x="-288544" y="874197"/>
            <a:ext cx="7778645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3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أجيبوا الآن عن التمرين الموالي</a:t>
            </a:r>
            <a:endParaRPr kumimoji="0" sz="2300" b="1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18D17328-8368-5EA8-BE58-329B5403407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887F5CEB-660D-E882-C89D-164093C0C9E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68822D0B-6F94-A53A-CCE2-070D165CFC5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558432ED-CD8D-0FF1-99A3-33A6485CFFC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0574C20B-E9F3-33A9-C605-32A8142754A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06464523-969F-642F-DD9C-B990F389BA64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D3C91A47-D3E7-D8BD-135C-8395ABAFD7C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ED94ABD0-C9B2-AC64-1401-6097BF4420A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2F3EC7D8-FE85-887E-B71D-1EA00E7B0DB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8A20ED4-AAA4-F79F-A191-9AAE7770B985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/>
      </p:pic>
      <p:pic>
        <p:nvPicPr>
          <p:cNvPr id="11" name="Image 10" descr="Une image contenant texte, capture d’écran, Système d’exploitation, Police&#10;&#10;Le contenu généré par l’IA peut être incorrect.">
            <a:extLst>
              <a:ext uri="{FF2B5EF4-FFF2-40B4-BE49-F238E27FC236}">
                <a16:creationId xmlns:a16="http://schemas.microsoft.com/office/drawing/2014/main" id="{CD54EF84-43B7-BBC2-97E7-7789039F5E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92061" y="1534886"/>
            <a:ext cx="3470400" cy="5323114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C1605AC-B0C1-0439-8AD7-996EA45759F9}"/>
              </a:ext>
            </a:extLst>
          </p:cNvPr>
          <p:cNvSpPr/>
          <p:nvPr/>
        </p:nvSpPr>
        <p:spPr>
          <a:xfrm>
            <a:off x="3050433" y="5050970"/>
            <a:ext cx="3153655" cy="1017807"/>
          </a:xfrm>
          <a:prstGeom prst="roundRect">
            <a:avLst>
              <a:gd name="adj" fmla="val 897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391963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5">
          <a:extLst>
            <a:ext uri="{FF2B5EF4-FFF2-40B4-BE49-F238E27FC236}">
              <a16:creationId xmlns:a16="http://schemas.microsoft.com/office/drawing/2014/main" id="{5E832BBE-4BDD-02F7-3EC7-D64567C5D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5" name="Google Shape;4115;p39">
            <a:extLst>
              <a:ext uri="{FF2B5EF4-FFF2-40B4-BE49-F238E27FC236}">
                <a16:creationId xmlns:a16="http://schemas.microsoft.com/office/drawing/2014/main" id="{0E020F9D-611D-9FFF-AF1B-760036130815}"/>
              </a:ext>
            </a:extLst>
          </p:cNvPr>
          <p:cNvSpPr txBox="1"/>
          <p:nvPr/>
        </p:nvSpPr>
        <p:spPr>
          <a:xfrm>
            <a:off x="-288544" y="874197"/>
            <a:ext cx="7778645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3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الآن من منكم يستطيع إعادة سرد قصة </a:t>
            </a:r>
            <a:r>
              <a:rPr kumimoji="0" lang="ar-MA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باميرو</a:t>
            </a:r>
            <a:r>
              <a:rPr kumimoji="0" lang="ar-MA" sz="23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بأسلوبه الخاص؟</a:t>
            </a:r>
            <a:endParaRPr kumimoji="0" sz="2300" b="1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7C85FE01-A2E7-899A-6399-F6C3014A880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2EF8B5CA-87A0-1F32-CFBC-267A4634751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6E5216B9-CA86-2854-3B9F-5BAE9AFD42A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51E8F607-D614-908A-078C-FA699DB86F6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126BC0F6-1AD9-E2D4-A92A-1A4D7F0D4D8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CDA869B3-CA45-0287-86A4-DBE9EB69BC62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0DA3EFA3-D99C-D963-104F-385BA019F0A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109D3C76-6962-CB6A-3451-8BC304B6729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0C27E51D-1B01-48A0-76A6-99EC022D8F1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65AA71-37D9-1245-654E-0A6224FE904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81FA4A7-57AB-12AA-960A-0EEF054DF7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1601" y="1932021"/>
            <a:ext cx="8383779" cy="112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60076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5">
          <a:extLst>
            <a:ext uri="{FF2B5EF4-FFF2-40B4-BE49-F238E27FC236}">
              <a16:creationId xmlns:a16="http://schemas.microsoft.com/office/drawing/2014/main" id="{8DCC3868-7CCF-1DCC-F101-4D6BE858E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A8E3876D-23F1-E23E-C8BC-BEA223A1189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6C0422EE-E0C6-D619-A082-0D4E7B81E90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C9893B77-255A-E57B-F1AD-BBBFFA477D1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35E8891A-0685-A6D0-BA29-6E9EEA0643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6E3575AF-CA8C-919F-C5DB-802005C531C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4851AF52-600C-F5C4-437F-C1FBA0B17320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3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 </a:t>
            </a:r>
            <a:endParaRPr kumimoji="0" lang="ar-MA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6876B12F-53CC-2791-5639-5E31CDCEE8E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30C242F5-6944-3AE4-6F13-95F59CEB9B3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15D49663-2BA9-946C-77CF-68961ED5885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52F23AE-AB8E-7136-7629-88F203C00D6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/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B2886CA-20CE-4F34-3F35-78032F895434}"/>
              </a:ext>
            </a:extLst>
          </p:cNvPr>
          <p:cNvSpPr txBox="1"/>
          <p:nvPr/>
        </p:nvSpPr>
        <p:spPr>
          <a:xfrm>
            <a:off x="204230" y="1927598"/>
            <a:ext cx="830982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buClrTx/>
              <a:buFontTx/>
              <a:buNone/>
              <a:defRPr/>
            </a:pPr>
            <a:r>
              <a:rPr lang="ar-MA" sz="32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اَلْموسيقى ٱلْأَنْدَلُسِيَّةُ نَوْعٌ مِنَ ٱلْموسيقى ٱلْعَريقَةِ ٱلَّتي جاءَتْ إِلى ٱلْمَغْرِبِ مِنْ بِلادِ </a:t>
            </a:r>
            <a:r>
              <a:rPr lang="ar-MA" sz="32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ٱلْأَنْدَلُسِ</a:t>
            </a:r>
            <a:r>
              <a:rPr lang="ar-MA" sz="32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مُنْذُ زَمَنٍ طَويلٍ. هَذِهِ ٱلْموسيقى تُعْزَفُ بِآلاتٍ خاصَّةٍ مِثْلَ ٱلْعودِ </a:t>
            </a:r>
            <a:r>
              <a:rPr lang="ar-MA" sz="32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وَٱلْقانونِ</a:t>
            </a:r>
            <a:r>
              <a:rPr lang="ar-MA" sz="32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kern="120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وَٱلرَّبابِ</a:t>
            </a:r>
            <a:r>
              <a:rPr lang="ar-MA" sz="3200" b="1" kern="12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وَتُعْتَبَرُ رَمْزاً مُهِمّاً مِنْ رُموزِ هُوِيَّتِنا ٱلْمَغْرِبِيَّةِ ٱلْأَصيلَةِ.</a:t>
            </a:r>
          </a:p>
          <a:p>
            <a:pPr algn="r" defTabSz="685783" rtl="1">
              <a:buClrTx/>
              <a:buFontTx/>
              <a:buNone/>
              <a:defRPr/>
            </a:pPr>
            <a:r>
              <a:rPr lang="ar-MA" sz="3200" b="1" kern="1200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تُقَدَّمُ في مُناسَباتٍ عَديدَةٍ وَمُهِمَّةٍ، </a:t>
            </a:r>
            <a:r>
              <a:rPr lang="ar-MA" sz="3200" b="1" kern="1200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مِنْها:اَلْأَعْراسُ</a:t>
            </a:r>
            <a:r>
              <a:rPr lang="ar-MA" sz="3200" b="1" kern="1200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kern="1200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وَٱلْأَفْراحُ</a:t>
            </a:r>
            <a:r>
              <a:rPr lang="ar-MA" sz="3200" b="1" kern="1200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kern="1200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ٱلْمَغْرِبِيَّةُوَ</a:t>
            </a:r>
            <a:r>
              <a:rPr lang="ar-MA" sz="3200" b="1" kern="1200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200" b="1" kern="1200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ٱلْمَهْرَجاناتُ</a:t>
            </a:r>
            <a:r>
              <a:rPr lang="ar-MA" sz="3200" b="1" kern="1200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kern="1200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ٱلْوَطَنِيَّةُ</a:t>
            </a:r>
            <a:r>
              <a:rPr lang="ar-MA" sz="3200" b="1" kern="1200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 </a:t>
            </a:r>
            <a:r>
              <a:rPr lang="ar-MA" sz="3200" b="1" kern="1200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ٱلْمُناسَباتُ</a:t>
            </a:r>
            <a:r>
              <a:rPr lang="ar-MA" sz="3200" b="1" kern="1200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kern="1200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ٱلدِّينِيَّة</a:t>
            </a:r>
            <a:r>
              <a:rPr lang="ar-MA" sz="3200" b="1" kern="1200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defTabSz="685783" rtl="1">
              <a:buClrTx/>
              <a:buFontTx/>
              <a:buNone/>
              <a:defRPr/>
            </a:pPr>
            <a:r>
              <a:rPr lang="ar-MA" sz="3200" b="1" kern="1200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تُمَثِّلُ ٱلْموسيقى ٱلْأَنْدَلُسِيَّةُ لَدى ٱلْمَغارِبَةِ أَشْياءَ كَثيرَةً </a:t>
            </a:r>
            <a:r>
              <a:rPr lang="ar-MA" sz="3200" b="1" kern="1200" dirty="0" err="1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وَعَظيمَةً:تُراثٌ</a:t>
            </a:r>
            <a:r>
              <a:rPr lang="ar-MA" sz="3200" b="1" kern="1200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يَجِبُ ٱلْمُحافَظَةُ </a:t>
            </a:r>
            <a:r>
              <a:rPr lang="ar-MA" sz="3200" b="1" kern="1200" dirty="0" err="1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عَلَيْهِ،إِرْثٌ</a:t>
            </a:r>
            <a:r>
              <a:rPr lang="ar-MA" sz="3200" b="1" kern="1200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ثَمينٌ تَوارَثْناهُ جيلاً بَعْدَ جيلٍ.</a:t>
            </a:r>
          </a:p>
          <a:p>
            <a:pPr algn="r" defTabSz="685783" rtl="1">
              <a:buClrTx/>
              <a:buFontTx/>
              <a:buNone/>
              <a:defRPr/>
            </a:pPr>
            <a:r>
              <a:rPr lang="ar-MA" sz="3200" b="1" kern="12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3200" b="1" kern="120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ٱلْخِتامِ</a:t>
            </a:r>
            <a:r>
              <a:rPr lang="ar-MA" sz="3200" b="1" kern="12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اَلْموسيقى ٱلْأَنْدَلُسِيَّةُ كَنْزٌ ثَقافِيٌّ عَظيمٌ يَجِبُ عَلَيْنا جَميعاً أَنْ نَعْتَزَّ بِهِ وَنَحْمِيَهُ وَنُعَلِّمَهُ لِلْأَجْيالِ </a:t>
            </a:r>
            <a:r>
              <a:rPr lang="ar-MA" sz="3200" b="1" kern="120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ٱلْقادِمَةِ</a:t>
            </a:r>
            <a:r>
              <a:rPr lang="ar-MA" sz="3200" b="1" kern="120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لِأَنَّهُ جُزْءٌ لا يَتَجَزَّأُ مِنْ هُوِيَّتِنا ٱلْمَغْرِبِيَّةِ ٱلْأَصيلَةِ.</a:t>
            </a:r>
            <a:endParaRPr lang="ar-MA" sz="3200" b="1" kern="1200" dirty="0">
              <a:solidFill>
                <a:srgbClr val="00206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866A0E6-D78A-F2EF-CA0A-E64D530B9D48}"/>
              </a:ext>
            </a:extLst>
          </p:cNvPr>
          <p:cNvSpPr txBox="1"/>
          <p:nvPr/>
        </p:nvSpPr>
        <p:spPr>
          <a:xfrm>
            <a:off x="-220266" y="62228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buClrTx/>
              <a:buFontTx/>
              <a:buNone/>
              <a:defRPr/>
            </a:pPr>
            <a:r>
              <a:rPr lang="ar-MA" sz="2400" b="1" kern="1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 من يتقاسم معنا إجابته؟</a:t>
            </a:r>
          </a:p>
          <a:p>
            <a:pPr algn="r" defTabSz="685783" rtl="1">
              <a:buClrTx/>
              <a:buFontTx/>
              <a:buNone/>
              <a:defRPr/>
            </a:pPr>
            <a:r>
              <a:rPr lang="ar-MA" sz="2400" i="1" kern="1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يظهر الأستاذ الإجابة النموذجية إلا من بعد الاستماع لإجابات المتعلمين و يقدم التغذية الراجعة.</a:t>
            </a:r>
          </a:p>
        </p:txBody>
      </p:sp>
    </p:spTree>
    <p:extLst>
      <p:ext uri="{BB962C8B-B14F-4D97-AF65-F5344CB8AC3E}">
        <p14:creationId xmlns:p14="http://schemas.microsoft.com/office/powerpoint/2010/main" val="5117117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2" name="Google Shape;4132;p40"/>
          <p:cNvSpPr txBox="1"/>
          <p:nvPr/>
        </p:nvSpPr>
        <p:spPr>
          <a:xfrm>
            <a:off x="-309475" y="874271"/>
            <a:ext cx="777864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كل من قام بالتحدث يُقَوِّمُ إنتاجه باعتماد الشبكة التالية.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133" name="Google Shape;4133;p40" descr="Une image contenant dessin humoristique, clipart, illustration, Dessin animé&#10;&#10;Le contenu généré par l’IA peut être incorrect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496581E9-85CA-635B-CD89-B117C99C378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B7EE9B3C-108D-4503-982D-2FA7AB5EB00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A207A1CA-3023-397F-36CD-D13751DA53A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ED601042-CF6D-0429-C9C0-81CE709E640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626C74CA-6856-ECBE-CFA1-CA16687F103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A1EA03D7-7A12-B79B-0415-07E7A2FB02F1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7D410B39-83D8-003E-3F56-FC3A4805508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C5993609-6673-D568-8444-CFC960A7383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B209D209-1809-F137-159B-105E91806FB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7A9D2D8-6335-D5AE-C599-C5D73C76515D}"/>
              </a:ext>
            </a:extLst>
          </p:cNvPr>
          <p:cNvSpPr txBox="1"/>
          <p:nvPr/>
        </p:nvSpPr>
        <p:spPr>
          <a:xfrm>
            <a:off x="5475643" y="2022438"/>
            <a:ext cx="3302598" cy="710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6BA4CAA2-991E-D3EB-B95A-C0C8631765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491199"/>
              </p:ext>
            </p:extLst>
          </p:nvPr>
        </p:nvGraphicFramePr>
        <p:xfrm>
          <a:off x="398069" y="2571079"/>
          <a:ext cx="8383464" cy="3108960"/>
        </p:xfrm>
        <a:graphic>
          <a:graphicData uri="http://schemas.openxmlformats.org/drawingml/2006/table">
            <a:tbl>
              <a:tblPr firstRow="1" bandRow="1"/>
              <a:tblGrid>
                <a:gridCol w="1477170">
                  <a:extLst>
                    <a:ext uri="{9D8B030D-6E8A-4147-A177-3AD203B41FA5}">
                      <a16:colId xmlns:a16="http://schemas.microsoft.com/office/drawing/2014/main" val="1753263157"/>
                    </a:ext>
                  </a:extLst>
                </a:gridCol>
                <a:gridCol w="1292526">
                  <a:extLst>
                    <a:ext uri="{9D8B030D-6E8A-4147-A177-3AD203B41FA5}">
                      <a16:colId xmlns:a16="http://schemas.microsoft.com/office/drawing/2014/main" val="3688663556"/>
                    </a:ext>
                  </a:extLst>
                </a:gridCol>
                <a:gridCol w="5613768">
                  <a:extLst>
                    <a:ext uri="{9D8B030D-6E8A-4147-A177-3AD203B41FA5}">
                      <a16:colId xmlns:a16="http://schemas.microsoft.com/office/drawing/2014/main" val="3866588141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ct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لا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rgbClr r="0" g="0" b="0">
                        <a:lumMod val="20000"/>
                        <a:lumOff val="80000"/>
                      </a:scrgbClr>
                    </a:solidFill>
                  </a:tcPr>
                </a:tc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ct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نعم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rgbClr r="0" g="0" b="0">
                        <a:lumMod val="20000"/>
                        <a:lumOff val="80000"/>
                      </a:scrgbClr>
                    </a:solidFill>
                  </a:tcPr>
                </a:tc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1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r" rtl="1"/>
                      <a:endParaRPr lang="fr-FR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rgbClr r="0" g="0" b="0">
                        <a:lumMod val="20000"/>
                        <a:lumOff val="80000"/>
                      </a:sc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402558"/>
                  </a:ext>
                </a:extLst>
              </a:tr>
              <a:tr h="504740"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rgbClr r="0" g="0" b="0">
                        <a:lumMod val="20000"/>
                        <a:lumOff val="80000"/>
                      </a:scrgbClr>
                    </a:solidFill>
                  </a:tcPr>
                </a:tc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rgbClr r="0" g="0" b="0">
                        <a:lumMod val="20000"/>
                        <a:lumOff val="80000"/>
                      </a:sc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9pPr>
                    </a:lstStyle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6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قَدَّمْتُ تَعْريفاً بَسيطاً لِهَذا </a:t>
                      </a:r>
                      <a:r>
                        <a:rPr lang="ar-MA" sz="26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ٱلرَّمْزِ</a:t>
                      </a:r>
                      <a:r>
                        <a:rPr lang="ar-MA" sz="26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  <a:endParaRPr lang="fr-FR" sz="26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963708"/>
                  </a:ext>
                </a:extLst>
              </a:tr>
              <a:tr h="504740"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r" rtl="1"/>
                      <a:endParaRPr lang="fr-FR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rgbClr r="0" g="0" b="0">
                        <a:lumMod val="20000"/>
                        <a:lumOff val="80000"/>
                      </a:scrgbClr>
                    </a:solidFill>
                  </a:tcPr>
                </a:tc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rgbClr r="0" g="0" b="0">
                        <a:lumMod val="20000"/>
                        <a:lumOff val="80000"/>
                      </a:sc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9pPr>
                    </a:lstStyle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6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حَدَّدْتُ </a:t>
                      </a:r>
                      <a:r>
                        <a:rPr lang="ar-MA" sz="26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ٱلْمُناسَباتِ</a:t>
                      </a:r>
                      <a:r>
                        <a:rPr lang="ar-MA" sz="26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MA" sz="26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ٱلَّتي</a:t>
                      </a:r>
                      <a:r>
                        <a:rPr lang="ar-MA" sz="26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يَتَأَلَّقُ فيها.  </a:t>
                      </a:r>
                      <a:endParaRPr lang="fr-FR" sz="26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3858427"/>
                  </a:ext>
                </a:extLst>
              </a:tr>
              <a:tr h="50474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B4B392"/>
                      </a:solidFill>
                    </a:lnT>
                    <a:lnB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rgbClr r="0" g="0" b="0">
                        <a:lumMod val="20000"/>
                        <a:lumOff val="80000"/>
                      </a:sc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B4B392"/>
                      </a:solidFill>
                    </a:lnT>
                    <a:lnB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rgbClr r="0" g="0" b="0">
                        <a:lumMod val="20000"/>
                        <a:lumOff val="80000"/>
                      </a:sc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9pPr>
                    </a:lstStyle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6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تَحَدَّثْتُ عَمّا يُمَثِّلُهُ هَذا </a:t>
                      </a:r>
                      <a:r>
                        <a:rPr lang="ar-MA" sz="26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ٱلرَّمْزُ</a:t>
                      </a:r>
                      <a:r>
                        <a:rPr lang="ar-MA" sz="26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MA" sz="26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بِٱلنِّسْبَةِ</a:t>
                      </a:r>
                      <a:r>
                        <a:rPr lang="ar-MA" sz="26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MA" sz="26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ٱلْمَغارِبَةِ</a:t>
                      </a:r>
                      <a:r>
                        <a:rPr lang="ar-MA" sz="26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  <a:endParaRPr lang="fr-FR" sz="26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3133455"/>
                  </a:ext>
                </a:extLst>
              </a:tr>
              <a:tr h="50474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rgbClr r="0" g="0" b="0">
                        <a:lumMod val="20000"/>
                        <a:lumOff val="80000"/>
                      </a:sc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rgbClr r="0" g="0" b="0">
                        <a:lumMod val="20000"/>
                        <a:lumOff val="80000"/>
                      </a:sc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9pPr>
                    </a:lstStyle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6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خَتَمْتُ بِجُمْلَةٍ تُظْهِرُ تَقْديري لِهَذا </a:t>
                      </a:r>
                      <a:r>
                        <a:rPr lang="ar-MA" sz="26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ٱلرَّمْزِ</a:t>
                      </a:r>
                      <a:r>
                        <a:rPr lang="ar-MA" sz="26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  <a:endParaRPr lang="fr-FR" sz="26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B4B392"/>
                      </a:solidFill>
                    </a:lnR>
                    <a:lnT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15590"/>
                  </a:ext>
                </a:extLst>
              </a:tr>
              <a:tr h="504740"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rgbClr r="0" g="0" b="0">
                        <a:lumMod val="20000"/>
                        <a:lumOff val="80000"/>
                      </a:scrgbClr>
                    </a:solidFill>
                  </a:tcPr>
                </a:tc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B4B392"/>
                      </a:solidFill>
                    </a:lnT>
                    <a:lnB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rgbClr r="0" g="0" b="0">
                        <a:lumMod val="20000"/>
                        <a:lumOff val="80000"/>
                      </a:sc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sym typeface="Arial"/>
                        </a:defRPr>
                      </a:lvl9pPr>
                    </a:lstStyle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6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تَحَدَّثْتُ </a:t>
                      </a:r>
                      <a:r>
                        <a:rPr lang="ar-MA" sz="26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بِٱسْتِرْسالٍ</a:t>
                      </a:r>
                      <a:r>
                        <a:rPr lang="ar-MA" sz="26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وَثِقَةٍ.</a:t>
                      </a:r>
                      <a:endParaRPr lang="fr-FR" sz="26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530042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اختــتام الحــصة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31963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ماذا تعلمتم اليوم؟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واجباتكم المنزلية.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71689" y="1902284"/>
            <a:ext cx="650176" cy="654612"/>
          </a:xfrm>
          <a:prstGeom prst="rect">
            <a:avLst/>
          </a:prstGeom>
        </p:spPr>
      </p:pic>
      <p:pic>
        <p:nvPicPr>
          <p:cNvPr id="5" name="Image 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DA720A5E-0960-E50D-E0DD-B279C9FA7A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53" y="1676644"/>
            <a:ext cx="563407" cy="648397"/>
          </a:xfrm>
          <a:prstGeom prst="rect">
            <a:avLst/>
          </a:prstGeom>
        </p:spPr>
      </p:pic>
      <p:pic>
        <p:nvPicPr>
          <p:cNvPr id="4" name="Google Shape;4171;p43">
            <a:extLst>
              <a:ext uri="{FF2B5EF4-FFF2-40B4-BE49-F238E27FC236}">
                <a16:creationId xmlns:a16="http://schemas.microsoft.com/office/drawing/2014/main" id="{79CDB913-B38E-66E3-A91A-8CEA83F42E9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90572" y="989315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85513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2" name="Google Shape;4162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63" name="Google Shape;4163;p4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ماذا تعلمتم اليوم؟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8C6D582B-6B66-F9FF-C608-FF741F7AF96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EA73D828-B774-D097-71B6-09E358C3BD6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B96ADE82-0E9B-07D6-0AEB-5397141C42A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56E63942-6A4E-35A9-ABE3-F4B5308A2F3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EEB20644-B582-753D-5750-A5D31EA6D49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C88DD3E9-AFDC-D4F4-9451-F524B3DCBF8C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2C7A38D4-97F5-46AF-7ACB-A1EF154506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F25752CD-1DB2-5EF1-F66A-5EA4FBA0A57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CA369940-2F3D-87B9-DE8A-D17490975536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86B192A-B76F-F68E-8DC0-E9DCA3665BB8}"/>
              </a:ext>
            </a:extLst>
          </p:cNvPr>
          <p:cNvSpPr/>
          <p:nvPr/>
        </p:nvSpPr>
        <p:spPr>
          <a:xfrm>
            <a:off x="4991324" y="4437063"/>
            <a:ext cx="3600000" cy="143986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تَدَرَّبْتُ عَلى ٱسْتِعْمالِ وَ تَوْظيفِ أَساليبَ ٱلتَّعْبيرِ عَنِ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ٱلرَّأْيِ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950311-45EB-5A91-CE97-D2E2CD411801}"/>
              </a:ext>
            </a:extLst>
          </p:cNvPr>
          <p:cNvSpPr/>
          <p:nvPr/>
        </p:nvSpPr>
        <p:spPr>
          <a:xfrm>
            <a:off x="516464" y="4437063"/>
            <a:ext cx="3600000" cy="14398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تَدَرَّبْتُ عَلى أَخْذِ ٱلْكَلِمَةِ لِتَقْديمِ عَرْضٍ عَنْ رَمْزٍ مِنْ رُموزِ ثَقافَتِنا ٱلْمَغْرِبِيَّةِ.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FADD6D3C-FBBB-B72A-C148-8DFF384DBD92}"/>
              </a:ext>
            </a:extLst>
          </p:cNvPr>
          <p:cNvSpPr/>
          <p:nvPr/>
        </p:nvSpPr>
        <p:spPr>
          <a:xfrm>
            <a:off x="3361249" y="2147076"/>
            <a:ext cx="2385288" cy="1449066"/>
          </a:xfrm>
          <a:prstGeom prst="ellipse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ٱلْحِصَّةِ</a:t>
            </a:r>
          </a:p>
        </p:txBody>
      </p:sp>
      <p:cxnSp>
        <p:nvCxnSpPr>
          <p:cNvPr id="14" name="Connecteur : en angle 7">
            <a:extLst>
              <a:ext uri="{FF2B5EF4-FFF2-40B4-BE49-F238E27FC236}">
                <a16:creationId xmlns:a16="http://schemas.microsoft.com/office/drawing/2014/main" id="{CA066716-44D8-67DE-4DF6-3D97993FA3FD}"/>
              </a:ext>
            </a:extLst>
          </p:cNvPr>
          <p:cNvCxnSpPr>
            <a:cxnSpLocks/>
            <a:endCxn id="11" idx="0"/>
          </p:cNvCxnSpPr>
          <p:nvPr/>
        </p:nvCxnSpPr>
        <p:spPr>
          <a:xfrm rot="16200000" flipH="1">
            <a:off x="5252148" y="2897886"/>
            <a:ext cx="840921" cy="2237431"/>
          </a:xfrm>
          <a:prstGeom prst="bentConnector3">
            <a:avLst>
              <a:gd name="adj1" fmla="val 50000"/>
            </a:avLst>
          </a:prstGeom>
          <a:ln w="38100">
            <a:solidFill>
              <a:srgbClr val="424D7C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 : en angle 8">
            <a:extLst>
              <a:ext uri="{FF2B5EF4-FFF2-40B4-BE49-F238E27FC236}">
                <a16:creationId xmlns:a16="http://schemas.microsoft.com/office/drawing/2014/main" id="{8C7692A8-9EB9-067F-0016-A0077D08D275}"/>
              </a:ext>
            </a:extLst>
          </p:cNvPr>
          <p:cNvCxnSpPr>
            <a:cxnSpLocks/>
            <a:endCxn id="12" idx="0"/>
          </p:cNvCxnSpPr>
          <p:nvPr/>
        </p:nvCxnSpPr>
        <p:spPr>
          <a:xfrm rot="5400000">
            <a:off x="3014719" y="2897888"/>
            <a:ext cx="840921" cy="2237429"/>
          </a:xfrm>
          <a:prstGeom prst="bentConnector3">
            <a:avLst>
              <a:gd name="adj1" fmla="val 50000"/>
            </a:avLst>
          </a:prstGeom>
          <a:ln w="38100">
            <a:solidFill>
              <a:srgbClr val="424D7C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8" name="Google Shape;4178;p4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24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المنزل أنجزوا التمرين التالي على الصفحة  رقم 47.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179" name="Google Shape;4179;p43" descr="Une image contenant dessin humoristique, clipart, illustration, Dessin animé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00FC7507-B649-1BAA-AFC4-C71B74570AD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2F5E7D5D-DF6D-976A-579A-998572EEBB4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B564C04A-ACE7-A942-33F3-3BF9801A89E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F42B5EF2-718F-3C20-3B94-F18FF8B4F64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2F65E54F-C2C5-199A-5833-AC2C33C06F9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645F33B1-CF05-6F47-7191-FD4B42ED9B4C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7E2F46AD-9F27-CCE1-2813-8E7C6BFC59F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6A5DE691-BB17-CF91-75F9-A14B274D13A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643BD924-47BC-02E9-7541-732B5F54CDE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 descr="Une image contenant texte, capture d’écran, Système d’exploitation, Police&#10;&#10;Le contenu généré par l’IA peut être incorrect.">
            <a:extLst>
              <a:ext uri="{FF2B5EF4-FFF2-40B4-BE49-F238E27FC236}">
                <a16:creationId xmlns:a16="http://schemas.microsoft.com/office/drawing/2014/main" id="{5EA4D7A4-56BA-ED06-3C9D-2F8ADDB1D1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92061" y="1534886"/>
            <a:ext cx="3470400" cy="5323114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B357B54-E487-72E6-8660-F36F00CCEC2B}"/>
              </a:ext>
            </a:extLst>
          </p:cNvPr>
          <p:cNvSpPr/>
          <p:nvPr/>
        </p:nvSpPr>
        <p:spPr>
          <a:xfrm>
            <a:off x="3154230" y="5998028"/>
            <a:ext cx="2963633" cy="435556"/>
          </a:xfrm>
          <a:prstGeom prst="roundRect">
            <a:avLst>
              <a:gd name="adj" fmla="val 8975"/>
            </a:avLst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5" name="Google Shape;4185;p44"/>
          <p:cNvSpPr txBox="1">
            <a:spLocks noGrp="1"/>
          </p:cNvSpPr>
          <p:nvPr>
            <p:ph type="title"/>
          </p:nvPr>
        </p:nvSpPr>
        <p:spPr>
          <a:xfrm>
            <a:off x="-309921" y="757546"/>
            <a:ext cx="783605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24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وقت النجمة. الفائز بنجمة المشاركة بهدوء  هو (هي) صديقكم (صديقتكم)....... صفقوا له (لها).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يسجل الأستاذ اسم الفائز على لائحة. (يمكن أن تكون اللائحة معروضة على أحد جدران الفصل).</a:t>
            </a:r>
            <a:endParaRPr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186" name="Google Shape;4186;p44"/>
          <p:cNvPicPr preferRelativeResize="0"/>
          <p:nvPr/>
        </p:nvPicPr>
        <p:blipFill rotWithShape="1">
          <a:blip r:embed="rId3">
            <a:alphaModFix/>
          </a:blip>
          <a:srcRect l="22027" r="21803"/>
          <a:stretch/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ECECEC"/>
          </a:solidFill>
          <a:ln w="1905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5000" dist="50800" dir="12900000" kx="195000" ky="145000" algn="tl" rotWithShape="0">
              <a:srgbClr val="000000">
                <a:alpha val="29803"/>
              </a:srgbClr>
            </a:outerShdw>
          </a:effectLst>
        </p:spPr>
      </p:pic>
      <p:pic>
        <p:nvPicPr>
          <p:cNvPr id="4188" name="Google Shape;4188;p44" descr="Une image contenant dessin humoristique, clipart, illustration, Dessin animé&#10;&#10;Le contenu généré par l’IA peut êtr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576;p8">
            <a:extLst>
              <a:ext uri="{FF2B5EF4-FFF2-40B4-BE49-F238E27FC236}">
                <a16:creationId xmlns:a16="http://schemas.microsoft.com/office/drawing/2014/main" id="{AD69A748-0983-6364-9DA2-C9141F70FE4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577;p8">
            <a:extLst>
              <a:ext uri="{FF2B5EF4-FFF2-40B4-BE49-F238E27FC236}">
                <a16:creationId xmlns:a16="http://schemas.microsoft.com/office/drawing/2014/main" id="{9BDBE493-058C-1AA9-8704-49D2E64011F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578;p8">
            <a:extLst>
              <a:ext uri="{FF2B5EF4-FFF2-40B4-BE49-F238E27FC236}">
                <a16:creationId xmlns:a16="http://schemas.microsoft.com/office/drawing/2014/main" id="{B5687B9B-803F-A524-DFA0-5EFC67093E8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79;p8">
            <a:extLst>
              <a:ext uri="{FF2B5EF4-FFF2-40B4-BE49-F238E27FC236}">
                <a16:creationId xmlns:a16="http://schemas.microsoft.com/office/drawing/2014/main" id="{76326014-84F6-E487-A087-C2C3361AB33A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80;p8">
            <a:extLst>
              <a:ext uri="{FF2B5EF4-FFF2-40B4-BE49-F238E27FC236}">
                <a16:creationId xmlns:a16="http://schemas.microsoft.com/office/drawing/2014/main" id="{94F73C28-34C4-FB12-9716-A076B3A364B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افتتاح الحصة</a:t>
            </a:r>
            <a:endParaRPr sz="2000" b="1" i="0" u="none" strike="noStrike" cap="none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3581;p8">
            <a:extLst>
              <a:ext uri="{FF2B5EF4-FFF2-40B4-BE49-F238E27FC236}">
                <a16:creationId xmlns:a16="http://schemas.microsoft.com/office/drawing/2014/main" id="{60382B8E-310C-93B6-498A-7171023B608E}"/>
              </a:ext>
            </a:extLst>
          </p:cNvPr>
          <p:cNvSpPr/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424D7B"/>
              </a:buClr>
              <a:buSzPts val="3600"/>
            </a:pPr>
            <a:r>
              <a:rPr lang="ar-MA" sz="2000" b="1" dirty="0">
                <a:solidFill>
                  <a:srgbClr val="424D7B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3582;p8">
            <a:extLst>
              <a:ext uri="{FF2B5EF4-FFF2-40B4-BE49-F238E27FC236}">
                <a16:creationId xmlns:a16="http://schemas.microsoft.com/office/drawing/2014/main" id="{CBFB06DE-D80E-D24A-44DF-968E4E89F48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3583;p8">
            <a:extLst>
              <a:ext uri="{FF2B5EF4-FFF2-40B4-BE49-F238E27FC236}">
                <a16:creationId xmlns:a16="http://schemas.microsoft.com/office/drawing/2014/main" id="{2AAA17F7-7D8F-CD25-FB57-DCD49B5313E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أساليب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3584;p8">
            <a:extLst>
              <a:ext uri="{FF2B5EF4-FFF2-40B4-BE49-F238E27FC236}">
                <a16:creationId xmlns:a16="http://schemas.microsoft.com/office/drawing/2014/main" id="{36546D0E-3CDC-D436-A6C9-F77A686ADCF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2" name="Google Shape;4202;p45" descr="Une image contenant noir, obscurité&#10;&#10;Le contenu généré par l’IA peut êtr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>
            <a:off x="701550" y="599402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B9564E5C-4390-CC00-C934-150C0D2CAD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96192" y="1835168"/>
            <a:ext cx="6351616" cy="357278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D18A7-87A3-C4B5-055E-8D4FE551C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D06CF6-EDC2-BE43-3F91-E4561D9DB8CC}"/>
              </a:ext>
            </a:extLst>
          </p:cNvPr>
          <p:cNvSpPr txBox="1"/>
          <p:nvPr/>
        </p:nvSpPr>
        <p:spPr>
          <a:xfrm>
            <a:off x="1787235" y="4383843"/>
            <a:ext cx="482273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(LF)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      الأسبوع الرابع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(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(PO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   الأسبوع الخامس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E82B488-F734-EF09-B512-EAE566305D23}"/>
              </a:ext>
            </a:extLst>
          </p:cNvPr>
          <p:cNvSpPr txBox="1">
            <a:spLocks/>
          </p:cNvSpPr>
          <p:nvPr/>
        </p:nvSpPr>
        <p:spPr>
          <a:xfrm>
            <a:off x="628650" y="3069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تقويم الشق الشفهي من المراقبة المستمرة للمرحلة الثالثة</a:t>
            </a:r>
          </a:p>
        </p:txBody>
      </p:sp>
    </p:spTree>
    <p:extLst>
      <p:ext uri="{BB962C8B-B14F-4D97-AF65-F5344CB8AC3E}">
        <p14:creationId xmlns:p14="http://schemas.microsoft.com/office/powerpoint/2010/main" val="3774509463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D3890-A8C8-5A89-3D6C-B6D410696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DF64293-A509-256F-5864-A5C247BEF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مهارة الطلاقة: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B09D8B-36F3-CBCB-A59F-15EDB0CBF74C}"/>
              </a:ext>
            </a:extLst>
          </p:cNvPr>
          <p:cNvSpPr txBox="1"/>
          <p:nvPr/>
        </p:nvSpPr>
        <p:spPr>
          <a:xfrm>
            <a:off x="528293" y="1871718"/>
            <a:ext cx="80305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تقويم الطلاقة طيلة أيام الأسبوع الرابع.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يمرر الأستاذ وضعية الطلاقة لعدد محدود من المتعلمين يوميا طيلة الأسبوع الرابع  من المرحلة الثالثة حتى تتم تغطية جميع متعلمي القسم.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المتعلم(ة) 15 ثانية لملاحظة الفقرة قبل البدء في القراءة؛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يشرح الأستاذ(ة) للمتعلم(ة) أن عليه أن يقرأ فقرة بدقة واسترسال؛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عدد الأخطاء التي ارتكبها المتعلم؛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الطلاقة وفق سلم تنقيط على 10؛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إذا توقف المتعلم(ة) أمام كلمة، يطلب منه الأستاذ(ة) الانتقال للكلمة الموالية؛ 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highlight>
                <a:srgbClr val="00FFFF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إذا تدارك المتعلم(ة) (دون أي مساعدة) وصحح القراءة، لا يحتسب الخطأ؛</a:t>
            </a:r>
          </a:p>
        </p:txBody>
      </p:sp>
    </p:spTree>
    <p:extLst>
      <p:ext uri="{BB962C8B-B14F-4D97-AF65-F5344CB8AC3E}">
        <p14:creationId xmlns:p14="http://schemas.microsoft.com/office/powerpoint/2010/main" val="2923382709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8697FEB-6887-697A-C87D-1202BABDE991}"/>
              </a:ext>
            </a:extLst>
          </p:cNvPr>
          <p:cNvGrpSpPr/>
          <p:nvPr/>
        </p:nvGrpSpPr>
        <p:grpSpPr>
          <a:xfrm>
            <a:off x="254489" y="528642"/>
            <a:ext cx="8518967" cy="6055253"/>
            <a:chOff x="312517" y="368696"/>
            <a:chExt cx="8518967" cy="60552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B238385-59F2-93A1-5A80-CA8809C91421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D8A4DE4-90AF-4584-B566-107C546EF515}"/>
                </a:ext>
              </a:extLst>
            </p:cNvPr>
            <p:cNvSpPr/>
            <p:nvPr/>
          </p:nvSpPr>
          <p:spPr>
            <a:xfrm flipH="1" flipV="1">
              <a:off x="1620308" y="368696"/>
              <a:ext cx="5778366" cy="760633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4704771"/>
              </p:ext>
            </p:extLst>
          </p:nvPr>
        </p:nvGraphicFramePr>
        <p:xfrm>
          <a:off x="309282" y="1318895"/>
          <a:ext cx="8399306" cy="422021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23993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02425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1872888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المجموع</a:t>
                      </a: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270923" y="788958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80530" y="5738569"/>
            <a:ext cx="7639060" cy="645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توضيح: -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إذا استدرك التلميذ وصحح بنفسه كلمة قرأها بشكل خاطئ لا يحتسب الخطأ.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تعثر في جملة يعني قرأها قراءة متقطعة أو تهجى كلماتها.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475240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C424-5D8B-E1BC-F95B-FD8EF75A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55069-A117-13A2-84F7-7EFDAA15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6DC587-E2E3-DF4B-9BEA-C2951EC6A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1FEB1A-B2AB-F1B0-7348-745662AEF177}"/>
              </a:ext>
            </a:extLst>
          </p:cNvPr>
          <p:cNvSpPr>
            <a:spLocks/>
          </p:cNvSpPr>
          <p:nvPr/>
        </p:nvSpPr>
        <p:spPr>
          <a:xfrm>
            <a:off x="3803073" y="173985"/>
            <a:ext cx="1839225" cy="263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132082-E2D2-C912-17C0-2EB7FAC9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617" y="2480310"/>
            <a:ext cx="6882765" cy="3826972"/>
          </a:xfrm>
          <a:prstGeom prst="rect">
            <a:avLst/>
          </a:prstGeom>
          <a:solidFill>
            <a:srgbClr val="FFFFFF"/>
          </a:solidFill>
          <a:ln w="12700">
            <a:noFill/>
            <a:prstDash val="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471A879-A62E-AE50-5702-F37EC2C5D236}"/>
              </a:ext>
            </a:extLst>
          </p:cNvPr>
          <p:cNvSpPr txBox="1"/>
          <p:nvPr/>
        </p:nvSpPr>
        <p:spPr>
          <a:xfrm>
            <a:off x="306571" y="1686045"/>
            <a:ext cx="8530855" cy="5009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تُعَدُّ لَوْحَةُ "ٱلْموناليزا" إِحْدى أَرْوَعِ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ٱلْأَعْمالِ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ٱلْفَنِّيَّةِ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في تاريخِ ٱلْبَشَرِيَّةِ، وَقَدْ رَسَمَها ٱلْفَنّانُ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ٱلْإيطالِيُّ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ٱلشَّهيرُ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لْيونارْدو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دا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فينْشي في بِدايَةِ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ٱلْقَرْنِ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ٱلسّادِسِ عَشَرَ. تُصَوِّرُ ٱللَّوْحَةُ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ٱمْرَأَةً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جالِسَةً أَمامَ مَنْظَرٍ طَبيعِيٍّ، وَتَتَمَيَّزُ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بٱبْتِسامَتِها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ٱلْغامِضَةِ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وَنَظْرَتِها ٱلَّتي تُتابِعُ ٱلْمُشاهِدَ أَيْنَما تَحَرَّكَ. يُعْتَقَدُ أَنَّ ٱلشَّخْصِيَّةَ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ٱلْمَرْسومَةَ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هِيَ زَوْجَةُ تاجِرٍ مَعْروفٍ مِنْ فْلورَنْسا. تُعْرَضُ لَوْحَةُ "ٱلْموناليزا" حالِيّاً في مَتْحَفِ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ٱللّوفَرِ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في باريس.</a:t>
            </a:r>
            <a:endParaRPr kumimoji="0" lang="fr-FR" sz="36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79473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3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3_Env-Apprenant_Tmpl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4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4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5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1433</TotalTime>
  <Words>2187</Words>
  <Application>Microsoft Office PowerPoint</Application>
  <PresentationFormat>Affichage à l'écran (4:3)</PresentationFormat>
  <Paragraphs>427</Paragraphs>
  <Slides>66</Slides>
  <Notes>47</Notes>
  <HiddenSlides>0</HiddenSlides>
  <MMClips>4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23</vt:i4>
      </vt:variant>
      <vt:variant>
        <vt:lpstr>Titres des diapositives</vt:lpstr>
      </vt:variant>
      <vt:variant>
        <vt:i4>66</vt:i4>
      </vt:variant>
    </vt:vector>
  </HeadingPairs>
  <TitlesOfParts>
    <vt:vector size="103" baseType="lpstr">
      <vt:lpstr>Noto Sans Symbols</vt:lpstr>
      <vt:lpstr>Sakkal Majalla</vt:lpstr>
      <vt:lpstr>Dosis</vt:lpstr>
      <vt:lpstr>Dosis Medium</vt:lpstr>
      <vt:lpstr>Modern Love</vt:lpstr>
      <vt:lpstr>Dosis SemiBold</vt:lpstr>
      <vt:lpstr>Air Strip Arabic</vt:lpstr>
      <vt:lpstr>Calibri Light</vt:lpstr>
      <vt:lpstr>Times New Roman</vt:lpstr>
      <vt:lpstr>Arial</vt:lpstr>
      <vt:lpstr>Wingdings</vt:lpstr>
      <vt:lpstr>Microsoft Uighur</vt:lpstr>
      <vt:lpstr>Dosis ExtraBold</vt:lpstr>
      <vt:lpstr>Calibri</vt:lpstr>
      <vt:lpstr>3_Env-Enseignant</vt:lpstr>
      <vt:lpstr>1_Env-Enseignant</vt:lpstr>
      <vt:lpstr>Thème Office</vt:lpstr>
      <vt:lpstr>2_01- نشاط اعتيادي</vt:lpstr>
      <vt:lpstr>01- نشاط اعتيادي</vt:lpstr>
      <vt:lpstr>1_اختتام الحصة</vt:lpstr>
      <vt:lpstr>1_01- نشاط اعتيادي</vt:lpstr>
      <vt:lpstr>7_Env-Enseignant</vt:lpstr>
      <vt:lpstr>3_Env-Apprenant_Tmplt</vt:lpstr>
      <vt:lpstr>اختتام الحصة</vt:lpstr>
      <vt:lpstr>04- قراءة/ كتابة</vt:lpstr>
      <vt:lpstr>4_Env-Enseignant</vt:lpstr>
      <vt:lpstr>3_Thème Office</vt:lpstr>
      <vt:lpstr>2_Thème Office</vt:lpstr>
      <vt:lpstr>6_Env-Enseignant</vt:lpstr>
      <vt:lpstr>1_04- قراءة/ كتابة</vt:lpstr>
      <vt:lpstr>4_Thème Office</vt:lpstr>
      <vt:lpstr>2_Env-Apprenant_Tmplt</vt:lpstr>
      <vt:lpstr>3_01- نشاط اعتيادي</vt:lpstr>
      <vt:lpstr>4_01- نشاط اعتيادي</vt:lpstr>
      <vt:lpstr>2_Env-Enseignant</vt:lpstr>
      <vt:lpstr>5_01- نشاط اعتيادي</vt:lpstr>
      <vt:lpstr>1_Thème Office</vt:lpstr>
      <vt:lpstr>Présentation PowerPoint</vt:lpstr>
      <vt:lpstr>Présentation PowerPoint</vt:lpstr>
      <vt:lpstr>تنظيم حصص الأسبوع التربوي الرابع</vt:lpstr>
      <vt:lpstr>هيكلة حصة اليوم </vt:lpstr>
      <vt:lpstr>Présentation PowerPoint</vt:lpstr>
      <vt:lpstr>عند نهاية الحصة</vt:lpstr>
      <vt:lpstr>  افتتاح الحصة</vt:lpstr>
      <vt:lpstr>مرحبا بكم ، سننطلق في حصة اللغة العربية.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جيدا . حددوا المطلوب. تذكروا كل الاختيارات المقدمة.</vt:lpstr>
      <vt:lpstr>ابحثوا عن الجواب في النص . انتبهوا سيختفي النص بعد 15 ثانية.</vt:lpstr>
      <vt:lpstr>أجيبوا عن السؤال التالي على ألواحكم</vt:lpstr>
      <vt:lpstr>صححوا. من وجد الإجابة الصحيحة؟ من يشرح جوابه؟  </vt:lpstr>
      <vt:lpstr>اقرؤوا  السؤال جيدا . حددوا المطلوب. تذكروا كل الاختيارات المقدمة.</vt:lpstr>
      <vt:lpstr>ابحثوا عن الجواب في النص . انتبهوا سيختفي النص بعد 15 ثانية.</vt:lpstr>
      <vt:lpstr>اكتبوا حرف الجواب الصحيح ثم ارفعوا الألواح عند سماع الاشارة. </vt:lpstr>
      <vt:lpstr>صححوا. من يشرح جوابه؟ </vt:lpstr>
      <vt:lpstr>ستقرؤون النص قراءة جماعية . من يريد أن يقود القراءة؟ -يحرص الأستاذ على تتبع مشاركة الجميع في القراءة الجماعية.</vt:lpstr>
      <vt:lpstr>أساليب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الآن أعيد الاستماع للنص "الشاي المغربي ستتناوبون على إعادة سردها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في المنزل أنجزوا التمرين التالي على الصفحة  رقم 47.</vt:lpstr>
      <vt:lpstr>وقت النجمة. الفائز بنجمة المشاركة بهدوء  هو (هي) صديقكم (صديقتكم).......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  <vt:lpstr>Présentation PowerPoint</vt:lpstr>
      <vt:lpstr>Présentation PowerPoint</vt:lpstr>
      <vt:lpstr>دليل التمرير- مهارة الطلاقة:</vt:lpstr>
      <vt:lpstr>Présentation PowerPoint</vt:lpstr>
      <vt:lpstr>هذه هي الفقرة التي ستقرؤها. معك 30 ثانية لملاحظتها. بعدها ستبدأ القراءة.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49</cp:revision>
  <dcterms:created xsi:type="dcterms:W3CDTF">2023-09-20T21:35:22Z</dcterms:created>
  <dcterms:modified xsi:type="dcterms:W3CDTF">2026-02-22T14:17:07Z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0x010100A145FA8167D8004E8AA390D934C6071E</vt:lpwstr>
  </property>
</Properties>
</file>