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2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2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2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2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25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7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8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30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31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2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3" r:id="rId19"/>
    <p:sldMasterId id="2147483847" r:id="rId20"/>
    <p:sldMasterId id="2147483874" r:id="rId21"/>
    <p:sldMasterId id="2147483890" r:id="rId22"/>
    <p:sldMasterId id="2147483894" r:id="rId23"/>
    <p:sldMasterId id="2147483898" r:id="rId24"/>
    <p:sldMasterId id="2147483922" r:id="rId25"/>
    <p:sldMasterId id="2147483946" r:id="rId26"/>
    <p:sldMasterId id="2147483970" r:id="rId27"/>
    <p:sldMasterId id="2147483996" r:id="rId28"/>
    <p:sldMasterId id="2147484013" r:id="rId29"/>
    <p:sldMasterId id="2147484030" r:id="rId30"/>
    <p:sldMasterId id="2147484042" r:id="rId31"/>
    <p:sldMasterId id="2147484065" r:id="rId32"/>
    <p:sldMasterId id="2147484088" r:id="rId33"/>
  </p:sldMasterIdLst>
  <p:notesMasterIdLst>
    <p:notesMasterId r:id="rId98"/>
  </p:notesMasterIdLst>
  <p:sldIdLst>
    <p:sldId id="2134806368" r:id="rId34"/>
    <p:sldId id="2147482608" r:id="rId35"/>
    <p:sldId id="2147482471" r:id="rId36"/>
    <p:sldId id="2147482484" r:id="rId37"/>
    <p:sldId id="2147482488" r:id="rId38"/>
    <p:sldId id="2147482691" r:id="rId39"/>
    <p:sldId id="2147482532" r:id="rId40"/>
    <p:sldId id="2147482725" r:id="rId41"/>
    <p:sldId id="2147482533" r:id="rId42"/>
    <p:sldId id="2147482611" r:id="rId43"/>
    <p:sldId id="2147482626" r:id="rId44"/>
    <p:sldId id="2147482627" r:id="rId45"/>
    <p:sldId id="266" r:id="rId46"/>
    <p:sldId id="2147482542" r:id="rId47"/>
    <p:sldId id="2147482628" r:id="rId48"/>
    <p:sldId id="2147482629" r:id="rId49"/>
    <p:sldId id="2147482649" r:id="rId50"/>
    <p:sldId id="2147482727" r:id="rId51"/>
    <p:sldId id="2147482784" r:id="rId52"/>
    <p:sldId id="2147482728" r:id="rId53"/>
    <p:sldId id="2147482729" r:id="rId54"/>
    <p:sldId id="2147482614" r:id="rId55"/>
    <p:sldId id="2147482390" r:id="rId56"/>
    <p:sldId id="2147482492" r:id="rId57"/>
    <p:sldId id="2147482659" r:id="rId58"/>
    <p:sldId id="2147482658" r:id="rId59"/>
    <p:sldId id="2147482536" r:id="rId60"/>
    <p:sldId id="2147482561" r:id="rId61"/>
    <p:sldId id="2147482563" r:id="rId62"/>
    <p:sldId id="2147482730" r:id="rId63"/>
    <p:sldId id="2147482731" r:id="rId64"/>
    <p:sldId id="2147482732" r:id="rId65"/>
    <p:sldId id="2147482733" r:id="rId66"/>
    <p:sldId id="2147482734" r:id="rId67"/>
    <p:sldId id="2147482735" r:id="rId68"/>
    <p:sldId id="2147482574" r:id="rId69"/>
    <p:sldId id="2147482572" r:id="rId70"/>
    <p:sldId id="2147482571" r:id="rId71"/>
    <p:sldId id="2147482781" r:id="rId72"/>
    <p:sldId id="2147482780" r:id="rId73"/>
    <p:sldId id="2147482615" r:id="rId74"/>
    <p:sldId id="2134806542" r:id="rId75"/>
    <p:sldId id="2147482483" r:id="rId76"/>
    <p:sldId id="2147482632" r:id="rId77"/>
    <p:sldId id="2147482577" r:id="rId78"/>
    <p:sldId id="2147482726" r:id="rId79"/>
    <p:sldId id="2147482785" r:id="rId80"/>
    <p:sldId id="2147482786" r:id="rId81"/>
    <p:sldId id="2147482787" r:id="rId82"/>
    <p:sldId id="2147482788" r:id="rId83"/>
    <p:sldId id="2147482789" r:id="rId84"/>
    <p:sldId id="2147482790" r:id="rId85"/>
    <p:sldId id="2147482791" r:id="rId86"/>
    <p:sldId id="2147482792" r:id="rId87"/>
    <p:sldId id="2147482782" r:id="rId88"/>
    <p:sldId id="2147482783" r:id="rId89"/>
    <p:sldId id="2147482631" r:id="rId90"/>
    <p:sldId id="2147482555" r:id="rId91"/>
    <p:sldId id="2147482755" r:id="rId92"/>
    <p:sldId id="2147482556" r:id="rId93"/>
    <p:sldId id="2147482616" r:id="rId94"/>
    <p:sldId id="2147482617" r:id="rId95"/>
    <p:sldId id="2147482618" r:id="rId96"/>
    <p:sldId id="2147482625" r:id="rId97"/>
  </p:sldIdLst>
  <p:sldSz cx="9144000" cy="6858000" type="screen4x3"/>
  <p:notesSz cx="6858000" cy="9144000"/>
  <p:embeddedFontLst>
    <p:embeddedFont>
      <p:font typeface="Abadi" panose="020B0604020104020204" pitchFamily="34" charset="0"/>
      <p:regular r:id="rId99"/>
      <p:bold r:id="rId100"/>
      <p:italic r:id="rId101"/>
      <p:boldItalic r:id="rId102"/>
    </p:embeddedFont>
    <p:embeddedFont>
      <p:font typeface="Arial Rounded MT Bold" panose="020F0704030504030204" pitchFamily="34" charset="0"/>
      <p:regular r:id="rId103"/>
    </p:embeddedFont>
    <p:embeddedFont>
      <p:font typeface="Dosis" pitchFamily="2" charset="0"/>
      <p:regular r:id="rId104"/>
      <p:bold r:id="rId105"/>
    </p:embeddedFont>
    <p:embeddedFont>
      <p:font typeface="Dosis ExtraBold" pitchFamily="2" charset="0"/>
      <p:bold r:id="rId106"/>
    </p:embeddedFont>
    <p:embeddedFont>
      <p:font typeface="Dosis Medium" pitchFamily="2" charset="0"/>
      <p:regular r:id="rId107"/>
    </p:embeddedFont>
    <p:embeddedFont>
      <p:font typeface="Dosis SemiBold" pitchFamily="2" charset="0"/>
      <p:bold r:id="rId108"/>
    </p:embeddedFont>
    <p:embeddedFont>
      <p:font typeface="Microsoft Uighur" panose="02000000000000000000" pitchFamily="2" charset="-78"/>
      <p:regular r:id="rId109"/>
      <p:bold r:id="rId110"/>
    </p:embeddedFont>
    <p:embeddedFont>
      <p:font typeface="Modern Love" panose="04090805081005020601" pitchFamily="82" charset="0"/>
      <p:regular r:id="rId111"/>
    </p:embeddedFont>
    <p:embeddedFont>
      <p:font typeface="Noto Sans Symbols" panose="020B0604020202020204" charset="0"/>
      <p:regular r:id="rId112"/>
      <p:bold r:id="rId1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EF8F03"/>
    <a:srgbClr val="732DF1"/>
    <a:srgbClr val="EE8609"/>
    <a:srgbClr val="4472C4"/>
    <a:srgbClr val="DCF3F8"/>
    <a:srgbClr val="B8E7F2"/>
    <a:srgbClr val="2BB7DA"/>
    <a:srgbClr val="9BD8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23" autoAdjust="0"/>
    <p:restoredTop sz="93476" autoAdjust="0"/>
  </p:normalViewPr>
  <p:slideViewPr>
    <p:cSldViewPr snapToGrid="0">
      <p:cViewPr varScale="1">
        <p:scale>
          <a:sx n="70" d="100"/>
          <a:sy n="70" d="100"/>
        </p:scale>
        <p:origin x="558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tableStyles" Target="tableStyle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12" Type="http://schemas.openxmlformats.org/officeDocument/2006/relationships/font" Target="fonts/font14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9.fntdata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102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7.xml"/><Relationship Id="rId95" Type="http://schemas.openxmlformats.org/officeDocument/2006/relationships/slide" Target="slides/slide62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113" Type="http://schemas.openxmlformats.org/officeDocument/2006/relationships/font" Target="fonts/font15.fntdata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59" Type="http://schemas.openxmlformats.org/officeDocument/2006/relationships/slide" Target="slides/slide26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54" Type="http://schemas.openxmlformats.org/officeDocument/2006/relationships/slide" Target="slides/slide21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91" Type="http://schemas.openxmlformats.org/officeDocument/2006/relationships/slide" Target="slides/slide58.xml"/><Relationship Id="rId96" Type="http://schemas.openxmlformats.org/officeDocument/2006/relationships/slide" Target="slides/slide6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6.xml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94" Type="http://schemas.openxmlformats.org/officeDocument/2006/relationships/slide" Target="slides/slide61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109" Type="http://schemas.openxmlformats.org/officeDocument/2006/relationships/font" Target="fonts/font11.fntdata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slide" Target="slides/slide64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110" Type="http://schemas.openxmlformats.org/officeDocument/2006/relationships/font" Target="fonts/font12.fntdata"/><Relationship Id="rId115" Type="http://schemas.openxmlformats.org/officeDocument/2006/relationships/viewProps" Target="viewProps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slide" Target="slides/slide60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3.xml"/><Relationship Id="rId67" Type="http://schemas.openxmlformats.org/officeDocument/2006/relationships/slide" Target="slides/slide34.xml"/><Relationship Id="rId116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62" Type="http://schemas.openxmlformats.org/officeDocument/2006/relationships/slide" Target="slides/slide29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111" Type="http://schemas.openxmlformats.org/officeDocument/2006/relationships/font" Target="fonts/font13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3.xml"/><Relationship Id="rId57" Type="http://schemas.openxmlformats.org/officeDocument/2006/relationships/slide" Target="slides/slide24.xml"/><Relationship Id="rId106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1B5D42-7538-4F01-A0D6-96991ED3927F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0A62A72B-1E29-4F79-9600-E96FB7C4029F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اَللُّغَةُ</a:t>
          </a:r>
          <a:endParaRPr lang="fr-FR" b="1" dirty="0">
            <a:solidFill>
              <a:schemeClr val="tx1"/>
            </a:solidFill>
          </a:endParaRPr>
        </a:p>
      </dgm:t>
    </dgm:pt>
    <dgm:pt modelId="{4CB0AA85-70F6-4D8C-865F-9C50E731E24D}" type="par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3610E39-EBF7-4452-ABCA-B8E0D0183222}" type="sib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36B280DC-3D4D-4008-B4FE-6BC7DBA29FC4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اَللُّغَةُ ٱلْعَرَبِيَّةُ</a:t>
          </a:r>
          <a:endParaRPr lang="fr-FR" b="1" dirty="0">
            <a:solidFill>
              <a:schemeClr val="tx1"/>
            </a:solidFill>
          </a:endParaRPr>
        </a:p>
      </dgm:t>
    </dgm:pt>
    <dgm:pt modelId="{E243B924-5BF4-403D-8FBE-9D6A653C8AD7}" type="par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09BF95D6-32A8-4FE5-BABA-0371CA70F813}" type="sib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F59F96DF-1010-419B-BD8C-90F71FE7FA8A}">
      <dgm:prSet phldrT="[Texte]" phldr="0"/>
      <dgm:spPr/>
    </dgm:pt>
    <dgm:pt modelId="{F90BF931-FA5E-4A2D-98C0-CBFBA1E3CB9A}" type="par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076507A-A3F2-4125-B554-28047F011B95}" type="sib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5B8B69C-3F13-4086-9B2D-C2F0F3270994}">
      <dgm:prSet phldrT="[Texte]" phldr="0"/>
      <dgm:spPr/>
    </dgm:pt>
    <dgm:pt modelId="{DD314054-6230-4F72-96E3-11533108F45A}" type="par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D0101C1-DF13-4A25-815F-39F857F4F15F}" type="sib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3E79634-8C2D-46C8-8AF2-CA0D488EE9A6}">
      <dgm:prSet phldrT="[Texte]" phldr="0"/>
      <dgm:spPr/>
    </dgm:pt>
    <dgm:pt modelId="{4BB5C730-5CBA-4F22-ACC5-5ED539D537AF}" type="par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66D60AE-7396-460C-AA45-C16E1C0A7083}" type="sib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76E90D1-5E32-4B11-B909-4FC62D3F6752}">
      <dgm:prSet phldrT="[Texte]" phldr="0"/>
      <dgm:spPr/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0227A614-252C-4D41-AD76-1ECD89001AF4}" type="par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D95B6949-5E5E-4B78-9AF0-E6D575DF2864}" type="sib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AEE332A4-823D-46C1-91C5-F7B3EB3F5960}">
      <dgm:prSet phldrT="[Texte]" phldr="0"/>
      <dgm:spPr/>
    </dgm:pt>
    <dgm:pt modelId="{2CB06337-ED95-46A7-B27C-8BDCA48AE557}" type="parTrans" cxnId="{5EA66922-8E78-4750-83FB-D92F3FB3F645}">
      <dgm:prSet/>
      <dgm:spPr/>
      <dgm:t>
        <a:bodyPr/>
        <a:lstStyle/>
        <a:p>
          <a:endParaRPr lang="fr-FR"/>
        </a:p>
      </dgm:t>
    </dgm:pt>
    <dgm:pt modelId="{CD92340C-91F1-4379-8F69-044201751B40}" type="sibTrans" cxnId="{5EA66922-8E78-4750-83FB-D92F3FB3F645}">
      <dgm:prSet/>
      <dgm:spPr/>
      <dgm:t>
        <a:bodyPr/>
        <a:lstStyle/>
        <a:p>
          <a:endParaRPr lang="fr-FR"/>
        </a:p>
      </dgm:t>
    </dgm:pt>
    <dgm:pt modelId="{B1DA7AD4-26F1-4142-BEF9-5E0F8840D5E5}">
      <dgm:prSet phldrT="[Texte]" phldr="0"/>
      <dgm:spPr/>
    </dgm:pt>
    <dgm:pt modelId="{6955A9E7-559B-4BEF-93D6-F30F74C37EDF}" type="parTrans" cxnId="{4EA96C6D-CE4C-4623-B7F0-621A83CD2330}">
      <dgm:prSet/>
      <dgm:spPr/>
      <dgm:t>
        <a:bodyPr/>
        <a:lstStyle/>
        <a:p>
          <a:endParaRPr lang="fr-FR"/>
        </a:p>
      </dgm:t>
    </dgm:pt>
    <dgm:pt modelId="{EC5ED75A-D79C-48F8-90DB-C3CBB3161491}" type="sibTrans" cxnId="{4EA96C6D-CE4C-4623-B7F0-621A83CD2330}">
      <dgm:prSet/>
      <dgm:spPr/>
      <dgm:t>
        <a:bodyPr/>
        <a:lstStyle/>
        <a:p>
          <a:endParaRPr lang="fr-FR"/>
        </a:p>
      </dgm:t>
    </dgm:pt>
    <dgm:pt modelId="{99CF543F-5762-42BF-8219-7E2094CE4A7C}">
      <dgm:prSet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اَللُّغَةُ </a:t>
          </a:r>
          <a:r>
            <a:rPr lang="ar-MA" b="1" dirty="0" err="1">
              <a:solidFill>
                <a:schemeClr val="tx1"/>
              </a:solidFill>
            </a:rPr>
            <a:t>ٱلْأَمازيغِيَّةُ</a:t>
          </a:r>
          <a:endParaRPr lang="fr-FR" b="1" dirty="0">
            <a:solidFill>
              <a:schemeClr val="tx1"/>
            </a:solidFill>
          </a:endParaRPr>
        </a:p>
      </dgm:t>
    </dgm:pt>
    <dgm:pt modelId="{4D3875B2-7E29-4D9C-B0E6-AE186F45F79E}" type="parTrans" cxnId="{EF4DFB1A-1F9F-4471-BD14-675590D0604E}">
      <dgm:prSet/>
      <dgm:spPr/>
      <dgm:t>
        <a:bodyPr/>
        <a:lstStyle/>
        <a:p>
          <a:endParaRPr lang="fr-FR"/>
        </a:p>
      </dgm:t>
    </dgm:pt>
    <dgm:pt modelId="{DD2921AB-52AC-4A2B-B8A2-A0F7E4DACE1C}" type="sibTrans" cxnId="{EF4DFB1A-1F9F-4471-BD14-675590D0604E}">
      <dgm:prSet/>
      <dgm:spPr/>
      <dgm:t>
        <a:bodyPr/>
        <a:lstStyle/>
        <a:p>
          <a:endParaRPr lang="fr-FR"/>
        </a:p>
      </dgm:t>
    </dgm:pt>
    <dgm:pt modelId="{F179FF47-7944-4CC5-851C-4024D49C8CF1}">
      <dgm:prSet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اَللُّغَةُ </a:t>
          </a:r>
          <a:r>
            <a:rPr lang="ar-MA" b="1" dirty="0" err="1">
              <a:solidFill>
                <a:schemeClr val="tx1"/>
              </a:solidFill>
            </a:rPr>
            <a:t>ٱلْفارِسِيَّةُ</a:t>
          </a:r>
          <a:endParaRPr lang="fr-FR" b="1" dirty="0">
            <a:solidFill>
              <a:schemeClr val="tx1"/>
            </a:solidFill>
          </a:endParaRPr>
        </a:p>
      </dgm:t>
    </dgm:pt>
    <dgm:pt modelId="{33F18CED-FF87-4209-B305-BA6F3C947F4F}" type="parTrans" cxnId="{0941D654-E467-4FA2-B2A6-FAD9D66B699B}">
      <dgm:prSet/>
      <dgm:spPr/>
      <dgm:t>
        <a:bodyPr/>
        <a:lstStyle/>
        <a:p>
          <a:endParaRPr lang="fr-FR"/>
        </a:p>
      </dgm:t>
    </dgm:pt>
    <dgm:pt modelId="{3A5B4EAD-F87B-4039-9E62-F1472194AA10}" type="sibTrans" cxnId="{0941D654-E467-4FA2-B2A6-FAD9D66B699B}">
      <dgm:prSet/>
      <dgm:spPr/>
      <dgm:t>
        <a:bodyPr/>
        <a:lstStyle/>
        <a:p>
          <a:endParaRPr lang="fr-FR"/>
        </a:p>
      </dgm:t>
    </dgm:pt>
    <dgm:pt modelId="{42525EC7-49B4-4D61-9401-E2D17F94D9A1}">
      <dgm:prSet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اَللُّغَةُ </a:t>
          </a:r>
          <a:r>
            <a:rPr lang="ar-MA" b="1" dirty="0" err="1">
              <a:solidFill>
                <a:schemeClr val="tx1"/>
              </a:solidFill>
            </a:rPr>
            <a:t>ٱلْفَرَنْسِيَّةُ</a:t>
          </a:r>
          <a:endParaRPr lang="fr-FR" b="1" dirty="0">
            <a:solidFill>
              <a:schemeClr val="tx1"/>
            </a:solidFill>
          </a:endParaRPr>
        </a:p>
      </dgm:t>
    </dgm:pt>
    <dgm:pt modelId="{2CC1417E-799B-4318-AD9B-DF663C183357}" type="parTrans" cxnId="{A4783E3C-9164-4277-8DCD-8DF02866E2F6}">
      <dgm:prSet/>
      <dgm:spPr/>
      <dgm:t>
        <a:bodyPr/>
        <a:lstStyle/>
        <a:p>
          <a:endParaRPr lang="fr-FR"/>
        </a:p>
      </dgm:t>
    </dgm:pt>
    <dgm:pt modelId="{FFC8275B-7372-49CA-BF8C-7ED4A0C4372C}" type="sibTrans" cxnId="{A4783E3C-9164-4277-8DCD-8DF02866E2F6}">
      <dgm:prSet/>
      <dgm:spPr/>
      <dgm:t>
        <a:bodyPr/>
        <a:lstStyle/>
        <a:p>
          <a:endParaRPr lang="fr-FR"/>
        </a:p>
      </dgm:t>
    </dgm:pt>
    <dgm:pt modelId="{C48BC276-09B0-4EF0-BCA2-CE6BE0BDC330}">
      <dgm:prSet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اَللُّغَةُ </a:t>
          </a:r>
          <a:r>
            <a:rPr lang="ar-MA" b="1" dirty="0" err="1">
              <a:solidFill>
                <a:schemeClr val="tx1"/>
              </a:solidFill>
            </a:rPr>
            <a:t>ٱلْاِنْجْليزِيَّةُ</a:t>
          </a:r>
          <a:endParaRPr lang="fr-FR" b="1" dirty="0">
            <a:solidFill>
              <a:schemeClr val="tx1"/>
            </a:solidFill>
          </a:endParaRPr>
        </a:p>
      </dgm:t>
    </dgm:pt>
    <dgm:pt modelId="{F9A4C8D3-F828-4311-89C2-339E6F353EBD}" type="parTrans" cxnId="{146BB633-383B-4FFE-8E15-68AEF6B6C1A9}">
      <dgm:prSet/>
      <dgm:spPr/>
      <dgm:t>
        <a:bodyPr/>
        <a:lstStyle/>
        <a:p>
          <a:endParaRPr lang="fr-FR"/>
        </a:p>
      </dgm:t>
    </dgm:pt>
    <dgm:pt modelId="{94C20A6F-B351-4DFE-BC69-7E511D86F99C}" type="sibTrans" cxnId="{146BB633-383B-4FFE-8E15-68AEF6B6C1A9}">
      <dgm:prSet/>
      <dgm:spPr/>
      <dgm:t>
        <a:bodyPr/>
        <a:lstStyle/>
        <a:p>
          <a:endParaRPr lang="fr-FR"/>
        </a:p>
      </dgm:t>
    </dgm:pt>
    <dgm:pt modelId="{D1C170D9-5621-4E5A-939E-1452E5089844}">
      <dgm:prSet/>
      <dgm:spPr/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761F9EC2-02F6-48A2-8252-A3F6B8ADF810}" type="parTrans" cxnId="{BBED2604-86C8-40B7-BC77-7C6F14A20A9F}">
      <dgm:prSet/>
      <dgm:spPr/>
      <dgm:t>
        <a:bodyPr/>
        <a:lstStyle/>
        <a:p>
          <a:endParaRPr lang="fr-FR"/>
        </a:p>
      </dgm:t>
    </dgm:pt>
    <dgm:pt modelId="{EE60940E-372D-4B56-91F4-DA4415FE7100}" type="sibTrans" cxnId="{BBED2604-86C8-40B7-BC77-7C6F14A20A9F}">
      <dgm:prSet/>
      <dgm:spPr/>
      <dgm:t>
        <a:bodyPr/>
        <a:lstStyle/>
        <a:p>
          <a:endParaRPr lang="fr-FR"/>
        </a:p>
      </dgm:t>
    </dgm:pt>
    <dgm:pt modelId="{3E0BED2D-F99A-4079-98D8-451892090C66}">
      <dgm:prSet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...</a:t>
          </a:r>
          <a:endParaRPr lang="fr-FR" b="1" dirty="0">
            <a:solidFill>
              <a:schemeClr val="tx1"/>
            </a:solidFill>
          </a:endParaRPr>
        </a:p>
      </dgm:t>
    </dgm:pt>
    <dgm:pt modelId="{E6648D03-7101-4FB9-A518-F9B893B63E8A}" type="parTrans" cxnId="{D9148650-63AD-4D96-A75E-6C13813A05C4}">
      <dgm:prSet/>
      <dgm:spPr/>
      <dgm:t>
        <a:bodyPr/>
        <a:lstStyle/>
        <a:p>
          <a:endParaRPr lang="fr-FR"/>
        </a:p>
      </dgm:t>
    </dgm:pt>
    <dgm:pt modelId="{658BED19-FEAD-4209-BF38-03DBC0F6FAD7}" type="sibTrans" cxnId="{D9148650-63AD-4D96-A75E-6C13813A05C4}">
      <dgm:prSet/>
      <dgm:spPr/>
      <dgm:t>
        <a:bodyPr/>
        <a:lstStyle/>
        <a:p>
          <a:endParaRPr lang="fr-FR"/>
        </a:p>
      </dgm:t>
    </dgm:pt>
    <dgm:pt modelId="{BD564FD2-FE7F-437B-A0E3-15C7042AD7B9}" type="pres">
      <dgm:prSet presAssocID="{231B5D42-7538-4F01-A0D6-96991ED3927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5B52CD-5202-48B3-B6D2-95027C1A5156}" type="pres">
      <dgm:prSet presAssocID="{0A62A72B-1E29-4F79-9600-E96FB7C4029F}" presName="centerShape" presStyleLbl="node0" presStyleIdx="0" presStyleCnt="1"/>
      <dgm:spPr/>
    </dgm:pt>
    <dgm:pt modelId="{4BB7028F-0EF2-452B-ABBE-464A4862CF2E}" type="pres">
      <dgm:prSet presAssocID="{E243B924-5BF4-403D-8FBE-9D6A653C8AD7}" presName="parTrans" presStyleLbl="sibTrans2D1" presStyleIdx="0" presStyleCnt="6"/>
      <dgm:spPr/>
    </dgm:pt>
    <dgm:pt modelId="{9B301C86-6303-4B9E-977D-96185AAB9C25}" type="pres">
      <dgm:prSet presAssocID="{E243B924-5BF4-403D-8FBE-9D6A653C8AD7}" presName="connectorText" presStyleLbl="sibTrans2D1" presStyleIdx="0" presStyleCnt="6"/>
      <dgm:spPr/>
    </dgm:pt>
    <dgm:pt modelId="{F44FD63D-032D-493C-A706-D45829F85D4F}" type="pres">
      <dgm:prSet presAssocID="{36B280DC-3D4D-4008-B4FE-6BC7DBA29FC4}" presName="node" presStyleLbl="node1" presStyleIdx="0" presStyleCnt="6">
        <dgm:presLayoutVars>
          <dgm:bulletEnabled val="1"/>
        </dgm:presLayoutVars>
      </dgm:prSet>
      <dgm:spPr/>
    </dgm:pt>
    <dgm:pt modelId="{0A8F049A-8433-48EC-89FE-38DDA728EE67}" type="pres">
      <dgm:prSet presAssocID="{4D3875B2-7E29-4D9C-B0E6-AE186F45F79E}" presName="parTrans" presStyleLbl="sibTrans2D1" presStyleIdx="1" presStyleCnt="6"/>
      <dgm:spPr/>
    </dgm:pt>
    <dgm:pt modelId="{AA5C08F9-3930-410B-96C9-9F54C97FFCA4}" type="pres">
      <dgm:prSet presAssocID="{4D3875B2-7E29-4D9C-B0E6-AE186F45F79E}" presName="connectorText" presStyleLbl="sibTrans2D1" presStyleIdx="1" presStyleCnt="6"/>
      <dgm:spPr/>
    </dgm:pt>
    <dgm:pt modelId="{93519F95-AD92-480B-8EB4-61D2BBA73031}" type="pres">
      <dgm:prSet presAssocID="{99CF543F-5762-42BF-8219-7E2094CE4A7C}" presName="node" presStyleLbl="node1" presStyleIdx="1" presStyleCnt="6">
        <dgm:presLayoutVars>
          <dgm:bulletEnabled val="1"/>
        </dgm:presLayoutVars>
      </dgm:prSet>
      <dgm:spPr/>
    </dgm:pt>
    <dgm:pt modelId="{65556AA8-C7AF-4F97-A21B-68D12E87A71A}" type="pres">
      <dgm:prSet presAssocID="{33F18CED-FF87-4209-B305-BA6F3C947F4F}" presName="parTrans" presStyleLbl="sibTrans2D1" presStyleIdx="2" presStyleCnt="6"/>
      <dgm:spPr/>
    </dgm:pt>
    <dgm:pt modelId="{CA2F980E-C81A-48F3-905B-C2B11678E7F2}" type="pres">
      <dgm:prSet presAssocID="{33F18CED-FF87-4209-B305-BA6F3C947F4F}" presName="connectorText" presStyleLbl="sibTrans2D1" presStyleIdx="2" presStyleCnt="6"/>
      <dgm:spPr/>
    </dgm:pt>
    <dgm:pt modelId="{469D710A-D699-4288-B9EE-0AAD98AAA257}" type="pres">
      <dgm:prSet presAssocID="{F179FF47-7944-4CC5-851C-4024D49C8CF1}" presName="node" presStyleLbl="node1" presStyleIdx="2" presStyleCnt="6">
        <dgm:presLayoutVars>
          <dgm:bulletEnabled val="1"/>
        </dgm:presLayoutVars>
      </dgm:prSet>
      <dgm:spPr/>
    </dgm:pt>
    <dgm:pt modelId="{CBDBFD4E-A457-4E88-B338-FB099350B6D9}" type="pres">
      <dgm:prSet presAssocID="{2CC1417E-799B-4318-AD9B-DF663C183357}" presName="parTrans" presStyleLbl="sibTrans2D1" presStyleIdx="3" presStyleCnt="6"/>
      <dgm:spPr/>
    </dgm:pt>
    <dgm:pt modelId="{7159FD64-7E55-4A36-B89A-DEF14421DFCA}" type="pres">
      <dgm:prSet presAssocID="{2CC1417E-799B-4318-AD9B-DF663C183357}" presName="connectorText" presStyleLbl="sibTrans2D1" presStyleIdx="3" presStyleCnt="6"/>
      <dgm:spPr/>
    </dgm:pt>
    <dgm:pt modelId="{ABB6298A-585D-4B63-BBC3-A3779254A1D0}" type="pres">
      <dgm:prSet presAssocID="{42525EC7-49B4-4D61-9401-E2D17F94D9A1}" presName="node" presStyleLbl="node1" presStyleIdx="3" presStyleCnt="6">
        <dgm:presLayoutVars>
          <dgm:bulletEnabled val="1"/>
        </dgm:presLayoutVars>
      </dgm:prSet>
      <dgm:spPr/>
    </dgm:pt>
    <dgm:pt modelId="{DC12C2D5-8135-43CB-80CF-6B18FEE41EF2}" type="pres">
      <dgm:prSet presAssocID="{F9A4C8D3-F828-4311-89C2-339E6F353EBD}" presName="parTrans" presStyleLbl="sibTrans2D1" presStyleIdx="4" presStyleCnt="6"/>
      <dgm:spPr/>
    </dgm:pt>
    <dgm:pt modelId="{E6E17224-9FA3-4861-8FEC-2DBE73F1D33F}" type="pres">
      <dgm:prSet presAssocID="{F9A4C8D3-F828-4311-89C2-339E6F353EBD}" presName="connectorText" presStyleLbl="sibTrans2D1" presStyleIdx="4" presStyleCnt="6"/>
      <dgm:spPr/>
    </dgm:pt>
    <dgm:pt modelId="{1BD0726A-9439-4661-8744-52EDB3396236}" type="pres">
      <dgm:prSet presAssocID="{C48BC276-09B0-4EF0-BCA2-CE6BE0BDC330}" presName="node" presStyleLbl="node1" presStyleIdx="4" presStyleCnt="6">
        <dgm:presLayoutVars>
          <dgm:bulletEnabled val="1"/>
        </dgm:presLayoutVars>
      </dgm:prSet>
      <dgm:spPr/>
    </dgm:pt>
    <dgm:pt modelId="{4AB94011-891B-4FCE-A29D-3A15385ED138}" type="pres">
      <dgm:prSet presAssocID="{E6648D03-7101-4FB9-A518-F9B893B63E8A}" presName="parTrans" presStyleLbl="sibTrans2D1" presStyleIdx="5" presStyleCnt="6"/>
      <dgm:spPr/>
    </dgm:pt>
    <dgm:pt modelId="{341A7DF7-80D6-4882-A4F2-18EE1C38EF94}" type="pres">
      <dgm:prSet presAssocID="{E6648D03-7101-4FB9-A518-F9B893B63E8A}" presName="connectorText" presStyleLbl="sibTrans2D1" presStyleIdx="5" presStyleCnt="6"/>
      <dgm:spPr/>
    </dgm:pt>
    <dgm:pt modelId="{0256448B-20B2-4703-987E-766C121DF640}" type="pres">
      <dgm:prSet presAssocID="{3E0BED2D-F99A-4079-98D8-451892090C66}" presName="node" presStyleLbl="node1" presStyleIdx="5" presStyleCnt="6">
        <dgm:presLayoutVars>
          <dgm:bulletEnabled val="1"/>
        </dgm:presLayoutVars>
      </dgm:prSet>
      <dgm:spPr/>
    </dgm:pt>
  </dgm:ptLst>
  <dgm:cxnLst>
    <dgm:cxn modelId="{BBED2604-86C8-40B7-BC77-7C6F14A20A9F}" srcId="{231B5D42-7538-4F01-A0D6-96991ED3927F}" destId="{D1C170D9-5621-4E5A-939E-1452E5089844}" srcOrd="1" destOrd="0" parTransId="{761F9EC2-02F6-48A2-8252-A3F6B8ADF810}" sibTransId="{EE60940E-372D-4B56-91F4-DA4415FE7100}"/>
    <dgm:cxn modelId="{30BE3116-8D22-4233-BBF8-12019771D76A}" type="presOf" srcId="{F9A4C8D3-F828-4311-89C2-339E6F353EBD}" destId="{DC12C2D5-8135-43CB-80CF-6B18FEE41EF2}" srcOrd="0" destOrd="0" presId="urn:microsoft.com/office/officeart/2005/8/layout/radial5"/>
    <dgm:cxn modelId="{EF4DFB1A-1F9F-4471-BD14-675590D0604E}" srcId="{0A62A72B-1E29-4F79-9600-E96FB7C4029F}" destId="{99CF543F-5762-42BF-8219-7E2094CE4A7C}" srcOrd="1" destOrd="0" parTransId="{4D3875B2-7E29-4D9C-B0E6-AE186F45F79E}" sibTransId="{DD2921AB-52AC-4A2B-B8A2-A0F7E4DACE1C}"/>
    <dgm:cxn modelId="{A053C121-B419-4F44-AF7B-6DC3CCC3B682}" type="presOf" srcId="{E6648D03-7101-4FB9-A518-F9B893B63E8A}" destId="{341A7DF7-80D6-4882-A4F2-18EE1C38EF94}" srcOrd="1" destOrd="0" presId="urn:microsoft.com/office/officeart/2005/8/layout/radial5"/>
    <dgm:cxn modelId="{5EA66922-8E78-4750-83FB-D92F3FB3F645}" srcId="{D1C170D9-5621-4E5A-939E-1452E5089844}" destId="{AEE332A4-823D-46C1-91C5-F7B3EB3F5960}" srcOrd="3" destOrd="0" parTransId="{2CB06337-ED95-46A7-B27C-8BDCA48AE557}" sibTransId="{CD92340C-91F1-4379-8F69-044201751B40}"/>
    <dgm:cxn modelId="{146BB633-383B-4FFE-8E15-68AEF6B6C1A9}" srcId="{0A62A72B-1E29-4F79-9600-E96FB7C4029F}" destId="{C48BC276-09B0-4EF0-BCA2-CE6BE0BDC330}" srcOrd="4" destOrd="0" parTransId="{F9A4C8D3-F828-4311-89C2-339E6F353EBD}" sibTransId="{94C20A6F-B351-4DFE-BC69-7E511D86F99C}"/>
    <dgm:cxn modelId="{A4783E3C-9164-4277-8DCD-8DF02866E2F6}" srcId="{0A62A72B-1E29-4F79-9600-E96FB7C4029F}" destId="{42525EC7-49B4-4D61-9401-E2D17F94D9A1}" srcOrd="3" destOrd="0" parTransId="{2CC1417E-799B-4318-AD9B-DF663C183357}" sibTransId="{FFC8275B-7372-49CA-BF8C-7ED4A0C4372C}"/>
    <dgm:cxn modelId="{81DEBC5F-6781-49F3-9D49-C3A797902477}" type="presOf" srcId="{2CC1417E-799B-4318-AD9B-DF663C183357}" destId="{7159FD64-7E55-4A36-B89A-DEF14421DFCA}" srcOrd="1" destOrd="0" presId="urn:microsoft.com/office/officeart/2005/8/layout/radial5"/>
    <dgm:cxn modelId="{059EDB62-1B82-44F6-AD8E-B900BE6B6527}" srcId="{D1C170D9-5621-4E5A-939E-1452E5089844}" destId="{85B8B69C-3F13-4086-9B2D-C2F0F3270994}" srcOrd="1" destOrd="0" parTransId="{DD314054-6230-4F72-96E3-11533108F45A}" sibTransId="{1D0101C1-DF13-4A25-815F-39F857F4F15F}"/>
    <dgm:cxn modelId="{F8DAC76A-C677-4346-8B2F-F1B4688CAA1B}" type="presOf" srcId="{3E0BED2D-F99A-4079-98D8-451892090C66}" destId="{0256448B-20B2-4703-987E-766C121DF640}" srcOrd="0" destOrd="0" presId="urn:microsoft.com/office/officeart/2005/8/layout/radial5"/>
    <dgm:cxn modelId="{4FB84A4D-BE0C-4989-B498-EFA5801E3BDE}" type="presOf" srcId="{E243B924-5BF4-403D-8FBE-9D6A653C8AD7}" destId="{4BB7028F-0EF2-452B-ABBE-464A4862CF2E}" srcOrd="0" destOrd="0" presId="urn:microsoft.com/office/officeart/2005/8/layout/radial5"/>
    <dgm:cxn modelId="{4EA96C6D-CE4C-4623-B7F0-621A83CD2330}" srcId="{D1C170D9-5621-4E5A-939E-1452E5089844}" destId="{B1DA7AD4-26F1-4142-BEF9-5E0F8840D5E5}" srcOrd="4" destOrd="0" parTransId="{6955A9E7-559B-4BEF-93D6-F30F74C37EDF}" sibTransId="{EC5ED75A-D79C-48F8-90DB-C3CBB3161491}"/>
    <dgm:cxn modelId="{9EE9FE6E-7FB2-47F5-8954-F4643DA29695}" type="presOf" srcId="{E6648D03-7101-4FB9-A518-F9B893B63E8A}" destId="{4AB94011-891B-4FCE-A29D-3A15385ED138}" srcOrd="0" destOrd="0" presId="urn:microsoft.com/office/officeart/2005/8/layout/radial5"/>
    <dgm:cxn modelId="{339B476F-4740-4EF6-A951-BDDE6C3BE320}" srcId="{231B5D42-7538-4F01-A0D6-96991ED3927F}" destId="{0A62A72B-1E29-4F79-9600-E96FB7C4029F}" srcOrd="0" destOrd="0" parTransId="{4CB0AA85-70F6-4D8C-865F-9C50E731E24D}" sibTransId="{83610E39-EBF7-4452-ABCA-B8E0D0183222}"/>
    <dgm:cxn modelId="{D9148650-63AD-4D96-A75E-6C13813A05C4}" srcId="{0A62A72B-1E29-4F79-9600-E96FB7C4029F}" destId="{3E0BED2D-F99A-4079-98D8-451892090C66}" srcOrd="5" destOrd="0" parTransId="{E6648D03-7101-4FB9-A518-F9B893B63E8A}" sibTransId="{658BED19-FEAD-4209-BF38-03DBC0F6FAD7}"/>
    <dgm:cxn modelId="{7FE2E650-9D83-4D50-AA5B-9D5396EBCF85}" type="presOf" srcId="{36B280DC-3D4D-4008-B4FE-6BC7DBA29FC4}" destId="{F44FD63D-032D-493C-A706-D45829F85D4F}" srcOrd="0" destOrd="0" presId="urn:microsoft.com/office/officeart/2005/8/layout/radial5"/>
    <dgm:cxn modelId="{9B99DC51-C6E7-45B1-98E1-81626AC64453}" type="presOf" srcId="{C48BC276-09B0-4EF0-BCA2-CE6BE0BDC330}" destId="{1BD0726A-9439-4661-8744-52EDB3396236}" srcOrd="0" destOrd="0" presId="urn:microsoft.com/office/officeart/2005/8/layout/radial5"/>
    <dgm:cxn modelId="{76935554-26CC-4479-87B3-A5EBB14A691F}" type="presOf" srcId="{E243B924-5BF4-403D-8FBE-9D6A653C8AD7}" destId="{9B301C86-6303-4B9E-977D-96185AAB9C25}" srcOrd="1" destOrd="0" presId="urn:microsoft.com/office/officeart/2005/8/layout/radial5"/>
    <dgm:cxn modelId="{0941D654-E467-4FA2-B2A6-FAD9D66B699B}" srcId="{0A62A72B-1E29-4F79-9600-E96FB7C4029F}" destId="{F179FF47-7944-4CC5-851C-4024D49C8CF1}" srcOrd="2" destOrd="0" parTransId="{33F18CED-FF87-4209-B305-BA6F3C947F4F}" sibTransId="{3A5B4EAD-F87B-4039-9E62-F1472194AA10}"/>
    <dgm:cxn modelId="{2F774455-EC97-4227-B1D9-8D728EBC6787}" srcId="{231B5D42-7538-4F01-A0D6-96991ED3927F}" destId="{E76E90D1-5E32-4B11-B909-4FC62D3F6752}" srcOrd="2" destOrd="0" parTransId="{0227A614-252C-4D41-AD76-1ECD89001AF4}" sibTransId="{D95B6949-5E5E-4B78-9AF0-E6D575DF2864}"/>
    <dgm:cxn modelId="{50D6F177-5BB0-4BB8-BB67-4FC660686749}" srcId="{D1C170D9-5621-4E5A-939E-1452E5089844}" destId="{F59F96DF-1010-419B-BD8C-90F71FE7FA8A}" srcOrd="0" destOrd="0" parTransId="{F90BF931-FA5E-4A2D-98C0-CBFBA1E3CB9A}" sibTransId="{E076507A-A3F2-4125-B554-28047F011B95}"/>
    <dgm:cxn modelId="{B5470158-6CD9-4830-AA3D-0BAED8B29B63}" type="presOf" srcId="{231B5D42-7538-4F01-A0D6-96991ED3927F}" destId="{BD564FD2-FE7F-437B-A0E3-15C7042AD7B9}" srcOrd="0" destOrd="0" presId="urn:microsoft.com/office/officeart/2005/8/layout/radial5"/>
    <dgm:cxn modelId="{736CBA85-0E61-4AE9-9FD8-E5A4787F39E3}" srcId="{D1C170D9-5621-4E5A-939E-1452E5089844}" destId="{13E79634-8C2D-46C8-8AF2-CA0D488EE9A6}" srcOrd="2" destOrd="0" parTransId="{4BB5C730-5CBA-4F22-ACC5-5ED539D537AF}" sibTransId="{666D60AE-7396-460C-AA45-C16E1C0A7083}"/>
    <dgm:cxn modelId="{0751008D-D074-408E-A96F-466BE05D1B45}" srcId="{0A62A72B-1E29-4F79-9600-E96FB7C4029F}" destId="{36B280DC-3D4D-4008-B4FE-6BC7DBA29FC4}" srcOrd="0" destOrd="0" parTransId="{E243B924-5BF4-403D-8FBE-9D6A653C8AD7}" sibTransId="{09BF95D6-32A8-4FE5-BABA-0371CA70F813}"/>
    <dgm:cxn modelId="{9342019D-DF5A-4A4D-A445-2034972075F1}" type="presOf" srcId="{33F18CED-FF87-4209-B305-BA6F3C947F4F}" destId="{CA2F980E-C81A-48F3-905B-C2B11678E7F2}" srcOrd="1" destOrd="0" presId="urn:microsoft.com/office/officeart/2005/8/layout/radial5"/>
    <dgm:cxn modelId="{B524B4BC-8CED-4A53-9511-095155B86F69}" type="presOf" srcId="{F179FF47-7944-4CC5-851C-4024D49C8CF1}" destId="{469D710A-D699-4288-B9EE-0AAD98AAA257}" srcOrd="0" destOrd="0" presId="urn:microsoft.com/office/officeart/2005/8/layout/radial5"/>
    <dgm:cxn modelId="{C6B0E6BC-72D0-430A-8CD5-2DCB96FC1C11}" type="presOf" srcId="{33F18CED-FF87-4209-B305-BA6F3C947F4F}" destId="{65556AA8-C7AF-4F97-A21B-68D12E87A71A}" srcOrd="0" destOrd="0" presId="urn:microsoft.com/office/officeart/2005/8/layout/radial5"/>
    <dgm:cxn modelId="{22EF4AC6-4B80-4ED9-9BA1-9180696DF683}" type="presOf" srcId="{42525EC7-49B4-4D61-9401-E2D17F94D9A1}" destId="{ABB6298A-585D-4B63-BBC3-A3779254A1D0}" srcOrd="0" destOrd="0" presId="urn:microsoft.com/office/officeart/2005/8/layout/radial5"/>
    <dgm:cxn modelId="{A93B5AC7-ECFF-48F4-AC10-D03054F88ABD}" type="presOf" srcId="{4D3875B2-7E29-4D9C-B0E6-AE186F45F79E}" destId="{0A8F049A-8433-48EC-89FE-38DDA728EE67}" srcOrd="0" destOrd="0" presId="urn:microsoft.com/office/officeart/2005/8/layout/radial5"/>
    <dgm:cxn modelId="{4112F1D4-28EC-4BF8-A7FF-10BD6E2EA364}" type="presOf" srcId="{99CF543F-5762-42BF-8219-7E2094CE4A7C}" destId="{93519F95-AD92-480B-8EB4-61D2BBA73031}" srcOrd="0" destOrd="0" presId="urn:microsoft.com/office/officeart/2005/8/layout/radial5"/>
    <dgm:cxn modelId="{7A9498D5-57BB-43BD-96B3-F8B8BA5F7AD3}" type="presOf" srcId="{4D3875B2-7E29-4D9C-B0E6-AE186F45F79E}" destId="{AA5C08F9-3930-410B-96C9-9F54C97FFCA4}" srcOrd="1" destOrd="0" presId="urn:microsoft.com/office/officeart/2005/8/layout/radial5"/>
    <dgm:cxn modelId="{D8DACDEA-0DAC-4A05-BE17-02AA4AFBC995}" type="presOf" srcId="{F9A4C8D3-F828-4311-89C2-339E6F353EBD}" destId="{E6E17224-9FA3-4861-8FEC-2DBE73F1D33F}" srcOrd="1" destOrd="0" presId="urn:microsoft.com/office/officeart/2005/8/layout/radial5"/>
    <dgm:cxn modelId="{9B85FFEA-32D1-40CE-931D-8F88B965BD48}" type="presOf" srcId="{2CC1417E-799B-4318-AD9B-DF663C183357}" destId="{CBDBFD4E-A457-4E88-B338-FB099350B6D9}" srcOrd="0" destOrd="0" presId="urn:microsoft.com/office/officeart/2005/8/layout/radial5"/>
    <dgm:cxn modelId="{994B99F9-57DD-4E82-B780-6D8FE1D05B5F}" type="presOf" srcId="{0A62A72B-1E29-4F79-9600-E96FB7C4029F}" destId="{295B52CD-5202-48B3-B6D2-95027C1A5156}" srcOrd="0" destOrd="0" presId="urn:microsoft.com/office/officeart/2005/8/layout/radial5"/>
    <dgm:cxn modelId="{AD0A3645-C766-44A4-87EB-ABF70613EFFF}" type="presParOf" srcId="{BD564FD2-FE7F-437B-A0E3-15C7042AD7B9}" destId="{295B52CD-5202-48B3-B6D2-95027C1A5156}" srcOrd="0" destOrd="0" presId="urn:microsoft.com/office/officeart/2005/8/layout/radial5"/>
    <dgm:cxn modelId="{985163BE-8F7A-4891-B8AD-C18127EE28F1}" type="presParOf" srcId="{BD564FD2-FE7F-437B-A0E3-15C7042AD7B9}" destId="{4BB7028F-0EF2-452B-ABBE-464A4862CF2E}" srcOrd="1" destOrd="0" presId="urn:microsoft.com/office/officeart/2005/8/layout/radial5"/>
    <dgm:cxn modelId="{B3CF642D-10BC-46AB-9304-687B3B6ED903}" type="presParOf" srcId="{4BB7028F-0EF2-452B-ABBE-464A4862CF2E}" destId="{9B301C86-6303-4B9E-977D-96185AAB9C25}" srcOrd="0" destOrd="0" presId="urn:microsoft.com/office/officeart/2005/8/layout/radial5"/>
    <dgm:cxn modelId="{905C336C-4CE3-47C6-ABD9-A63B79A4C52D}" type="presParOf" srcId="{BD564FD2-FE7F-437B-A0E3-15C7042AD7B9}" destId="{F44FD63D-032D-493C-A706-D45829F85D4F}" srcOrd="2" destOrd="0" presId="urn:microsoft.com/office/officeart/2005/8/layout/radial5"/>
    <dgm:cxn modelId="{2881D38B-535A-4F89-8F13-5053FE105BF0}" type="presParOf" srcId="{BD564FD2-FE7F-437B-A0E3-15C7042AD7B9}" destId="{0A8F049A-8433-48EC-89FE-38DDA728EE67}" srcOrd="3" destOrd="0" presId="urn:microsoft.com/office/officeart/2005/8/layout/radial5"/>
    <dgm:cxn modelId="{AEF99AA3-320F-4E73-BED6-41451E55CDDC}" type="presParOf" srcId="{0A8F049A-8433-48EC-89FE-38DDA728EE67}" destId="{AA5C08F9-3930-410B-96C9-9F54C97FFCA4}" srcOrd="0" destOrd="0" presId="urn:microsoft.com/office/officeart/2005/8/layout/radial5"/>
    <dgm:cxn modelId="{C80A9F4D-8B09-49CE-A28F-BD7DEBF5E5BD}" type="presParOf" srcId="{BD564FD2-FE7F-437B-A0E3-15C7042AD7B9}" destId="{93519F95-AD92-480B-8EB4-61D2BBA73031}" srcOrd="4" destOrd="0" presId="urn:microsoft.com/office/officeart/2005/8/layout/radial5"/>
    <dgm:cxn modelId="{859042F0-3847-4976-A636-BBE3EC2E2037}" type="presParOf" srcId="{BD564FD2-FE7F-437B-A0E3-15C7042AD7B9}" destId="{65556AA8-C7AF-4F97-A21B-68D12E87A71A}" srcOrd="5" destOrd="0" presId="urn:microsoft.com/office/officeart/2005/8/layout/radial5"/>
    <dgm:cxn modelId="{AB73E704-9D4D-4CB1-AE8B-D53BD330A836}" type="presParOf" srcId="{65556AA8-C7AF-4F97-A21B-68D12E87A71A}" destId="{CA2F980E-C81A-48F3-905B-C2B11678E7F2}" srcOrd="0" destOrd="0" presId="urn:microsoft.com/office/officeart/2005/8/layout/radial5"/>
    <dgm:cxn modelId="{4BE1CAFB-056E-477C-9462-C127ED439483}" type="presParOf" srcId="{BD564FD2-FE7F-437B-A0E3-15C7042AD7B9}" destId="{469D710A-D699-4288-B9EE-0AAD98AAA257}" srcOrd="6" destOrd="0" presId="urn:microsoft.com/office/officeart/2005/8/layout/radial5"/>
    <dgm:cxn modelId="{48A69B40-A4B1-40D9-B4E1-3FBAE182CAD6}" type="presParOf" srcId="{BD564FD2-FE7F-437B-A0E3-15C7042AD7B9}" destId="{CBDBFD4E-A457-4E88-B338-FB099350B6D9}" srcOrd="7" destOrd="0" presId="urn:microsoft.com/office/officeart/2005/8/layout/radial5"/>
    <dgm:cxn modelId="{5B5E65BE-F560-4A3B-81CC-859D099759AE}" type="presParOf" srcId="{CBDBFD4E-A457-4E88-B338-FB099350B6D9}" destId="{7159FD64-7E55-4A36-B89A-DEF14421DFCA}" srcOrd="0" destOrd="0" presId="urn:microsoft.com/office/officeart/2005/8/layout/radial5"/>
    <dgm:cxn modelId="{9E37A41F-759A-45C9-8C16-E6B4A8DE3C82}" type="presParOf" srcId="{BD564FD2-FE7F-437B-A0E3-15C7042AD7B9}" destId="{ABB6298A-585D-4B63-BBC3-A3779254A1D0}" srcOrd="8" destOrd="0" presId="urn:microsoft.com/office/officeart/2005/8/layout/radial5"/>
    <dgm:cxn modelId="{0EB0049E-CD14-4655-8AAE-7CA6E23F09FD}" type="presParOf" srcId="{BD564FD2-FE7F-437B-A0E3-15C7042AD7B9}" destId="{DC12C2D5-8135-43CB-80CF-6B18FEE41EF2}" srcOrd="9" destOrd="0" presId="urn:microsoft.com/office/officeart/2005/8/layout/radial5"/>
    <dgm:cxn modelId="{FD66FE68-D114-44F4-9351-1AB826344E55}" type="presParOf" srcId="{DC12C2D5-8135-43CB-80CF-6B18FEE41EF2}" destId="{E6E17224-9FA3-4861-8FEC-2DBE73F1D33F}" srcOrd="0" destOrd="0" presId="urn:microsoft.com/office/officeart/2005/8/layout/radial5"/>
    <dgm:cxn modelId="{857B8D8A-CE09-41B4-BD58-6C2D4F8066A5}" type="presParOf" srcId="{BD564FD2-FE7F-437B-A0E3-15C7042AD7B9}" destId="{1BD0726A-9439-4661-8744-52EDB3396236}" srcOrd="10" destOrd="0" presId="urn:microsoft.com/office/officeart/2005/8/layout/radial5"/>
    <dgm:cxn modelId="{E2977B92-7B4C-46A6-8A80-098326B5B172}" type="presParOf" srcId="{BD564FD2-FE7F-437B-A0E3-15C7042AD7B9}" destId="{4AB94011-891B-4FCE-A29D-3A15385ED138}" srcOrd="11" destOrd="0" presId="urn:microsoft.com/office/officeart/2005/8/layout/radial5"/>
    <dgm:cxn modelId="{E5D0566A-DCB2-4AC7-93DE-3CE54BE151C5}" type="presParOf" srcId="{4AB94011-891B-4FCE-A29D-3A15385ED138}" destId="{341A7DF7-80D6-4882-A4F2-18EE1C38EF94}" srcOrd="0" destOrd="0" presId="urn:microsoft.com/office/officeart/2005/8/layout/radial5"/>
    <dgm:cxn modelId="{31A09BD4-BEA1-4F66-9DAE-CAC1E52327C9}" type="presParOf" srcId="{BD564FD2-FE7F-437B-A0E3-15C7042AD7B9}" destId="{0256448B-20B2-4703-987E-766C121DF640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1B5D42-7538-4F01-A0D6-96991ED3927F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0A62A72B-1E29-4F79-9600-E96FB7C4029F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اَلْعُمْلَةُ</a:t>
          </a:r>
          <a:endParaRPr lang="fr-FR" b="1" dirty="0">
            <a:solidFill>
              <a:schemeClr val="tx1"/>
            </a:solidFill>
          </a:endParaRPr>
        </a:p>
      </dgm:t>
    </dgm:pt>
    <dgm:pt modelId="{4CB0AA85-70F6-4D8C-865F-9C50E731E24D}" type="par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3610E39-EBF7-4452-ABCA-B8E0D0183222}" type="sib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36B280DC-3D4D-4008-B4FE-6BC7DBA29FC4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اَلدِّرْهَمُ</a:t>
          </a:r>
          <a:endParaRPr lang="fr-FR" b="1" dirty="0">
            <a:solidFill>
              <a:schemeClr val="tx1"/>
            </a:solidFill>
          </a:endParaRPr>
        </a:p>
      </dgm:t>
    </dgm:pt>
    <dgm:pt modelId="{E243B924-5BF4-403D-8FBE-9D6A653C8AD7}" type="par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09BF95D6-32A8-4FE5-BABA-0371CA70F813}" type="sib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F59F96DF-1010-419B-BD8C-90F71FE7FA8A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اَلدّينارُ</a:t>
          </a:r>
          <a:endParaRPr lang="fr-FR" b="1" dirty="0">
            <a:solidFill>
              <a:schemeClr val="tx1"/>
            </a:solidFill>
          </a:endParaRPr>
        </a:p>
      </dgm:t>
    </dgm:pt>
    <dgm:pt modelId="{F90BF931-FA5E-4A2D-98C0-CBFBA1E3CB9A}" type="par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076507A-A3F2-4125-B554-28047F011B95}" type="sib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5B8B69C-3F13-4086-9B2D-C2F0F3270994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اَلرِّيالُ</a:t>
          </a:r>
          <a:endParaRPr lang="fr-FR" b="1" dirty="0">
            <a:solidFill>
              <a:schemeClr val="tx1"/>
            </a:solidFill>
          </a:endParaRPr>
        </a:p>
      </dgm:t>
    </dgm:pt>
    <dgm:pt modelId="{DD314054-6230-4F72-96E3-11533108F45A}" type="par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D0101C1-DF13-4A25-815F-39F857F4F15F}" type="sib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3E79634-8C2D-46C8-8AF2-CA0D488EE9A6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اَلْجُنَيْهُ</a:t>
          </a:r>
          <a:endParaRPr lang="fr-FR" b="1" dirty="0">
            <a:solidFill>
              <a:schemeClr val="tx1"/>
            </a:solidFill>
          </a:endParaRPr>
        </a:p>
      </dgm:t>
    </dgm:pt>
    <dgm:pt modelId="{4BB5C730-5CBA-4F22-ACC5-5ED539D537AF}" type="par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66D60AE-7396-460C-AA45-C16E1C0A7083}" type="sib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76E90D1-5E32-4B11-B909-4FC62D3F6752}">
      <dgm:prSet phldrT="[Texte]" phldr="0"/>
      <dgm:spPr/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0227A614-252C-4D41-AD76-1ECD89001AF4}" type="par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D95B6949-5E5E-4B78-9AF0-E6D575DF2864}" type="sib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AEE332A4-823D-46C1-91C5-F7B3EB3F5960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اَلدّولارُ</a:t>
          </a:r>
          <a:endParaRPr lang="fr-FR" b="1" dirty="0">
            <a:solidFill>
              <a:schemeClr val="tx1"/>
            </a:solidFill>
          </a:endParaRPr>
        </a:p>
      </dgm:t>
    </dgm:pt>
    <dgm:pt modelId="{2CB06337-ED95-46A7-B27C-8BDCA48AE557}" type="parTrans" cxnId="{5EA66922-8E78-4750-83FB-D92F3FB3F645}">
      <dgm:prSet/>
      <dgm:spPr/>
      <dgm:t>
        <a:bodyPr/>
        <a:lstStyle/>
        <a:p>
          <a:endParaRPr lang="fr-FR"/>
        </a:p>
      </dgm:t>
    </dgm:pt>
    <dgm:pt modelId="{CD92340C-91F1-4379-8F69-044201751B40}" type="sibTrans" cxnId="{5EA66922-8E78-4750-83FB-D92F3FB3F645}">
      <dgm:prSet/>
      <dgm:spPr/>
      <dgm:t>
        <a:bodyPr/>
        <a:lstStyle/>
        <a:p>
          <a:endParaRPr lang="fr-FR"/>
        </a:p>
      </dgm:t>
    </dgm:pt>
    <dgm:pt modelId="{B1DA7AD4-26F1-4142-BEF9-5E0F8840D5E5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...</a:t>
          </a:r>
          <a:endParaRPr lang="fr-FR" b="1" dirty="0">
            <a:solidFill>
              <a:schemeClr val="tx1"/>
            </a:solidFill>
          </a:endParaRPr>
        </a:p>
      </dgm:t>
    </dgm:pt>
    <dgm:pt modelId="{6955A9E7-559B-4BEF-93D6-F30F74C37EDF}" type="parTrans" cxnId="{4EA96C6D-CE4C-4623-B7F0-621A83CD2330}">
      <dgm:prSet/>
      <dgm:spPr/>
      <dgm:t>
        <a:bodyPr/>
        <a:lstStyle/>
        <a:p>
          <a:endParaRPr lang="fr-FR"/>
        </a:p>
      </dgm:t>
    </dgm:pt>
    <dgm:pt modelId="{EC5ED75A-D79C-48F8-90DB-C3CBB3161491}" type="sibTrans" cxnId="{4EA96C6D-CE4C-4623-B7F0-621A83CD2330}">
      <dgm:prSet/>
      <dgm:spPr/>
      <dgm:t>
        <a:bodyPr/>
        <a:lstStyle/>
        <a:p>
          <a:endParaRPr lang="fr-FR"/>
        </a:p>
      </dgm:t>
    </dgm:pt>
    <dgm:pt modelId="{BD564FD2-FE7F-437B-A0E3-15C7042AD7B9}" type="pres">
      <dgm:prSet presAssocID="{231B5D42-7538-4F01-A0D6-96991ED3927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5B52CD-5202-48B3-B6D2-95027C1A5156}" type="pres">
      <dgm:prSet presAssocID="{0A62A72B-1E29-4F79-9600-E96FB7C4029F}" presName="centerShape" presStyleLbl="node0" presStyleIdx="0" presStyleCnt="1"/>
      <dgm:spPr/>
    </dgm:pt>
    <dgm:pt modelId="{4BB7028F-0EF2-452B-ABBE-464A4862CF2E}" type="pres">
      <dgm:prSet presAssocID="{E243B924-5BF4-403D-8FBE-9D6A653C8AD7}" presName="parTrans" presStyleLbl="sibTrans2D1" presStyleIdx="0" presStyleCnt="6"/>
      <dgm:spPr/>
    </dgm:pt>
    <dgm:pt modelId="{9B301C86-6303-4B9E-977D-96185AAB9C25}" type="pres">
      <dgm:prSet presAssocID="{E243B924-5BF4-403D-8FBE-9D6A653C8AD7}" presName="connectorText" presStyleLbl="sibTrans2D1" presStyleIdx="0" presStyleCnt="6"/>
      <dgm:spPr/>
    </dgm:pt>
    <dgm:pt modelId="{F44FD63D-032D-493C-A706-D45829F85D4F}" type="pres">
      <dgm:prSet presAssocID="{36B280DC-3D4D-4008-B4FE-6BC7DBA29FC4}" presName="node" presStyleLbl="node1" presStyleIdx="0" presStyleCnt="6">
        <dgm:presLayoutVars>
          <dgm:bulletEnabled val="1"/>
        </dgm:presLayoutVars>
      </dgm:prSet>
      <dgm:spPr/>
    </dgm:pt>
    <dgm:pt modelId="{79537317-6469-4417-99F5-BD2A707C5E86}" type="pres">
      <dgm:prSet presAssocID="{F90BF931-FA5E-4A2D-98C0-CBFBA1E3CB9A}" presName="parTrans" presStyleLbl="sibTrans2D1" presStyleIdx="1" presStyleCnt="6"/>
      <dgm:spPr/>
    </dgm:pt>
    <dgm:pt modelId="{8C38FE57-8EDD-4B58-A78F-6F722D0D7999}" type="pres">
      <dgm:prSet presAssocID="{F90BF931-FA5E-4A2D-98C0-CBFBA1E3CB9A}" presName="connectorText" presStyleLbl="sibTrans2D1" presStyleIdx="1" presStyleCnt="6"/>
      <dgm:spPr/>
    </dgm:pt>
    <dgm:pt modelId="{51A5CA74-0D05-4B0E-8D31-63E29568A534}" type="pres">
      <dgm:prSet presAssocID="{F59F96DF-1010-419B-BD8C-90F71FE7FA8A}" presName="node" presStyleLbl="node1" presStyleIdx="1" presStyleCnt="6">
        <dgm:presLayoutVars>
          <dgm:bulletEnabled val="1"/>
        </dgm:presLayoutVars>
      </dgm:prSet>
      <dgm:spPr/>
    </dgm:pt>
    <dgm:pt modelId="{27AD37F9-D084-4F72-8CCA-E66AFFBA5ACD}" type="pres">
      <dgm:prSet presAssocID="{DD314054-6230-4F72-96E3-11533108F45A}" presName="parTrans" presStyleLbl="sibTrans2D1" presStyleIdx="2" presStyleCnt="6"/>
      <dgm:spPr/>
    </dgm:pt>
    <dgm:pt modelId="{8F27C5A9-45F6-4435-A9C6-A6FCB791D1D3}" type="pres">
      <dgm:prSet presAssocID="{DD314054-6230-4F72-96E3-11533108F45A}" presName="connectorText" presStyleLbl="sibTrans2D1" presStyleIdx="2" presStyleCnt="6"/>
      <dgm:spPr/>
    </dgm:pt>
    <dgm:pt modelId="{91351725-E6E6-4295-BC10-9CC9883E526B}" type="pres">
      <dgm:prSet presAssocID="{85B8B69C-3F13-4086-9B2D-C2F0F3270994}" presName="node" presStyleLbl="node1" presStyleIdx="2" presStyleCnt="6">
        <dgm:presLayoutVars>
          <dgm:bulletEnabled val="1"/>
        </dgm:presLayoutVars>
      </dgm:prSet>
      <dgm:spPr/>
    </dgm:pt>
    <dgm:pt modelId="{C73BBA0E-571F-4359-B08A-FB900B7D0C80}" type="pres">
      <dgm:prSet presAssocID="{4BB5C730-5CBA-4F22-ACC5-5ED539D537AF}" presName="parTrans" presStyleLbl="sibTrans2D1" presStyleIdx="3" presStyleCnt="6"/>
      <dgm:spPr/>
    </dgm:pt>
    <dgm:pt modelId="{7E19BAAB-ADB4-4CAC-A387-18A94A08714D}" type="pres">
      <dgm:prSet presAssocID="{4BB5C730-5CBA-4F22-ACC5-5ED539D537AF}" presName="connectorText" presStyleLbl="sibTrans2D1" presStyleIdx="3" presStyleCnt="6"/>
      <dgm:spPr/>
    </dgm:pt>
    <dgm:pt modelId="{A764EBA8-F4E2-430C-B56C-BD9F628FD0E6}" type="pres">
      <dgm:prSet presAssocID="{13E79634-8C2D-46C8-8AF2-CA0D488EE9A6}" presName="node" presStyleLbl="node1" presStyleIdx="3" presStyleCnt="6">
        <dgm:presLayoutVars>
          <dgm:bulletEnabled val="1"/>
        </dgm:presLayoutVars>
      </dgm:prSet>
      <dgm:spPr/>
    </dgm:pt>
    <dgm:pt modelId="{50F5829F-F8BF-4199-969D-233934D41EF7}" type="pres">
      <dgm:prSet presAssocID="{2CB06337-ED95-46A7-B27C-8BDCA48AE557}" presName="parTrans" presStyleLbl="sibTrans2D1" presStyleIdx="4" presStyleCnt="6"/>
      <dgm:spPr/>
    </dgm:pt>
    <dgm:pt modelId="{9137214C-6384-4D9F-963E-20B7166EBB9B}" type="pres">
      <dgm:prSet presAssocID="{2CB06337-ED95-46A7-B27C-8BDCA48AE557}" presName="connectorText" presStyleLbl="sibTrans2D1" presStyleIdx="4" presStyleCnt="6"/>
      <dgm:spPr/>
    </dgm:pt>
    <dgm:pt modelId="{07EA0DA2-194C-4C70-B60C-C38E297540B4}" type="pres">
      <dgm:prSet presAssocID="{AEE332A4-823D-46C1-91C5-F7B3EB3F5960}" presName="node" presStyleLbl="node1" presStyleIdx="4" presStyleCnt="6">
        <dgm:presLayoutVars>
          <dgm:bulletEnabled val="1"/>
        </dgm:presLayoutVars>
      </dgm:prSet>
      <dgm:spPr/>
    </dgm:pt>
    <dgm:pt modelId="{B30EC93F-F0CB-4AAE-A3A7-4C9BAB31B22B}" type="pres">
      <dgm:prSet presAssocID="{6955A9E7-559B-4BEF-93D6-F30F74C37EDF}" presName="parTrans" presStyleLbl="sibTrans2D1" presStyleIdx="5" presStyleCnt="6"/>
      <dgm:spPr/>
    </dgm:pt>
    <dgm:pt modelId="{128FBE56-B441-45B7-B691-41FDDF1AE14C}" type="pres">
      <dgm:prSet presAssocID="{6955A9E7-559B-4BEF-93D6-F30F74C37EDF}" presName="connectorText" presStyleLbl="sibTrans2D1" presStyleIdx="5" presStyleCnt="6"/>
      <dgm:spPr/>
    </dgm:pt>
    <dgm:pt modelId="{82F85AE0-132B-4EFB-BA77-9BF21828D65E}" type="pres">
      <dgm:prSet presAssocID="{B1DA7AD4-26F1-4142-BEF9-5E0F8840D5E5}" presName="node" presStyleLbl="node1" presStyleIdx="5" presStyleCnt="6">
        <dgm:presLayoutVars>
          <dgm:bulletEnabled val="1"/>
        </dgm:presLayoutVars>
      </dgm:prSet>
      <dgm:spPr/>
    </dgm:pt>
  </dgm:ptLst>
  <dgm:cxnLst>
    <dgm:cxn modelId="{8F2ED011-F018-4770-99D1-AB574A8330EF}" type="presOf" srcId="{4BB5C730-5CBA-4F22-ACC5-5ED539D537AF}" destId="{C73BBA0E-571F-4359-B08A-FB900B7D0C80}" srcOrd="0" destOrd="0" presId="urn:microsoft.com/office/officeart/2005/8/layout/radial5"/>
    <dgm:cxn modelId="{32E27B13-C7F6-40D0-8575-1DA99706C63B}" type="presOf" srcId="{F90BF931-FA5E-4A2D-98C0-CBFBA1E3CB9A}" destId="{8C38FE57-8EDD-4B58-A78F-6F722D0D7999}" srcOrd="1" destOrd="0" presId="urn:microsoft.com/office/officeart/2005/8/layout/radial5"/>
    <dgm:cxn modelId="{EF9DF014-DA2A-42EE-8DD2-7ECFE957EB8C}" type="presOf" srcId="{E243B924-5BF4-403D-8FBE-9D6A653C8AD7}" destId="{4BB7028F-0EF2-452B-ABBE-464A4862CF2E}" srcOrd="0" destOrd="0" presId="urn:microsoft.com/office/officeart/2005/8/layout/radial5"/>
    <dgm:cxn modelId="{8F5E2115-BDE8-4E42-90C3-BE2EC950D132}" type="presOf" srcId="{AEE332A4-823D-46C1-91C5-F7B3EB3F5960}" destId="{07EA0DA2-194C-4C70-B60C-C38E297540B4}" srcOrd="0" destOrd="0" presId="urn:microsoft.com/office/officeart/2005/8/layout/radial5"/>
    <dgm:cxn modelId="{3551FA1A-AFD3-415A-AC29-00EEBFA2C1FD}" type="presOf" srcId="{0A62A72B-1E29-4F79-9600-E96FB7C4029F}" destId="{295B52CD-5202-48B3-B6D2-95027C1A5156}" srcOrd="0" destOrd="0" presId="urn:microsoft.com/office/officeart/2005/8/layout/radial5"/>
    <dgm:cxn modelId="{5EA66922-8E78-4750-83FB-D92F3FB3F645}" srcId="{0A62A72B-1E29-4F79-9600-E96FB7C4029F}" destId="{AEE332A4-823D-46C1-91C5-F7B3EB3F5960}" srcOrd="4" destOrd="0" parTransId="{2CB06337-ED95-46A7-B27C-8BDCA48AE557}" sibTransId="{CD92340C-91F1-4379-8F69-044201751B40}"/>
    <dgm:cxn modelId="{4DB5A226-360D-4D8F-9232-07A25A8506C3}" type="presOf" srcId="{6955A9E7-559B-4BEF-93D6-F30F74C37EDF}" destId="{128FBE56-B441-45B7-B691-41FDDF1AE14C}" srcOrd="1" destOrd="0" presId="urn:microsoft.com/office/officeart/2005/8/layout/radial5"/>
    <dgm:cxn modelId="{EB91A129-A974-44C4-A115-CB3158777AD9}" type="presOf" srcId="{6955A9E7-559B-4BEF-93D6-F30F74C37EDF}" destId="{B30EC93F-F0CB-4AAE-A3A7-4C9BAB31B22B}" srcOrd="0" destOrd="0" presId="urn:microsoft.com/office/officeart/2005/8/layout/radial5"/>
    <dgm:cxn modelId="{966ECE2D-E434-416A-8012-F73A0387C5C6}" type="presOf" srcId="{F90BF931-FA5E-4A2D-98C0-CBFBA1E3CB9A}" destId="{79537317-6469-4417-99F5-BD2A707C5E86}" srcOrd="0" destOrd="0" presId="urn:microsoft.com/office/officeart/2005/8/layout/radial5"/>
    <dgm:cxn modelId="{7B21AA2F-9EBB-46C0-9604-88064F902F5D}" type="presOf" srcId="{85B8B69C-3F13-4086-9B2D-C2F0F3270994}" destId="{91351725-E6E6-4295-BC10-9CC9883E526B}" srcOrd="0" destOrd="0" presId="urn:microsoft.com/office/officeart/2005/8/layout/radial5"/>
    <dgm:cxn modelId="{E5627C3C-EC95-4B06-84C3-B25939AF8AEA}" type="presOf" srcId="{F59F96DF-1010-419B-BD8C-90F71FE7FA8A}" destId="{51A5CA74-0D05-4B0E-8D31-63E29568A534}" srcOrd="0" destOrd="0" presId="urn:microsoft.com/office/officeart/2005/8/layout/radial5"/>
    <dgm:cxn modelId="{0366365C-C3C4-4CC5-B748-8A6FCA872A0A}" type="presOf" srcId="{36B280DC-3D4D-4008-B4FE-6BC7DBA29FC4}" destId="{F44FD63D-032D-493C-A706-D45829F85D4F}" srcOrd="0" destOrd="0" presId="urn:microsoft.com/office/officeart/2005/8/layout/radial5"/>
    <dgm:cxn modelId="{059EDB62-1B82-44F6-AD8E-B900BE6B6527}" srcId="{0A62A72B-1E29-4F79-9600-E96FB7C4029F}" destId="{85B8B69C-3F13-4086-9B2D-C2F0F3270994}" srcOrd="2" destOrd="0" parTransId="{DD314054-6230-4F72-96E3-11533108F45A}" sibTransId="{1D0101C1-DF13-4A25-815F-39F857F4F15F}"/>
    <dgm:cxn modelId="{DD916543-0DB7-46B0-AC45-5753A11748DE}" type="presOf" srcId="{2CB06337-ED95-46A7-B27C-8BDCA48AE557}" destId="{50F5829F-F8BF-4199-969D-233934D41EF7}" srcOrd="0" destOrd="0" presId="urn:microsoft.com/office/officeart/2005/8/layout/radial5"/>
    <dgm:cxn modelId="{4EA96C6D-CE4C-4623-B7F0-621A83CD2330}" srcId="{0A62A72B-1E29-4F79-9600-E96FB7C4029F}" destId="{B1DA7AD4-26F1-4142-BEF9-5E0F8840D5E5}" srcOrd="5" destOrd="0" parTransId="{6955A9E7-559B-4BEF-93D6-F30F74C37EDF}" sibTransId="{EC5ED75A-D79C-48F8-90DB-C3CBB3161491}"/>
    <dgm:cxn modelId="{339B476F-4740-4EF6-A951-BDDE6C3BE320}" srcId="{231B5D42-7538-4F01-A0D6-96991ED3927F}" destId="{0A62A72B-1E29-4F79-9600-E96FB7C4029F}" srcOrd="0" destOrd="0" parTransId="{4CB0AA85-70F6-4D8C-865F-9C50E731E24D}" sibTransId="{83610E39-EBF7-4452-ABCA-B8E0D0183222}"/>
    <dgm:cxn modelId="{FC2E0370-B7A0-43F3-A9FA-3CB2667E388E}" type="presOf" srcId="{E243B924-5BF4-403D-8FBE-9D6A653C8AD7}" destId="{9B301C86-6303-4B9E-977D-96185AAB9C25}" srcOrd="1" destOrd="0" presId="urn:microsoft.com/office/officeart/2005/8/layout/radial5"/>
    <dgm:cxn modelId="{165E1C70-286D-4DFB-9CE7-D6C09C216F90}" type="presOf" srcId="{B1DA7AD4-26F1-4142-BEF9-5E0F8840D5E5}" destId="{82F85AE0-132B-4EFB-BA77-9BF21828D65E}" srcOrd="0" destOrd="0" presId="urn:microsoft.com/office/officeart/2005/8/layout/radial5"/>
    <dgm:cxn modelId="{2F774455-EC97-4227-B1D9-8D728EBC6787}" srcId="{231B5D42-7538-4F01-A0D6-96991ED3927F}" destId="{E76E90D1-5E32-4B11-B909-4FC62D3F6752}" srcOrd="1" destOrd="0" parTransId="{0227A614-252C-4D41-AD76-1ECD89001AF4}" sibTransId="{D95B6949-5E5E-4B78-9AF0-E6D575DF2864}"/>
    <dgm:cxn modelId="{50D6F177-5BB0-4BB8-BB67-4FC660686749}" srcId="{0A62A72B-1E29-4F79-9600-E96FB7C4029F}" destId="{F59F96DF-1010-419B-BD8C-90F71FE7FA8A}" srcOrd="1" destOrd="0" parTransId="{F90BF931-FA5E-4A2D-98C0-CBFBA1E3CB9A}" sibTransId="{E076507A-A3F2-4125-B554-28047F011B95}"/>
    <dgm:cxn modelId="{B5470158-6CD9-4830-AA3D-0BAED8B29B63}" type="presOf" srcId="{231B5D42-7538-4F01-A0D6-96991ED3927F}" destId="{BD564FD2-FE7F-437B-A0E3-15C7042AD7B9}" srcOrd="0" destOrd="0" presId="urn:microsoft.com/office/officeart/2005/8/layout/radial5"/>
    <dgm:cxn modelId="{BEE92B78-7551-4F62-8B6C-5391C7BFCA76}" type="presOf" srcId="{13E79634-8C2D-46C8-8AF2-CA0D488EE9A6}" destId="{A764EBA8-F4E2-430C-B56C-BD9F628FD0E6}" srcOrd="0" destOrd="0" presId="urn:microsoft.com/office/officeart/2005/8/layout/radial5"/>
    <dgm:cxn modelId="{BD122A85-3423-4240-BD37-D0BC2FE40DBE}" type="presOf" srcId="{DD314054-6230-4F72-96E3-11533108F45A}" destId="{8F27C5A9-45F6-4435-A9C6-A6FCB791D1D3}" srcOrd="1" destOrd="0" presId="urn:microsoft.com/office/officeart/2005/8/layout/radial5"/>
    <dgm:cxn modelId="{736CBA85-0E61-4AE9-9FD8-E5A4787F39E3}" srcId="{0A62A72B-1E29-4F79-9600-E96FB7C4029F}" destId="{13E79634-8C2D-46C8-8AF2-CA0D488EE9A6}" srcOrd="3" destOrd="0" parTransId="{4BB5C730-5CBA-4F22-ACC5-5ED539D537AF}" sibTransId="{666D60AE-7396-460C-AA45-C16E1C0A7083}"/>
    <dgm:cxn modelId="{0751008D-D074-408E-A96F-466BE05D1B45}" srcId="{0A62A72B-1E29-4F79-9600-E96FB7C4029F}" destId="{36B280DC-3D4D-4008-B4FE-6BC7DBA29FC4}" srcOrd="0" destOrd="0" parTransId="{E243B924-5BF4-403D-8FBE-9D6A653C8AD7}" sibTransId="{09BF95D6-32A8-4FE5-BABA-0371CA70F813}"/>
    <dgm:cxn modelId="{8A6555A4-05B4-42ED-ABFE-060E96F1FCA7}" type="presOf" srcId="{4BB5C730-5CBA-4F22-ACC5-5ED539D537AF}" destId="{7E19BAAB-ADB4-4CAC-A387-18A94A08714D}" srcOrd="1" destOrd="0" presId="urn:microsoft.com/office/officeart/2005/8/layout/radial5"/>
    <dgm:cxn modelId="{07FE23EB-1C77-4AB2-917B-BE947439EA95}" type="presOf" srcId="{DD314054-6230-4F72-96E3-11533108F45A}" destId="{27AD37F9-D084-4F72-8CCA-E66AFFBA5ACD}" srcOrd="0" destOrd="0" presId="urn:microsoft.com/office/officeart/2005/8/layout/radial5"/>
    <dgm:cxn modelId="{708447EC-C0DB-4D4F-B081-C24A3D407F8B}" type="presOf" srcId="{2CB06337-ED95-46A7-B27C-8BDCA48AE557}" destId="{9137214C-6384-4D9F-963E-20B7166EBB9B}" srcOrd="1" destOrd="0" presId="urn:microsoft.com/office/officeart/2005/8/layout/radial5"/>
    <dgm:cxn modelId="{A66B9F40-C237-47A8-97DD-C1DF147B3C04}" type="presParOf" srcId="{BD564FD2-FE7F-437B-A0E3-15C7042AD7B9}" destId="{295B52CD-5202-48B3-B6D2-95027C1A5156}" srcOrd="0" destOrd="0" presId="urn:microsoft.com/office/officeart/2005/8/layout/radial5"/>
    <dgm:cxn modelId="{999AA830-B307-4907-9CCE-AF5D7BE8EE7A}" type="presParOf" srcId="{BD564FD2-FE7F-437B-A0E3-15C7042AD7B9}" destId="{4BB7028F-0EF2-452B-ABBE-464A4862CF2E}" srcOrd="1" destOrd="0" presId="urn:microsoft.com/office/officeart/2005/8/layout/radial5"/>
    <dgm:cxn modelId="{A0E296ED-2C72-4F20-BAE9-FC4C581731D1}" type="presParOf" srcId="{4BB7028F-0EF2-452B-ABBE-464A4862CF2E}" destId="{9B301C86-6303-4B9E-977D-96185AAB9C25}" srcOrd="0" destOrd="0" presId="urn:microsoft.com/office/officeart/2005/8/layout/radial5"/>
    <dgm:cxn modelId="{8E5F03B3-9E08-4F13-B087-9F0B8C59AB44}" type="presParOf" srcId="{BD564FD2-FE7F-437B-A0E3-15C7042AD7B9}" destId="{F44FD63D-032D-493C-A706-D45829F85D4F}" srcOrd="2" destOrd="0" presId="urn:microsoft.com/office/officeart/2005/8/layout/radial5"/>
    <dgm:cxn modelId="{B77B896D-436A-4019-969F-3F54D48667AF}" type="presParOf" srcId="{BD564FD2-FE7F-437B-A0E3-15C7042AD7B9}" destId="{79537317-6469-4417-99F5-BD2A707C5E86}" srcOrd="3" destOrd="0" presId="urn:microsoft.com/office/officeart/2005/8/layout/radial5"/>
    <dgm:cxn modelId="{9C6C5106-BEAB-4798-88C9-1C1A1EE92DFE}" type="presParOf" srcId="{79537317-6469-4417-99F5-BD2A707C5E86}" destId="{8C38FE57-8EDD-4B58-A78F-6F722D0D7999}" srcOrd="0" destOrd="0" presId="urn:microsoft.com/office/officeart/2005/8/layout/radial5"/>
    <dgm:cxn modelId="{E861EA34-EAD0-46BC-A95F-44C6E77BBB06}" type="presParOf" srcId="{BD564FD2-FE7F-437B-A0E3-15C7042AD7B9}" destId="{51A5CA74-0D05-4B0E-8D31-63E29568A534}" srcOrd="4" destOrd="0" presId="urn:microsoft.com/office/officeart/2005/8/layout/radial5"/>
    <dgm:cxn modelId="{C3D6EF7A-7D14-415A-982D-B614381139FC}" type="presParOf" srcId="{BD564FD2-FE7F-437B-A0E3-15C7042AD7B9}" destId="{27AD37F9-D084-4F72-8CCA-E66AFFBA5ACD}" srcOrd="5" destOrd="0" presId="urn:microsoft.com/office/officeart/2005/8/layout/radial5"/>
    <dgm:cxn modelId="{22C09530-46A6-458D-BC6F-F3D80D2FA1FF}" type="presParOf" srcId="{27AD37F9-D084-4F72-8CCA-E66AFFBA5ACD}" destId="{8F27C5A9-45F6-4435-A9C6-A6FCB791D1D3}" srcOrd="0" destOrd="0" presId="urn:microsoft.com/office/officeart/2005/8/layout/radial5"/>
    <dgm:cxn modelId="{D0180D59-2993-4B1D-9215-F8AB48781A7C}" type="presParOf" srcId="{BD564FD2-FE7F-437B-A0E3-15C7042AD7B9}" destId="{91351725-E6E6-4295-BC10-9CC9883E526B}" srcOrd="6" destOrd="0" presId="urn:microsoft.com/office/officeart/2005/8/layout/radial5"/>
    <dgm:cxn modelId="{A20210B1-D691-4D52-A7A4-F52E07897B78}" type="presParOf" srcId="{BD564FD2-FE7F-437B-A0E3-15C7042AD7B9}" destId="{C73BBA0E-571F-4359-B08A-FB900B7D0C80}" srcOrd="7" destOrd="0" presId="urn:microsoft.com/office/officeart/2005/8/layout/radial5"/>
    <dgm:cxn modelId="{531BB11E-90C9-41BC-BABA-1CBD697FB585}" type="presParOf" srcId="{C73BBA0E-571F-4359-B08A-FB900B7D0C80}" destId="{7E19BAAB-ADB4-4CAC-A387-18A94A08714D}" srcOrd="0" destOrd="0" presId="urn:microsoft.com/office/officeart/2005/8/layout/radial5"/>
    <dgm:cxn modelId="{B87D29C2-89AE-4EF1-8A14-2C62D4D7C81F}" type="presParOf" srcId="{BD564FD2-FE7F-437B-A0E3-15C7042AD7B9}" destId="{A764EBA8-F4E2-430C-B56C-BD9F628FD0E6}" srcOrd="8" destOrd="0" presId="urn:microsoft.com/office/officeart/2005/8/layout/radial5"/>
    <dgm:cxn modelId="{F2E380EA-4455-46CF-B867-D385AF67535F}" type="presParOf" srcId="{BD564FD2-FE7F-437B-A0E3-15C7042AD7B9}" destId="{50F5829F-F8BF-4199-969D-233934D41EF7}" srcOrd="9" destOrd="0" presId="urn:microsoft.com/office/officeart/2005/8/layout/radial5"/>
    <dgm:cxn modelId="{BBBABECE-3F51-476A-91E2-6BB470678937}" type="presParOf" srcId="{50F5829F-F8BF-4199-969D-233934D41EF7}" destId="{9137214C-6384-4D9F-963E-20B7166EBB9B}" srcOrd="0" destOrd="0" presId="urn:microsoft.com/office/officeart/2005/8/layout/radial5"/>
    <dgm:cxn modelId="{A0891EBB-B9F9-418F-A590-A2801D6F63FA}" type="presParOf" srcId="{BD564FD2-FE7F-437B-A0E3-15C7042AD7B9}" destId="{07EA0DA2-194C-4C70-B60C-C38E297540B4}" srcOrd="10" destOrd="0" presId="urn:microsoft.com/office/officeart/2005/8/layout/radial5"/>
    <dgm:cxn modelId="{96CBF4D1-905E-435D-AA2E-CE9119B7072E}" type="presParOf" srcId="{BD564FD2-FE7F-437B-A0E3-15C7042AD7B9}" destId="{B30EC93F-F0CB-4AAE-A3A7-4C9BAB31B22B}" srcOrd="11" destOrd="0" presId="urn:microsoft.com/office/officeart/2005/8/layout/radial5"/>
    <dgm:cxn modelId="{26E4B000-5973-4C4E-9D33-15130E4DE1C6}" type="presParOf" srcId="{B30EC93F-F0CB-4AAE-A3A7-4C9BAB31B22B}" destId="{128FBE56-B441-45B7-B691-41FDDF1AE14C}" srcOrd="0" destOrd="0" presId="urn:microsoft.com/office/officeart/2005/8/layout/radial5"/>
    <dgm:cxn modelId="{B9C899DA-8987-4F87-93E8-AAE39787DA1C}" type="presParOf" srcId="{BD564FD2-FE7F-437B-A0E3-15C7042AD7B9}" destId="{82F85AE0-132B-4EFB-BA77-9BF21828D65E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1B5D42-7538-4F01-A0D6-96991ED3927F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0A62A72B-1E29-4F79-9600-E96FB7C4029F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اَلْأَعْيادُ </a:t>
          </a:r>
          <a:r>
            <a:rPr lang="ar-MA" b="1" dirty="0" err="1">
              <a:solidFill>
                <a:schemeClr val="tx1"/>
              </a:solidFill>
            </a:rPr>
            <a:t>ٱلْوَطَنِيَّةُ</a:t>
          </a:r>
          <a:endParaRPr lang="fr-FR" b="1" dirty="0">
            <a:solidFill>
              <a:schemeClr val="tx1"/>
            </a:solidFill>
          </a:endParaRPr>
        </a:p>
      </dgm:t>
    </dgm:pt>
    <dgm:pt modelId="{4CB0AA85-70F6-4D8C-865F-9C50E731E24D}" type="par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3610E39-EBF7-4452-ABCA-B8E0D0183222}" type="sib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36B280DC-3D4D-4008-B4FE-6BC7DBA29FC4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عيدُ </a:t>
          </a:r>
          <a:r>
            <a:rPr lang="ar-MA" b="1" dirty="0" err="1">
              <a:solidFill>
                <a:schemeClr val="tx1"/>
              </a:solidFill>
            </a:rPr>
            <a:t>ٱلْإِسْتِقْلالِ</a:t>
          </a:r>
          <a:endParaRPr lang="fr-FR" b="1" dirty="0">
            <a:solidFill>
              <a:schemeClr val="tx1"/>
            </a:solidFill>
          </a:endParaRPr>
        </a:p>
      </dgm:t>
    </dgm:pt>
    <dgm:pt modelId="{E243B924-5BF4-403D-8FBE-9D6A653C8AD7}" type="par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09BF95D6-32A8-4FE5-BABA-0371CA70F813}" type="sib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F59F96DF-1010-419B-BD8C-90F71FE7FA8A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عيدُ </a:t>
          </a:r>
          <a:r>
            <a:rPr lang="ar-MA" b="1" dirty="0" err="1">
              <a:solidFill>
                <a:schemeClr val="tx1"/>
              </a:solidFill>
            </a:rPr>
            <a:t>ٱلْعَرْشِ</a:t>
          </a:r>
          <a:endParaRPr lang="fr-FR" b="1" dirty="0">
            <a:solidFill>
              <a:schemeClr val="tx1"/>
            </a:solidFill>
          </a:endParaRPr>
        </a:p>
      </dgm:t>
    </dgm:pt>
    <dgm:pt modelId="{F90BF931-FA5E-4A2D-98C0-CBFBA1E3CB9A}" type="par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076507A-A3F2-4125-B554-28047F011B95}" type="sib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5B8B69C-3F13-4086-9B2D-C2F0F3270994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عيدُ ٱلْوَحْدَةِ</a:t>
          </a:r>
          <a:endParaRPr lang="fr-FR" b="1" dirty="0">
            <a:solidFill>
              <a:schemeClr val="tx1"/>
            </a:solidFill>
          </a:endParaRPr>
        </a:p>
      </dgm:t>
    </dgm:pt>
    <dgm:pt modelId="{DD314054-6230-4F72-96E3-11533108F45A}" type="par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D0101C1-DF13-4A25-815F-39F857F4F15F}" type="sib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3E79634-8C2D-46C8-8AF2-CA0D488EE9A6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عيدُ ٱلشَّعْبِ</a:t>
          </a:r>
          <a:endParaRPr lang="fr-FR" b="1" dirty="0">
            <a:solidFill>
              <a:schemeClr val="tx1"/>
            </a:solidFill>
          </a:endParaRPr>
        </a:p>
      </dgm:t>
    </dgm:pt>
    <dgm:pt modelId="{4BB5C730-5CBA-4F22-ACC5-5ED539D537AF}" type="par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66D60AE-7396-460C-AA45-C16E1C0A7083}" type="sib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76E90D1-5E32-4B11-B909-4FC62D3F6752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...</a:t>
          </a:r>
          <a:endParaRPr lang="fr-FR" b="1" dirty="0">
            <a:solidFill>
              <a:schemeClr val="tx1"/>
            </a:solidFill>
          </a:endParaRPr>
        </a:p>
      </dgm:t>
    </dgm:pt>
    <dgm:pt modelId="{0227A614-252C-4D41-AD76-1ECD89001AF4}" type="par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D95B6949-5E5E-4B78-9AF0-E6D575DF2864}" type="sib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BD564FD2-FE7F-437B-A0E3-15C7042AD7B9}" type="pres">
      <dgm:prSet presAssocID="{231B5D42-7538-4F01-A0D6-96991ED3927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5B52CD-5202-48B3-B6D2-95027C1A5156}" type="pres">
      <dgm:prSet presAssocID="{0A62A72B-1E29-4F79-9600-E96FB7C4029F}" presName="centerShape" presStyleLbl="node0" presStyleIdx="0" presStyleCnt="1"/>
      <dgm:spPr/>
    </dgm:pt>
    <dgm:pt modelId="{4BB7028F-0EF2-452B-ABBE-464A4862CF2E}" type="pres">
      <dgm:prSet presAssocID="{E243B924-5BF4-403D-8FBE-9D6A653C8AD7}" presName="parTrans" presStyleLbl="sibTrans2D1" presStyleIdx="0" presStyleCnt="5"/>
      <dgm:spPr/>
    </dgm:pt>
    <dgm:pt modelId="{9B301C86-6303-4B9E-977D-96185AAB9C25}" type="pres">
      <dgm:prSet presAssocID="{E243B924-5BF4-403D-8FBE-9D6A653C8AD7}" presName="connectorText" presStyleLbl="sibTrans2D1" presStyleIdx="0" presStyleCnt="5"/>
      <dgm:spPr/>
    </dgm:pt>
    <dgm:pt modelId="{F44FD63D-032D-493C-A706-D45829F85D4F}" type="pres">
      <dgm:prSet presAssocID="{36B280DC-3D4D-4008-B4FE-6BC7DBA29FC4}" presName="node" presStyleLbl="node1" presStyleIdx="0" presStyleCnt="5">
        <dgm:presLayoutVars>
          <dgm:bulletEnabled val="1"/>
        </dgm:presLayoutVars>
      </dgm:prSet>
      <dgm:spPr/>
    </dgm:pt>
    <dgm:pt modelId="{79537317-6469-4417-99F5-BD2A707C5E86}" type="pres">
      <dgm:prSet presAssocID="{F90BF931-FA5E-4A2D-98C0-CBFBA1E3CB9A}" presName="parTrans" presStyleLbl="sibTrans2D1" presStyleIdx="1" presStyleCnt="5"/>
      <dgm:spPr/>
    </dgm:pt>
    <dgm:pt modelId="{8C38FE57-8EDD-4B58-A78F-6F722D0D7999}" type="pres">
      <dgm:prSet presAssocID="{F90BF931-FA5E-4A2D-98C0-CBFBA1E3CB9A}" presName="connectorText" presStyleLbl="sibTrans2D1" presStyleIdx="1" presStyleCnt="5"/>
      <dgm:spPr/>
    </dgm:pt>
    <dgm:pt modelId="{51A5CA74-0D05-4B0E-8D31-63E29568A534}" type="pres">
      <dgm:prSet presAssocID="{F59F96DF-1010-419B-BD8C-90F71FE7FA8A}" presName="node" presStyleLbl="node1" presStyleIdx="1" presStyleCnt="5">
        <dgm:presLayoutVars>
          <dgm:bulletEnabled val="1"/>
        </dgm:presLayoutVars>
      </dgm:prSet>
      <dgm:spPr/>
    </dgm:pt>
    <dgm:pt modelId="{27AD37F9-D084-4F72-8CCA-E66AFFBA5ACD}" type="pres">
      <dgm:prSet presAssocID="{DD314054-6230-4F72-96E3-11533108F45A}" presName="parTrans" presStyleLbl="sibTrans2D1" presStyleIdx="2" presStyleCnt="5"/>
      <dgm:spPr/>
    </dgm:pt>
    <dgm:pt modelId="{8F27C5A9-45F6-4435-A9C6-A6FCB791D1D3}" type="pres">
      <dgm:prSet presAssocID="{DD314054-6230-4F72-96E3-11533108F45A}" presName="connectorText" presStyleLbl="sibTrans2D1" presStyleIdx="2" presStyleCnt="5"/>
      <dgm:spPr/>
    </dgm:pt>
    <dgm:pt modelId="{91351725-E6E6-4295-BC10-9CC9883E526B}" type="pres">
      <dgm:prSet presAssocID="{85B8B69C-3F13-4086-9B2D-C2F0F3270994}" presName="node" presStyleLbl="node1" presStyleIdx="2" presStyleCnt="5">
        <dgm:presLayoutVars>
          <dgm:bulletEnabled val="1"/>
        </dgm:presLayoutVars>
      </dgm:prSet>
      <dgm:spPr/>
    </dgm:pt>
    <dgm:pt modelId="{C73BBA0E-571F-4359-B08A-FB900B7D0C80}" type="pres">
      <dgm:prSet presAssocID="{4BB5C730-5CBA-4F22-ACC5-5ED539D537AF}" presName="parTrans" presStyleLbl="sibTrans2D1" presStyleIdx="3" presStyleCnt="5"/>
      <dgm:spPr/>
    </dgm:pt>
    <dgm:pt modelId="{7E19BAAB-ADB4-4CAC-A387-18A94A08714D}" type="pres">
      <dgm:prSet presAssocID="{4BB5C730-5CBA-4F22-ACC5-5ED539D537AF}" presName="connectorText" presStyleLbl="sibTrans2D1" presStyleIdx="3" presStyleCnt="5"/>
      <dgm:spPr/>
    </dgm:pt>
    <dgm:pt modelId="{A764EBA8-F4E2-430C-B56C-BD9F628FD0E6}" type="pres">
      <dgm:prSet presAssocID="{13E79634-8C2D-46C8-8AF2-CA0D488EE9A6}" presName="node" presStyleLbl="node1" presStyleIdx="3" presStyleCnt="5">
        <dgm:presLayoutVars>
          <dgm:bulletEnabled val="1"/>
        </dgm:presLayoutVars>
      </dgm:prSet>
      <dgm:spPr/>
    </dgm:pt>
    <dgm:pt modelId="{4122BA3A-1203-480A-86ED-F6921FACFA95}" type="pres">
      <dgm:prSet presAssocID="{0227A614-252C-4D41-AD76-1ECD89001AF4}" presName="parTrans" presStyleLbl="sibTrans2D1" presStyleIdx="4" presStyleCnt="5"/>
      <dgm:spPr/>
    </dgm:pt>
    <dgm:pt modelId="{B237F083-2EE8-4111-B202-99AC627237CC}" type="pres">
      <dgm:prSet presAssocID="{0227A614-252C-4D41-AD76-1ECD89001AF4}" presName="connectorText" presStyleLbl="sibTrans2D1" presStyleIdx="4" presStyleCnt="5"/>
      <dgm:spPr/>
    </dgm:pt>
    <dgm:pt modelId="{B97F08C5-A879-4DC1-A6F1-E338B6FA4A6E}" type="pres">
      <dgm:prSet presAssocID="{E76E90D1-5E32-4B11-B909-4FC62D3F6752}" presName="node" presStyleLbl="node1" presStyleIdx="4" presStyleCnt="5">
        <dgm:presLayoutVars>
          <dgm:bulletEnabled val="1"/>
        </dgm:presLayoutVars>
      </dgm:prSet>
      <dgm:spPr/>
    </dgm:pt>
  </dgm:ptLst>
  <dgm:cxnLst>
    <dgm:cxn modelId="{DE852C18-2E14-421D-89D6-0CAB1FD79081}" type="presOf" srcId="{F90BF931-FA5E-4A2D-98C0-CBFBA1E3CB9A}" destId="{79537317-6469-4417-99F5-BD2A707C5E86}" srcOrd="0" destOrd="0" presId="urn:microsoft.com/office/officeart/2005/8/layout/radial5"/>
    <dgm:cxn modelId="{65A98725-AC16-4251-9D5B-D374785BEFD0}" type="presOf" srcId="{0227A614-252C-4D41-AD76-1ECD89001AF4}" destId="{B237F083-2EE8-4111-B202-99AC627237CC}" srcOrd="1" destOrd="0" presId="urn:microsoft.com/office/officeart/2005/8/layout/radial5"/>
    <dgm:cxn modelId="{CA1EE125-1A6D-406B-A6AC-2E5E5F19C92A}" type="presOf" srcId="{4BB5C730-5CBA-4F22-ACC5-5ED539D537AF}" destId="{C73BBA0E-571F-4359-B08A-FB900B7D0C80}" srcOrd="0" destOrd="0" presId="urn:microsoft.com/office/officeart/2005/8/layout/radial5"/>
    <dgm:cxn modelId="{5720EE27-561B-491A-BFEF-991642B93E91}" type="presOf" srcId="{DD314054-6230-4F72-96E3-11533108F45A}" destId="{8F27C5A9-45F6-4435-A9C6-A6FCB791D1D3}" srcOrd="1" destOrd="0" presId="urn:microsoft.com/office/officeart/2005/8/layout/radial5"/>
    <dgm:cxn modelId="{5B9F7A33-59B5-490E-A5EC-26E81C98EA9A}" type="presOf" srcId="{0227A614-252C-4D41-AD76-1ECD89001AF4}" destId="{4122BA3A-1203-480A-86ED-F6921FACFA95}" srcOrd="0" destOrd="0" presId="urn:microsoft.com/office/officeart/2005/8/layout/radial5"/>
    <dgm:cxn modelId="{059EDB62-1B82-44F6-AD8E-B900BE6B6527}" srcId="{0A62A72B-1E29-4F79-9600-E96FB7C4029F}" destId="{85B8B69C-3F13-4086-9B2D-C2F0F3270994}" srcOrd="2" destOrd="0" parTransId="{DD314054-6230-4F72-96E3-11533108F45A}" sibTransId="{1D0101C1-DF13-4A25-815F-39F857F4F15F}"/>
    <dgm:cxn modelId="{593E6E45-1029-4048-BD91-98AD77A502BB}" type="presOf" srcId="{4BB5C730-5CBA-4F22-ACC5-5ED539D537AF}" destId="{7E19BAAB-ADB4-4CAC-A387-18A94A08714D}" srcOrd="1" destOrd="0" presId="urn:microsoft.com/office/officeart/2005/8/layout/radial5"/>
    <dgm:cxn modelId="{9D4D7A46-409B-4007-A3E5-4EA79B049749}" type="presOf" srcId="{E76E90D1-5E32-4B11-B909-4FC62D3F6752}" destId="{B97F08C5-A879-4DC1-A6F1-E338B6FA4A6E}" srcOrd="0" destOrd="0" presId="urn:microsoft.com/office/officeart/2005/8/layout/radial5"/>
    <dgm:cxn modelId="{FCB8C36D-9207-401A-A663-77E6DB1977FA}" type="presOf" srcId="{E243B924-5BF4-403D-8FBE-9D6A653C8AD7}" destId="{4BB7028F-0EF2-452B-ABBE-464A4862CF2E}" srcOrd="0" destOrd="0" presId="urn:microsoft.com/office/officeart/2005/8/layout/radial5"/>
    <dgm:cxn modelId="{339B476F-4740-4EF6-A951-BDDE6C3BE320}" srcId="{231B5D42-7538-4F01-A0D6-96991ED3927F}" destId="{0A62A72B-1E29-4F79-9600-E96FB7C4029F}" srcOrd="0" destOrd="0" parTransId="{4CB0AA85-70F6-4D8C-865F-9C50E731E24D}" sibTransId="{83610E39-EBF7-4452-ABCA-B8E0D0183222}"/>
    <dgm:cxn modelId="{62642650-B807-4D34-8696-7D591444A22A}" type="presOf" srcId="{85B8B69C-3F13-4086-9B2D-C2F0F3270994}" destId="{91351725-E6E6-4295-BC10-9CC9883E526B}" srcOrd="0" destOrd="0" presId="urn:microsoft.com/office/officeart/2005/8/layout/radial5"/>
    <dgm:cxn modelId="{2F774455-EC97-4227-B1D9-8D728EBC6787}" srcId="{0A62A72B-1E29-4F79-9600-E96FB7C4029F}" destId="{E76E90D1-5E32-4B11-B909-4FC62D3F6752}" srcOrd="4" destOrd="0" parTransId="{0227A614-252C-4D41-AD76-1ECD89001AF4}" sibTransId="{D95B6949-5E5E-4B78-9AF0-E6D575DF2864}"/>
    <dgm:cxn modelId="{50D6F177-5BB0-4BB8-BB67-4FC660686749}" srcId="{0A62A72B-1E29-4F79-9600-E96FB7C4029F}" destId="{F59F96DF-1010-419B-BD8C-90F71FE7FA8A}" srcOrd="1" destOrd="0" parTransId="{F90BF931-FA5E-4A2D-98C0-CBFBA1E3CB9A}" sibTransId="{E076507A-A3F2-4125-B554-28047F011B95}"/>
    <dgm:cxn modelId="{B5470158-6CD9-4830-AA3D-0BAED8B29B63}" type="presOf" srcId="{231B5D42-7538-4F01-A0D6-96991ED3927F}" destId="{BD564FD2-FE7F-437B-A0E3-15C7042AD7B9}" srcOrd="0" destOrd="0" presId="urn:microsoft.com/office/officeart/2005/8/layout/radial5"/>
    <dgm:cxn modelId="{736CBA85-0E61-4AE9-9FD8-E5A4787F39E3}" srcId="{0A62A72B-1E29-4F79-9600-E96FB7C4029F}" destId="{13E79634-8C2D-46C8-8AF2-CA0D488EE9A6}" srcOrd="3" destOrd="0" parTransId="{4BB5C730-5CBA-4F22-ACC5-5ED539D537AF}" sibTransId="{666D60AE-7396-460C-AA45-C16E1C0A7083}"/>
    <dgm:cxn modelId="{0751008D-D074-408E-A96F-466BE05D1B45}" srcId="{0A62A72B-1E29-4F79-9600-E96FB7C4029F}" destId="{36B280DC-3D4D-4008-B4FE-6BC7DBA29FC4}" srcOrd="0" destOrd="0" parTransId="{E243B924-5BF4-403D-8FBE-9D6A653C8AD7}" sibTransId="{09BF95D6-32A8-4FE5-BABA-0371CA70F813}"/>
    <dgm:cxn modelId="{E9772B9A-4395-45C0-BAE4-F7BC8AEB6C1D}" type="presOf" srcId="{13E79634-8C2D-46C8-8AF2-CA0D488EE9A6}" destId="{A764EBA8-F4E2-430C-B56C-BD9F628FD0E6}" srcOrd="0" destOrd="0" presId="urn:microsoft.com/office/officeart/2005/8/layout/radial5"/>
    <dgm:cxn modelId="{93DBACBE-B8B8-49C4-AD7A-B98897096FE0}" type="presOf" srcId="{F59F96DF-1010-419B-BD8C-90F71FE7FA8A}" destId="{51A5CA74-0D05-4B0E-8D31-63E29568A534}" srcOrd="0" destOrd="0" presId="urn:microsoft.com/office/officeart/2005/8/layout/radial5"/>
    <dgm:cxn modelId="{15CAE9D2-14AD-4237-9D5D-A2FA4D2A7E7F}" type="presOf" srcId="{DD314054-6230-4F72-96E3-11533108F45A}" destId="{27AD37F9-D084-4F72-8CCA-E66AFFBA5ACD}" srcOrd="0" destOrd="0" presId="urn:microsoft.com/office/officeart/2005/8/layout/radial5"/>
    <dgm:cxn modelId="{B924BADD-D5C4-4B1C-860E-1E20213E7506}" type="presOf" srcId="{36B280DC-3D4D-4008-B4FE-6BC7DBA29FC4}" destId="{F44FD63D-032D-493C-A706-D45829F85D4F}" srcOrd="0" destOrd="0" presId="urn:microsoft.com/office/officeart/2005/8/layout/radial5"/>
    <dgm:cxn modelId="{93BCA4F2-EF15-42BE-BCB5-7914EC558629}" type="presOf" srcId="{E243B924-5BF4-403D-8FBE-9D6A653C8AD7}" destId="{9B301C86-6303-4B9E-977D-96185AAB9C25}" srcOrd="1" destOrd="0" presId="urn:microsoft.com/office/officeart/2005/8/layout/radial5"/>
    <dgm:cxn modelId="{03E8C2F6-1FB0-4486-BF25-5D7673135CAD}" type="presOf" srcId="{F90BF931-FA5E-4A2D-98C0-CBFBA1E3CB9A}" destId="{8C38FE57-8EDD-4B58-A78F-6F722D0D7999}" srcOrd="1" destOrd="0" presId="urn:microsoft.com/office/officeart/2005/8/layout/radial5"/>
    <dgm:cxn modelId="{9461E4FC-5094-46C3-9D20-05D68E6C229B}" type="presOf" srcId="{0A62A72B-1E29-4F79-9600-E96FB7C4029F}" destId="{295B52CD-5202-48B3-B6D2-95027C1A5156}" srcOrd="0" destOrd="0" presId="urn:microsoft.com/office/officeart/2005/8/layout/radial5"/>
    <dgm:cxn modelId="{84FA7F04-A4B7-4227-ABBF-32DC04A42041}" type="presParOf" srcId="{BD564FD2-FE7F-437B-A0E3-15C7042AD7B9}" destId="{295B52CD-5202-48B3-B6D2-95027C1A5156}" srcOrd="0" destOrd="0" presId="urn:microsoft.com/office/officeart/2005/8/layout/radial5"/>
    <dgm:cxn modelId="{37E49559-8588-4EC8-B8EC-8794F08F55E9}" type="presParOf" srcId="{BD564FD2-FE7F-437B-A0E3-15C7042AD7B9}" destId="{4BB7028F-0EF2-452B-ABBE-464A4862CF2E}" srcOrd="1" destOrd="0" presId="urn:microsoft.com/office/officeart/2005/8/layout/radial5"/>
    <dgm:cxn modelId="{77B4AA47-E0D2-4331-8D61-78D3133875E8}" type="presParOf" srcId="{4BB7028F-0EF2-452B-ABBE-464A4862CF2E}" destId="{9B301C86-6303-4B9E-977D-96185AAB9C25}" srcOrd="0" destOrd="0" presId="urn:microsoft.com/office/officeart/2005/8/layout/radial5"/>
    <dgm:cxn modelId="{58D79CAF-E40E-4CE4-803A-57BFCD2E2144}" type="presParOf" srcId="{BD564FD2-FE7F-437B-A0E3-15C7042AD7B9}" destId="{F44FD63D-032D-493C-A706-D45829F85D4F}" srcOrd="2" destOrd="0" presId="urn:microsoft.com/office/officeart/2005/8/layout/radial5"/>
    <dgm:cxn modelId="{B2E7AD71-2F82-4411-AE97-0ABA0F61BC95}" type="presParOf" srcId="{BD564FD2-FE7F-437B-A0E3-15C7042AD7B9}" destId="{79537317-6469-4417-99F5-BD2A707C5E86}" srcOrd="3" destOrd="0" presId="urn:microsoft.com/office/officeart/2005/8/layout/radial5"/>
    <dgm:cxn modelId="{B69803D1-7F03-4409-A74B-BBA1268B2852}" type="presParOf" srcId="{79537317-6469-4417-99F5-BD2A707C5E86}" destId="{8C38FE57-8EDD-4B58-A78F-6F722D0D7999}" srcOrd="0" destOrd="0" presId="urn:microsoft.com/office/officeart/2005/8/layout/radial5"/>
    <dgm:cxn modelId="{ECA1D1C9-3A76-4DF9-AA43-16FC23644934}" type="presParOf" srcId="{BD564FD2-FE7F-437B-A0E3-15C7042AD7B9}" destId="{51A5CA74-0D05-4B0E-8D31-63E29568A534}" srcOrd="4" destOrd="0" presId="urn:microsoft.com/office/officeart/2005/8/layout/radial5"/>
    <dgm:cxn modelId="{4500341D-D2E8-41E9-B9D6-FB351E199CAB}" type="presParOf" srcId="{BD564FD2-FE7F-437B-A0E3-15C7042AD7B9}" destId="{27AD37F9-D084-4F72-8CCA-E66AFFBA5ACD}" srcOrd="5" destOrd="0" presId="urn:microsoft.com/office/officeart/2005/8/layout/radial5"/>
    <dgm:cxn modelId="{43DD9DD8-F98C-412C-9AC2-B872EFF10D74}" type="presParOf" srcId="{27AD37F9-D084-4F72-8CCA-E66AFFBA5ACD}" destId="{8F27C5A9-45F6-4435-A9C6-A6FCB791D1D3}" srcOrd="0" destOrd="0" presId="urn:microsoft.com/office/officeart/2005/8/layout/radial5"/>
    <dgm:cxn modelId="{BFE6C0E8-B421-47C5-AD41-DB07848EB005}" type="presParOf" srcId="{BD564FD2-FE7F-437B-A0E3-15C7042AD7B9}" destId="{91351725-E6E6-4295-BC10-9CC9883E526B}" srcOrd="6" destOrd="0" presId="urn:microsoft.com/office/officeart/2005/8/layout/radial5"/>
    <dgm:cxn modelId="{54AD182D-C1FF-4FC5-B2F0-95870A24D53D}" type="presParOf" srcId="{BD564FD2-FE7F-437B-A0E3-15C7042AD7B9}" destId="{C73BBA0E-571F-4359-B08A-FB900B7D0C80}" srcOrd="7" destOrd="0" presId="urn:microsoft.com/office/officeart/2005/8/layout/radial5"/>
    <dgm:cxn modelId="{6F89CC1A-68BE-452E-B531-1B5BD846DF6B}" type="presParOf" srcId="{C73BBA0E-571F-4359-B08A-FB900B7D0C80}" destId="{7E19BAAB-ADB4-4CAC-A387-18A94A08714D}" srcOrd="0" destOrd="0" presId="urn:microsoft.com/office/officeart/2005/8/layout/radial5"/>
    <dgm:cxn modelId="{D865D045-A1A2-400C-8003-670D1FAAED12}" type="presParOf" srcId="{BD564FD2-FE7F-437B-A0E3-15C7042AD7B9}" destId="{A764EBA8-F4E2-430C-B56C-BD9F628FD0E6}" srcOrd="8" destOrd="0" presId="urn:microsoft.com/office/officeart/2005/8/layout/radial5"/>
    <dgm:cxn modelId="{5CF3BA9C-380B-4BC2-B62A-75AA4DEBD61C}" type="presParOf" srcId="{BD564FD2-FE7F-437B-A0E3-15C7042AD7B9}" destId="{4122BA3A-1203-480A-86ED-F6921FACFA95}" srcOrd="9" destOrd="0" presId="urn:microsoft.com/office/officeart/2005/8/layout/radial5"/>
    <dgm:cxn modelId="{3D93424F-4CDE-495D-9F6E-2C7C9AF10802}" type="presParOf" srcId="{4122BA3A-1203-480A-86ED-F6921FACFA95}" destId="{B237F083-2EE8-4111-B202-99AC627237CC}" srcOrd="0" destOrd="0" presId="urn:microsoft.com/office/officeart/2005/8/layout/radial5"/>
    <dgm:cxn modelId="{ED66A1FE-E91F-44F6-BBE9-E513402EE71F}" type="presParOf" srcId="{BD564FD2-FE7F-437B-A0E3-15C7042AD7B9}" destId="{B97F08C5-A879-4DC1-A6F1-E338B6FA4A6E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1B5D42-7538-4F01-A0D6-96991ED3927F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0A62A72B-1E29-4F79-9600-E96FB7C4029F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مُمَيِّزاتُ ٱلطَّبيعَةِ</a:t>
          </a:r>
          <a:endParaRPr lang="fr-FR" b="1" dirty="0">
            <a:solidFill>
              <a:schemeClr val="tx1"/>
            </a:solidFill>
          </a:endParaRPr>
        </a:p>
      </dgm:t>
    </dgm:pt>
    <dgm:pt modelId="{4CB0AA85-70F6-4D8C-865F-9C50E731E24D}" type="par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3610E39-EBF7-4452-ABCA-B8E0D0183222}" type="sib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36B280DC-3D4D-4008-B4FE-6BC7DBA29FC4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اَلطَّقْسُ</a:t>
          </a:r>
          <a:endParaRPr lang="fr-FR" b="1" dirty="0">
            <a:solidFill>
              <a:schemeClr val="tx1"/>
            </a:solidFill>
          </a:endParaRPr>
        </a:p>
      </dgm:t>
    </dgm:pt>
    <dgm:pt modelId="{E243B924-5BF4-403D-8FBE-9D6A653C8AD7}" type="par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09BF95D6-32A8-4FE5-BABA-0371CA70F813}" type="sib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F59F96DF-1010-419B-BD8C-90F71FE7FA8A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اَلْجِبالُ</a:t>
          </a:r>
          <a:endParaRPr lang="fr-FR" b="1" dirty="0">
            <a:solidFill>
              <a:schemeClr val="tx1"/>
            </a:solidFill>
          </a:endParaRPr>
        </a:p>
      </dgm:t>
    </dgm:pt>
    <dgm:pt modelId="{F90BF931-FA5E-4A2D-98C0-CBFBA1E3CB9A}" type="par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076507A-A3F2-4125-B554-28047F011B95}" type="sib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5B8B69C-3F13-4086-9B2D-C2F0F3270994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اَلْأَنْهارُ</a:t>
          </a:r>
          <a:endParaRPr lang="fr-FR" b="1" dirty="0">
            <a:solidFill>
              <a:schemeClr val="tx1"/>
            </a:solidFill>
          </a:endParaRPr>
        </a:p>
      </dgm:t>
    </dgm:pt>
    <dgm:pt modelId="{DD314054-6230-4F72-96E3-11533108F45A}" type="par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D0101C1-DF13-4A25-815F-39F857F4F15F}" type="sib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3E79634-8C2D-46C8-8AF2-CA0D488EE9A6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اَلْغاباتِ</a:t>
          </a:r>
          <a:endParaRPr lang="fr-FR" b="1" dirty="0">
            <a:solidFill>
              <a:schemeClr val="tx1"/>
            </a:solidFill>
          </a:endParaRPr>
        </a:p>
      </dgm:t>
    </dgm:pt>
    <dgm:pt modelId="{4BB5C730-5CBA-4F22-ACC5-5ED539D537AF}" type="par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66D60AE-7396-460C-AA45-C16E1C0A7083}" type="sib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B860EE2-B9DF-407D-94BF-8F49B1B2F08F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اَلصَّحْراءُ</a:t>
          </a:r>
          <a:endParaRPr lang="fr-FR" b="1" dirty="0">
            <a:solidFill>
              <a:schemeClr val="tx1"/>
            </a:solidFill>
          </a:endParaRPr>
        </a:p>
      </dgm:t>
    </dgm:pt>
    <dgm:pt modelId="{604F5EE7-1ADD-45D1-837B-41F4D991772F}" type="parTrans" cxnId="{A484C763-6E68-4049-A193-9B515DA00BF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5C8A547D-A4A3-414E-914B-650FCFE8FF24}" type="sibTrans" cxnId="{A484C763-6E68-4049-A193-9B515DA00BF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76E90D1-5E32-4B11-B909-4FC62D3F6752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...</a:t>
          </a:r>
          <a:endParaRPr lang="fr-FR" b="1" dirty="0">
            <a:solidFill>
              <a:schemeClr val="tx1"/>
            </a:solidFill>
          </a:endParaRPr>
        </a:p>
      </dgm:t>
    </dgm:pt>
    <dgm:pt modelId="{0227A614-252C-4D41-AD76-1ECD89001AF4}" type="par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D95B6949-5E5E-4B78-9AF0-E6D575DF2864}" type="sib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BD564FD2-FE7F-437B-A0E3-15C7042AD7B9}" type="pres">
      <dgm:prSet presAssocID="{231B5D42-7538-4F01-A0D6-96991ED3927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5B52CD-5202-48B3-B6D2-95027C1A5156}" type="pres">
      <dgm:prSet presAssocID="{0A62A72B-1E29-4F79-9600-E96FB7C4029F}" presName="centerShape" presStyleLbl="node0" presStyleIdx="0" presStyleCnt="1"/>
      <dgm:spPr/>
    </dgm:pt>
    <dgm:pt modelId="{4BB7028F-0EF2-452B-ABBE-464A4862CF2E}" type="pres">
      <dgm:prSet presAssocID="{E243B924-5BF4-403D-8FBE-9D6A653C8AD7}" presName="parTrans" presStyleLbl="sibTrans2D1" presStyleIdx="0" presStyleCnt="6"/>
      <dgm:spPr/>
    </dgm:pt>
    <dgm:pt modelId="{9B301C86-6303-4B9E-977D-96185AAB9C25}" type="pres">
      <dgm:prSet presAssocID="{E243B924-5BF4-403D-8FBE-9D6A653C8AD7}" presName="connectorText" presStyleLbl="sibTrans2D1" presStyleIdx="0" presStyleCnt="6"/>
      <dgm:spPr/>
    </dgm:pt>
    <dgm:pt modelId="{F44FD63D-032D-493C-A706-D45829F85D4F}" type="pres">
      <dgm:prSet presAssocID="{36B280DC-3D4D-4008-B4FE-6BC7DBA29FC4}" presName="node" presStyleLbl="node1" presStyleIdx="0" presStyleCnt="6">
        <dgm:presLayoutVars>
          <dgm:bulletEnabled val="1"/>
        </dgm:presLayoutVars>
      </dgm:prSet>
      <dgm:spPr/>
    </dgm:pt>
    <dgm:pt modelId="{79537317-6469-4417-99F5-BD2A707C5E86}" type="pres">
      <dgm:prSet presAssocID="{F90BF931-FA5E-4A2D-98C0-CBFBA1E3CB9A}" presName="parTrans" presStyleLbl="sibTrans2D1" presStyleIdx="1" presStyleCnt="6"/>
      <dgm:spPr/>
    </dgm:pt>
    <dgm:pt modelId="{8C38FE57-8EDD-4B58-A78F-6F722D0D7999}" type="pres">
      <dgm:prSet presAssocID="{F90BF931-FA5E-4A2D-98C0-CBFBA1E3CB9A}" presName="connectorText" presStyleLbl="sibTrans2D1" presStyleIdx="1" presStyleCnt="6"/>
      <dgm:spPr/>
    </dgm:pt>
    <dgm:pt modelId="{51A5CA74-0D05-4B0E-8D31-63E29568A534}" type="pres">
      <dgm:prSet presAssocID="{F59F96DF-1010-419B-BD8C-90F71FE7FA8A}" presName="node" presStyleLbl="node1" presStyleIdx="1" presStyleCnt="6">
        <dgm:presLayoutVars>
          <dgm:bulletEnabled val="1"/>
        </dgm:presLayoutVars>
      </dgm:prSet>
      <dgm:spPr/>
    </dgm:pt>
    <dgm:pt modelId="{27AD37F9-D084-4F72-8CCA-E66AFFBA5ACD}" type="pres">
      <dgm:prSet presAssocID="{DD314054-6230-4F72-96E3-11533108F45A}" presName="parTrans" presStyleLbl="sibTrans2D1" presStyleIdx="2" presStyleCnt="6"/>
      <dgm:spPr/>
    </dgm:pt>
    <dgm:pt modelId="{8F27C5A9-45F6-4435-A9C6-A6FCB791D1D3}" type="pres">
      <dgm:prSet presAssocID="{DD314054-6230-4F72-96E3-11533108F45A}" presName="connectorText" presStyleLbl="sibTrans2D1" presStyleIdx="2" presStyleCnt="6"/>
      <dgm:spPr/>
    </dgm:pt>
    <dgm:pt modelId="{91351725-E6E6-4295-BC10-9CC9883E526B}" type="pres">
      <dgm:prSet presAssocID="{85B8B69C-3F13-4086-9B2D-C2F0F3270994}" presName="node" presStyleLbl="node1" presStyleIdx="2" presStyleCnt="6">
        <dgm:presLayoutVars>
          <dgm:bulletEnabled val="1"/>
        </dgm:presLayoutVars>
      </dgm:prSet>
      <dgm:spPr/>
    </dgm:pt>
    <dgm:pt modelId="{C73BBA0E-571F-4359-B08A-FB900B7D0C80}" type="pres">
      <dgm:prSet presAssocID="{4BB5C730-5CBA-4F22-ACC5-5ED539D537AF}" presName="parTrans" presStyleLbl="sibTrans2D1" presStyleIdx="3" presStyleCnt="6"/>
      <dgm:spPr/>
    </dgm:pt>
    <dgm:pt modelId="{7E19BAAB-ADB4-4CAC-A387-18A94A08714D}" type="pres">
      <dgm:prSet presAssocID="{4BB5C730-5CBA-4F22-ACC5-5ED539D537AF}" presName="connectorText" presStyleLbl="sibTrans2D1" presStyleIdx="3" presStyleCnt="6"/>
      <dgm:spPr/>
    </dgm:pt>
    <dgm:pt modelId="{A764EBA8-F4E2-430C-B56C-BD9F628FD0E6}" type="pres">
      <dgm:prSet presAssocID="{13E79634-8C2D-46C8-8AF2-CA0D488EE9A6}" presName="node" presStyleLbl="node1" presStyleIdx="3" presStyleCnt="6">
        <dgm:presLayoutVars>
          <dgm:bulletEnabled val="1"/>
        </dgm:presLayoutVars>
      </dgm:prSet>
      <dgm:spPr/>
    </dgm:pt>
    <dgm:pt modelId="{33B98B0B-E8B5-477F-94DB-FE8102A2C84D}" type="pres">
      <dgm:prSet presAssocID="{604F5EE7-1ADD-45D1-837B-41F4D991772F}" presName="parTrans" presStyleLbl="sibTrans2D1" presStyleIdx="4" presStyleCnt="6"/>
      <dgm:spPr/>
    </dgm:pt>
    <dgm:pt modelId="{68C09FE6-0C68-46D3-B4E1-0AEEFE5DF12B}" type="pres">
      <dgm:prSet presAssocID="{604F5EE7-1ADD-45D1-837B-41F4D991772F}" presName="connectorText" presStyleLbl="sibTrans2D1" presStyleIdx="4" presStyleCnt="6"/>
      <dgm:spPr/>
    </dgm:pt>
    <dgm:pt modelId="{CCC803D8-4CD2-4E8B-AEDF-3967094FBD14}" type="pres">
      <dgm:prSet presAssocID="{8B860EE2-B9DF-407D-94BF-8F49B1B2F08F}" presName="node" presStyleLbl="node1" presStyleIdx="4" presStyleCnt="6">
        <dgm:presLayoutVars>
          <dgm:bulletEnabled val="1"/>
        </dgm:presLayoutVars>
      </dgm:prSet>
      <dgm:spPr/>
    </dgm:pt>
    <dgm:pt modelId="{4122BA3A-1203-480A-86ED-F6921FACFA95}" type="pres">
      <dgm:prSet presAssocID="{0227A614-252C-4D41-AD76-1ECD89001AF4}" presName="parTrans" presStyleLbl="sibTrans2D1" presStyleIdx="5" presStyleCnt="6"/>
      <dgm:spPr/>
    </dgm:pt>
    <dgm:pt modelId="{B237F083-2EE8-4111-B202-99AC627237CC}" type="pres">
      <dgm:prSet presAssocID="{0227A614-252C-4D41-AD76-1ECD89001AF4}" presName="connectorText" presStyleLbl="sibTrans2D1" presStyleIdx="5" presStyleCnt="6"/>
      <dgm:spPr/>
    </dgm:pt>
    <dgm:pt modelId="{B97F08C5-A879-4DC1-A6F1-E338B6FA4A6E}" type="pres">
      <dgm:prSet presAssocID="{E76E90D1-5E32-4B11-B909-4FC62D3F6752}" presName="node" presStyleLbl="node1" presStyleIdx="5" presStyleCnt="6">
        <dgm:presLayoutVars>
          <dgm:bulletEnabled val="1"/>
        </dgm:presLayoutVars>
      </dgm:prSet>
      <dgm:spPr/>
    </dgm:pt>
  </dgm:ptLst>
  <dgm:cxnLst>
    <dgm:cxn modelId="{8F6D2113-47A3-4776-9202-9F81F91218E3}" type="presOf" srcId="{604F5EE7-1ADD-45D1-837B-41F4D991772F}" destId="{33B98B0B-E8B5-477F-94DB-FE8102A2C84D}" srcOrd="0" destOrd="0" presId="urn:microsoft.com/office/officeart/2005/8/layout/radial5"/>
    <dgm:cxn modelId="{DE852C18-2E14-421D-89D6-0CAB1FD79081}" type="presOf" srcId="{F90BF931-FA5E-4A2D-98C0-CBFBA1E3CB9A}" destId="{79537317-6469-4417-99F5-BD2A707C5E86}" srcOrd="0" destOrd="0" presId="urn:microsoft.com/office/officeart/2005/8/layout/radial5"/>
    <dgm:cxn modelId="{65A98725-AC16-4251-9D5B-D374785BEFD0}" type="presOf" srcId="{0227A614-252C-4D41-AD76-1ECD89001AF4}" destId="{B237F083-2EE8-4111-B202-99AC627237CC}" srcOrd="1" destOrd="0" presId="urn:microsoft.com/office/officeart/2005/8/layout/radial5"/>
    <dgm:cxn modelId="{CA1EE125-1A6D-406B-A6AC-2E5E5F19C92A}" type="presOf" srcId="{4BB5C730-5CBA-4F22-ACC5-5ED539D537AF}" destId="{C73BBA0E-571F-4359-B08A-FB900B7D0C80}" srcOrd="0" destOrd="0" presId="urn:microsoft.com/office/officeart/2005/8/layout/radial5"/>
    <dgm:cxn modelId="{5720EE27-561B-491A-BFEF-991642B93E91}" type="presOf" srcId="{DD314054-6230-4F72-96E3-11533108F45A}" destId="{8F27C5A9-45F6-4435-A9C6-A6FCB791D1D3}" srcOrd="1" destOrd="0" presId="urn:microsoft.com/office/officeart/2005/8/layout/radial5"/>
    <dgm:cxn modelId="{5B9F7A33-59B5-490E-A5EC-26E81C98EA9A}" type="presOf" srcId="{0227A614-252C-4D41-AD76-1ECD89001AF4}" destId="{4122BA3A-1203-480A-86ED-F6921FACFA95}" srcOrd="0" destOrd="0" presId="urn:microsoft.com/office/officeart/2005/8/layout/radial5"/>
    <dgm:cxn modelId="{059EDB62-1B82-44F6-AD8E-B900BE6B6527}" srcId="{0A62A72B-1E29-4F79-9600-E96FB7C4029F}" destId="{85B8B69C-3F13-4086-9B2D-C2F0F3270994}" srcOrd="2" destOrd="0" parTransId="{DD314054-6230-4F72-96E3-11533108F45A}" sibTransId="{1D0101C1-DF13-4A25-815F-39F857F4F15F}"/>
    <dgm:cxn modelId="{A484C763-6E68-4049-A193-9B515DA00BFF}" srcId="{0A62A72B-1E29-4F79-9600-E96FB7C4029F}" destId="{8B860EE2-B9DF-407D-94BF-8F49B1B2F08F}" srcOrd="4" destOrd="0" parTransId="{604F5EE7-1ADD-45D1-837B-41F4D991772F}" sibTransId="{5C8A547D-A4A3-414E-914B-650FCFE8FF24}"/>
    <dgm:cxn modelId="{593E6E45-1029-4048-BD91-98AD77A502BB}" type="presOf" srcId="{4BB5C730-5CBA-4F22-ACC5-5ED539D537AF}" destId="{7E19BAAB-ADB4-4CAC-A387-18A94A08714D}" srcOrd="1" destOrd="0" presId="urn:microsoft.com/office/officeart/2005/8/layout/radial5"/>
    <dgm:cxn modelId="{9D4D7A46-409B-4007-A3E5-4EA79B049749}" type="presOf" srcId="{E76E90D1-5E32-4B11-B909-4FC62D3F6752}" destId="{B97F08C5-A879-4DC1-A6F1-E338B6FA4A6E}" srcOrd="0" destOrd="0" presId="urn:microsoft.com/office/officeart/2005/8/layout/radial5"/>
    <dgm:cxn modelId="{FCB8C36D-9207-401A-A663-77E6DB1977FA}" type="presOf" srcId="{E243B924-5BF4-403D-8FBE-9D6A653C8AD7}" destId="{4BB7028F-0EF2-452B-ABBE-464A4862CF2E}" srcOrd="0" destOrd="0" presId="urn:microsoft.com/office/officeart/2005/8/layout/radial5"/>
    <dgm:cxn modelId="{339B476F-4740-4EF6-A951-BDDE6C3BE320}" srcId="{231B5D42-7538-4F01-A0D6-96991ED3927F}" destId="{0A62A72B-1E29-4F79-9600-E96FB7C4029F}" srcOrd="0" destOrd="0" parTransId="{4CB0AA85-70F6-4D8C-865F-9C50E731E24D}" sibTransId="{83610E39-EBF7-4452-ABCA-B8E0D0183222}"/>
    <dgm:cxn modelId="{62642650-B807-4D34-8696-7D591444A22A}" type="presOf" srcId="{85B8B69C-3F13-4086-9B2D-C2F0F3270994}" destId="{91351725-E6E6-4295-BC10-9CC9883E526B}" srcOrd="0" destOrd="0" presId="urn:microsoft.com/office/officeart/2005/8/layout/radial5"/>
    <dgm:cxn modelId="{2F774455-EC97-4227-B1D9-8D728EBC6787}" srcId="{0A62A72B-1E29-4F79-9600-E96FB7C4029F}" destId="{E76E90D1-5E32-4B11-B909-4FC62D3F6752}" srcOrd="5" destOrd="0" parTransId="{0227A614-252C-4D41-AD76-1ECD89001AF4}" sibTransId="{D95B6949-5E5E-4B78-9AF0-E6D575DF2864}"/>
    <dgm:cxn modelId="{50D6F177-5BB0-4BB8-BB67-4FC660686749}" srcId="{0A62A72B-1E29-4F79-9600-E96FB7C4029F}" destId="{F59F96DF-1010-419B-BD8C-90F71FE7FA8A}" srcOrd="1" destOrd="0" parTransId="{F90BF931-FA5E-4A2D-98C0-CBFBA1E3CB9A}" sibTransId="{E076507A-A3F2-4125-B554-28047F011B95}"/>
    <dgm:cxn modelId="{B5470158-6CD9-4830-AA3D-0BAED8B29B63}" type="presOf" srcId="{231B5D42-7538-4F01-A0D6-96991ED3927F}" destId="{BD564FD2-FE7F-437B-A0E3-15C7042AD7B9}" srcOrd="0" destOrd="0" presId="urn:microsoft.com/office/officeart/2005/8/layout/radial5"/>
    <dgm:cxn modelId="{736CBA85-0E61-4AE9-9FD8-E5A4787F39E3}" srcId="{0A62A72B-1E29-4F79-9600-E96FB7C4029F}" destId="{13E79634-8C2D-46C8-8AF2-CA0D488EE9A6}" srcOrd="3" destOrd="0" parTransId="{4BB5C730-5CBA-4F22-ACC5-5ED539D537AF}" sibTransId="{666D60AE-7396-460C-AA45-C16E1C0A7083}"/>
    <dgm:cxn modelId="{D416FA87-EF46-4E22-9C40-010B2179538B}" type="presOf" srcId="{604F5EE7-1ADD-45D1-837B-41F4D991772F}" destId="{68C09FE6-0C68-46D3-B4E1-0AEEFE5DF12B}" srcOrd="1" destOrd="0" presId="urn:microsoft.com/office/officeart/2005/8/layout/radial5"/>
    <dgm:cxn modelId="{0751008D-D074-408E-A96F-466BE05D1B45}" srcId="{0A62A72B-1E29-4F79-9600-E96FB7C4029F}" destId="{36B280DC-3D4D-4008-B4FE-6BC7DBA29FC4}" srcOrd="0" destOrd="0" parTransId="{E243B924-5BF4-403D-8FBE-9D6A653C8AD7}" sibTransId="{09BF95D6-32A8-4FE5-BABA-0371CA70F813}"/>
    <dgm:cxn modelId="{E9772B9A-4395-45C0-BAE4-F7BC8AEB6C1D}" type="presOf" srcId="{13E79634-8C2D-46C8-8AF2-CA0D488EE9A6}" destId="{A764EBA8-F4E2-430C-B56C-BD9F628FD0E6}" srcOrd="0" destOrd="0" presId="urn:microsoft.com/office/officeart/2005/8/layout/radial5"/>
    <dgm:cxn modelId="{93DBACBE-B8B8-49C4-AD7A-B98897096FE0}" type="presOf" srcId="{F59F96DF-1010-419B-BD8C-90F71FE7FA8A}" destId="{51A5CA74-0D05-4B0E-8D31-63E29568A534}" srcOrd="0" destOrd="0" presId="urn:microsoft.com/office/officeart/2005/8/layout/radial5"/>
    <dgm:cxn modelId="{15CAE9D2-14AD-4237-9D5D-A2FA4D2A7E7F}" type="presOf" srcId="{DD314054-6230-4F72-96E3-11533108F45A}" destId="{27AD37F9-D084-4F72-8CCA-E66AFFBA5ACD}" srcOrd="0" destOrd="0" presId="urn:microsoft.com/office/officeart/2005/8/layout/radial5"/>
    <dgm:cxn modelId="{7D607AD3-7DE4-4EE1-9ED9-62EC4DBC0D97}" type="presOf" srcId="{8B860EE2-B9DF-407D-94BF-8F49B1B2F08F}" destId="{CCC803D8-4CD2-4E8B-AEDF-3967094FBD14}" srcOrd="0" destOrd="0" presId="urn:microsoft.com/office/officeart/2005/8/layout/radial5"/>
    <dgm:cxn modelId="{B924BADD-D5C4-4B1C-860E-1E20213E7506}" type="presOf" srcId="{36B280DC-3D4D-4008-B4FE-6BC7DBA29FC4}" destId="{F44FD63D-032D-493C-A706-D45829F85D4F}" srcOrd="0" destOrd="0" presId="urn:microsoft.com/office/officeart/2005/8/layout/radial5"/>
    <dgm:cxn modelId="{93BCA4F2-EF15-42BE-BCB5-7914EC558629}" type="presOf" srcId="{E243B924-5BF4-403D-8FBE-9D6A653C8AD7}" destId="{9B301C86-6303-4B9E-977D-96185AAB9C25}" srcOrd="1" destOrd="0" presId="urn:microsoft.com/office/officeart/2005/8/layout/radial5"/>
    <dgm:cxn modelId="{03E8C2F6-1FB0-4486-BF25-5D7673135CAD}" type="presOf" srcId="{F90BF931-FA5E-4A2D-98C0-CBFBA1E3CB9A}" destId="{8C38FE57-8EDD-4B58-A78F-6F722D0D7999}" srcOrd="1" destOrd="0" presId="urn:microsoft.com/office/officeart/2005/8/layout/radial5"/>
    <dgm:cxn modelId="{9461E4FC-5094-46C3-9D20-05D68E6C229B}" type="presOf" srcId="{0A62A72B-1E29-4F79-9600-E96FB7C4029F}" destId="{295B52CD-5202-48B3-B6D2-95027C1A5156}" srcOrd="0" destOrd="0" presId="urn:microsoft.com/office/officeart/2005/8/layout/radial5"/>
    <dgm:cxn modelId="{84FA7F04-A4B7-4227-ABBF-32DC04A42041}" type="presParOf" srcId="{BD564FD2-FE7F-437B-A0E3-15C7042AD7B9}" destId="{295B52CD-5202-48B3-B6D2-95027C1A5156}" srcOrd="0" destOrd="0" presId="urn:microsoft.com/office/officeart/2005/8/layout/radial5"/>
    <dgm:cxn modelId="{37E49559-8588-4EC8-B8EC-8794F08F55E9}" type="presParOf" srcId="{BD564FD2-FE7F-437B-A0E3-15C7042AD7B9}" destId="{4BB7028F-0EF2-452B-ABBE-464A4862CF2E}" srcOrd="1" destOrd="0" presId="urn:microsoft.com/office/officeart/2005/8/layout/radial5"/>
    <dgm:cxn modelId="{77B4AA47-E0D2-4331-8D61-78D3133875E8}" type="presParOf" srcId="{4BB7028F-0EF2-452B-ABBE-464A4862CF2E}" destId="{9B301C86-6303-4B9E-977D-96185AAB9C25}" srcOrd="0" destOrd="0" presId="urn:microsoft.com/office/officeart/2005/8/layout/radial5"/>
    <dgm:cxn modelId="{58D79CAF-E40E-4CE4-803A-57BFCD2E2144}" type="presParOf" srcId="{BD564FD2-FE7F-437B-A0E3-15C7042AD7B9}" destId="{F44FD63D-032D-493C-A706-D45829F85D4F}" srcOrd="2" destOrd="0" presId="urn:microsoft.com/office/officeart/2005/8/layout/radial5"/>
    <dgm:cxn modelId="{B2E7AD71-2F82-4411-AE97-0ABA0F61BC95}" type="presParOf" srcId="{BD564FD2-FE7F-437B-A0E3-15C7042AD7B9}" destId="{79537317-6469-4417-99F5-BD2A707C5E86}" srcOrd="3" destOrd="0" presId="urn:microsoft.com/office/officeart/2005/8/layout/radial5"/>
    <dgm:cxn modelId="{B69803D1-7F03-4409-A74B-BBA1268B2852}" type="presParOf" srcId="{79537317-6469-4417-99F5-BD2A707C5E86}" destId="{8C38FE57-8EDD-4B58-A78F-6F722D0D7999}" srcOrd="0" destOrd="0" presId="urn:microsoft.com/office/officeart/2005/8/layout/radial5"/>
    <dgm:cxn modelId="{ECA1D1C9-3A76-4DF9-AA43-16FC23644934}" type="presParOf" srcId="{BD564FD2-FE7F-437B-A0E3-15C7042AD7B9}" destId="{51A5CA74-0D05-4B0E-8D31-63E29568A534}" srcOrd="4" destOrd="0" presId="urn:microsoft.com/office/officeart/2005/8/layout/radial5"/>
    <dgm:cxn modelId="{4500341D-D2E8-41E9-B9D6-FB351E199CAB}" type="presParOf" srcId="{BD564FD2-FE7F-437B-A0E3-15C7042AD7B9}" destId="{27AD37F9-D084-4F72-8CCA-E66AFFBA5ACD}" srcOrd="5" destOrd="0" presId="urn:microsoft.com/office/officeart/2005/8/layout/radial5"/>
    <dgm:cxn modelId="{43DD9DD8-F98C-412C-9AC2-B872EFF10D74}" type="presParOf" srcId="{27AD37F9-D084-4F72-8CCA-E66AFFBA5ACD}" destId="{8F27C5A9-45F6-4435-A9C6-A6FCB791D1D3}" srcOrd="0" destOrd="0" presId="urn:microsoft.com/office/officeart/2005/8/layout/radial5"/>
    <dgm:cxn modelId="{BFE6C0E8-B421-47C5-AD41-DB07848EB005}" type="presParOf" srcId="{BD564FD2-FE7F-437B-A0E3-15C7042AD7B9}" destId="{91351725-E6E6-4295-BC10-9CC9883E526B}" srcOrd="6" destOrd="0" presId="urn:microsoft.com/office/officeart/2005/8/layout/radial5"/>
    <dgm:cxn modelId="{54AD182D-C1FF-4FC5-B2F0-95870A24D53D}" type="presParOf" srcId="{BD564FD2-FE7F-437B-A0E3-15C7042AD7B9}" destId="{C73BBA0E-571F-4359-B08A-FB900B7D0C80}" srcOrd="7" destOrd="0" presId="urn:microsoft.com/office/officeart/2005/8/layout/radial5"/>
    <dgm:cxn modelId="{6F89CC1A-68BE-452E-B531-1B5BD846DF6B}" type="presParOf" srcId="{C73BBA0E-571F-4359-B08A-FB900B7D0C80}" destId="{7E19BAAB-ADB4-4CAC-A387-18A94A08714D}" srcOrd="0" destOrd="0" presId="urn:microsoft.com/office/officeart/2005/8/layout/radial5"/>
    <dgm:cxn modelId="{D865D045-A1A2-400C-8003-670D1FAAED12}" type="presParOf" srcId="{BD564FD2-FE7F-437B-A0E3-15C7042AD7B9}" destId="{A764EBA8-F4E2-430C-B56C-BD9F628FD0E6}" srcOrd="8" destOrd="0" presId="urn:microsoft.com/office/officeart/2005/8/layout/radial5"/>
    <dgm:cxn modelId="{5C2CCA55-76FA-431F-92A4-8751215F1B69}" type="presParOf" srcId="{BD564FD2-FE7F-437B-A0E3-15C7042AD7B9}" destId="{33B98B0B-E8B5-477F-94DB-FE8102A2C84D}" srcOrd="9" destOrd="0" presId="urn:microsoft.com/office/officeart/2005/8/layout/radial5"/>
    <dgm:cxn modelId="{18BDEF6A-FECB-428E-A1DB-DAF8DEB50423}" type="presParOf" srcId="{33B98B0B-E8B5-477F-94DB-FE8102A2C84D}" destId="{68C09FE6-0C68-46D3-B4E1-0AEEFE5DF12B}" srcOrd="0" destOrd="0" presId="urn:microsoft.com/office/officeart/2005/8/layout/radial5"/>
    <dgm:cxn modelId="{BEB51695-6FA6-48FE-A61F-FB8E25843BB9}" type="presParOf" srcId="{BD564FD2-FE7F-437B-A0E3-15C7042AD7B9}" destId="{CCC803D8-4CD2-4E8B-AEDF-3967094FBD14}" srcOrd="10" destOrd="0" presId="urn:microsoft.com/office/officeart/2005/8/layout/radial5"/>
    <dgm:cxn modelId="{5CF3BA9C-380B-4BC2-B62A-75AA4DEBD61C}" type="presParOf" srcId="{BD564FD2-FE7F-437B-A0E3-15C7042AD7B9}" destId="{4122BA3A-1203-480A-86ED-F6921FACFA95}" srcOrd="11" destOrd="0" presId="urn:microsoft.com/office/officeart/2005/8/layout/radial5"/>
    <dgm:cxn modelId="{3D93424F-4CDE-495D-9F6E-2C7C9AF10802}" type="presParOf" srcId="{4122BA3A-1203-480A-86ED-F6921FACFA95}" destId="{B237F083-2EE8-4111-B202-99AC627237CC}" srcOrd="0" destOrd="0" presId="urn:microsoft.com/office/officeart/2005/8/layout/radial5"/>
    <dgm:cxn modelId="{ED66A1FE-E91F-44F6-BBE9-E513402EE71F}" type="presParOf" srcId="{BD564FD2-FE7F-437B-A0E3-15C7042AD7B9}" destId="{B97F08C5-A879-4DC1-A6F1-E338B6FA4A6E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1B5D42-7538-4F01-A0D6-96991ED3927F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0A62A72B-1E29-4F79-9600-E96FB7C4029F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أَماكِنُ مَشْهورَةٌ</a:t>
          </a:r>
          <a:endParaRPr lang="fr-FR" b="1" dirty="0">
            <a:solidFill>
              <a:schemeClr val="tx1"/>
            </a:solidFill>
          </a:endParaRPr>
        </a:p>
      </dgm:t>
    </dgm:pt>
    <dgm:pt modelId="{4CB0AA85-70F6-4D8C-865F-9C50E731E24D}" type="par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3610E39-EBF7-4452-ABCA-B8E0D0183222}" type="sibTrans" cxnId="{339B476F-4740-4EF6-A951-BDDE6C3BE320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36B280DC-3D4D-4008-B4FE-6BC7DBA29FC4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مَآثِرُ تاريخِيَّةٌ</a:t>
          </a:r>
          <a:endParaRPr lang="fr-FR" b="1" dirty="0">
            <a:solidFill>
              <a:schemeClr val="tx1"/>
            </a:solidFill>
          </a:endParaRPr>
        </a:p>
      </dgm:t>
    </dgm:pt>
    <dgm:pt modelId="{E243B924-5BF4-403D-8FBE-9D6A653C8AD7}" type="par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09BF95D6-32A8-4FE5-BABA-0371CA70F813}" type="sibTrans" cxnId="{0751008D-D074-408E-A96F-466BE05D1B45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F59F96DF-1010-419B-BD8C-90F71FE7FA8A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مَتاحِفُ</a:t>
          </a:r>
          <a:endParaRPr lang="fr-FR" b="1" dirty="0">
            <a:solidFill>
              <a:schemeClr val="tx1"/>
            </a:solidFill>
          </a:endParaRPr>
        </a:p>
      </dgm:t>
    </dgm:pt>
    <dgm:pt modelId="{F90BF931-FA5E-4A2D-98C0-CBFBA1E3CB9A}" type="par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076507A-A3F2-4125-B554-28047F011B95}" type="sibTrans" cxnId="{50D6F177-5BB0-4BB8-BB67-4FC660686749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5B8B69C-3F13-4086-9B2D-C2F0F3270994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شَواطِئٌ</a:t>
          </a:r>
          <a:endParaRPr lang="fr-FR" b="1" dirty="0">
            <a:solidFill>
              <a:schemeClr val="tx1"/>
            </a:solidFill>
          </a:endParaRPr>
        </a:p>
      </dgm:t>
    </dgm:pt>
    <dgm:pt modelId="{DD314054-6230-4F72-96E3-11533108F45A}" type="par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D0101C1-DF13-4A25-815F-39F857F4F15F}" type="sibTrans" cxnId="{059EDB62-1B82-44F6-AD8E-B900BE6B652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13E79634-8C2D-46C8-8AF2-CA0D488EE9A6}">
      <dgm:prSet phldrT="[Texte]" phldr="0"/>
      <dgm:spPr/>
      <dgm:t>
        <a:bodyPr/>
        <a:lstStyle/>
        <a:p>
          <a:r>
            <a:rPr lang="ar-MA" b="1">
              <a:solidFill>
                <a:schemeClr val="tx1"/>
              </a:solidFill>
            </a:rPr>
            <a:t>مَلاعِبٌ</a:t>
          </a:r>
          <a:endParaRPr lang="fr-FR" b="1" dirty="0">
            <a:solidFill>
              <a:schemeClr val="tx1"/>
            </a:solidFill>
          </a:endParaRPr>
        </a:p>
      </dgm:t>
    </dgm:pt>
    <dgm:pt modelId="{4BB5C730-5CBA-4F22-ACC5-5ED539D537AF}" type="par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666D60AE-7396-460C-AA45-C16E1C0A7083}" type="sibTrans" cxnId="{736CBA85-0E61-4AE9-9FD8-E5A4787F39E3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8B860EE2-B9DF-407D-94BF-8F49B1B2F08F}">
      <dgm:prSet phldrT="[Texte]" phldr="0"/>
      <dgm:spPr/>
      <dgm:t>
        <a:bodyPr/>
        <a:lstStyle/>
        <a:p>
          <a:r>
            <a:rPr lang="ar-MA" b="1" dirty="0">
              <a:solidFill>
                <a:schemeClr val="tx1"/>
              </a:solidFill>
            </a:rPr>
            <a:t>...</a:t>
          </a:r>
          <a:endParaRPr lang="fr-FR" b="1" dirty="0">
            <a:solidFill>
              <a:schemeClr val="tx1"/>
            </a:solidFill>
          </a:endParaRPr>
        </a:p>
      </dgm:t>
    </dgm:pt>
    <dgm:pt modelId="{604F5EE7-1ADD-45D1-837B-41F4D991772F}" type="parTrans" cxnId="{A484C763-6E68-4049-A193-9B515DA00BF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5C8A547D-A4A3-414E-914B-650FCFE8FF24}" type="sibTrans" cxnId="{A484C763-6E68-4049-A193-9B515DA00BFF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E76E90D1-5E32-4B11-B909-4FC62D3F6752}">
      <dgm:prSet phldrT="[Texte]" phldr="0"/>
      <dgm:spPr/>
      <dgm:t>
        <a:bodyPr/>
        <a:lstStyle/>
        <a:p>
          <a:endParaRPr lang="fr-FR" b="1" dirty="0">
            <a:solidFill>
              <a:schemeClr val="tx1"/>
            </a:solidFill>
          </a:endParaRPr>
        </a:p>
      </dgm:t>
    </dgm:pt>
    <dgm:pt modelId="{0227A614-252C-4D41-AD76-1ECD89001AF4}" type="par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D95B6949-5E5E-4B78-9AF0-E6D575DF2864}" type="sibTrans" cxnId="{2F774455-EC97-4227-B1D9-8D728EBC6787}">
      <dgm:prSet/>
      <dgm:spPr/>
      <dgm:t>
        <a:bodyPr/>
        <a:lstStyle/>
        <a:p>
          <a:endParaRPr lang="fr-FR" b="1">
            <a:solidFill>
              <a:schemeClr val="tx1"/>
            </a:solidFill>
          </a:endParaRPr>
        </a:p>
      </dgm:t>
    </dgm:pt>
    <dgm:pt modelId="{BD564FD2-FE7F-437B-A0E3-15C7042AD7B9}" type="pres">
      <dgm:prSet presAssocID="{231B5D42-7538-4F01-A0D6-96991ED3927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5B52CD-5202-48B3-B6D2-95027C1A5156}" type="pres">
      <dgm:prSet presAssocID="{0A62A72B-1E29-4F79-9600-E96FB7C4029F}" presName="centerShape" presStyleLbl="node0" presStyleIdx="0" presStyleCnt="1"/>
      <dgm:spPr/>
    </dgm:pt>
    <dgm:pt modelId="{4BB7028F-0EF2-452B-ABBE-464A4862CF2E}" type="pres">
      <dgm:prSet presAssocID="{E243B924-5BF4-403D-8FBE-9D6A653C8AD7}" presName="parTrans" presStyleLbl="sibTrans2D1" presStyleIdx="0" presStyleCnt="5"/>
      <dgm:spPr/>
    </dgm:pt>
    <dgm:pt modelId="{9B301C86-6303-4B9E-977D-96185AAB9C25}" type="pres">
      <dgm:prSet presAssocID="{E243B924-5BF4-403D-8FBE-9D6A653C8AD7}" presName="connectorText" presStyleLbl="sibTrans2D1" presStyleIdx="0" presStyleCnt="5"/>
      <dgm:spPr/>
    </dgm:pt>
    <dgm:pt modelId="{F44FD63D-032D-493C-A706-D45829F85D4F}" type="pres">
      <dgm:prSet presAssocID="{36B280DC-3D4D-4008-B4FE-6BC7DBA29FC4}" presName="node" presStyleLbl="node1" presStyleIdx="0" presStyleCnt="5">
        <dgm:presLayoutVars>
          <dgm:bulletEnabled val="1"/>
        </dgm:presLayoutVars>
      </dgm:prSet>
      <dgm:spPr/>
    </dgm:pt>
    <dgm:pt modelId="{79537317-6469-4417-99F5-BD2A707C5E86}" type="pres">
      <dgm:prSet presAssocID="{F90BF931-FA5E-4A2D-98C0-CBFBA1E3CB9A}" presName="parTrans" presStyleLbl="sibTrans2D1" presStyleIdx="1" presStyleCnt="5"/>
      <dgm:spPr/>
    </dgm:pt>
    <dgm:pt modelId="{8C38FE57-8EDD-4B58-A78F-6F722D0D7999}" type="pres">
      <dgm:prSet presAssocID="{F90BF931-FA5E-4A2D-98C0-CBFBA1E3CB9A}" presName="connectorText" presStyleLbl="sibTrans2D1" presStyleIdx="1" presStyleCnt="5"/>
      <dgm:spPr/>
    </dgm:pt>
    <dgm:pt modelId="{51A5CA74-0D05-4B0E-8D31-63E29568A534}" type="pres">
      <dgm:prSet presAssocID="{F59F96DF-1010-419B-BD8C-90F71FE7FA8A}" presName="node" presStyleLbl="node1" presStyleIdx="1" presStyleCnt="5">
        <dgm:presLayoutVars>
          <dgm:bulletEnabled val="1"/>
        </dgm:presLayoutVars>
      </dgm:prSet>
      <dgm:spPr/>
    </dgm:pt>
    <dgm:pt modelId="{27AD37F9-D084-4F72-8CCA-E66AFFBA5ACD}" type="pres">
      <dgm:prSet presAssocID="{DD314054-6230-4F72-96E3-11533108F45A}" presName="parTrans" presStyleLbl="sibTrans2D1" presStyleIdx="2" presStyleCnt="5"/>
      <dgm:spPr/>
    </dgm:pt>
    <dgm:pt modelId="{8F27C5A9-45F6-4435-A9C6-A6FCB791D1D3}" type="pres">
      <dgm:prSet presAssocID="{DD314054-6230-4F72-96E3-11533108F45A}" presName="connectorText" presStyleLbl="sibTrans2D1" presStyleIdx="2" presStyleCnt="5"/>
      <dgm:spPr/>
    </dgm:pt>
    <dgm:pt modelId="{91351725-E6E6-4295-BC10-9CC9883E526B}" type="pres">
      <dgm:prSet presAssocID="{85B8B69C-3F13-4086-9B2D-C2F0F3270994}" presName="node" presStyleLbl="node1" presStyleIdx="2" presStyleCnt="5">
        <dgm:presLayoutVars>
          <dgm:bulletEnabled val="1"/>
        </dgm:presLayoutVars>
      </dgm:prSet>
      <dgm:spPr/>
    </dgm:pt>
    <dgm:pt modelId="{C73BBA0E-571F-4359-B08A-FB900B7D0C80}" type="pres">
      <dgm:prSet presAssocID="{4BB5C730-5CBA-4F22-ACC5-5ED539D537AF}" presName="parTrans" presStyleLbl="sibTrans2D1" presStyleIdx="3" presStyleCnt="5"/>
      <dgm:spPr/>
    </dgm:pt>
    <dgm:pt modelId="{7E19BAAB-ADB4-4CAC-A387-18A94A08714D}" type="pres">
      <dgm:prSet presAssocID="{4BB5C730-5CBA-4F22-ACC5-5ED539D537AF}" presName="connectorText" presStyleLbl="sibTrans2D1" presStyleIdx="3" presStyleCnt="5"/>
      <dgm:spPr/>
    </dgm:pt>
    <dgm:pt modelId="{A764EBA8-F4E2-430C-B56C-BD9F628FD0E6}" type="pres">
      <dgm:prSet presAssocID="{13E79634-8C2D-46C8-8AF2-CA0D488EE9A6}" presName="node" presStyleLbl="node1" presStyleIdx="3" presStyleCnt="5">
        <dgm:presLayoutVars>
          <dgm:bulletEnabled val="1"/>
        </dgm:presLayoutVars>
      </dgm:prSet>
      <dgm:spPr/>
    </dgm:pt>
    <dgm:pt modelId="{33B98B0B-E8B5-477F-94DB-FE8102A2C84D}" type="pres">
      <dgm:prSet presAssocID="{604F5EE7-1ADD-45D1-837B-41F4D991772F}" presName="parTrans" presStyleLbl="sibTrans2D1" presStyleIdx="4" presStyleCnt="5"/>
      <dgm:spPr/>
    </dgm:pt>
    <dgm:pt modelId="{68C09FE6-0C68-46D3-B4E1-0AEEFE5DF12B}" type="pres">
      <dgm:prSet presAssocID="{604F5EE7-1ADD-45D1-837B-41F4D991772F}" presName="connectorText" presStyleLbl="sibTrans2D1" presStyleIdx="4" presStyleCnt="5"/>
      <dgm:spPr/>
    </dgm:pt>
    <dgm:pt modelId="{CCC803D8-4CD2-4E8B-AEDF-3967094FBD14}" type="pres">
      <dgm:prSet presAssocID="{8B860EE2-B9DF-407D-94BF-8F49B1B2F08F}" presName="node" presStyleLbl="node1" presStyleIdx="4" presStyleCnt="5">
        <dgm:presLayoutVars>
          <dgm:bulletEnabled val="1"/>
        </dgm:presLayoutVars>
      </dgm:prSet>
      <dgm:spPr/>
    </dgm:pt>
  </dgm:ptLst>
  <dgm:cxnLst>
    <dgm:cxn modelId="{859D230E-1EC4-430C-A500-9DB8D9BD62E1}" type="presOf" srcId="{85B8B69C-3F13-4086-9B2D-C2F0F3270994}" destId="{91351725-E6E6-4295-BC10-9CC9883E526B}" srcOrd="0" destOrd="0" presId="urn:microsoft.com/office/officeart/2005/8/layout/radial5"/>
    <dgm:cxn modelId="{1E6C2013-8E6B-405E-BFA5-DDB004CC9C65}" type="presOf" srcId="{DD314054-6230-4F72-96E3-11533108F45A}" destId="{27AD37F9-D084-4F72-8CCA-E66AFFBA5ACD}" srcOrd="0" destOrd="0" presId="urn:microsoft.com/office/officeart/2005/8/layout/radial5"/>
    <dgm:cxn modelId="{0A5F8317-E40C-4B03-AAED-4702FDB5C308}" type="presOf" srcId="{604F5EE7-1ADD-45D1-837B-41F4D991772F}" destId="{33B98B0B-E8B5-477F-94DB-FE8102A2C84D}" srcOrd="0" destOrd="0" presId="urn:microsoft.com/office/officeart/2005/8/layout/radial5"/>
    <dgm:cxn modelId="{CE20DE1E-0951-43E4-992A-7D3965BE2739}" type="presOf" srcId="{E243B924-5BF4-403D-8FBE-9D6A653C8AD7}" destId="{9B301C86-6303-4B9E-977D-96185AAB9C25}" srcOrd="1" destOrd="0" presId="urn:microsoft.com/office/officeart/2005/8/layout/radial5"/>
    <dgm:cxn modelId="{CF6C8A3E-FDA6-4127-A1A8-744087E3BFFF}" type="presOf" srcId="{13E79634-8C2D-46C8-8AF2-CA0D488EE9A6}" destId="{A764EBA8-F4E2-430C-B56C-BD9F628FD0E6}" srcOrd="0" destOrd="0" presId="urn:microsoft.com/office/officeart/2005/8/layout/radial5"/>
    <dgm:cxn modelId="{49314740-6D6C-480C-ADAA-462527281C5C}" type="presOf" srcId="{E243B924-5BF4-403D-8FBE-9D6A653C8AD7}" destId="{4BB7028F-0EF2-452B-ABBE-464A4862CF2E}" srcOrd="0" destOrd="0" presId="urn:microsoft.com/office/officeart/2005/8/layout/radial5"/>
    <dgm:cxn modelId="{059EDB62-1B82-44F6-AD8E-B900BE6B6527}" srcId="{0A62A72B-1E29-4F79-9600-E96FB7C4029F}" destId="{85B8B69C-3F13-4086-9B2D-C2F0F3270994}" srcOrd="2" destOrd="0" parTransId="{DD314054-6230-4F72-96E3-11533108F45A}" sibTransId="{1D0101C1-DF13-4A25-815F-39F857F4F15F}"/>
    <dgm:cxn modelId="{A484C763-6E68-4049-A193-9B515DA00BFF}" srcId="{0A62A72B-1E29-4F79-9600-E96FB7C4029F}" destId="{8B860EE2-B9DF-407D-94BF-8F49B1B2F08F}" srcOrd="4" destOrd="0" parTransId="{604F5EE7-1ADD-45D1-837B-41F4D991772F}" sibTransId="{5C8A547D-A4A3-414E-914B-650FCFE8FF24}"/>
    <dgm:cxn modelId="{A042C964-BEC0-479C-9076-5438F7AA3E74}" type="presOf" srcId="{F90BF931-FA5E-4A2D-98C0-CBFBA1E3CB9A}" destId="{79537317-6469-4417-99F5-BD2A707C5E86}" srcOrd="0" destOrd="0" presId="urn:microsoft.com/office/officeart/2005/8/layout/radial5"/>
    <dgm:cxn modelId="{89EA2048-DFE6-46A4-9D8F-0D5F9C3D6220}" type="presOf" srcId="{DD314054-6230-4F72-96E3-11533108F45A}" destId="{8F27C5A9-45F6-4435-A9C6-A6FCB791D1D3}" srcOrd="1" destOrd="0" presId="urn:microsoft.com/office/officeart/2005/8/layout/radial5"/>
    <dgm:cxn modelId="{339B476F-4740-4EF6-A951-BDDE6C3BE320}" srcId="{231B5D42-7538-4F01-A0D6-96991ED3927F}" destId="{0A62A72B-1E29-4F79-9600-E96FB7C4029F}" srcOrd="0" destOrd="0" parTransId="{4CB0AA85-70F6-4D8C-865F-9C50E731E24D}" sibTransId="{83610E39-EBF7-4452-ABCA-B8E0D0183222}"/>
    <dgm:cxn modelId="{2F774455-EC97-4227-B1D9-8D728EBC6787}" srcId="{231B5D42-7538-4F01-A0D6-96991ED3927F}" destId="{E76E90D1-5E32-4B11-B909-4FC62D3F6752}" srcOrd="1" destOrd="0" parTransId="{0227A614-252C-4D41-AD76-1ECD89001AF4}" sibTransId="{D95B6949-5E5E-4B78-9AF0-E6D575DF2864}"/>
    <dgm:cxn modelId="{99AFC556-E0E7-448C-B4FE-75EFFEC6459C}" type="presOf" srcId="{4BB5C730-5CBA-4F22-ACC5-5ED539D537AF}" destId="{C73BBA0E-571F-4359-B08A-FB900B7D0C80}" srcOrd="0" destOrd="0" presId="urn:microsoft.com/office/officeart/2005/8/layout/radial5"/>
    <dgm:cxn modelId="{50D6F177-5BB0-4BB8-BB67-4FC660686749}" srcId="{0A62A72B-1E29-4F79-9600-E96FB7C4029F}" destId="{F59F96DF-1010-419B-BD8C-90F71FE7FA8A}" srcOrd="1" destOrd="0" parTransId="{F90BF931-FA5E-4A2D-98C0-CBFBA1E3CB9A}" sibTransId="{E076507A-A3F2-4125-B554-28047F011B95}"/>
    <dgm:cxn modelId="{B5470158-6CD9-4830-AA3D-0BAED8B29B63}" type="presOf" srcId="{231B5D42-7538-4F01-A0D6-96991ED3927F}" destId="{BD564FD2-FE7F-437B-A0E3-15C7042AD7B9}" srcOrd="0" destOrd="0" presId="urn:microsoft.com/office/officeart/2005/8/layout/radial5"/>
    <dgm:cxn modelId="{4C377284-2285-4634-92CF-C5330901D60C}" type="presOf" srcId="{F90BF931-FA5E-4A2D-98C0-CBFBA1E3CB9A}" destId="{8C38FE57-8EDD-4B58-A78F-6F722D0D7999}" srcOrd="1" destOrd="0" presId="urn:microsoft.com/office/officeart/2005/8/layout/radial5"/>
    <dgm:cxn modelId="{736CBA85-0E61-4AE9-9FD8-E5A4787F39E3}" srcId="{0A62A72B-1E29-4F79-9600-E96FB7C4029F}" destId="{13E79634-8C2D-46C8-8AF2-CA0D488EE9A6}" srcOrd="3" destOrd="0" parTransId="{4BB5C730-5CBA-4F22-ACC5-5ED539D537AF}" sibTransId="{666D60AE-7396-460C-AA45-C16E1C0A7083}"/>
    <dgm:cxn modelId="{0751008D-D074-408E-A96F-466BE05D1B45}" srcId="{0A62A72B-1E29-4F79-9600-E96FB7C4029F}" destId="{36B280DC-3D4D-4008-B4FE-6BC7DBA29FC4}" srcOrd="0" destOrd="0" parTransId="{E243B924-5BF4-403D-8FBE-9D6A653C8AD7}" sibTransId="{09BF95D6-32A8-4FE5-BABA-0371CA70F813}"/>
    <dgm:cxn modelId="{D561B897-9E67-43B9-97F2-74DEB766A74E}" type="presOf" srcId="{8B860EE2-B9DF-407D-94BF-8F49B1B2F08F}" destId="{CCC803D8-4CD2-4E8B-AEDF-3967094FBD14}" srcOrd="0" destOrd="0" presId="urn:microsoft.com/office/officeart/2005/8/layout/radial5"/>
    <dgm:cxn modelId="{8E54B2AF-31BB-4093-BA2A-3751493F3F4F}" type="presOf" srcId="{36B280DC-3D4D-4008-B4FE-6BC7DBA29FC4}" destId="{F44FD63D-032D-493C-A706-D45829F85D4F}" srcOrd="0" destOrd="0" presId="urn:microsoft.com/office/officeart/2005/8/layout/radial5"/>
    <dgm:cxn modelId="{09C52DC3-9AA3-483E-821E-3A8BAE9D5EB1}" type="presOf" srcId="{0A62A72B-1E29-4F79-9600-E96FB7C4029F}" destId="{295B52CD-5202-48B3-B6D2-95027C1A5156}" srcOrd="0" destOrd="0" presId="urn:microsoft.com/office/officeart/2005/8/layout/radial5"/>
    <dgm:cxn modelId="{C187AAC7-43F5-4AA3-88C9-6EA371F64F69}" type="presOf" srcId="{F59F96DF-1010-419B-BD8C-90F71FE7FA8A}" destId="{51A5CA74-0D05-4B0E-8D31-63E29568A534}" srcOrd="0" destOrd="0" presId="urn:microsoft.com/office/officeart/2005/8/layout/radial5"/>
    <dgm:cxn modelId="{6EC390CB-6B82-4266-9413-310DE6D699D8}" type="presOf" srcId="{604F5EE7-1ADD-45D1-837B-41F4D991772F}" destId="{68C09FE6-0C68-46D3-B4E1-0AEEFE5DF12B}" srcOrd="1" destOrd="0" presId="urn:microsoft.com/office/officeart/2005/8/layout/radial5"/>
    <dgm:cxn modelId="{DE315BF4-315D-40EE-803F-4594D05B86F8}" type="presOf" srcId="{4BB5C730-5CBA-4F22-ACC5-5ED539D537AF}" destId="{7E19BAAB-ADB4-4CAC-A387-18A94A08714D}" srcOrd="1" destOrd="0" presId="urn:microsoft.com/office/officeart/2005/8/layout/radial5"/>
    <dgm:cxn modelId="{4263ACF7-7923-4CC1-9AA8-8EE964F63C1B}" type="presParOf" srcId="{BD564FD2-FE7F-437B-A0E3-15C7042AD7B9}" destId="{295B52CD-5202-48B3-B6D2-95027C1A5156}" srcOrd="0" destOrd="0" presId="urn:microsoft.com/office/officeart/2005/8/layout/radial5"/>
    <dgm:cxn modelId="{0680204D-79F0-41B9-8180-3029EE042CD6}" type="presParOf" srcId="{BD564FD2-FE7F-437B-A0E3-15C7042AD7B9}" destId="{4BB7028F-0EF2-452B-ABBE-464A4862CF2E}" srcOrd="1" destOrd="0" presId="urn:microsoft.com/office/officeart/2005/8/layout/radial5"/>
    <dgm:cxn modelId="{A91B9F62-0B25-497F-AB3D-767CCACEF5E8}" type="presParOf" srcId="{4BB7028F-0EF2-452B-ABBE-464A4862CF2E}" destId="{9B301C86-6303-4B9E-977D-96185AAB9C25}" srcOrd="0" destOrd="0" presId="urn:microsoft.com/office/officeart/2005/8/layout/radial5"/>
    <dgm:cxn modelId="{C6A48A5B-FEEC-4806-A3FA-E3FEE470C791}" type="presParOf" srcId="{BD564FD2-FE7F-437B-A0E3-15C7042AD7B9}" destId="{F44FD63D-032D-493C-A706-D45829F85D4F}" srcOrd="2" destOrd="0" presId="urn:microsoft.com/office/officeart/2005/8/layout/radial5"/>
    <dgm:cxn modelId="{CA07D0E8-236A-4543-88CB-66625CB88A17}" type="presParOf" srcId="{BD564FD2-FE7F-437B-A0E3-15C7042AD7B9}" destId="{79537317-6469-4417-99F5-BD2A707C5E86}" srcOrd="3" destOrd="0" presId="urn:microsoft.com/office/officeart/2005/8/layout/radial5"/>
    <dgm:cxn modelId="{A81F4635-F584-4629-BF37-245919685191}" type="presParOf" srcId="{79537317-6469-4417-99F5-BD2A707C5E86}" destId="{8C38FE57-8EDD-4B58-A78F-6F722D0D7999}" srcOrd="0" destOrd="0" presId="urn:microsoft.com/office/officeart/2005/8/layout/radial5"/>
    <dgm:cxn modelId="{1832D265-FA74-429E-8586-B7D61028614D}" type="presParOf" srcId="{BD564FD2-FE7F-437B-A0E3-15C7042AD7B9}" destId="{51A5CA74-0D05-4B0E-8D31-63E29568A534}" srcOrd="4" destOrd="0" presId="urn:microsoft.com/office/officeart/2005/8/layout/radial5"/>
    <dgm:cxn modelId="{9A8337D1-852C-4B86-B439-2C300DE2D6AB}" type="presParOf" srcId="{BD564FD2-FE7F-437B-A0E3-15C7042AD7B9}" destId="{27AD37F9-D084-4F72-8CCA-E66AFFBA5ACD}" srcOrd="5" destOrd="0" presId="urn:microsoft.com/office/officeart/2005/8/layout/radial5"/>
    <dgm:cxn modelId="{F315FA45-8BF2-4D9F-A017-8741A96489AE}" type="presParOf" srcId="{27AD37F9-D084-4F72-8CCA-E66AFFBA5ACD}" destId="{8F27C5A9-45F6-4435-A9C6-A6FCB791D1D3}" srcOrd="0" destOrd="0" presId="urn:microsoft.com/office/officeart/2005/8/layout/radial5"/>
    <dgm:cxn modelId="{3C179F18-A645-499F-8406-6404BE81BAC1}" type="presParOf" srcId="{BD564FD2-FE7F-437B-A0E3-15C7042AD7B9}" destId="{91351725-E6E6-4295-BC10-9CC9883E526B}" srcOrd="6" destOrd="0" presId="urn:microsoft.com/office/officeart/2005/8/layout/radial5"/>
    <dgm:cxn modelId="{AD5C4474-15CD-421B-86E0-81E298651818}" type="presParOf" srcId="{BD564FD2-FE7F-437B-A0E3-15C7042AD7B9}" destId="{C73BBA0E-571F-4359-B08A-FB900B7D0C80}" srcOrd="7" destOrd="0" presId="urn:microsoft.com/office/officeart/2005/8/layout/radial5"/>
    <dgm:cxn modelId="{6AB04D74-CC52-4D29-BB9A-4A6F0554E6FE}" type="presParOf" srcId="{C73BBA0E-571F-4359-B08A-FB900B7D0C80}" destId="{7E19BAAB-ADB4-4CAC-A387-18A94A08714D}" srcOrd="0" destOrd="0" presId="urn:microsoft.com/office/officeart/2005/8/layout/radial5"/>
    <dgm:cxn modelId="{262329B3-3118-4456-97C2-E5BEC3AAD464}" type="presParOf" srcId="{BD564FD2-FE7F-437B-A0E3-15C7042AD7B9}" destId="{A764EBA8-F4E2-430C-B56C-BD9F628FD0E6}" srcOrd="8" destOrd="0" presId="urn:microsoft.com/office/officeart/2005/8/layout/radial5"/>
    <dgm:cxn modelId="{78BDEF46-BA6F-4D5D-9926-6AE180BC00BC}" type="presParOf" srcId="{BD564FD2-FE7F-437B-A0E3-15C7042AD7B9}" destId="{33B98B0B-E8B5-477F-94DB-FE8102A2C84D}" srcOrd="9" destOrd="0" presId="urn:microsoft.com/office/officeart/2005/8/layout/radial5"/>
    <dgm:cxn modelId="{B6DD7F7C-D1EC-4632-8E81-D70B3817B046}" type="presParOf" srcId="{33B98B0B-E8B5-477F-94DB-FE8102A2C84D}" destId="{68C09FE6-0C68-46D3-B4E1-0AEEFE5DF12B}" srcOrd="0" destOrd="0" presId="urn:microsoft.com/office/officeart/2005/8/layout/radial5"/>
    <dgm:cxn modelId="{0962B237-9D76-422C-A434-63A0B5A5D410}" type="presParOf" srcId="{BD564FD2-FE7F-437B-A0E3-15C7042AD7B9}" destId="{CCC803D8-4CD2-4E8B-AEDF-3967094FBD14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B52CD-5202-48B3-B6D2-95027C1A5156}">
      <dsp:nvSpPr>
        <dsp:cNvPr id="0" name=""/>
        <dsp:cNvSpPr/>
      </dsp:nvSpPr>
      <dsp:spPr>
        <a:xfrm>
          <a:off x="2380507" y="1312995"/>
          <a:ext cx="936068" cy="93606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100" b="1" kern="1200" dirty="0">
              <a:solidFill>
                <a:schemeClr val="tx1"/>
              </a:solidFill>
            </a:rPr>
            <a:t>اَللُّغَةُ</a:t>
          </a:r>
          <a:endParaRPr lang="fr-FR" sz="3100" b="1" kern="1200" dirty="0">
            <a:solidFill>
              <a:schemeClr val="tx1"/>
            </a:solidFill>
          </a:endParaRPr>
        </a:p>
      </dsp:txBody>
      <dsp:txXfrm>
        <a:off x="2517591" y="1450079"/>
        <a:ext cx="661900" cy="661900"/>
      </dsp:txXfrm>
    </dsp:sp>
    <dsp:sp modelId="{4BB7028F-0EF2-452B-ABBE-464A4862CF2E}">
      <dsp:nvSpPr>
        <dsp:cNvPr id="0" name=""/>
        <dsp:cNvSpPr/>
      </dsp:nvSpPr>
      <dsp:spPr>
        <a:xfrm rot="16200000">
          <a:off x="2749261" y="972161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2779045" y="1065598"/>
        <a:ext cx="138993" cy="190957"/>
      </dsp:txXfrm>
    </dsp:sp>
    <dsp:sp modelId="{F44FD63D-032D-493C-A706-D45829F85D4F}">
      <dsp:nvSpPr>
        <dsp:cNvPr id="0" name=""/>
        <dsp:cNvSpPr/>
      </dsp:nvSpPr>
      <dsp:spPr>
        <a:xfrm>
          <a:off x="2380507" y="2283"/>
          <a:ext cx="936068" cy="93606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500" b="1" kern="1200" dirty="0">
              <a:solidFill>
                <a:schemeClr val="tx1"/>
              </a:solidFill>
            </a:rPr>
            <a:t>اَللُّغَةُ ٱلْعَرَبِيَّةُ</a:t>
          </a:r>
          <a:endParaRPr lang="fr-FR" sz="1500" b="1" kern="1200" dirty="0">
            <a:solidFill>
              <a:schemeClr val="tx1"/>
            </a:solidFill>
          </a:endParaRPr>
        </a:p>
      </dsp:txBody>
      <dsp:txXfrm>
        <a:off x="2517591" y="139367"/>
        <a:ext cx="661900" cy="661900"/>
      </dsp:txXfrm>
    </dsp:sp>
    <dsp:sp modelId="{0A8F049A-8433-48EC-89FE-38DDA728EE67}">
      <dsp:nvSpPr>
        <dsp:cNvPr id="0" name=""/>
        <dsp:cNvSpPr/>
      </dsp:nvSpPr>
      <dsp:spPr>
        <a:xfrm rot="19800000">
          <a:off x="3311949" y="1297030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/>
        </a:p>
      </dsp:txBody>
      <dsp:txXfrm>
        <a:off x="3315939" y="1375575"/>
        <a:ext cx="138993" cy="190957"/>
      </dsp:txXfrm>
    </dsp:sp>
    <dsp:sp modelId="{93519F95-AD92-480B-8EB4-61D2BBA73031}">
      <dsp:nvSpPr>
        <dsp:cNvPr id="0" name=""/>
        <dsp:cNvSpPr/>
      </dsp:nvSpPr>
      <dsp:spPr>
        <a:xfrm>
          <a:off x="3515617" y="657639"/>
          <a:ext cx="936068" cy="936068"/>
        </a:xfrm>
        <a:prstGeom prst="ellipse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500" b="1" kern="1200" dirty="0">
              <a:solidFill>
                <a:schemeClr val="tx1"/>
              </a:solidFill>
            </a:rPr>
            <a:t>اَللُّغَةُ </a:t>
          </a:r>
          <a:r>
            <a:rPr lang="ar-MA" sz="1500" b="1" kern="1200" dirty="0" err="1">
              <a:solidFill>
                <a:schemeClr val="tx1"/>
              </a:solidFill>
            </a:rPr>
            <a:t>ٱلْأَمازيغِيَّةُ</a:t>
          </a:r>
          <a:endParaRPr lang="fr-FR" sz="1500" b="1" kern="1200" dirty="0">
            <a:solidFill>
              <a:schemeClr val="tx1"/>
            </a:solidFill>
          </a:endParaRPr>
        </a:p>
      </dsp:txBody>
      <dsp:txXfrm>
        <a:off x="3652701" y="794723"/>
        <a:ext cx="661900" cy="661900"/>
      </dsp:txXfrm>
    </dsp:sp>
    <dsp:sp modelId="{65556AA8-C7AF-4F97-A21B-68D12E87A71A}">
      <dsp:nvSpPr>
        <dsp:cNvPr id="0" name=""/>
        <dsp:cNvSpPr/>
      </dsp:nvSpPr>
      <dsp:spPr>
        <a:xfrm rot="1800000">
          <a:off x="3311949" y="1946766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/>
        </a:p>
      </dsp:txBody>
      <dsp:txXfrm>
        <a:off x="3315939" y="1995527"/>
        <a:ext cx="138993" cy="190957"/>
      </dsp:txXfrm>
    </dsp:sp>
    <dsp:sp modelId="{469D710A-D699-4288-B9EE-0AAD98AAA257}">
      <dsp:nvSpPr>
        <dsp:cNvPr id="0" name=""/>
        <dsp:cNvSpPr/>
      </dsp:nvSpPr>
      <dsp:spPr>
        <a:xfrm>
          <a:off x="3515617" y="1968351"/>
          <a:ext cx="936068" cy="936068"/>
        </a:xfrm>
        <a:prstGeom prst="ellipse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500" b="1" kern="1200" dirty="0">
              <a:solidFill>
                <a:schemeClr val="tx1"/>
              </a:solidFill>
            </a:rPr>
            <a:t>اَللُّغَةُ </a:t>
          </a:r>
          <a:r>
            <a:rPr lang="ar-MA" sz="1500" b="1" kern="1200" dirty="0" err="1">
              <a:solidFill>
                <a:schemeClr val="tx1"/>
              </a:solidFill>
            </a:rPr>
            <a:t>ٱلْفارِسِيَّةُ</a:t>
          </a:r>
          <a:endParaRPr lang="fr-FR" sz="1500" b="1" kern="1200" dirty="0">
            <a:solidFill>
              <a:schemeClr val="tx1"/>
            </a:solidFill>
          </a:endParaRPr>
        </a:p>
      </dsp:txBody>
      <dsp:txXfrm>
        <a:off x="3652701" y="2105435"/>
        <a:ext cx="661900" cy="661900"/>
      </dsp:txXfrm>
    </dsp:sp>
    <dsp:sp modelId="{CBDBFD4E-A457-4E88-B338-FB099350B6D9}">
      <dsp:nvSpPr>
        <dsp:cNvPr id="0" name=""/>
        <dsp:cNvSpPr/>
      </dsp:nvSpPr>
      <dsp:spPr>
        <a:xfrm rot="5400000">
          <a:off x="2749261" y="2271634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/>
        </a:p>
      </dsp:txBody>
      <dsp:txXfrm>
        <a:off x="2779045" y="2305503"/>
        <a:ext cx="138993" cy="190957"/>
      </dsp:txXfrm>
    </dsp:sp>
    <dsp:sp modelId="{ABB6298A-585D-4B63-BBC3-A3779254A1D0}">
      <dsp:nvSpPr>
        <dsp:cNvPr id="0" name=""/>
        <dsp:cNvSpPr/>
      </dsp:nvSpPr>
      <dsp:spPr>
        <a:xfrm>
          <a:off x="2380507" y="2623707"/>
          <a:ext cx="936068" cy="936068"/>
        </a:xfrm>
        <a:prstGeom prst="ellipse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500" b="1" kern="1200" dirty="0">
              <a:solidFill>
                <a:schemeClr val="tx1"/>
              </a:solidFill>
            </a:rPr>
            <a:t>اَللُّغَةُ </a:t>
          </a:r>
          <a:r>
            <a:rPr lang="ar-MA" sz="1500" b="1" kern="1200" dirty="0" err="1">
              <a:solidFill>
                <a:schemeClr val="tx1"/>
              </a:solidFill>
            </a:rPr>
            <a:t>ٱلْفَرَنْسِيَّةُ</a:t>
          </a:r>
          <a:endParaRPr lang="fr-FR" sz="1500" b="1" kern="1200" dirty="0">
            <a:solidFill>
              <a:schemeClr val="tx1"/>
            </a:solidFill>
          </a:endParaRPr>
        </a:p>
      </dsp:txBody>
      <dsp:txXfrm>
        <a:off x="2517591" y="2760791"/>
        <a:ext cx="661900" cy="661900"/>
      </dsp:txXfrm>
    </dsp:sp>
    <dsp:sp modelId="{DC12C2D5-8135-43CB-80CF-6B18FEE41EF2}">
      <dsp:nvSpPr>
        <dsp:cNvPr id="0" name=""/>
        <dsp:cNvSpPr/>
      </dsp:nvSpPr>
      <dsp:spPr>
        <a:xfrm rot="9000000">
          <a:off x="2186573" y="1946766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/>
        </a:p>
      </dsp:txBody>
      <dsp:txXfrm rot="10800000">
        <a:off x="2242151" y="1995527"/>
        <a:ext cx="138993" cy="190957"/>
      </dsp:txXfrm>
    </dsp:sp>
    <dsp:sp modelId="{1BD0726A-9439-4661-8744-52EDB3396236}">
      <dsp:nvSpPr>
        <dsp:cNvPr id="0" name=""/>
        <dsp:cNvSpPr/>
      </dsp:nvSpPr>
      <dsp:spPr>
        <a:xfrm>
          <a:off x="1245397" y="1968351"/>
          <a:ext cx="936068" cy="936068"/>
        </a:xfrm>
        <a:prstGeom prst="ellipse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500" b="1" kern="1200" dirty="0">
              <a:solidFill>
                <a:schemeClr val="tx1"/>
              </a:solidFill>
            </a:rPr>
            <a:t>اَللُّغَةُ </a:t>
          </a:r>
          <a:r>
            <a:rPr lang="ar-MA" sz="1500" b="1" kern="1200" dirty="0" err="1">
              <a:solidFill>
                <a:schemeClr val="tx1"/>
              </a:solidFill>
            </a:rPr>
            <a:t>ٱلْاِنْجْليزِيَّةُ</a:t>
          </a:r>
          <a:endParaRPr lang="fr-FR" sz="1500" b="1" kern="1200" dirty="0">
            <a:solidFill>
              <a:schemeClr val="tx1"/>
            </a:solidFill>
          </a:endParaRPr>
        </a:p>
      </dsp:txBody>
      <dsp:txXfrm>
        <a:off x="1382481" y="2105435"/>
        <a:ext cx="661900" cy="661900"/>
      </dsp:txXfrm>
    </dsp:sp>
    <dsp:sp modelId="{4AB94011-891B-4FCE-A29D-3A15385ED138}">
      <dsp:nvSpPr>
        <dsp:cNvPr id="0" name=""/>
        <dsp:cNvSpPr/>
      </dsp:nvSpPr>
      <dsp:spPr>
        <a:xfrm rot="12600000">
          <a:off x="2186573" y="1297030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/>
        </a:p>
      </dsp:txBody>
      <dsp:txXfrm rot="10800000">
        <a:off x="2242151" y="1375575"/>
        <a:ext cx="138993" cy="190957"/>
      </dsp:txXfrm>
    </dsp:sp>
    <dsp:sp modelId="{0256448B-20B2-4703-987E-766C121DF640}">
      <dsp:nvSpPr>
        <dsp:cNvPr id="0" name=""/>
        <dsp:cNvSpPr/>
      </dsp:nvSpPr>
      <dsp:spPr>
        <a:xfrm>
          <a:off x="1245397" y="657639"/>
          <a:ext cx="936068" cy="936068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500" b="1" kern="1200">
              <a:solidFill>
                <a:schemeClr val="tx1"/>
              </a:solidFill>
            </a:rPr>
            <a:t>...</a:t>
          </a:r>
          <a:endParaRPr lang="fr-FR" sz="1500" b="1" kern="1200" dirty="0">
            <a:solidFill>
              <a:schemeClr val="tx1"/>
            </a:solidFill>
          </a:endParaRPr>
        </a:p>
      </dsp:txBody>
      <dsp:txXfrm>
        <a:off x="1382481" y="794723"/>
        <a:ext cx="661900" cy="661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B52CD-5202-48B3-B6D2-95027C1A5156}">
      <dsp:nvSpPr>
        <dsp:cNvPr id="0" name=""/>
        <dsp:cNvSpPr/>
      </dsp:nvSpPr>
      <dsp:spPr>
        <a:xfrm>
          <a:off x="2380507" y="1312995"/>
          <a:ext cx="936068" cy="93606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500" b="1" kern="1200">
              <a:solidFill>
                <a:schemeClr val="tx1"/>
              </a:solidFill>
            </a:rPr>
            <a:t>اَلْعُمْلَةُ</a:t>
          </a:r>
          <a:endParaRPr lang="fr-FR" sz="2500" b="1" kern="1200" dirty="0">
            <a:solidFill>
              <a:schemeClr val="tx1"/>
            </a:solidFill>
          </a:endParaRPr>
        </a:p>
      </dsp:txBody>
      <dsp:txXfrm>
        <a:off x="2517591" y="1450079"/>
        <a:ext cx="661900" cy="661900"/>
      </dsp:txXfrm>
    </dsp:sp>
    <dsp:sp modelId="{4BB7028F-0EF2-452B-ABBE-464A4862CF2E}">
      <dsp:nvSpPr>
        <dsp:cNvPr id="0" name=""/>
        <dsp:cNvSpPr/>
      </dsp:nvSpPr>
      <dsp:spPr>
        <a:xfrm rot="16200000">
          <a:off x="2749261" y="972161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2779045" y="1065598"/>
        <a:ext cx="138993" cy="190957"/>
      </dsp:txXfrm>
    </dsp:sp>
    <dsp:sp modelId="{F44FD63D-032D-493C-A706-D45829F85D4F}">
      <dsp:nvSpPr>
        <dsp:cNvPr id="0" name=""/>
        <dsp:cNvSpPr/>
      </dsp:nvSpPr>
      <dsp:spPr>
        <a:xfrm>
          <a:off x="2380507" y="2283"/>
          <a:ext cx="936068" cy="93606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200" b="1" kern="1200">
              <a:solidFill>
                <a:schemeClr val="tx1"/>
              </a:solidFill>
            </a:rPr>
            <a:t>اَلدِّرْهَمُ</a:t>
          </a:r>
          <a:endParaRPr lang="fr-FR" sz="2200" b="1" kern="1200" dirty="0">
            <a:solidFill>
              <a:schemeClr val="tx1"/>
            </a:solidFill>
          </a:endParaRPr>
        </a:p>
      </dsp:txBody>
      <dsp:txXfrm>
        <a:off x="2517591" y="139367"/>
        <a:ext cx="661900" cy="661900"/>
      </dsp:txXfrm>
    </dsp:sp>
    <dsp:sp modelId="{79537317-6469-4417-99F5-BD2A707C5E86}">
      <dsp:nvSpPr>
        <dsp:cNvPr id="0" name=""/>
        <dsp:cNvSpPr/>
      </dsp:nvSpPr>
      <dsp:spPr>
        <a:xfrm rot="19800000">
          <a:off x="3311949" y="1297030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3315939" y="1375575"/>
        <a:ext cx="138993" cy="190957"/>
      </dsp:txXfrm>
    </dsp:sp>
    <dsp:sp modelId="{51A5CA74-0D05-4B0E-8D31-63E29568A534}">
      <dsp:nvSpPr>
        <dsp:cNvPr id="0" name=""/>
        <dsp:cNvSpPr/>
      </dsp:nvSpPr>
      <dsp:spPr>
        <a:xfrm>
          <a:off x="3515617" y="657639"/>
          <a:ext cx="936068" cy="936068"/>
        </a:xfrm>
        <a:prstGeom prst="ellipse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200" b="1" kern="1200">
              <a:solidFill>
                <a:schemeClr val="tx1"/>
              </a:solidFill>
            </a:rPr>
            <a:t>اَلدّينارُ</a:t>
          </a:r>
          <a:endParaRPr lang="fr-FR" sz="2200" b="1" kern="1200" dirty="0">
            <a:solidFill>
              <a:schemeClr val="tx1"/>
            </a:solidFill>
          </a:endParaRPr>
        </a:p>
      </dsp:txBody>
      <dsp:txXfrm>
        <a:off x="3652701" y="794723"/>
        <a:ext cx="661900" cy="661900"/>
      </dsp:txXfrm>
    </dsp:sp>
    <dsp:sp modelId="{27AD37F9-D084-4F72-8CCA-E66AFFBA5ACD}">
      <dsp:nvSpPr>
        <dsp:cNvPr id="0" name=""/>
        <dsp:cNvSpPr/>
      </dsp:nvSpPr>
      <dsp:spPr>
        <a:xfrm rot="1800000">
          <a:off x="3311949" y="1946766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3315939" y="1995527"/>
        <a:ext cx="138993" cy="190957"/>
      </dsp:txXfrm>
    </dsp:sp>
    <dsp:sp modelId="{91351725-E6E6-4295-BC10-9CC9883E526B}">
      <dsp:nvSpPr>
        <dsp:cNvPr id="0" name=""/>
        <dsp:cNvSpPr/>
      </dsp:nvSpPr>
      <dsp:spPr>
        <a:xfrm>
          <a:off x="3515617" y="1968351"/>
          <a:ext cx="936068" cy="936068"/>
        </a:xfrm>
        <a:prstGeom prst="ellipse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200" b="1" kern="1200">
              <a:solidFill>
                <a:schemeClr val="tx1"/>
              </a:solidFill>
            </a:rPr>
            <a:t>اَلرِّيالُ</a:t>
          </a:r>
          <a:endParaRPr lang="fr-FR" sz="2200" b="1" kern="1200" dirty="0">
            <a:solidFill>
              <a:schemeClr val="tx1"/>
            </a:solidFill>
          </a:endParaRPr>
        </a:p>
      </dsp:txBody>
      <dsp:txXfrm>
        <a:off x="3652701" y="2105435"/>
        <a:ext cx="661900" cy="661900"/>
      </dsp:txXfrm>
    </dsp:sp>
    <dsp:sp modelId="{C73BBA0E-571F-4359-B08A-FB900B7D0C80}">
      <dsp:nvSpPr>
        <dsp:cNvPr id="0" name=""/>
        <dsp:cNvSpPr/>
      </dsp:nvSpPr>
      <dsp:spPr>
        <a:xfrm rot="5400000">
          <a:off x="2749261" y="2271634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2779045" y="2305503"/>
        <a:ext cx="138993" cy="190957"/>
      </dsp:txXfrm>
    </dsp:sp>
    <dsp:sp modelId="{A764EBA8-F4E2-430C-B56C-BD9F628FD0E6}">
      <dsp:nvSpPr>
        <dsp:cNvPr id="0" name=""/>
        <dsp:cNvSpPr/>
      </dsp:nvSpPr>
      <dsp:spPr>
        <a:xfrm>
          <a:off x="2380507" y="2623707"/>
          <a:ext cx="936068" cy="936068"/>
        </a:xfrm>
        <a:prstGeom prst="ellipse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200" b="1" kern="1200" dirty="0">
              <a:solidFill>
                <a:schemeClr val="tx1"/>
              </a:solidFill>
            </a:rPr>
            <a:t>اَلْجُنَيْهُ</a:t>
          </a:r>
          <a:endParaRPr lang="fr-FR" sz="2200" b="1" kern="1200" dirty="0">
            <a:solidFill>
              <a:schemeClr val="tx1"/>
            </a:solidFill>
          </a:endParaRPr>
        </a:p>
      </dsp:txBody>
      <dsp:txXfrm>
        <a:off x="2517591" y="2760791"/>
        <a:ext cx="661900" cy="661900"/>
      </dsp:txXfrm>
    </dsp:sp>
    <dsp:sp modelId="{50F5829F-F8BF-4199-969D-233934D41EF7}">
      <dsp:nvSpPr>
        <dsp:cNvPr id="0" name=""/>
        <dsp:cNvSpPr/>
      </dsp:nvSpPr>
      <dsp:spPr>
        <a:xfrm rot="9000000">
          <a:off x="2186573" y="1946766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/>
        </a:p>
      </dsp:txBody>
      <dsp:txXfrm rot="10800000">
        <a:off x="2242151" y="1995527"/>
        <a:ext cx="138993" cy="190957"/>
      </dsp:txXfrm>
    </dsp:sp>
    <dsp:sp modelId="{07EA0DA2-194C-4C70-B60C-C38E297540B4}">
      <dsp:nvSpPr>
        <dsp:cNvPr id="0" name=""/>
        <dsp:cNvSpPr/>
      </dsp:nvSpPr>
      <dsp:spPr>
        <a:xfrm>
          <a:off x="1245397" y="1968351"/>
          <a:ext cx="936068" cy="936068"/>
        </a:xfrm>
        <a:prstGeom prst="ellipse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200" b="1" kern="1200">
              <a:solidFill>
                <a:schemeClr val="tx1"/>
              </a:solidFill>
            </a:rPr>
            <a:t>اَلدّولارُ</a:t>
          </a:r>
          <a:endParaRPr lang="fr-FR" sz="2200" b="1" kern="1200" dirty="0">
            <a:solidFill>
              <a:schemeClr val="tx1"/>
            </a:solidFill>
          </a:endParaRPr>
        </a:p>
      </dsp:txBody>
      <dsp:txXfrm>
        <a:off x="1382481" y="2105435"/>
        <a:ext cx="661900" cy="661900"/>
      </dsp:txXfrm>
    </dsp:sp>
    <dsp:sp modelId="{B30EC93F-F0CB-4AAE-A3A7-4C9BAB31B22B}">
      <dsp:nvSpPr>
        <dsp:cNvPr id="0" name=""/>
        <dsp:cNvSpPr/>
      </dsp:nvSpPr>
      <dsp:spPr>
        <a:xfrm rot="12600000">
          <a:off x="2186573" y="1297030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/>
        </a:p>
      </dsp:txBody>
      <dsp:txXfrm rot="10800000">
        <a:off x="2242151" y="1375575"/>
        <a:ext cx="138993" cy="190957"/>
      </dsp:txXfrm>
    </dsp:sp>
    <dsp:sp modelId="{82F85AE0-132B-4EFB-BA77-9BF21828D65E}">
      <dsp:nvSpPr>
        <dsp:cNvPr id="0" name=""/>
        <dsp:cNvSpPr/>
      </dsp:nvSpPr>
      <dsp:spPr>
        <a:xfrm>
          <a:off x="1245397" y="657639"/>
          <a:ext cx="936068" cy="936068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200" b="1" kern="1200">
              <a:solidFill>
                <a:schemeClr val="tx1"/>
              </a:solidFill>
            </a:rPr>
            <a:t>...</a:t>
          </a:r>
          <a:endParaRPr lang="fr-FR" sz="2200" b="1" kern="1200" dirty="0">
            <a:solidFill>
              <a:schemeClr val="tx1"/>
            </a:solidFill>
          </a:endParaRPr>
        </a:p>
      </dsp:txBody>
      <dsp:txXfrm>
        <a:off x="1382481" y="794723"/>
        <a:ext cx="661900" cy="661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B52CD-5202-48B3-B6D2-95027C1A5156}">
      <dsp:nvSpPr>
        <dsp:cNvPr id="0" name=""/>
        <dsp:cNvSpPr/>
      </dsp:nvSpPr>
      <dsp:spPr>
        <a:xfrm>
          <a:off x="2345039" y="1412170"/>
          <a:ext cx="1007004" cy="10070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100" b="1" kern="1200" dirty="0">
              <a:solidFill>
                <a:schemeClr val="tx1"/>
              </a:solidFill>
            </a:rPr>
            <a:t>اَلْأَعْيادُ </a:t>
          </a:r>
          <a:r>
            <a:rPr lang="ar-MA" sz="2100" b="1" kern="1200" dirty="0" err="1">
              <a:solidFill>
                <a:schemeClr val="tx1"/>
              </a:solidFill>
            </a:rPr>
            <a:t>ٱلْوَطَنِيَّةُ</a:t>
          </a:r>
          <a:endParaRPr lang="fr-FR" sz="2100" b="1" kern="1200" dirty="0">
            <a:solidFill>
              <a:schemeClr val="tx1"/>
            </a:solidFill>
          </a:endParaRPr>
        </a:p>
      </dsp:txBody>
      <dsp:txXfrm>
        <a:off x="2492511" y="1559642"/>
        <a:ext cx="712060" cy="712060"/>
      </dsp:txXfrm>
    </dsp:sp>
    <dsp:sp modelId="{4BB7028F-0EF2-452B-ABBE-464A4862CF2E}">
      <dsp:nvSpPr>
        <dsp:cNvPr id="0" name=""/>
        <dsp:cNvSpPr/>
      </dsp:nvSpPr>
      <dsp:spPr>
        <a:xfrm rot="16200000">
          <a:off x="2741748" y="1045527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2773786" y="1146041"/>
        <a:ext cx="149511" cy="205429"/>
      </dsp:txXfrm>
    </dsp:sp>
    <dsp:sp modelId="{F44FD63D-032D-493C-A706-D45829F85D4F}">
      <dsp:nvSpPr>
        <dsp:cNvPr id="0" name=""/>
        <dsp:cNvSpPr/>
      </dsp:nvSpPr>
      <dsp:spPr>
        <a:xfrm>
          <a:off x="2345039" y="2171"/>
          <a:ext cx="1007004" cy="10070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عيدُ </a:t>
          </a:r>
          <a:r>
            <a:rPr lang="ar-MA" sz="1800" b="1" kern="1200" dirty="0" err="1">
              <a:solidFill>
                <a:schemeClr val="tx1"/>
              </a:solidFill>
            </a:rPr>
            <a:t>ٱلْإِسْتِقْلالِ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2492511" y="149643"/>
        <a:ext cx="712060" cy="712060"/>
      </dsp:txXfrm>
    </dsp:sp>
    <dsp:sp modelId="{79537317-6469-4417-99F5-BD2A707C5E86}">
      <dsp:nvSpPr>
        <dsp:cNvPr id="0" name=""/>
        <dsp:cNvSpPr/>
      </dsp:nvSpPr>
      <dsp:spPr>
        <a:xfrm rot="20520000">
          <a:off x="3406493" y="1528493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3408061" y="1606869"/>
        <a:ext cx="149511" cy="205429"/>
      </dsp:txXfrm>
    </dsp:sp>
    <dsp:sp modelId="{51A5CA74-0D05-4B0E-8D31-63E29568A534}">
      <dsp:nvSpPr>
        <dsp:cNvPr id="0" name=""/>
        <dsp:cNvSpPr/>
      </dsp:nvSpPr>
      <dsp:spPr>
        <a:xfrm>
          <a:off x="3686029" y="976457"/>
          <a:ext cx="1007004" cy="1007004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عيدُ </a:t>
          </a:r>
          <a:r>
            <a:rPr lang="ar-MA" sz="1800" b="1" kern="1200" dirty="0" err="1">
              <a:solidFill>
                <a:schemeClr val="tx1"/>
              </a:solidFill>
            </a:rPr>
            <a:t>ٱلْعَرْشِ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3833501" y="1123929"/>
        <a:ext cx="712060" cy="712060"/>
      </dsp:txXfrm>
    </dsp:sp>
    <dsp:sp modelId="{27AD37F9-D084-4F72-8CCA-E66AFFBA5ACD}">
      <dsp:nvSpPr>
        <dsp:cNvPr id="0" name=""/>
        <dsp:cNvSpPr/>
      </dsp:nvSpPr>
      <dsp:spPr>
        <a:xfrm rot="3240000">
          <a:off x="3152583" y="2309948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3165790" y="2352505"/>
        <a:ext cx="149511" cy="205429"/>
      </dsp:txXfrm>
    </dsp:sp>
    <dsp:sp modelId="{91351725-E6E6-4295-BC10-9CC9883E526B}">
      <dsp:nvSpPr>
        <dsp:cNvPr id="0" name=""/>
        <dsp:cNvSpPr/>
      </dsp:nvSpPr>
      <dsp:spPr>
        <a:xfrm>
          <a:off x="3173817" y="2552884"/>
          <a:ext cx="1007004" cy="1007004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عيدُ ٱلْوَحْدَةِ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3321289" y="2700356"/>
        <a:ext cx="712060" cy="712060"/>
      </dsp:txXfrm>
    </dsp:sp>
    <dsp:sp modelId="{C73BBA0E-571F-4359-B08A-FB900B7D0C80}">
      <dsp:nvSpPr>
        <dsp:cNvPr id="0" name=""/>
        <dsp:cNvSpPr/>
      </dsp:nvSpPr>
      <dsp:spPr>
        <a:xfrm rot="7560000">
          <a:off x="2330912" y="2309948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 rot="10800000">
        <a:off x="2381781" y="2352505"/>
        <a:ext cx="149511" cy="205429"/>
      </dsp:txXfrm>
    </dsp:sp>
    <dsp:sp modelId="{A764EBA8-F4E2-430C-B56C-BD9F628FD0E6}">
      <dsp:nvSpPr>
        <dsp:cNvPr id="0" name=""/>
        <dsp:cNvSpPr/>
      </dsp:nvSpPr>
      <dsp:spPr>
        <a:xfrm>
          <a:off x="1516262" y="2552884"/>
          <a:ext cx="1007004" cy="1007004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عيدُ ٱلشَّعْبِ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1663734" y="2700356"/>
        <a:ext cx="712060" cy="712060"/>
      </dsp:txXfrm>
    </dsp:sp>
    <dsp:sp modelId="{4122BA3A-1203-480A-86ED-F6921FACFA95}">
      <dsp:nvSpPr>
        <dsp:cNvPr id="0" name=""/>
        <dsp:cNvSpPr/>
      </dsp:nvSpPr>
      <dsp:spPr>
        <a:xfrm rot="11880000">
          <a:off x="2077002" y="1528493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 rot="10800000">
        <a:off x="2139510" y="1606869"/>
        <a:ext cx="149511" cy="205429"/>
      </dsp:txXfrm>
    </dsp:sp>
    <dsp:sp modelId="{B97F08C5-A879-4DC1-A6F1-E338B6FA4A6E}">
      <dsp:nvSpPr>
        <dsp:cNvPr id="0" name=""/>
        <dsp:cNvSpPr/>
      </dsp:nvSpPr>
      <dsp:spPr>
        <a:xfrm>
          <a:off x="1004050" y="976457"/>
          <a:ext cx="1007004" cy="1007004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800" b="1" kern="1200" dirty="0">
              <a:solidFill>
                <a:schemeClr val="tx1"/>
              </a:solidFill>
            </a:rPr>
            <a:t>...</a:t>
          </a:r>
          <a:endParaRPr lang="fr-FR" sz="1800" b="1" kern="1200" dirty="0">
            <a:solidFill>
              <a:schemeClr val="tx1"/>
            </a:solidFill>
          </a:endParaRPr>
        </a:p>
      </dsp:txBody>
      <dsp:txXfrm>
        <a:off x="1151522" y="1123929"/>
        <a:ext cx="712060" cy="7120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B52CD-5202-48B3-B6D2-95027C1A5156}">
      <dsp:nvSpPr>
        <dsp:cNvPr id="0" name=""/>
        <dsp:cNvSpPr/>
      </dsp:nvSpPr>
      <dsp:spPr>
        <a:xfrm>
          <a:off x="2380507" y="1312995"/>
          <a:ext cx="936068" cy="93606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>
              <a:solidFill>
                <a:schemeClr val="tx1"/>
              </a:solidFill>
            </a:rPr>
            <a:t>مُمَيِّزاتُ ٱلطَّبيعَةِ</a:t>
          </a:r>
          <a:endParaRPr lang="fr-FR" sz="2000" b="1" kern="1200" dirty="0">
            <a:solidFill>
              <a:schemeClr val="tx1"/>
            </a:solidFill>
          </a:endParaRPr>
        </a:p>
      </dsp:txBody>
      <dsp:txXfrm>
        <a:off x="2517591" y="1450079"/>
        <a:ext cx="661900" cy="661900"/>
      </dsp:txXfrm>
    </dsp:sp>
    <dsp:sp modelId="{4BB7028F-0EF2-452B-ABBE-464A4862CF2E}">
      <dsp:nvSpPr>
        <dsp:cNvPr id="0" name=""/>
        <dsp:cNvSpPr/>
      </dsp:nvSpPr>
      <dsp:spPr>
        <a:xfrm rot="16200000">
          <a:off x="2749261" y="972161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2779045" y="1065598"/>
        <a:ext cx="138993" cy="190957"/>
      </dsp:txXfrm>
    </dsp:sp>
    <dsp:sp modelId="{F44FD63D-032D-493C-A706-D45829F85D4F}">
      <dsp:nvSpPr>
        <dsp:cNvPr id="0" name=""/>
        <dsp:cNvSpPr/>
      </dsp:nvSpPr>
      <dsp:spPr>
        <a:xfrm>
          <a:off x="2380507" y="2283"/>
          <a:ext cx="936068" cy="93606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اَلطَّقْسُ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2517591" y="139367"/>
        <a:ext cx="661900" cy="661900"/>
      </dsp:txXfrm>
    </dsp:sp>
    <dsp:sp modelId="{79537317-6469-4417-99F5-BD2A707C5E86}">
      <dsp:nvSpPr>
        <dsp:cNvPr id="0" name=""/>
        <dsp:cNvSpPr/>
      </dsp:nvSpPr>
      <dsp:spPr>
        <a:xfrm rot="19800000">
          <a:off x="3311949" y="1297030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3315939" y="1375575"/>
        <a:ext cx="138993" cy="190957"/>
      </dsp:txXfrm>
    </dsp:sp>
    <dsp:sp modelId="{51A5CA74-0D05-4B0E-8D31-63E29568A534}">
      <dsp:nvSpPr>
        <dsp:cNvPr id="0" name=""/>
        <dsp:cNvSpPr/>
      </dsp:nvSpPr>
      <dsp:spPr>
        <a:xfrm>
          <a:off x="3515617" y="657639"/>
          <a:ext cx="936068" cy="936068"/>
        </a:xfrm>
        <a:prstGeom prst="ellipse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اَلْجِبالُ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3652701" y="794723"/>
        <a:ext cx="661900" cy="661900"/>
      </dsp:txXfrm>
    </dsp:sp>
    <dsp:sp modelId="{27AD37F9-D084-4F72-8CCA-E66AFFBA5ACD}">
      <dsp:nvSpPr>
        <dsp:cNvPr id="0" name=""/>
        <dsp:cNvSpPr/>
      </dsp:nvSpPr>
      <dsp:spPr>
        <a:xfrm rot="1800000">
          <a:off x="3311949" y="1946766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3315939" y="1995527"/>
        <a:ext cx="138993" cy="190957"/>
      </dsp:txXfrm>
    </dsp:sp>
    <dsp:sp modelId="{91351725-E6E6-4295-BC10-9CC9883E526B}">
      <dsp:nvSpPr>
        <dsp:cNvPr id="0" name=""/>
        <dsp:cNvSpPr/>
      </dsp:nvSpPr>
      <dsp:spPr>
        <a:xfrm>
          <a:off x="3515617" y="1968351"/>
          <a:ext cx="936068" cy="936068"/>
        </a:xfrm>
        <a:prstGeom prst="ellipse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اَلْأَنْهارُ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3652701" y="2105435"/>
        <a:ext cx="661900" cy="661900"/>
      </dsp:txXfrm>
    </dsp:sp>
    <dsp:sp modelId="{C73BBA0E-571F-4359-B08A-FB900B7D0C80}">
      <dsp:nvSpPr>
        <dsp:cNvPr id="0" name=""/>
        <dsp:cNvSpPr/>
      </dsp:nvSpPr>
      <dsp:spPr>
        <a:xfrm rot="5400000">
          <a:off x="2749261" y="2271634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>
        <a:off x="2779045" y="2305503"/>
        <a:ext cx="138993" cy="190957"/>
      </dsp:txXfrm>
    </dsp:sp>
    <dsp:sp modelId="{A764EBA8-F4E2-430C-B56C-BD9F628FD0E6}">
      <dsp:nvSpPr>
        <dsp:cNvPr id="0" name=""/>
        <dsp:cNvSpPr/>
      </dsp:nvSpPr>
      <dsp:spPr>
        <a:xfrm>
          <a:off x="2380507" y="2623707"/>
          <a:ext cx="936068" cy="936068"/>
        </a:xfrm>
        <a:prstGeom prst="ellipse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اَلْغاباتِ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2517591" y="2760791"/>
        <a:ext cx="661900" cy="661900"/>
      </dsp:txXfrm>
    </dsp:sp>
    <dsp:sp modelId="{33B98B0B-E8B5-477F-94DB-FE8102A2C84D}">
      <dsp:nvSpPr>
        <dsp:cNvPr id="0" name=""/>
        <dsp:cNvSpPr/>
      </dsp:nvSpPr>
      <dsp:spPr>
        <a:xfrm rot="9000000">
          <a:off x="2186573" y="1946766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 rot="10800000">
        <a:off x="2242151" y="1995527"/>
        <a:ext cx="138993" cy="190957"/>
      </dsp:txXfrm>
    </dsp:sp>
    <dsp:sp modelId="{CCC803D8-4CD2-4E8B-AEDF-3967094FBD14}">
      <dsp:nvSpPr>
        <dsp:cNvPr id="0" name=""/>
        <dsp:cNvSpPr/>
      </dsp:nvSpPr>
      <dsp:spPr>
        <a:xfrm>
          <a:off x="1245397" y="1968351"/>
          <a:ext cx="936068" cy="936068"/>
        </a:xfrm>
        <a:prstGeom prst="ellipse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>
              <a:solidFill>
                <a:schemeClr val="tx1"/>
              </a:solidFill>
            </a:rPr>
            <a:t>اَلصَّحْراءُ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1382481" y="2105435"/>
        <a:ext cx="661900" cy="661900"/>
      </dsp:txXfrm>
    </dsp:sp>
    <dsp:sp modelId="{4122BA3A-1203-480A-86ED-F6921FACFA95}">
      <dsp:nvSpPr>
        <dsp:cNvPr id="0" name=""/>
        <dsp:cNvSpPr/>
      </dsp:nvSpPr>
      <dsp:spPr>
        <a:xfrm rot="12600000">
          <a:off x="2186573" y="1297030"/>
          <a:ext cx="198561" cy="318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b="1" kern="1200">
            <a:solidFill>
              <a:schemeClr val="tx1"/>
            </a:solidFill>
          </a:endParaRPr>
        </a:p>
      </dsp:txBody>
      <dsp:txXfrm rot="10800000">
        <a:off x="2242151" y="1375575"/>
        <a:ext cx="138993" cy="190957"/>
      </dsp:txXfrm>
    </dsp:sp>
    <dsp:sp modelId="{B97F08C5-A879-4DC1-A6F1-E338B6FA4A6E}">
      <dsp:nvSpPr>
        <dsp:cNvPr id="0" name=""/>
        <dsp:cNvSpPr/>
      </dsp:nvSpPr>
      <dsp:spPr>
        <a:xfrm>
          <a:off x="1245397" y="657639"/>
          <a:ext cx="936068" cy="936068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700" b="1" kern="1200" dirty="0">
              <a:solidFill>
                <a:schemeClr val="tx1"/>
              </a:solidFill>
            </a:rPr>
            <a:t>...</a:t>
          </a:r>
          <a:endParaRPr lang="fr-FR" sz="1700" b="1" kern="1200" dirty="0">
            <a:solidFill>
              <a:schemeClr val="tx1"/>
            </a:solidFill>
          </a:endParaRPr>
        </a:p>
      </dsp:txBody>
      <dsp:txXfrm>
        <a:off x="1382481" y="794723"/>
        <a:ext cx="661900" cy="6619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B52CD-5202-48B3-B6D2-95027C1A5156}">
      <dsp:nvSpPr>
        <dsp:cNvPr id="0" name=""/>
        <dsp:cNvSpPr/>
      </dsp:nvSpPr>
      <dsp:spPr>
        <a:xfrm>
          <a:off x="2345039" y="1412170"/>
          <a:ext cx="1007004" cy="10070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900" b="1" kern="1200">
              <a:solidFill>
                <a:schemeClr val="tx1"/>
              </a:solidFill>
            </a:rPr>
            <a:t>أَماكِنُ مَشْهورَةٌ</a:t>
          </a:r>
          <a:endParaRPr lang="fr-FR" sz="1900" b="1" kern="1200" dirty="0">
            <a:solidFill>
              <a:schemeClr val="tx1"/>
            </a:solidFill>
          </a:endParaRPr>
        </a:p>
      </dsp:txBody>
      <dsp:txXfrm>
        <a:off x="2492511" y="1559642"/>
        <a:ext cx="712060" cy="712060"/>
      </dsp:txXfrm>
    </dsp:sp>
    <dsp:sp modelId="{4BB7028F-0EF2-452B-ABBE-464A4862CF2E}">
      <dsp:nvSpPr>
        <dsp:cNvPr id="0" name=""/>
        <dsp:cNvSpPr/>
      </dsp:nvSpPr>
      <dsp:spPr>
        <a:xfrm rot="16200000">
          <a:off x="2741748" y="1045527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2773786" y="1146041"/>
        <a:ext cx="149511" cy="205429"/>
      </dsp:txXfrm>
    </dsp:sp>
    <dsp:sp modelId="{F44FD63D-032D-493C-A706-D45829F85D4F}">
      <dsp:nvSpPr>
        <dsp:cNvPr id="0" name=""/>
        <dsp:cNvSpPr/>
      </dsp:nvSpPr>
      <dsp:spPr>
        <a:xfrm>
          <a:off x="2345039" y="2171"/>
          <a:ext cx="1007004" cy="10070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900" b="1" kern="1200" dirty="0">
              <a:solidFill>
                <a:schemeClr val="tx1"/>
              </a:solidFill>
            </a:rPr>
            <a:t>مَآثِرُ تاريخِيَّةٌ</a:t>
          </a:r>
          <a:endParaRPr lang="fr-FR" sz="1900" b="1" kern="1200" dirty="0">
            <a:solidFill>
              <a:schemeClr val="tx1"/>
            </a:solidFill>
          </a:endParaRPr>
        </a:p>
      </dsp:txBody>
      <dsp:txXfrm>
        <a:off x="2492511" y="149643"/>
        <a:ext cx="712060" cy="712060"/>
      </dsp:txXfrm>
    </dsp:sp>
    <dsp:sp modelId="{79537317-6469-4417-99F5-BD2A707C5E86}">
      <dsp:nvSpPr>
        <dsp:cNvPr id="0" name=""/>
        <dsp:cNvSpPr/>
      </dsp:nvSpPr>
      <dsp:spPr>
        <a:xfrm rot="20520000">
          <a:off x="3406493" y="1528493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3408061" y="1606869"/>
        <a:ext cx="149511" cy="205429"/>
      </dsp:txXfrm>
    </dsp:sp>
    <dsp:sp modelId="{51A5CA74-0D05-4B0E-8D31-63E29568A534}">
      <dsp:nvSpPr>
        <dsp:cNvPr id="0" name=""/>
        <dsp:cNvSpPr/>
      </dsp:nvSpPr>
      <dsp:spPr>
        <a:xfrm>
          <a:off x="3686029" y="976457"/>
          <a:ext cx="1007004" cy="1007004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900" b="1" kern="1200" dirty="0">
              <a:solidFill>
                <a:schemeClr val="tx1"/>
              </a:solidFill>
            </a:rPr>
            <a:t>مَتاحِفُ</a:t>
          </a:r>
          <a:endParaRPr lang="fr-FR" sz="1900" b="1" kern="1200" dirty="0">
            <a:solidFill>
              <a:schemeClr val="tx1"/>
            </a:solidFill>
          </a:endParaRPr>
        </a:p>
      </dsp:txBody>
      <dsp:txXfrm>
        <a:off x="3833501" y="1123929"/>
        <a:ext cx="712060" cy="712060"/>
      </dsp:txXfrm>
    </dsp:sp>
    <dsp:sp modelId="{27AD37F9-D084-4F72-8CCA-E66AFFBA5ACD}">
      <dsp:nvSpPr>
        <dsp:cNvPr id="0" name=""/>
        <dsp:cNvSpPr/>
      </dsp:nvSpPr>
      <dsp:spPr>
        <a:xfrm rot="3240000">
          <a:off x="3152583" y="2309948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>
        <a:off x="3165790" y="2352505"/>
        <a:ext cx="149511" cy="205429"/>
      </dsp:txXfrm>
    </dsp:sp>
    <dsp:sp modelId="{91351725-E6E6-4295-BC10-9CC9883E526B}">
      <dsp:nvSpPr>
        <dsp:cNvPr id="0" name=""/>
        <dsp:cNvSpPr/>
      </dsp:nvSpPr>
      <dsp:spPr>
        <a:xfrm>
          <a:off x="3173817" y="2552884"/>
          <a:ext cx="1007004" cy="1007004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900" b="1" kern="1200">
              <a:solidFill>
                <a:schemeClr val="tx1"/>
              </a:solidFill>
            </a:rPr>
            <a:t>شَواطِئٌ</a:t>
          </a:r>
          <a:endParaRPr lang="fr-FR" sz="1900" b="1" kern="1200" dirty="0">
            <a:solidFill>
              <a:schemeClr val="tx1"/>
            </a:solidFill>
          </a:endParaRPr>
        </a:p>
      </dsp:txBody>
      <dsp:txXfrm>
        <a:off x="3321289" y="2700356"/>
        <a:ext cx="712060" cy="712060"/>
      </dsp:txXfrm>
    </dsp:sp>
    <dsp:sp modelId="{C73BBA0E-571F-4359-B08A-FB900B7D0C80}">
      <dsp:nvSpPr>
        <dsp:cNvPr id="0" name=""/>
        <dsp:cNvSpPr/>
      </dsp:nvSpPr>
      <dsp:spPr>
        <a:xfrm rot="7560000">
          <a:off x="2330912" y="2309948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 rot="10800000">
        <a:off x="2381781" y="2352505"/>
        <a:ext cx="149511" cy="205429"/>
      </dsp:txXfrm>
    </dsp:sp>
    <dsp:sp modelId="{A764EBA8-F4E2-430C-B56C-BD9F628FD0E6}">
      <dsp:nvSpPr>
        <dsp:cNvPr id="0" name=""/>
        <dsp:cNvSpPr/>
      </dsp:nvSpPr>
      <dsp:spPr>
        <a:xfrm>
          <a:off x="1516262" y="2552884"/>
          <a:ext cx="1007004" cy="1007004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900" b="1" kern="1200">
              <a:solidFill>
                <a:schemeClr val="tx1"/>
              </a:solidFill>
            </a:rPr>
            <a:t>مَلاعِبٌ</a:t>
          </a:r>
          <a:endParaRPr lang="fr-FR" sz="1900" b="1" kern="1200" dirty="0">
            <a:solidFill>
              <a:schemeClr val="tx1"/>
            </a:solidFill>
          </a:endParaRPr>
        </a:p>
      </dsp:txBody>
      <dsp:txXfrm>
        <a:off x="1663734" y="2700356"/>
        <a:ext cx="712060" cy="712060"/>
      </dsp:txXfrm>
    </dsp:sp>
    <dsp:sp modelId="{33B98B0B-E8B5-477F-94DB-FE8102A2C84D}">
      <dsp:nvSpPr>
        <dsp:cNvPr id="0" name=""/>
        <dsp:cNvSpPr/>
      </dsp:nvSpPr>
      <dsp:spPr>
        <a:xfrm rot="11880000">
          <a:off x="2077002" y="1528493"/>
          <a:ext cx="213587" cy="342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>
            <a:solidFill>
              <a:schemeClr val="tx1"/>
            </a:solidFill>
          </a:endParaRPr>
        </a:p>
      </dsp:txBody>
      <dsp:txXfrm rot="10800000">
        <a:off x="2139510" y="1606869"/>
        <a:ext cx="149511" cy="205429"/>
      </dsp:txXfrm>
    </dsp:sp>
    <dsp:sp modelId="{CCC803D8-4CD2-4E8B-AEDF-3967094FBD14}">
      <dsp:nvSpPr>
        <dsp:cNvPr id="0" name=""/>
        <dsp:cNvSpPr/>
      </dsp:nvSpPr>
      <dsp:spPr>
        <a:xfrm>
          <a:off x="1004050" y="976457"/>
          <a:ext cx="1007004" cy="1007004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1900" b="1" kern="1200" dirty="0">
              <a:solidFill>
                <a:schemeClr val="tx1"/>
              </a:solidFill>
            </a:rPr>
            <a:t>...</a:t>
          </a:r>
          <a:endParaRPr lang="fr-FR" sz="1900" b="1" kern="1200" dirty="0">
            <a:solidFill>
              <a:schemeClr val="tx1"/>
            </a:solidFill>
          </a:endParaRPr>
        </a:p>
      </dsp:txBody>
      <dsp:txXfrm>
        <a:off x="1151522" y="1123929"/>
        <a:ext cx="712060" cy="712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02795AB-960A-334D-03CF-4A06FCF43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4ECC806-231D-87E8-C200-1C4242306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C289553-E638-6B21-DA76-98811BDAB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26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03D7F93-3751-2663-705A-7856EAC7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C8B5761-B05E-FD02-2B73-F3D32D0F1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28AF6A-632B-E847-FDD7-8FEB9AB43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647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8C0061E-288C-D44C-AD42-93945558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6737F53-34BB-9183-31D5-BBDDCBE62F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604EDE0-256C-F232-D298-D109B571C6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396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B5AEB90-DDFC-8423-F2B6-A3C875F4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2BB8CE1-2C5B-6BDB-13E3-0310F8B654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B68DE68-3800-CCFD-048A-314BD8A23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694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>
          <a:extLst>
            <a:ext uri="{FF2B5EF4-FFF2-40B4-BE49-F238E27FC236}">
              <a16:creationId xmlns:a16="http://schemas.microsoft.com/office/drawing/2014/main" id="{FBF8C812-2ACE-6CE3-8EC7-8E468FE44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>
            <a:extLst>
              <a:ext uri="{FF2B5EF4-FFF2-40B4-BE49-F238E27FC236}">
                <a16:creationId xmlns:a16="http://schemas.microsoft.com/office/drawing/2014/main" id="{39846512-FCC4-44EA-8AD7-FD34C1BC98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>
            <a:extLst>
              <a:ext uri="{FF2B5EF4-FFF2-40B4-BE49-F238E27FC236}">
                <a16:creationId xmlns:a16="http://schemas.microsoft.com/office/drawing/2014/main" id="{FBAB9D0C-0BA2-1EF7-973E-D5883120A3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163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E620-92BC-F42A-5827-6BCF8E2A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D89370-5A7C-050A-8D13-A87B67106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194360-EF2D-52C0-F913-2A659ABD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246C77-1280-DCF9-10F5-4D16F48A2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0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E218-776B-A5C4-FEAD-1897DE40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3BFD90-EEB8-5CE6-CFA1-6462F679F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5FEADB-691D-941C-3FF8-7B477C9EA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0DEB92-DA7E-8C3C-7CAD-61083FAD5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45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D227-14FB-90BB-406D-11A4D487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D164DA-C12C-0B98-CBA8-9308CCB08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65AB4-05CA-C2F8-0477-66D9816D1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EF9611-F2C7-3D59-2F3F-EB023DB32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353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8653F-4E15-6A94-BE99-C19B6CAA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88FE37-4AE0-176A-80A9-1B6AB916A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E930EC-7D78-8D73-3237-67AF3C8A7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473269-11B7-05CD-F6DA-6F8A45EEE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674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2C79E-F9B5-4E66-83C5-82F67A7E9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928C7B-A041-E2E6-965D-158FDB536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2C87B0-D65D-B76E-506D-D85913FD1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3CCE63-C2B6-7C08-9813-D3708F27C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665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1662E-DA2C-11BC-65AC-3BD450747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C10BA8-E460-8A38-D7E4-D28AEB134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9CF6E6-D9ED-B0A4-E2B8-1B6EE6057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48EC08-8DA6-F6CC-F6EB-87A9E7250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304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CA317-C1BC-53F4-77BF-9D4505A55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19AB4D-617E-555D-3EC4-E9A6130CD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B6FEF0-1B65-C003-ACCE-351840C13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911C56-CAF7-433C-9659-3476EAB57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360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65CBD-E043-57D0-7E93-7F7B7566A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44ECA-BC7A-C402-ADB3-06F494DB0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622715-6D98-A7DF-48E1-588BFADBF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B76FD-B5C4-9362-6883-21E342383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071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CA4B7-8668-45C5-472C-A74ECC8D5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B37234-B1E9-5A53-D47C-4EFD3D68E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B0EC0-4B9C-B79B-8E9C-20FD3199B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0422DE-02D7-6BC8-FE0F-6978BA3AA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955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EC713-B337-83A1-74FA-92FD216AF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427C1F-BDA8-EF09-C07C-29EDE246B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B2D78-CA4C-339D-D345-CCDCAAA2A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C74ED6-CC6E-F03A-6CAC-773EAEE6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428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1F0ED-E6CC-CEB1-7E13-5E4E560B7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C199BF-6AEA-7BE0-9681-A6B17DFD7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782503-BFDE-E94D-24E4-8376A81B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C2AE43-B685-B181-772C-1058A84C2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8632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C7F7-E70D-26D3-4128-C89D3D821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8011D1-9ACD-B22D-F613-5DE81CBDB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52F69-F511-03F0-3086-0CEB436E7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88CF79-AC6E-2C31-E77E-96506D2C0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795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63A81-B890-298D-270E-F921D6B09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41062A4-FAA2-92A3-1EB3-D2FC2DEFF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4062F8-CDC6-FC3C-43A3-69BEFEF89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2FB2C3-90FF-9CA0-DF9D-02D28B170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5666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50F4E-6CD8-53FD-9A29-E6B9A1AB9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05D899-B9E9-4204-1B4A-890611450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F06A18-63DA-C115-04EF-C63B8503A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32CB04-F895-821B-77B0-B333A2679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046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3.png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3.png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23.png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7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8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9.xml"/><Relationship Id="rId5" Type="http://schemas.microsoft.com/office/2007/relationships/hdphoto" Target="../media/hdphoto5.wdp"/><Relationship Id="rId4" Type="http://schemas.openxmlformats.org/officeDocument/2006/relationships/image" Target="../media/image41.png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3.png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3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2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11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1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52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6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49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36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98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153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17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6AF942FB-0AEB-4AF6-84EA-9C6DBCDA674B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D494E790-5956-4BF5-BA8A-AB5138BC78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4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4996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1129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82950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19170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52507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4095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0819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5272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1665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7912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9973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48517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558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4753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3514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70489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82111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029784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762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774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47331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6933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49374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595154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93083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78691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965235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55684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1281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96716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8194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4716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3163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2434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744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94409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646921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980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4516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161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90817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07355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8807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35535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3790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32249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20051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1097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6345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984136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80291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62228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79938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273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62907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6020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32022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95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6386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7920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58278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62235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463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8082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30558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408664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96954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66678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97336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15031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70294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799595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5521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775634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95237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99918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6569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8924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70212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1350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437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64548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06239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769281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046878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495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4962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988934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35600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62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13137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5762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390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49915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41444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34422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09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2954560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5406586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32931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729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5525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594813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2098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758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8670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37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91810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3256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39701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532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89166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98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4780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95242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52362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8944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59988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34895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00514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5498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18579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68922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83883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853080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76620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89697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01643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80643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88526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2085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48555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8020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7403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2742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61348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61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801240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89793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5423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9812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85842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3435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1976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04257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701931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71675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0715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35482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9794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1958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0808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84301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7819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58775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795340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04253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937286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21082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91020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44880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078289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34770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7546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5287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94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465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50160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74601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291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87173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84519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7205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3079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46475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22485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164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31604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636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25458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72616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9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619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728772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52645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24995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42422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70829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758269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38150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16640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07067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6497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963981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062260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889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11272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5306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75661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29818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66605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41378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7978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61233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74579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64627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20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496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48549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9734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5509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99239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278570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0023672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332471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84643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45394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7433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89074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2865451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2315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9659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4281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747818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6401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01050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144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2631168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7924610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05850851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7780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74038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371767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152198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15525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31329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473197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47920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02545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934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99080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061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4296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3521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09538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93071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60337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68056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8674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36088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91116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1776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792468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454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03449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40462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0847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16038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02576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182229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223683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08945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749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92090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992459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34775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3114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8831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544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808698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5180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58705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892767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0174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774638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79251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966450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524204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823545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4094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065844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64554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733346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99466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213105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3800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892657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916285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51065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12226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250239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83819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083742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5429055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53238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41322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14278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92602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3198460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23809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300286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206833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1046481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826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9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2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5" Type="http://schemas.openxmlformats.org/officeDocument/2006/relationships/image" Target="../media/image32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image" Target="../media/image35.jpg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theme" Target="../theme/theme24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image" Target="../media/image20.bin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heme" Target="../theme/theme25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18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17" Type="http://schemas.openxmlformats.org/officeDocument/2006/relationships/slideLayout" Target="../slideLayouts/slideLayout218.xml"/><Relationship Id="rId25" Type="http://schemas.openxmlformats.org/officeDocument/2006/relationships/image" Target="../media/image20.bin"/><Relationship Id="rId2" Type="http://schemas.openxmlformats.org/officeDocument/2006/relationships/slideLayout" Target="../slideLayouts/slideLayout203.xml"/><Relationship Id="rId16" Type="http://schemas.openxmlformats.org/officeDocument/2006/relationships/slideLayout" Target="../slideLayouts/slideLayout217.xml"/><Relationship Id="rId20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24" Type="http://schemas.openxmlformats.org/officeDocument/2006/relationships/theme" Target="../theme/theme26.xml"/><Relationship Id="rId5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16.xml"/><Relationship Id="rId23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1.xml"/><Relationship Id="rId19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slideLayout" Target="../slideLayouts/slideLayout215.xml"/><Relationship Id="rId22" Type="http://schemas.openxmlformats.org/officeDocument/2006/relationships/slideLayout" Target="../slideLayouts/slideLayout22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theme" Target="../theme/theme27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image" Target="../media/image20.bin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image" Target="../media/image37.jpeg"/><Relationship Id="rId2" Type="http://schemas.openxmlformats.org/officeDocument/2006/relationships/slideLayout" Target="../slideLayouts/slideLayout26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slideLayout" Target="../slideLayouts/slideLayout304.xml"/><Relationship Id="rId18" Type="http://schemas.openxmlformats.org/officeDocument/2006/relationships/slideLayout" Target="../slideLayouts/slideLayout309.xml"/><Relationship Id="rId3" Type="http://schemas.openxmlformats.org/officeDocument/2006/relationships/slideLayout" Target="../slideLayouts/slideLayout294.xml"/><Relationship Id="rId21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298.xml"/><Relationship Id="rId12" Type="http://schemas.openxmlformats.org/officeDocument/2006/relationships/slideLayout" Target="../slideLayouts/slideLayout303.xml"/><Relationship Id="rId17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293.xml"/><Relationship Id="rId16" Type="http://schemas.openxmlformats.org/officeDocument/2006/relationships/slideLayout" Target="../slideLayouts/slideLayout307.xml"/><Relationship Id="rId20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296.xml"/><Relationship Id="rId15" Type="http://schemas.openxmlformats.org/officeDocument/2006/relationships/slideLayout" Target="../slideLayouts/slideLayout306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301.xml"/><Relationship Id="rId19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Relationship Id="rId14" Type="http://schemas.openxmlformats.org/officeDocument/2006/relationships/slideLayout" Target="../slideLayouts/slideLayout305.xml"/><Relationship Id="rId22" Type="http://schemas.openxmlformats.org/officeDocument/2006/relationships/slideLayout" Target="../slideLayouts/slideLayout31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slideLayout" Target="../slideLayouts/slideLayout326.xml"/><Relationship Id="rId18" Type="http://schemas.openxmlformats.org/officeDocument/2006/relationships/slideLayout" Target="../slideLayouts/slideLayout331.xml"/><Relationship Id="rId3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20.xml"/><Relationship Id="rId12" Type="http://schemas.openxmlformats.org/officeDocument/2006/relationships/slideLayout" Target="../slideLayouts/slideLayout325.xml"/><Relationship Id="rId17" Type="http://schemas.openxmlformats.org/officeDocument/2006/relationships/slideLayout" Target="../slideLayouts/slideLayout330.xml"/><Relationship Id="rId2" Type="http://schemas.openxmlformats.org/officeDocument/2006/relationships/slideLayout" Target="../slideLayouts/slideLayout315.xml"/><Relationship Id="rId16" Type="http://schemas.openxmlformats.org/officeDocument/2006/relationships/slideLayout" Target="../slideLayouts/slideLayout329.xml"/><Relationship Id="rId20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318.xml"/><Relationship Id="rId15" Type="http://schemas.openxmlformats.org/officeDocument/2006/relationships/slideLayout" Target="../slideLayouts/slideLayout328.xml"/><Relationship Id="rId23" Type="http://schemas.openxmlformats.org/officeDocument/2006/relationships/theme" Target="../theme/theme32.xml"/><Relationship Id="rId10" Type="http://schemas.openxmlformats.org/officeDocument/2006/relationships/slideLayout" Target="../slideLayouts/slideLayout323.xml"/><Relationship Id="rId19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Relationship Id="rId14" Type="http://schemas.openxmlformats.org/officeDocument/2006/relationships/slideLayout" Target="../slideLayouts/slideLayout327.xml"/><Relationship Id="rId22" Type="http://schemas.openxmlformats.org/officeDocument/2006/relationships/slideLayout" Target="../slideLayouts/slideLayout335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4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40.xml"/><Relationship Id="rId10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7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85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29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0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1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81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17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9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9412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184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53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3967" r:id="rId21"/>
    <p:sldLayoutId id="2147483968" r:id="rId22"/>
    <p:sldLayoutId id="214748396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27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8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59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51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741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  <p:sldLayoutId id="2147484059" r:id="rId17"/>
    <p:sldLayoutId id="2147484060" r:id="rId18"/>
    <p:sldLayoutId id="2147484061" r:id="rId19"/>
    <p:sldLayoutId id="2147484062" r:id="rId20"/>
    <p:sldLayoutId id="2147484063" r:id="rId21"/>
    <p:sldLayoutId id="214748406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36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1643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3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3.png"/><Relationship Id="rId7" Type="http://schemas.openxmlformats.org/officeDocument/2006/relationships/image" Target="../media/image6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5.png"/><Relationship Id="rId5" Type="http://schemas.openxmlformats.org/officeDocument/2006/relationships/image" Target="../media/image48.gif"/><Relationship Id="rId10" Type="http://schemas.openxmlformats.org/officeDocument/2006/relationships/image" Target="../media/image60.png"/><Relationship Id="rId4" Type="http://schemas.openxmlformats.org/officeDocument/2006/relationships/image" Target="../media/image64.png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80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3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4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3.png"/><Relationship Id="rId7" Type="http://schemas.openxmlformats.org/officeDocument/2006/relationships/image" Target="../media/image8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4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microsoft.com/office/2007/relationships/diagramDrawing" Target="../diagrams/drawing1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11" Type="http://schemas.openxmlformats.org/officeDocument/2006/relationships/diagramColors" Target="../diagrams/colors1.xml"/><Relationship Id="rId5" Type="http://schemas.openxmlformats.org/officeDocument/2006/relationships/image" Target="../media/image60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59.png"/><Relationship Id="rId9" Type="http://schemas.openxmlformats.org/officeDocument/2006/relationships/diagramLayout" Target="../diagrams/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microsoft.com/office/2007/relationships/diagramDrawing" Target="../diagrams/drawing2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11" Type="http://schemas.openxmlformats.org/officeDocument/2006/relationships/diagramColors" Target="../diagrams/colors2.xml"/><Relationship Id="rId5" Type="http://schemas.openxmlformats.org/officeDocument/2006/relationships/image" Target="../media/image60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59.png"/><Relationship Id="rId9" Type="http://schemas.openxmlformats.org/officeDocument/2006/relationships/diagramLayout" Target="../diagrams/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microsoft.com/office/2007/relationships/diagramDrawing" Target="../diagrams/drawing3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11" Type="http://schemas.openxmlformats.org/officeDocument/2006/relationships/diagramColors" Target="../diagrams/colors3.xml"/><Relationship Id="rId5" Type="http://schemas.openxmlformats.org/officeDocument/2006/relationships/image" Target="../media/image60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59.png"/><Relationship Id="rId9" Type="http://schemas.openxmlformats.org/officeDocument/2006/relationships/diagramLayout" Target="../diagrams/layout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microsoft.com/office/2007/relationships/diagramDrawing" Target="../diagrams/drawing4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11" Type="http://schemas.openxmlformats.org/officeDocument/2006/relationships/diagramColors" Target="../diagrams/colors4.xml"/><Relationship Id="rId5" Type="http://schemas.openxmlformats.org/officeDocument/2006/relationships/image" Target="../media/image60.png"/><Relationship Id="rId10" Type="http://schemas.openxmlformats.org/officeDocument/2006/relationships/diagramQuickStyle" Target="../diagrams/quickStyle4.xml"/><Relationship Id="rId4" Type="http://schemas.openxmlformats.org/officeDocument/2006/relationships/image" Target="../media/image59.png"/><Relationship Id="rId9" Type="http://schemas.openxmlformats.org/officeDocument/2006/relationships/diagramLayout" Target="../diagrams/layout4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microsoft.com/office/2007/relationships/diagramDrawing" Target="../diagrams/drawing5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11" Type="http://schemas.openxmlformats.org/officeDocument/2006/relationships/diagramColors" Target="../diagrams/colors5.xml"/><Relationship Id="rId5" Type="http://schemas.openxmlformats.org/officeDocument/2006/relationships/image" Target="../media/image60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59.png"/><Relationship Id="rId9" Type="http://schemas.openxmlformats.org/officeDocument/2006/relationships/diagramLayout" Target="../diagrams/layout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58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gif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3.png"/><Relationship Id="rId7" Type="http://schemas.openxmlformats.org/officeDocument/2006/relationships/image" Target="../media/image8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9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2.png"/><Relationship Id="rId7" Type="http://schemas.openxmlformats.org/officeDocument/2006/relationships/image" Target="../media/image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3.png"/><Relationship Id="rId7" Type="http://schemas.openxmlformats.org/officeDocument/2006/relationships/image" Target="../media/image6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9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0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5.png"/><Relationship Id="rId4" Type="http://schemas.openxmlformats.org/officeDocument/2006/relationships/image" Target="../media/image48.gi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99A02A-F3E9-F7C8-B85B-CE42B60D5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استثمار النص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37A91B-BC40-951C-BDE5-B5202FF2A32A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57931E9-CFE4-92A4-00BA-0621C4CD7378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4BE9A129-88B0-C401-2CA8-74B25374160F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9C4CBF21-BB60-0492-7A6D-1FE4DF04D649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FC2A1783-8FC6-B69E-8A46-10314F21943A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اَلْموسيقى الْأَنْدَلُسِيَّةُ: اِسْتِثْمارُ النَّصِّ.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كتابة بطاقة تعريفية لبلد. –ح2-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D376D5EE-3614-0361-8224-7458D57DF7B4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AA6EB0C7-FF38-20EF-AAD4-4F12546E54A0}"/>
              </a:ext>
            </a:extLst>
          </p:cNvPr>
          <p:cNvSpPr txBox="1">
            <a:spLocks/>
          </p:cNvSpPr>
          <p:nvPr/>
        </p:nvSpPr>
        <p:spPr>
          <a:xfrm>
            <a:off x="4420948" y="3148938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cs typeface="Arial" panose="020B0604020202020204" pitchFamily="34" charset="0"/>
              </a:rPr>
              <a:t>قراءة – ح4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93548" y="2921724"/>
            <a:ext cx="8421802" cy="890781"/>
            <a:chOff x="-394257" y="2851205"/>
            <a:chExt cx="842180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38143" y="2851205"/>
              <a:ext cx="8265688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394257" y="3127475"/>
              <a:ext cx="678061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الإجابة عن أسئلة استثمار النص القرائي "اَلْموسيقى </a:t>
              </a:r>
              <a:r>
                <a:rPr kumimoji="0" lang="ar-M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ٱلْأَنْدَلُسِيَّةُ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"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45688" y="4022136"/>
            <a:ext cx="8169662" cy="890781"/>
            <a:chOff x="453233" y="2851205"/>
            <a:chExt cx="8169662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233" y="2851205"/>
              <a:ext cx="816966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بطاقة تعريفية لبلد  -ح2-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43CC77-6CE2-F68F-1C3A-8E5A02F99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B6F21B-7BC4-76A3-53FA-CCEC0694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00A45A-0353-497E-D3E6-0AB93DF5D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ACD104-4C7C-9869-83A4-D1DA4E989B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6A754B-D701-BDE3-6218-25F506DAAF4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398F93-B2F3-9889-9B7E-8C0B6D5F04E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6CF610-8A64-068E-3E8C-2FC58B9D150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4F91F9-FCBF-BED1-FA09-66797C2AE18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8AD0132-13D4-3CDE-5E85-9B11F0640683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45674A3-B629-2A74-B64C-6CDC27532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25DA6F8E-8423-C443-0E37-E0B5A69DC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7213CF79-1181-D6F8-BD1B-EAE6E6091AA5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3200" kern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3200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F1D8D6-BCE5-49F2-D444-758A4BC680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60" y="3596980"/>
            <a:ext cx="2314026" cy="2066473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6" name="Google Shape;1333;p8">
            <a:extLst>
              <a:ext uri="{FF2B5EF4-FFF2-40B4-BE49-F238E27FC236}">
                <a16:creationId xmlns:a16="http://schemas.microsoft.com/office/drawing/2014/main" id="{423B46BE-904F-15D3-4C16-9D6D8A5E56EE}"/>
              </a:ext>
            </a:extLst>
          </p:cNvPr>
          <p:cNvSpPr txBox="1"/>
          <p:nvPr/>
        </p:nvSpPr>
        <p:spPr>
          <a:xfrm>
            <a:off x="1216217" y="5623053"/>
            <a:ext cx="628584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0AFDBB-43A1-1110-4EDB-108E51204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51F556-559C-1F66-4491-0D65893E11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2EB101-B7F8-A35D-434D-6B59DFBD23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2A234F-4DAE-D939-2D29-F95D6E18B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82EB67-4492-7CC3-8BF4-42ACE380AF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467444-86D6-4171-D768-F549B0EC1CD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601ADB-1A7E-A666-2538-2362E3A2F75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C29D3-C09B-E84F-8CFA-FE1EC38E7C3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F3082-F0FF-4546-85B3-9E3A0582C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BDF74-ED52-30D0-B071-7B216B3E2A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43467-F6F5-8822-81DC-846EC2BB2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38FD3E-1D3A-9ADC-178A-9864B5D476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B34057-28C1-E31F-B093-3537EE90782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5B559-3FC3-29A0-986F-7C31F80993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E0FE-AB8C-4C0B-AD21-B95DE7D0E6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491F7C-78C0-153D-F8B6-858F415106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E096A291-41D1-D5A7-E7D0-20534AA06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E51AD9-D68A-42E3-5E3A-391390AC9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5C72A0-07A9-0C2E-8F98-FAE5E6211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3298C-1820-B373-B303-B1E927E2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D281C-6EC7-A049-1CAD-9ABA3883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4FA470-5ACE-A4A4-64C9-F974E22B8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9961F7-5F26-4DBC-2AE9-A5E198EF0DD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C4BF6-5DD1-2A1D-C1B1-1EA38511FC0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8C472-7EE6-7ADE-4D7B-0F5E78EC67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AB24A-66F1-CE7F-4655-1E11A64CED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B30F793E-B579-E9E3-3B73-B1A20B11A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C90075-C06A-F791-135F-7EC48FC9B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C6780-F683-DD73-407A-C7C9FD49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81027A-AF12-EF87-45F8-300F97D66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8791E9-81D6-C09D-92F8-238C8528FD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BA8484-739C-71EE-4E6F-E8A5240752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C4CC50-B5E7-8462-9567-C2328A48E7B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1C77D-6921-3968-5409-3DD1E7CB4C0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89580-0A83-A21D-0121-A6E0606B02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80259-8C39-3F12-D263-7ADEEC166E2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486FC86-3A26-9F54-B3B7-6AD37EC035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B493DC9-9EFC-E144-9F78-5533B020A9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849" y="2334102"/>
            <a:ext cx="8355844" cy="360949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FBAFF2-B2E5-4ED2-F336-E27770D2F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0C4A50-5957-98D9-DE02-0E0B50F79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D94458-1DB1-E5EA-763C-B0E85DAB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2C4794-6DB2-7FC2-3995-C38AF94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63AD59-35A5-B537-2F81-B7E0E893CBB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88208-5203-1A09-F6F8-8B958D92958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6C5F9-D58A-70C9-51E5-334EDA42331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AADDC-1BA2-7F72-70DB-1E5786D798B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7A2E7F11-860A-F00F-FC6F-505C3F015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6A15D3-19B0-42D3-0C1A-9EBE9898EE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502" y="1750682"/>
            <a:ext cx="8223075" cy="472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26B1A-AACD-5BD7-79B3-59D5644A8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FF2613-B5A6-DD63-D3F2-E4F60588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530D68-4D38-C5A0-1A46-80B86977F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E2FA0-687F-3906-2FA3-EB62E940F0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CB8D1D-DF80-F3C6-1CB5-4C715E7370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E2BD1E-7F30-690D-9690-438F395D3B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DC3DE-5327-30D5-9E72-4FC9FA36985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8E070-BF8B-378C-7CFC-805D0D554D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9531F53-DA34-F1EB-E150-9F778618A2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E9F482-C30B-08E7-8D6C-14368EA566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849" y="2334102"/>
            <a:ext cx="8355844" cy="360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DF8709-4B1E-226D-5996-2FC8CD972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308B9-21E2-FED6-91A6-5C01E500B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66B1-3B62-D0DC-C1B8-1D3B4FC129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294211-CF15-C0A0-6048-641FDBDC48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B3D775-5383-EE30-44ED-C875C425A63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5F19EB-B91F-9BFE-6313-E9C77884EC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4BB0A-864C-D0BF-FD49-392A9E481BF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D9688E-E53C-20AA-B48B-BCCB7DF788C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3455B360-AE96-CE7B-F0A1-838DFA61D3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EBF34D-A9A1-7A54-B679-965F20F815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849" y="2334102"/>
            <a:ext cx="8355844" cy="360949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FD81225-B62A-D698-7F99-5D94550ED0CC}"/>
              </a:ext>
            </a:extLst>
          </p:cNvPr>
          <p:cNvCxnSpPr/>
          <p:nvPr/>
        </p:nvCxnSpPr>
        <p:spPr>
          <a:xfrm flipH="1">
            <a:off x="5096107" y="4014439"/>
            <a:ext cx="146081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6820240-3788-18FB-568F-C16160BD13AD}"/>
              </a:ext>
            </a:extLst>
          </p:cNvPr>
          <p:cNvCxnSpPr>
            <a:cxnSpLocks/>
          </p:cNvCxnSpPr>
          <p:nvPr/>
        </p:nvCxnSpPr>
        <p:spPr>
          <a:xfrm flipH="1">
            <a:off x="5096107" y="4780156"/>
            <a:ext cx="14513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4CFE6B2-4D8B-DA09-45B2-0656536653EC}"/>
              </a:ext>
            </a:extLst>
          </p:cNvPr>
          <p:cNvCxnSpPr>
            <a:cxnSpLocks/>
          </p:cNvCxnSpPr>
          <p:nvPr/>
        </p:nvCxnSpPr>
        <p:spPr>
          <a:xfrm flipH="1" flipV="1">
            <a:off x="5096107" y="5508702"/>
            <a:ext cx="1446629" cy="817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2C845CA-4269-B226-7277-4AE98116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0266-BE39-9787-1A2C-C8CC6399BC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4EBFFC-6DA2-0E00-BC3B-5EF4F4AA2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DBD01-6E1D-8935-0CBC-67A037F5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37A8DF-1B3E-EF93-BB97-811BA56E1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CDB62-51A6-BC12-B0F7-401F917D13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3D8D77-EE1C-D872-9950-C3B90C1D2CE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120B70-01C1-B32E-F37E-D8B3DD20A49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D11AC-0520-1411-2C43-ED348C45DC1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069F4-402D-6F1E-82D4-823A5AE625B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1E2B219-AD4B-9903-55FD-D7E22E77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8F37DDA-39EE-22C3-64DC-32B7D46AFD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8420" y="1568196"/>
            <a:ext cx="5944769" cy="451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1200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8C113FF-9070-9435-BCD9-660A3209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ED479D-9507-0FA6-4841-7A5485DAAC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2465DD-E20E-8C51-CD04-01406ABE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D97EF0-F11D-5AE8-78D9-5A245E98CC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5064D9-9761-AB8A-3BEC-0644E87FC9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7F3131-2919-4EBA-E05F-6F4232335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546566-CF81-88A2-644B-CED5CC860E5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A5CE99-BE07-458E-B548-24873944E4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61C1B-FAA8-F0A0-BA4D-F2290A5106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7B8858-C496-31CD-9A86-177612570A5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AFB04D89-D6CC-F919-F25E-87D6FE2B6F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A8FF88-5E2A-00F6-C57F-587D79697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502" y="1750682"/>
            <a:ext cx="8223075" cy="472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F047239-E183-021C-7E17-8A4064DC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EB5F82-B3ED-6996-EACD-1A664EFE5A9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B5B041-2B3D-BCB2-8EF5-26912F1194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B75A89-4BA8-5444-841E-88A3FFDF0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E2C60A-FBA4-C015-645C-56EBBDA600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AE2F79-2B3F-8A0A-538E-BAA8FEFFC8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88305A6-C1DE-EF6E-9533-57A6E32913B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CB28EF-5C03-34A1-3BA9-235C5C94E5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E62D70-DE9C-5066-9E8A-64FDAFDD231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E368D3-06AE-237F-05ED-25258FA0518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643E0FD7-BC3E-5310-A678-91244C84A7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D5E6BD-9185-BE72-163D-714E1BB124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8420" y="1568196"/>
            <a:ext cx="5944769" cy="451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2891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9D9DD47-AE01-B74E-A677-82D518D54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C0DDB0-9605-D52C-9402-B99283D62A2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D9F0CE-244C-8D17-F86A-0620DB331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0C37C5-CE2B-5405-522B-52DDF0B248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3704E6-ADD0-7B6C-4DED-CE49E5227F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B4C93E-6418-B0F9-610F-4AF500DAF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95A7D4-4861-5758-A149-8F79C83DD2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BA98BB-CB81-0E1B-B1EF-9BA9DD7AE8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1B53FA-575C-5EE3-AC89-CA7C4FED17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A6E9DD-D661-AAF3-9257-17353250FF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4CA11018-C121-F67A-A6DC-CB0C71143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68775E-DB40-983A-4207-803F25EAAA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8420" y="1568196"/>
            <a:ext cx="5944769" cy="45180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CDAF28-84F0-F32D-5843-45EB8E9B9160}"/>
              </a:ext>
            </a:extLst>
          </p:cNvPr>
          <p:cNvSpPr txBox="1"/>
          <p:nvPr/>
        </p:nvSpPr>
        <p:spPr>
          <a:xfrm>
            <a:off x="7361448" y="2999678"/>
            <a:ext cx="343647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62966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>
          <a:extLst>
            <a:ext uri="{FF2B5EF4-FFF2-40B4-BE49-F238E27FC236}">
              <a16:creationId xmlns:a16="http://schemas.microsoft.com/office/drawing/2014/main" id="{FCCB1514-5ADE-A9D2-B350-E7994A16E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>
            <a:extLst>
              <a:ext uri="{FF2B5EF4-FFF2-40B4-BE49-F238E27FC236}">
                <a16:creationId xmlns:a16="http://schemas.microsoft.com/office/drawing/2014/main" id="{9E605897-471D-B1CC-5563-FB766AA31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374E2C6-064C-5AE2-83BD-CBEB579D12F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58D498-9CC3-EFAE-249C-66017CFC3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791C99-9E18-6468-FBA5-0520B2822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445541-9576-13A5-1A33-208268D762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D88AE9-EF69-9D7F-D9D6-481104447A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F1ABDC-956D-C38D-6145-FECDF64B7DF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7E3ADC-B798-F9EB-7820-46FA2D2ECB6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C965C-75BD-DA26-67A6-67E8B6BC2E3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59B3A-8858-B861-09FD-C20CEB19603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4F48730-6264-47B8-FD9B-F853A8C375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502" y="1750682"/>
            <a:ext cx="8223075" cy="472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4016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–ح4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 ٱلْأَنْدَلُسِيَّةُ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اِسْتِثْمارُ النَّصِّ.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446411" y="161819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CBD7F-A8A9-D1EE-211C-F15D4E04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29" y="756000"/>
            <a:ext cx="722088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سنعمل في هذه الحصة على الإجابة عن مجموعة من الأسئلة لنعمق فهمنا للنص 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F4BFA2-531C-F72A-B66E-FBADEBA2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A229FA-844F-6BB1-D000-43EF9D064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F3B4B4-4233-5918-EBFD-89A3026E2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A2239E-3807-564D-97D8-D32457EED8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4DCAF2-23B0-F7B7-357A-3A3FEC69AF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2E89C-90E3-096D-0139-51C62696E9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2088EA-C14D-4CF8-31D9-7A6BC1D30F0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51E704-4083-9A6A-2059-E130500CFEE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4C50FB-4B9A-3F93-4EBF-5000F90245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171500-6761-838E-853F-D5146754FF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10E6-8041-33EB-AB2F-809303EB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43ADE-E1B1-35A3-EDBD-407E01CB9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681AC4-52ED-83EF-FB2F-86E16FA33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1D17C6-B365-25DF-E45F-DE69551C54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234184-8F0F-3CDE-BFCE-A28C2B68F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D7B266-1A85-9627-C906-218615359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E93930-DAF3-ED39-3002-51B4252C7F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A6D223-5DC6-1FFE-0BDC-EA7F3DD67BD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DD38B1-29F8-EF7A-30B6-BABC9E6E60F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39246-AE1C-B39C-8459-22130BF2383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5FD4C5-DBB2-9487-A468-2E35158B36F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76BF64-2D80-73DD-2D72-6E87E55336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215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FCA8-15BB-4279-78A3-9D5352FB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3036-2F59-5F6E-0081-075F8256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59" y="785222"/>
            <a:ext cx="699801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خذوا الكراسة. من يقرأ النص قراءة جهرية سليمة، مع احترام قواعد الطلاقة؟ عند الإشارة سأختار من يواصل القراءة.</a:t>
            </a:r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C627A8-E955-54EC-7E50-A78A6B563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21035-31DD-680A-6777-9A84350CF6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8EC99F-3C8F-FFD8-F4D7-43B2396AA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6D9ED1-E7A5-3906-AF5A-9600C81E1B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CBBE66-37B2-092C-1FB0-602EB3724C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2233C9-1B44-19C5-7ECD-1B861A8BC75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2F28E2-B42E-868E-407B-4173ED58E4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CB9924-CDB2-69A5-D7CA-C8B7818356C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0991BE-391A-9641-D083-31723DC8959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34BDE7D-3CBB-52E6-9C6B-440F7008F587}"/>
              </a:ext>
            </a:extLst>
          </p:cNvPr>
          <p:cNvSpPr txBox="1"/>
          <p:nvPr/>
        </p:nvSpPr>
        <p:spPr>
          <a:xfrm>
            <a:off x="887647" y="210249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C74E14F-F0EE-674D-8CDB-971D2801C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635722"/>
              </p:ext>
            </p:extLst>
          </p:nvPr>
        </p:nvGraphicFramePr>
        <p:xfrm>
          <a:off x="375156" y="2963862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ٱلْوَصْلِ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0682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9F8FD-097B-D1FE-FB38-1AED00E97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CD142-C5B7-E81F-3951-727FA743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25033" y="785222"/>
            <a:ext cx="83583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أحسنتم، الآن اقرؤوا النص قراءة هامسة ، سأطرح عليكم بعدها مجموعة من الأسئلة</a:t>
            </a:r>
            <a:b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- أمامكم 5 دقائق  للقراءة قبل أن نجيب عن أسئلة  الاستثمار.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fr-FR" sz="2000" dirty="0"/>
          </a:p>
        </p:txBody>
      </p:sp>
      <p:pic>
        <p:nvPicPr>
          <p:cNvPr id="17" name="Espace réservé pour une image  16" descr="Une image contenant dessin humoristiqu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3ABE83-B1EC-93F0-98DA-E52650467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D15382-E5F9-9533-1AB9-5D74DF688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F389-804D-53C8-7B21-F070BE8AE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A03F5F-3835-6E6B-6F8C-92A4E47580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770DC0-2A63-23E8-7B1C-223BB4E73E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26E1566-2211-6CE7-EA19-5A1CFBE6378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5599B0-C22F-B5AF-DFC4-5BC5BD9C3EB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476E11-EA73-4200-19E6-F604CD8D1FD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17906-EA4F-42D6-D076-F2EE4239694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E417A5-2E73-A7CA-4777-0B35877584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2624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5302B-07D7-0D8F-FDE6-440C7891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بمفردكم و على كراساتكم أجيبوا عن الأسئلة التالية ص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39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CEB4A9-6F54-CA9D-A027-F1C21BEBEB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A03520-C801-7747-1A86-B5169C717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1B66FD-5A04-5BAE-6407-D745C0DF84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649CBA-D856-D736-0CDF-0D3A973814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1A91AD-DC6A-3048-A944-62844DE5C7A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7C988C-7C58-EC55-CE68-AECBB686F75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6A583-9EF0-C0AE-14AB-D1360B88FD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56B20C-F91D-35FF-19C2-0939008DD7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110A11-BD9F-C13A-5A7F-B725999E57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8D04DD92-5571-3AF2-3B67-4EF7D60E82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825" y="1584000"/>
            <a:ext cx="3306051" cy="5071025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806D3D-2F96-4D93-3968-A6650C470C85}"/>
              </a:ext>
            </a:extLst>
          </p:cNvPr>
          <p:cNvSpPr/>
          <p:nvPr/>
        </p:nvSpPr>
        <p:spPr>
          <a:xfrm>
            <a:off x="3420574" y="3742432"/>
            <a:ext cx="2798531" cy="2502251"/>
          </a:xfrm>
          <a:prstGeom prst="roundRect">
            <a:avLst>
              <a:gd name="adj" fmla="val 592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9F8AC40-2AD9-93A6-B8C0-F0D7FF195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1 في الصفحة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39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54CB4E-AD9A-B3A9-3FB7-CE4B15F358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C11DB0-6CFD-938A-1711-140E66B7B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483234-966F-8317-A3DE-E6082B8924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3E4E99-EFC2-EAF8-3A2A-5ADF00DCA7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98A6086-2FA6-D765-8F91-5145795BC53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E247FF-610E-1709-EA40-1FFDCC804C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0A8A16-EC30-BF56-6992-DB95FB17872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630489-8F97-957D-576A-27E1A2C602B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0FFF62-4A71-694B-D64F-6948AE666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3C4141-CC3E-E94A-4024-1162FAB631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4951" y="2686906"/>
            <a:ext cx="5063800" cy="39131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FA62D8-C992-2ED3-CB7B-4EA3F5A01D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270" y="1909082"/>
            <a:ext cx="830153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9C4F-AD63-4483-8954-78EDA310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ACDF2B3-7332-47A4-9D26-625351D99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B1D31B-432C-9600-E53D-125ED37AB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64CF0B-BE03-9C3C-4C4F-E3B71015C3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3AD2B8-156F-DDF7-F744-D4725DE930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BC30765-013D-1614-1E9E-F775D1F9D94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C38768D-6032-C1E5-8079-DD669CF6F18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FC906B-5950-31C8-CE53-DB0E09E3008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F11224-9E71-D9B3-16A7-0EB02C16ED2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B470E718-DB25-3887-D2D5-D09FBF86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72319E-F160-2241-5513-2ECCAD74C3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8B413E4E-EBBF-0BB2-822F-9AB1E3F1616A}"/>
              </a:ext>
            </a:extLst>
          </p:cNvPr>
          <p:cNvSpPr txBox="1">
            <a:spLocks/>
          </p:cNvSpPr>
          <p:nvPr/>
        </p:nvSpPr>
        <p:spPr>
          <a:xfrm>
            <a:off x="390451" y="4336919"/>
            <a:ext cx="8363098" cy="1282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اِسْمُ ٱلْموسيقِيِّ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ٱلْماهِرِ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ٱلَّذي ساهَمَ في نَشْرِ وَتَطْويرِ ٱلْموسيقى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ٱلْأَنْدَلُسِيَّةِ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هُوَ زِرْيابُ.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3862BD-40F6-0C41-8BEF-FCE43ED78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270" y="1909082"/>
            <a:ext cx="830153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69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B70C7-602A-E2BA-C8F2-4BA4B5636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C7471C1-58AB-A9B2-4B16-A9B27F170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2،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CACAA4-59A0-630E-B76A-C3A19B44E0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402AC1-8BE2-A53E-1526-03AAE0A10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A04AAB-15FE-9E5B-53BA-64605B767D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1D57EB-14A3-3A48-21DD-51E3C37B62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2BCC479-9F74-B432-32C0-84D93409B27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B5DFD2-D7A5-2F3F-970C-526A460750D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F5E4F4-1BFC-373D-C94B-4F5AC0635BB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1F2760-8DF6-C176-75EC-1050CD6276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8973BC-978E-F973-50CD-29795AB42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7AE1A3-0D4B-BBC6-0EEA-E5A1B5EB9A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4951" y="2686906"/>
            <a:ext cx="5063800" cy="39131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6DDC92-5AB7-6DD8-E874-F6EA2ECE7D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903" y="1909082"/>
            <a:ext cx="7325735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5689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E258B-C4F4-7B6C-8BDF-A1B6960F8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4481F1-30F6-3683-8194-882DE06511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852898-1D54-9E05-43D6-16711F194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4F390-D0F6-A0BD-E944-477A7CAB2F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3F06161-B978-A88C-F61F-B6FB3AA9DB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0151C8-27DB-01D3-6D13-01EB3A48E25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C24AE1-EDF9-8500-600F-D5AE9084950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1C14E8A-85A1-FCD8-9AD7-A39DB957274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AEB2E0-EBCA-E0FD-C2EA-9761E4EE077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363A20B-86FF-26B1-74A6-1B0343C12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89C0B0-D513-97AB-5EB3-C3CA49FC3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299410EF-FAB5-02FB-1F93-34034DBE9421}"/>
              </a:ext>
            </a:extLst>
          </p:cNvPr>
          <p:cNvSpPr txBox="1">
            <a:spLocks/>
          </p:cNvSpPr>
          <p:nvPr/>
        </p:nvSpPr>
        <p:spPr>
          <a:xfrm>
            <a:off x="390451" y="3735657"/>
            <a:ext cx="8363098" cy="21410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يَدُلُّ عَلى أَنَّهُ كانَ مُبْدِعاً وَمُطَوِّراً وَلَيْسَ مُجَرَّدَ عازِفٍ عِدَّةُ أُمورٍ، مِنْها: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أَوَّلاً: عَلَّمَ ٱلنّاسَ طُرُقاً جَديدَةً في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ٱلْغِناءِ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ثانِياً: أَضافَ نَغَماتٍ لَمْ تَكُنْ مَعْروفَةً مِنْ قَبْلُ.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ثالِثاً: طَوَّرَ آلَةَ ٱلْعودِ وَأَضافَ إِلَيْها وَتَراً خامِساً، فَجَعَلَ رَنّاتِها أَكْثَرَ دِفْئاً وَوُضوحاً.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رابِعاً: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ٱبْتَكَرَ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طَريقَةً جَديدَةً في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ٱلْعَزْفِ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بِٱسْتِعْمالِ ريشَةِ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ٱلنَّسْرِ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حَتّى تَزيدَ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ٱلنَّغَمَ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عُذوبَةً وَجَمالاً.</a:t>
            </a:r>
            <a:endParaRPr lang="ar-MA" sz="36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11FDB5-B359-5097-8C2A-DFFFF238CD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903" y="1909082"/>
            <a:ext cx="7325735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79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3BFF2-B70F-4956-5879-46DC4AD21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A8EECAA-DE76-CFFF-6855-EEFAAD28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3،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78B70A-D671-BE75-A30C-5E69D6816C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1BE639-1CF4-9F53-2CB8-80184E241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0414741-E2EB-B2AB-F6D0-9FACC1569A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7DE0C3-8BB1-20B0-CABF-EFDE62C816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E1E936A-DE5F-D04C-84C0-9EEF8065AD3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0591ED-0117-9BC6-EFC7-701079649F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BD47A3-F546-25C6-3CDB-51D930BAAA5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E1EA6A-E8C5-11A3-C437-613424586FF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991C5F-C672-8A0E-35A5-49232B610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EE6CD7-597A-D3DB-8414-966718D52C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4951" y="2686906"/>
            <a:ext cx="5063800" cy="39131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550E1B-855D-51F4-EB28-D0762ECC26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2891" y="1693082"/>
            <a:ext cx="6600184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5126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C402D-E121-03C6-6755-4E730BA55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E1DDCF2-0F56-7C13-B347-FF0287D0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6AA46B-FA7B-3159-9188-A38E3B6F87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9A8429-F056-6282-6666-6C5053F45A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E6AB2A9-374F-2B22-1C27-55B900F230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A75C72F-F932-5FE4-6638-58448CDC8D6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7367DE-D686-B6E1-1FE6-D7EC9C19EE7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A8B94A-92F8-8F97-20A2-0741AF7BA35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B0DADB-2A09-8236-A5DE-AB7FBC52837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99EEB14A-702E-2E72-F257-D486701CB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السؤال الأول.                             - ما هي الجملة في النص  التي تؤكد هذا الجواب ؟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70724B-8EC6-F58D-F1FA-FA051FEDA1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FD49DC50-C4A5-3DF6-2546-B8915673FB49}"/>
              </a:ext>
            </a:extLst>
          </p:cNvPr>
          <p:cNvSpPr txBox="1">
            <a:spLocks/>
          </p:cNvSpPr>
          <p:nvPr/>
        </p:nvSpPr>
        <p:spPr>
          <a:xfrm>
            <a:off x="65791" y="3845126"/>
            <a:ext cx="8363098" cy="1728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يَرْتَدي أَعْضاءُ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ٱلْجَوْقِ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ٱللِّباسَ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ٱلْمَغْرِبِيَّ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ٱلتَّقْليدِيَّ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لِلتَّعْبيرِ عَنِ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ٱلْهُوِيَّةِ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ٱلْمَغْرِبِيَّةِ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وَٱلْأَصالَةِ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وَلِإِظْهارِ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ٱلِٱرْتِباطِ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ٱلْعَميقِ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بَيْنَ ٱلْموسيقى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ٱلْأَنْدَلُسِيَّةِ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وَٱلتُّراثِ</a:t>
            </a: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ٱلْمَغْرِبِيِّ.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85A4B4F-A75A-2847-A7C8-CE643E40FB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2891" y="1693082"/>
            <a:ext cx="6600184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04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0E393-CF43-ADEC-2209-DBA85DB6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79A9FDC-0C87-6FB8-FBA9-E51D724F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انتبهوا، سأقرأ لكم السؤال 4، وعليكم الجواب بشكل فردي مع البحث عن القرائن من النص.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C653AD-3150-4883-E972-81732F4DE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3907AB-9199-121C-4AF6-3C33939BC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A9E4A0-E5BE-3A6F-0592-3AD7F56BF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C5B910E-146D-FAED-0461-D94EEDFBDB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F546365-AFCC-91D3-E2E7-1667FCCFEA3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99CF5E-E4EF-D4D0-E5B7-DC2117DDF7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72D418-51D9-CC68-39AF-AD7D0338387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87B912-D219-4EC4-25F0-484810B72E2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40BC9C-6597-F85E-9FDA-E970BF9233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7CA238-26B6-B95E-6FF1-7F91698BA3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4951" y="2686906"/>
            <a:ext cx="5063800" cy="3913157"/>
          </a:xfrm>
          <a:prstGeom prst="rect">
            <a:avLst/>
          </a:prstGeom>
        </p:spPr>
      </p:pic>
      <p:pic>
        <p:nvPicPr>
          <p:cNvPr id="10" name="Image 9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9AE0AFB4-1D62-7AF3-8030-736558E67E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746" y="1584000"/>
            <a:ext cx="7282633" cy="10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603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9D2B-5574-CBFF-3292-D3478FBA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9590660-B519-DC46-E629-AD9616A233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77EF0A-23DB-6EEB-242A-9F8297576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927AD7-54F6-13DB-5334-F532388B6E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5C129E3-553A-5CE1-5CEF-0C9BD6238D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DD69E2D-7DB8-DDE0-469C-933A3D9958F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357359-ED95-74F2-0EEE-5F3DB493B5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F95219-39B3-76F2-55D8-FB49A8CD2EF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B3E5D6-4930-F131-BA91-A69BFA05777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D8DEE49-3AB9-1508-EFC4-59B5F7F43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lvl="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.                             - يمكن أن نقول مثلا</a:t>
            </a:r>
            <a:b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الإجابة.</a:t>
            </a:r>
            <a:endParaRPr lang="fr-FR" sz="2000" dirty="0"/>
          </a:p>
        </p:txBody>
      </p:sp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74AE18-5FBC-88C7-E6E5-37A7439176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EB24812C-F566-9FBA-07FD-F4BDA96701F4}"/>
              </a:ext>
            </a:extLst>
          </p:cNvPr>
          <p:cNvSpPr txBox="1">
            <a:spLocks/>
          </p:cNvSpPr>
          <p:nvPr/>
        </p:nvSpPr>
        <p:spPr>
          <a:xfrm>
            <a:off x="332491" y="3289188"/>
            <a:ext cx="8363098" cy="28848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نَعَمْ، أَعْتَقِدُ أَنَّ ٱسْتِخْدامَ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ٱلْآلاتِ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ٱلتَّقْليدِيَّةِ أَفْضَلُ فِي ٱلْموسِيقَى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ٱلْأَنْدَلُسِيَّةِ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وَذَلِكَ لِعِدَّةِ أَسْبابٍ: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أَوَّلاً: اَلْآلاتُ ٱلتَّقْليدِيَّةُ مِثْلَ ٱلْعودِ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وَٱلْقانونِ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وَٱلطّارِ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تُعْطي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ٱلنَّغَماتِ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ٱلْأَصيلَةَ ٱلَّتي تُمَيِّزُ هَذا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ٱلْفَنَّ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وَتَحْمِلُ روحَ ٱلتُّراثِ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ٱلْأَنْدَلُسِيِّ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ثانِياً: هَذِهِ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ٱلْآلاتُ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جُزْءٌ مِنَ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ٱلْهُوِيَّةِ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ٱلثَّقافِيَّةِ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وَٱسْتِخْدامُها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يُحافِظُ عَلى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ٱلطّابَعِ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ٱلْأَصيلِ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لِلْموسيقى.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ثالِثاً: اَلْآلاتُ ٱلْحَديثَةُ قَدْ تُغَيِّرُ طَبيعَةَ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ٱلصَّوْتِ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وَتَفْقِدُ ٱلْموسِيقَى عُمْقَها ٱلتّارِيخِيَّ وَجَمالَها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ٱلْفَريدَ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marL="571500" indent="-571500">
              <a:buSzPct val="50000"/>
              <a:buFont typeface="Wingdings" panose="05000000000000000000" pitchFamily="2" charset="2"/>
              <a:buChar char="Ø"/>
            </a:pP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رابِعاً: اَلْحِفاظُ عَلى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ٱلْآلاتِ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ٱلتَّقْليدِيَّةِ يَعْني ٱلْحِفاظَ عَلى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ٱلْإِرْثِ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ٱلْفَنِّيِّ وَنَقْلَهُ لِلْأَجْيالِ </a:t>
            </a:r>
            <a:r>
              <a:rPr lang="ar-MA" sz="2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ٱلْقادِمَةِ</a:t>
            </a:r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كَما وَرِثْناهُ عَنْ أَجْدادِنا.</a:t>
            </a:r>
            <a:endParaRPr lang="ar-MA" sz="2800" b="1" dirty="0">
              <a:solidFill>
                <a:srgbClr val="C0000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Image 5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F32909CD-0AA5-11DA-6401-C8890D6452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6" y="1584000"/>
            <a:ext cx="7282633" cy="10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949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CE86-BCC0-3739-08EB-5C120E976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E19EBBB8-D9EE-3160-D5E2-5BCF968FAB11}"/>
              </a:ext>
            </a:extLst>
          </p:cNvPr>
          <p:cNvSpPr txBox="1"/>
          <p:nvPr/>
        </p:nvSpPr>
        <p:spPr>
          <a:xfrm>
            <a:off x="822216" y="4093145"/>
            <a:ext cx="7524065" cy="177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ٱلْقِرائِيُّ "دَرْسٌ في ٱلْحَياةِ" نَصٌّ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لِأَنَّهُ: يُقَدِّمُ مَعْلوماتٍ مُهِمَّةٍ عَنْ فَنِّ ٱلْموسيقى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ٱلْأَنْدَلُسِيَّةِ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 لَمْ يُقَدِّمْ قِصَّةً تَتَضَمَّنُ شَخْصِيّاتٍ تَتَحَرَّكُ في مَكانٍ وَزَمانٍ مُحَدَّدَيْنِ.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E63EC4-DA39-E77A-AB52-9460B53A3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للتصحيح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تباعا.:</a:t>
            </a:r>
            <a:endParaRPr lang="fr-FR" sz="2400" dirty="0"/>
          </a:p>
        </p:txBody>
      </p:sp>
      <p:pic>
        <p:nvPicPr>
          <p:cNvPr id="17" name="Espace réservé pour une image  16" descr="Une image contenant Animation, Dessin animé, jouet, figurine&#10;&#10;Le contenu généré par l’IA peut être incorrect.">
            <a:extLst>
              <a:ext uri="{FF2B5EF4-FFF2-40B4-BE49-F238E27FC236}">
                <a16:creationId xmlns:a16="http://schemas.microsoft.com/office/drawing/2014/main" id="{AF076469-7D42-4BE7-94E3-82EAE7F2C5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FA229A-33FD-8252-B51D-0C39792890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95ECE8-CF63-1CB8-A5D3-C5D03711B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BA8570-9162-9D3A-3700-395FEA48F4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D07C5C-B65F-5B1E-48AF-0016A85315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F9BF3D-DC6B-E065-A4CF-B6C1EA19B93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A06F57-323A-D2A3-1C24-E4A1A092324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C7DD25-4ED4-09A0-3183-DE713FFAF8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30558C-918C-DDD5-7B80-7618B02CC7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8773C0-CF8B-D216-AB6D-58297415A1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09" y="2238837"/>
            <a:ext cx="8056247" cy="795993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E006E4D9-6084-8A41-7A8D-857E6E885DFD}"/>
              </a:ext>
            </a:extLst>
          </p:cNvPr>
          <p:cNvSpPr txBox="1">
            <a:spLocks/>
          </p:cNvSpPr>
          <p:nvPr/>
        </p:nvSpPr>
        <p:spPr>
          <a:xfrm>
            <a:off x="533399" y="2422830"/>
            <a:ext cx="74905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6917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CB1D3-9ACB-BF5A-A258-6695B4D9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15AE2-037D-35AD-8E3D-378432958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السؤال الرابع  :ما الْمَقْطَعُ الَّذي أَعْجَبَكَ في النَّصِّ؟  لِماذا؟</a:t>
            </a:r>
            <a:endParaRPr lang="fr-FR" sz="2000" dirty="0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91E620D-1DD2-DDBB-F714-32E2734F6EDB}"/>
              </a:ext>
            </a:extLst>
          </p:cNvPr>
          <p:cNvSpPr txBox="1"/>
          <p:nvPr/>
        </p:nvSpPr>
        <p:spPr>
          <a:xfrm>
            <a:off x="591015" y="1728456"/>
            <a:ext cx="8164604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ٱلْمَقْطَعُ ٱلَّذي أَعْجَبَكَ في ٱلنَّصِّ؟  لِماذا؟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156906-8EC8-0F93-A005-53CA5A35AE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BB03C4-C23D-4326-6EAB-099296406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EF911E-8912-C4A0-ADDF-42B17D48A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97EF3F-3A49-1F27-6D3E-6C3C66A7EA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955F54-19F2-205F-85E4-9B9AE162A44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F16B5D-E6E8-F2C2-912B-1616B0C4CE6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92AD4-C7AB-3469-709D-FF7CEFDF93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65EE63-49DA-336D-8E90-E21338939A1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8C44C16-A47E-8889-05E2-B1FD5EA354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07999D-ECB0-D86D-FB8E-173CB71180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4951" y="2686906"/>
            <a:ext cx="5063800" cy="391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0429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DC8BC-7ABA-4A34-D416-48D54B620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9EF65-0CC8-780D-ADD7-F0AEDE14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في رَأْيِكُمْ، ماذا سَيَحْدُثُ في ٱلْجُزْءِ ٱلثّاني مِنَ ٱلنَّصِّ؟ 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C285C7B4-E78A-DB73-3A5E-B33E49BE40B6}"/>
              </a:ext>
            </a:extLst>
          </p:cNvPr>
          <p:cNvSpPr txBox="1"/>
          <p:nvPr/>
        </p:nvSpPr>
        <p:spPr>
          <a:xfrm>
            <a:off x="489698" y="1880471"/>
            <a:ext cx="8164604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هِيَ ٱلْمَعْلوماتُ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ٱلْأُخْرى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لَمْ يُقَدِّمْها ٱلنَّصُّ وَ تُريدُ مَعْرِفَتَها عَنِ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ٱلْأَنْدَلُسِيَّةِ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4E27AF-9711-FD52-43C1-1AB3A76345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067A3E-2794-DC1A-0A45-D005A1984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FDD75C-8FB4-2AAA-9502-D1DD8F06F2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E0B20E-E3E9-CCDD-FC4C-6A4BB5F556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82EEDE1-34E8-6966-C40C-5B70CBC9FEC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739DEA-7AEC-7245-E274-0DEA26D0B30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8D0FDB-0112-ECAA-658A-FF09DA6963C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C161B-B06C-6B37-B5BF-F2CA9E941BF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3E0E2F9-C98F-6AE0-8A8F-89AC574AA3CA}"/>
              </a:ext>
            </a:extLst>
          </p:cNvPr>
          <p:cNvSpPr txBox="1"/>
          <p:nvPr/>
        </p:nvSpPr>
        <p:spPr>
          <a:xfrm>
            <a:off x="3889944" y="4179873"/>
            <a:ext cx="1581721" cy="973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49DD76-7F39-37CF-31F3-5F8B95C6BC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191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9FC5A-766A-4EEB-3303-6BCE00B7D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FB65AA-956B-6973-D0F6-18C34253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مَنْ يَقومُ إلى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ٱلسَّبُّورَةِ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وَيُقَدِّمُ لَنا عَرْضاً شَفَهِيّاً حَوْلَ ٱلْموسيقى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ٱلْأَنْدَلُسِيَّةِ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D7A9C17-42BC-82F2-449A-F697069B19BD}"/>
              </a:ext>
            </a:extLst>
          </p:cNvPr>
          <p:cNvSpPr txBox="1"/>
          <p:nvPr/>
        </p:nvSpPr>
        <p:spPr>
          <a:xfrm>
            <a:off x="1075048" y="1693082"/>
            <a:ext cx="6933446" cy="177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يَقومُ إلى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ٱلسَّبُّورَةِ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وَيُقَدِّمُ لَنا عَرْضاً شَفَهِيّاً حَوْلَ </a:t>
            </a:r>
          </a:p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ٱلْأَنْدَلُسِيَّةِ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(دونَ قِراءَةِ ٱلنّصِّ)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F1045F-84EF-4EDC-AF59-B90FD3C0C6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256BD8-523B-EED7-82CD-2545A240C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367653-B924-FECA-3A02-AEA42F3B98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AF457F-4FDD-8C63-684F-AF73A87479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E7FF4BF-A7ED-6BC0-CE30-168624DB754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6FCB0E-B059-928F-9B39-1C371D9D8F2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E4339C-7E50-AC63-65F2-CF59F48317E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F25899-D070-A3CE-860A-BAFAE162F88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B6FDB3-0340-9330-00CD-15FF09477A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C5B7F1-3B96-2B6B-FDD7-53EF64E74F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5850" y="3674964"/>
            <a:ext cx="5444157" cy="25944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132894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D916-8F95-1A5B-7A49-16D7751D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85A62F-3EFB-61BE-5FF3-80E394E6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أن ننتقل للنشاط الموالي انصتوا جيدا للأنشودة التالية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الأنشودة</a:t>
            </a:r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FD02EE0-86C0-1702-9F64-BB65E13E0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AR_N2_P3_SEM1_V1">
            <a:hlinkClick r:id="" action="ppaction://media"/>
            <a:extLst>
              <a:ext uri="{FF2B5EF4-FFF2-40B4-BE49-F238E27FC236}">
                <a16:creationId xmlns:a16="http://schemas.microsoft.com/office/drawing/2014/main" id="{AC0AC4CE-3D3E-B98C-C215-3B31ECE3CE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7608" y="2006560"/>
            <a:ext cx="7408783" cy="416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59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إنتاج كتابي – ح2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بطاقة تعريفية لبلد    -ح2-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6007884" y="1661858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783C7CF-1C2D-4E2B-B597-98A7A40D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تعلمنا في الحصة الماضية؟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3A8DA4-DDA9-1631-899B-C8D62E108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7BDE12-9F24-CE2E-B016-6CB1595C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1F14CB-619D-0591-B327-26122541E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B28476-3655-FAE8-6D7E-35B2BE8534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8F7B2A-5DE6-9BDD-700E-13E505B9005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DE576D-3B32-BDBF-F26C-61F280F39BD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CF55E-4C94-5A4E-E7A4-CEEA212F16D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45355-6EC7-519D-9FE0-F6E60F453F2A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B02E242F-8FAB-8C45-5F09-EBC46A2A4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225" y="693738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B5C9A9-68F7-B735-B4AE-BAE7693CC3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658" y="1824771"/>
            <a:ext cx="6499715" cy="433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بخوات كتابة بطاقة تعريفية لبلد؟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DF2D06-E4C9-6739-C8C3-966E5320C3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1B90AD-B612-891F-3595-A5AAE0699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EC19B2-B280-C74F-517A-85A49E9E6C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B3293D-E412-E80F-4E4E-52BD55EC92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A1F701-0F15-A715-EC02-0DA50401732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F1565-C3DB-FB9D-B972-D9DE9C74E7B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A9F5F3-CF18-067F-7FDA-960FF3A961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A253BE-4B67-329E-D691-F36179A619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20B750-3360-4A89-5950-976972EF308D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بِطاقَةٍ تَعْريفِيَّةٍ عَنْ بَلَدٍ 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C74B5D-D35D-D933-A63A-5FAB1C44BD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67AD-0729-4585-0004-45787EA79D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374F84-8008-DCFB-2E47-BA038887C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04CD37-5F21-E36D-1BF6-281CC1D26D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6BEE6B-FCFC-BF9E-BC92-87478D45166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84FEA-A616-4760-9781-769E7D749CC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1875B8-1992-C0B6-D6A9-A221C108866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15B46-A76E-17F8-B300-A855973A916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647EC8C-3498-AB09-4F26-6B64EF20AFDF}"/>
              </a:ext>
            </a:extLst>
          </p:cNvPr>
          <p:cNvGrpSpPr/>
          <p:nvPr/>
        </p:nvGrpSpPr>
        <p:grpSpPr>
          <a:xfrm>
            <a:off x="1483643" y="2727950"/>
            <a:ext cx="6843115" cy="1253585"/>
            <a:chOff x="340392" y="2108480"/>
            <a:chExt cx="8392671" cy="1253585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25682A3F-C051-7C87-3BFB-07F6FAB17174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C5625CA-3B5B-1718-A966-4832E2AC4C0E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أَكْتُبُ ٱسْمَ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وَمَوْقِعَهُ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ٱلْجُغْرافِيَّ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: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8E210EB-18AC-D208-1B1A-4D4EEC975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DE88589-49FD-AC10-183A-5C6706517061}"/>
              </a:ext>
            </a:extLst>
          </p:cNvPr>
          <p:cNvGrpSpPr/>
          <p:nvPr/>
        </p:nvGrpSpPr>
        <p:grpSpPr>
          <a:xfrm>
            <a:off x="141929" y="3871900"/>
            <a:ext cx="8232320" cy="1253585"/>
            <a:chOff x="603508" y="3455690"/>
            <a:chExt cx="8145039" cy="125358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F19CF09C-4D47-3E9E-B6B4-DFA6AE133E5C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BC9352CC-2BB1-2116-0F47-4725B7EE5F64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565C07B0-7F40-E0EB-5434-5C5457490670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أَذْكُرُ مَعْلوماتٍ عَنِ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ٱلْبَلَدِ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:</a:t>
                </a: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0694008-9E52-D17F-B349-B3B2CA5DC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4237-2E20-E698-273E-3AEDE9BE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01FCF6-BA43-543D-AA7F-8D3CFFA2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تدربا في هذه الحصة على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كتابة بطاقة تعريفية لبلد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4F1588-F217-3885-8154-5D42930F8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CEBF8A-3E69-9582-7F26-8E5F81A1C3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FA7A59-B8A4-1F06-ADEF-D1C8C7CB4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0229DD-E57E-4615-8673-EF256E57A7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A6464F-3907-D1B7-BC4C-CC149871E22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A57CFE-0486-36E9-924A-CF7FC948189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247FDC-9679-38AF-AC8B-41E06C94DD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B05FD3-C847-E90B-47D2-1E2317713082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204B68-B005-4BA1-94D2-83416C8D80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67DB4D1-40C1-8B31-DAE6-BF629FBDD85B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بِطاقَةٍ تَعْريفِيَّةٍ عَنْ بَلَدٍ 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18495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"تَدَرَّبْنَا فِي الْحِصَّةِ الْمَاضِيَةِ عَلَى كِتَابَةِ بِطَاقَةٍ تَعْرِيفِيَّةِ لِبَلَدٍ، مِنْ خِلَالِ التَّرْكِيزِ عَلَى الْمَعْطَيَاتِ التَّالِيَةِ: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اسْمُ الْبَلَدِ – الْمَوْقِعُ – الْمَسَاحَةُ - عَدَدُ السُّكَّانِ – الْعَاصِمَةُ - أَهَمُّ الْمَدُنِ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3B39E-3BAA-F5B1-1628-AEFE52ED5C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2CFDA2-D858-AD8C-8BCB-CCC7B2769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4818-0DA5-CFA8-5E22-4791ED9C8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83BFCE-AC76-91D6-526A-E68935EE10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215E5B-7741-07C3-0F10-CC74A7F00F9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6BC28-7F5E-2ECE-7294-CB2F6A83ACF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6E1C2-1B37-EE91-9525-FE7BBD036CA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DFF574-7134-41F5-80E1-4CA780C08B1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FF8BE0C-DC6E-A569-8FBE-FEBF45E1E1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4AAD30-50CB-D03F-D0AF-DF31EC5FAB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 descr="Une image contenant texte, capture d’écran, Police, carte&#10;&#10;Le contenu généré par l’IA peut être incorrect.">
            <a:extLst>
              <a:ext uri="{FF2B5EF4-FFF2-40B4-BE49-F238E27FC236}">
                <a16:creationId xmlns:a16="http://schemas.microsoft.com/office/drawing/2014/main" id="{CE95C912-B2E1-B39C-8A13-9D63F44DDF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829" y="2151438"/>
            <a:ext cx="7518420" cy="368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01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2A73D-702D-7489-2EDB-87B8657B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48E8C7-FFE7-EBD1-2020-8806B44D6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فِي هَذِهِ الْحِصَّةِ، سَنُوَاصِلُ كِتَابَةَ بِطَاقَةٍ تَعْرِيفِيَّةٍ لِبَلَدٍ، مِنْ خِلَالِ إِغْنَاءِ الْمَعْطَيَاتِ الْخَاصَّةِ بِهَذَا الْبَلَدِ.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2D0D11-8E64-8B7C-3AFE-83BA58E87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B3B3C1-8CE6-5F90-A8BC-88938185D8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391D82-2374-3324-7CD5-C51FDE3E0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45AC6A-5CC0-A946-5FF8-3FEFA69BCF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753FE4-D30E-008A-CB65-094FF7ACE4A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9D51BB-D93A-8187-E22D-743F20094EA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B2AC5F-66B7-712A-5D77-315CBD39DA1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0908D9-FAD8-EE96-7D0B-BBE73B7F121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66092A9-9792-C1D0-F610-5221A639F8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91754-E91F-3853-28D5-EF27D39409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C6C350F-91AF-33EE-EB93-79AFCA64D7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859" y="2444623"/>
            <a:ext cx="7987560" cy="280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01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44568-41BD-8A6A-DF1F-2987F40E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DF18CE-161A-FF9E-BE3E-78C4335E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لِلْقِيَامِ بِذَلِكَ أَقُومُ أَوَّلًا بِذِكْرِ سِمَاتٍ تُمَيِّزُ الْبَلَدَ عَنْ بُلْدَانٍ أُخْرَى كَاللُّغَةِ وَالْعُمْلَةِ وَالْأَعْيَادِ الْوَطَنِيَّةِ وَغَيْرِهَا مِنَ الْمُمَيِّزَاتِ الَّتِي أَعْرِفُهَا عَنْ هَذَا الْبَلَدِ. هَذِهِ أَمْثِلَةٌ لِبَعْضِ اللُّغَاتِ: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4CDA84-A97F-6B58-0780-3F44AA892E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946B32-A42D-CB66-C88E-96FC0AAD1B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7E6D2C-E24C-EBE8-D50F-59DBAFFB2D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B384A25-B15F-2240-A3B5-81B785F571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4CC87F4-D165-D466-FFF0-01F20158B39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5DC10E-9FCE-174F-7BE0-E47EB50D048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54F901-6011-9629-F348-D0D65A20259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1C572BD-33DA-8891-E344-684BC603587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5B99E8F-A250-0936-CEFB-5FC3702BA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32C19A-8902-F993-F3AD-7021BE9479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7659D4-C215-34E2-D077-740A43DC14B7}"/>
              </a:ext>
            </a:extLst>
          </p:cNvPr>
          <p:cNvSpPr txBox="1"/>
          <p:nvPr/>
        </p:nvSpPr>
        <p:spPr>
          <a:xfrm>
            <a:off x="808396" y="2225002"/>
            <a:ext cx="997849" cy="748963"/>
          </a:xfrm>
          <a:prstGeom prst="roundRect">
            <a:avLst>
              <a:gd name="adj" fmla="val 10025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defTabSz="457200" rtl="1">
              <a:defRPr/>
            </a:pPr>
            <a:r>
              <a:rPr lang="ar-MA" sz="4000" b="1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21F826-54B2-9190-CCF6-889108AC9906}"/>
              </a:ext>
            </a:extLst>
          </p:cNvPr>
          <p:cNvSpPr txBox="1"/>
          <p:nvPr/>
        </p:nvSpPr>
        <p:spPr>
          <a:xfrm>
            <a:off x="536704" y="2899226"/>
            <a:ext cx="997849" cy="748963"/>
          </a:xfrm>
          <a:prstGeom prst="roundRect">
            <a:avLst>
              <a:gd name="adj" fmla="val 10025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defTabSz="457200" rtl="1">
              <a:defRPr/>
            </a:pPr>
            <a:r>
              <a:rPr lang="tzm-Tfng-MA" sz="4000" b="1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ⵣ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4C98BF-F4BC-A484-8360-B2A9725D07DF}"/>
              </a:ext>
            </a:extLst>
          </p:cNvPr>
          <p:cNvSpPr txBox="1"/>
          <p:nvPr/>
        </p:nvSpPr>
        <p:spPr>
          <a:xfrm>
            <a:off x="808395" y="3543563"/>
            <a:ext cx="997849" cy="748963"/>
          </a:xfrm>
          <a:prstGeom prst="roundRect">
            <a:avLst>
              <a:gd name="adj" fmla="val 10025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defTabSz="457200" rtl="1">
              <a:defRPr/>
            </a:pPr>
            <a:r>
              <a:rPr lang="fr-FR" sz="4000" b="1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A7CE2DFC-BDCD-729D-41CA-90CDF6A448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2888825"/>
              </p:ext>
            </p:extLst>
          </p:nvPr>
        </p:nvGraphicFramePr>
        <p:xfrm>
          <a:off x="2968516" y="2212083"/>
          <a:ext cx="5697084" cy="3562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284447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71EE1-5D31-09E5-6A89-656E0EAFC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356B8B-CF89-9FE3-69FB-BC56B962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هَذِهِ أَمْثِلَةٌ لِبَعْضِ الْعُمْلاتِ: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7135B6-BCDB-350C-10FC-3C513F51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87F621-393B-2988-D558-506F99B05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90F7BF-9983-7418-FEED-F65D8FE99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F7E1CE-8628-A393-8637-773385A1CC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107235-778E-D29C-130D-4E894DA512D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1BAEB1-B4C6-6F16-5E59-567DF639988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77252A-E683-AE6D-23E9-85BA99E1231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386939-2EA5-4912-66E8-A2A3D24D6FC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9CEE237-F492-5CDC-73F0-CC59BAC3EB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80382C-7050-EE50-FCE3-146DB96D8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743A5FB7-D818-EEAC-DDCB-4E5073B67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042534"/>
              </p:ext>
            </p:extLst>
          </p:nvPr>
        </p:nvGraphicFramePr>
        <p:xfrm>
          <a:off x="1971298" y="2082868"/>
          <a:ext cx="5697084" cy="3562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945072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C00FE-D778-3ACC-E9FD-989CE600F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38A16A-0097-A8AE-2B02-EEE736C5E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هَذِهِ أَمْثِلَةٌ لِبَعْضِ ٱلْأَعْيادِ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ٱلْوَطَنِيَّةِ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B20E4A-D10F-A8DE-554F-E66EFA3C1D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F5EB93-F638-0A91-F1D6-CDC163B78B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E5F0F6-A0CC-AA72-B5A1-B092DBF9A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5C633C-9A7E-6A1A-A96B-EECF48031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821AD4-9B08-237F-069C-D1F98C93255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190B17-6CF9-345C-952C-F746CB98839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B2BF4E-30EF-0F89-2BD4-034570583C8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7756D3-1A79-1E67-B8C1-8D3B242B82A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506B67-C215-A0D5-2C4E-9B82B33BB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6C1B8A-1B6E-1E7E-47D6-4BBBB943C8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6A738691-2B51-6731-7A7E-14680FB89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027031"/>
              </p:ext>
            </p:extLst>
          </p:nvPr>
        </p:nvGraphicFramePr>
        <p:xfrm>
          <a:off x="1723458" y="1996083"/>
          <a:ext cx="5697084" cy="3562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855488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7D5FC-93B9-EB86-5A89-F71DA131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C06AC9-BAE4-C821-1FED-321AF217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الْخُطْوَةُ الثَّانِيَةُ: أَذْكُرُ مَا تَتَمَيَّزُ بِهِ الطَّبِيعَةُ فِي هَذَا الْبَلَدِ، كَالطَّقْسِ وَالْجِبَالِ وَالْأَنْهَارِ وَالْغَابَاتِ وَالصَّحْرَاءِ وَغَيْرِهَا.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8A07AB-22C5-F564-053B-6BDC36BBCC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CF2E49-EB36-56CF-9C0F-CA0193F140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8010EB-E603-4EF1-95DB-6FC15A739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304A15-15BE-0593-6E79-290E8CE6B9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0D408A-78DC-5023-E2C8-928B1DA4BD5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1094A3-A3A9-19DF-3E6B-DF3A5D123DA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B878A0-1A54-60BE-D2D6-E3A69537994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87E759-BC5C-D932-1596-7E8B4499362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C998516-08B9-42E8-D4D8-34CE9572F5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6BF166-B65A-A3B1-CEC0-84DA0A5901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8BC07BA2-0C98-6929-4E22-337C31C25E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255180"/>
              </p:ext>
            </p:extLst>
          </p:nvPr>
        </p:nvGraphicFramePr>
        <p:xfrm>
          <a:off x="1971298" y="2194380"/>
          <a:ext cx="5697084" cy="3562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3016209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B291E-282D-7ED5-F343-BC08A28F0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94176-E854-5271-B5AD-4704D0C00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الْخُطْوَةُ الثَّالِثَةُ: أَذْكُرُ الْأَمَاكِنَ الْمَشْهُورَةَ فِي الْبَلَدِ كَالْمَآثِرِ التَّارِيخِيَّةِ وَالْمَتَاحِفِ وَالشَّوَاطِئِ وَالْمَلَاعِبِ وَغَيْرِهَا.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08BB21-FE0B-A98D-EE95-A75346EAF6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059DA8-50F3-7BF6-7AAD-5BEE6C6BB2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981F89-D3DF-D9DE-94F8-9A8763AF9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E60B94-71E8-2026-E203-A36DFB2CF8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6530F07-2F87-E71B-2550-8BBE991555C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4A05A4-8CB1-52AB-32FE-30639D4724F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31A53F-910D-DB05-F147-E29743257AA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153CE8-04C4-A599-7762-3A75B096E16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4AAB763-ED1F-FE81-6DB3-C18C34855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8F1E43-52EA-BDAC-F82C-D5C74B2DA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A7222DC-4431-EADE-CA38-7654A0493B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3856996"/>
              </p:ext>
            </p:extLst>
          </p:nvPr>
        </p:nvGraphicFramePr>
        <p:xfrm>
          <a:off x="1971298" y="1929703"/>
          <a:ext cx="5697084" cy="3562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03988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ACBF5-D678-4B5A-066A-6EDF7815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4E940-1D74-EBC8-C47E-1D652769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هَذَا مِثَالٌ لِإِغْنَاءِ بِطَاقَةٍ تَعْرِيفِيَّةٍ عَنْ بَلَدِ تُونُسَ.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136903-72E5-F396-E29E-CA4E2F91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1F1456-B1D9-7251-0A2B-DC564CA63E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1453FE-4F5E-23BB-9720-ED014E9347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D0CCAC-EE28-35E3-F9BE-34C9A29F3B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427BED-C243-6619-5FEE-09ECC36D85F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67D606-76C8-09E4-0669-D01744E9612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F6EFEB-6FD6-2629-B57A-7E0EB693B12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8FE870-35F5-C159-484F-4EDF175A27B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F855E6-6FEA-6AA3-C683-EBDCFBC516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CC8420-BD14-E8E5-3605-550972ADD5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E724BC-3547-336F-FAB7-0165F3FFA1BC}"/>
              </a:ext>
            </a:extLst>
          </p:cNvPr>
          <p:cNvSpPr/>
          <p:nvPr/>
        </p:nvSpPr>
        <p:spPr>
          <a:xfrm>
            <a:off x="501805" y="2084174"/>
            <a:ext cx="8135876" cy="4318053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1"/>
            </a:solidFill>
            <a:prstDash val="lgDashDot"/>
            <a:miter lim="800000"/>
          </a:ln>
          <a:effectLst>
            <a:glow rad="63500">
              <a:srgbClr val="4472C4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marL="457200" marR="0" lvl="0" indent="-1080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اَللُّغَةُ/ ٱللُّغاتُ: اَلْعَرَبِيَّةُ.</a:t>
            </a:r>
          </a:p>
          <a:p>
            <a:pPr marL="457200" marR="0" lvl="0" indent="-1080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اَلْعُمْلَةُ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ٱلْمُتَداوَلَةُ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اَلدّينارُ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ٱلتّونُسِيُّ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marR="0" lvl="0" indent="-1080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اَلطَّبيعَةُ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ٱلْجُغْرافِيَّةُ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سُهولٌ ساحِلِيَّةٌ – صَحْراءُ تُغَطِّي ٱلْجُزْءَ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ٱلْجَنوبِيَّ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–...</a:t>
            </a:r>
          </a:p>
          <a:p>
            <a:pPr marL="457200" marR="0" lvl="0" indent="-1080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اَلطَّقْسُ: مُتَوَسِّطِيٌّ: حارٌّ وَجافٌّ، مُمْطِرٌ وَذو بُرودَةٍ مُعْتَدِلَةٍ...</a:t>
            </a:r>
          </a:p>
          <a:p>
            <a:pPr marL="457200" marR="0" lvl="0" indent="-1080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اَلْمَعالِمُ ٱلتّاريخِيَّةُ: جامِعُ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ٱلْقَيْرَوانِ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ٱلْكَبيرُ – جامِعُ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ٱلزَّيْتونَةِ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مَوْقِعُ قَرْطاجَ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ٱلْأَثَرِيُّ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</a:p>
          <a:p>
            <a:pPr marL="457200" marR="0" lvl="0" indent="-10800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اَلْمَعالِمُ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ٱلسِّياحِيَّةُ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مَسْجِدُ عُقْبَةَ بْنِ نافِعٍ – جَزيرَةُ جَرْبَةَ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ٱلرَّمْلِيَّةُ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مُتْحَفُ قَرْطاجَ...</a:t>
            </a:r>
          </a:p>
        </p:txBody>
      </p:sp>
      <p:pic>
        <p:nvPicPr>
          <p:cNvPr id="6" name="Image 5" descr="‫تونس - Wikiwand‬‎">
            <a:extLst>
              <a:ext uri="{FF2B5EF4-FFF2-40B4-BE49-F238E27FC236}">
                <a16:creationId xmlns:a16="http://schemas.microsoft.com/office/drawing/2014/main" id="{9C8C384D-C051-DB87-8E8C-D347838EC333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5" y="2084174"/>
            <a:ext cx="1391937" cy="1156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0258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E5D0F-2F47-71AB-1DEE-38AE4EDA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7EB9F-4C1D-F776-A90F-5ACCD6A6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لكتابة بطاقة تعريفية لبلد نتبع الخطوات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29E562-9CD0-1825-52C9-D49277B446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D07261-3C34-A4A5-C393-F1A39F62C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1ACC7A-4AD7-4391-0CE3-8ED100B90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80BA63-C7A0-4287-D3B7-57F8513089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5E65F2-8460-8FE1-0EF8-2ED9A9BF57E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254BDF-FFB8-CCD0-E5EC-1CAC77BA9E5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F2C11D-A4CE-13F4-8188-9E59FB9965E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D73195-B476-E3E2-9DB5-FCC9B35B526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515884C-D969-C4F5-D5A2-DBB1DFF5A1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8CCF6-0DCD-AF18-0C73-9999A14656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5D5615C-FB7E-B309-AD69-F5DDDE8DF8CA}"/>
              </a:ext>
            </a:extLst>
          </p:cNvPr>
          <p:cNvGrpSpPr/>
          <p:nvPr/>
        </p:nvGrpSpPr>
        <p:grpSpPr>
          <a:xfrm>
            <a:off x="1349652" y="2242358"/>
            <a:ext cx="6843115" cy="1253585"/>
            <a:chOff x="340392" y="2108480"/>
            <a:chExt cx="8392671" cy="1253585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00894A7F-F321-6B23-8779-4681B96FEF9F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8B7577A-1315-B44F-300B-316908D95AB1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سِماتٍ تُمَيِّزُ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عَنْ بُلْدانٍ أُخْرى.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492A914-DBCC-4C90-7210-946CB76BB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90E7C33-4D63-7819-D4C7-85B759339DF5}"/>
              </a:ext>
            </a:extLst>
          </p:cNvPr>
          <p:cNvGrpSpPr/>
          <p:nvPr/>
        </p:nvGrpSpPr>
        <p:grpSpPr>
          <a:xfrm>
            <a:off x="-19762" y="3341496"/>
            <a:ext cx="8232320" cy="1253585"/>
            <a:chOff x="603508" y="3455690"/>
            <a:chExt cx="8145039" cy="125358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DCE20D8A-7B13-FA39-2536-B8447893C219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6E67F7E-7E38-F45A-2437-89F53B4C8C9C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E61D72A-39D5-E3D8-A44E-FC8CC88ECCC0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أَذْكُرُ ما تَتَمَيَّزُ بِهِ ٱلطَّبيعَةُ في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ٱلْبَلَدِ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.</a:t>
                </a: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6094929-406D-989D-FA75-935C7361C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153E09E-C8AA-32FA-C6A5-D7C61DCDCFF1}"/>
              </a:ext>
            </a:extLst>
          </p:cNvPr>
          <p:cNvGrpSpPr/>
          <p:nvPr/>
        </p:nvGrpSpPr>
        <p:grpSpPr>
          <a:xfrm>
            <a:off x="0" y="4490283"/>
            <a:ext cx="8232320" cy="1253585"/>
            <a:chOff x="587556" y="2135170"/>
            <a:chExt cx="8145039" cy="1253585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8B8C8B58-64E3-45ED-4EA2-1977A9165A6F}"/>
                </a:ext>
              </a:extLst>
            </p:cNvPr>
            <p:cNvSpPr/>
            <p:nvPr/>
          </p:nvSpPr>
          <p:spPr>
            <a:xfrm rot="120000" flipH="1" flipV="1">
              <a:off x="1869411" y="2135170"/>
              <a:ext cx="6863184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A5D721E-A05A-3529-9802-886347D3E0C8}"/>
                </a:ext>
              </a:extLst>
            </p:cNvPr>
            <p:cNvSpPr/>
            <p:nvPr/>
          </p:nvSpPr>
          <p:spPr>
            <a:xfrm>
              <a:off x="587556" y="2461171"/>
              <a:ext cx="7560155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ٱلْأَماكِنَ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ٱلْمَشْهورَةَ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في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25" name="Ellipse 24">
            <a:extLst>
              <a:ext uri="{FF2B5EF4-FFF2-40B4-BE49-F238E27FC236}">
                <a16:creationId xmlns:a16="http://schemas.microsoft.com/office/drawing/2014/main" id="{B2CA91EE-6AFA-5713-FCD4-AC64259B6306}"/>
              </a:ext>
            </a:extLst>
          </p:cNvPr>
          <p:cNvSpPr/>
          <p:nvPr/>
        </p:nvSpPr>
        <p:spPr>
          <a:xfrm>
            <a:off x="7711210" y="4858179"/>
            <a:ext cx="468000" cy="468000"/>
          </a:xfrm>
          <a:prstGeom prst="ellipse">
            <a:avLst/>
          </a:prstGeom>
          <a:solidFill>
            <a:srgbClr val="5475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97D2FF"/>
                </a:solidFill>
              </a:rPr>
              <a:t>3</a:t>
            </a:r>
            <a:endParaRPr lang="fr-FR" sz="2800" b="1" dirty="0">
              <a:solidFill>
                <a:srgbClr val="97D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4773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بطاقة تعريفية لبلد؟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9769AF-7237-FA76-E142-87ED0464B085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بِطاقَةٍ تَعْريفِيَّةٍ لِبَلَدٍ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61B86B-EBDA-01EB-9BAF-9915B94A97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963F30-FA0D-C43B-1D0C-F4B27F3819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69992F-1196-F846-0454-D0630F4C40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7521FC-72B3-1C3A-ABD7-A62D293D0D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0A22699-3F38-7383-2C22-ADDDE61EFF6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44863F-D74F-47C4-8422-6AE786BD786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803113-5A70-7AF9-F9F1-2D1CB9A0A9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4323B1-9D64-3944-BA43-2BB176C2751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64050417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D7D74E-63F1-72C0-FFCA-F8C2E1403A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CED636-1A11-6284-72E6-47236129A3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BAD9DB-AF76-E930-63CA-FA2F77027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942776-AD2E-70AC-7930-6A04A8E2C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6B9B0F-1076-C7AC-B2E9-5D1FA00F1A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2DF8A1-727F-0091-D7C5-AA25C3F9A17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4C72A3-9FC8-61AB-D8DC-A3F805F827B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7904EF-C387-C248-A5D1-7B1AE4C4446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A8C1831-FDB9-013B-51FA-29F68878840B}"/>
              </a:ext>
            </a:extLst>
          </p:cNvPr>
          <p:cNvGrpSpPr/>
          <p:nvPr/>
        </p:nvGrpSpPr>
        <p:grpSpPr>
          <a:xfrm>
            <a:off x="1475849" y="2160034"/>
            <a:ext cx="6843115" cy="1253585"/>
            <a:chOff x="340392" y="2108480"/>
            <a:chExt cx="8392671" cy="1253585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97767770-5650-1885-F768-703CA68C86BB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DC2996D-407D-5F22-0AA4-2ED3E9D9B157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سِماتٍ تُمَيِّزُ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عَنْ بُلْدانٍ أُخْرى.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579DFC6-281D-8137-1477-E18B0FCBD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30C484-B09F-4466-B665-A9290799EC78}"/>
              </a:ext>
            </a:extLst>
          </p:cNvPr>
          <p:cNvGrpSpPr/>
          <p:nvPr/>
        </p:nvGrpSpPr>
        <p:grpSpPr>
          <a:xfrm>
            <a:off x="106435" y="3259172"/>
            <a:ext cx="8232320" cy="1253585"/>
            <a:chOff x="603508" y="3455690"/>
            <a:chExt cx="8145039" cy="1253585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33A2F0C-F91B-1ACB-3E4E-79A9700D6959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DFF4D7C-E321-8360-562B-3AC3FFF4515E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0A5D363-9C7C-84C3-C904-C24EDD6B5324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أَذْكُرُ ما تَتَمَيَّزُ بِهِ ٱلطَّبيعَةُ في </a:t>
                </a:r>
                <a:r>
                  <a:rPr kumimoji="0" lang="ar-M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ٱلْبَلَدِ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.</a:t>
                </a:r>
              </a:p>
            </p:txBody>
          </p: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C03C4FC-8079-8611-872D-65E5C5314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2C8BE9F-13AC-FAEA-BF6F-CB232FD2D18C}"/>
              </a:ext>
            </a:extLst>
          </p:cNvPr>
          <p:cNvGrpSpPr/>
          <p:nvPr/>
        </p:nvGrpSpPr>
        <p:grpSpPr>
          <a:xfrm>
            <a:off x="126197" y="4407959"/>
            <a:ext cx="8232320" cy="1253585"/>
            <a:chOff x="587556" y="2135170"/>
            <a:chExt cx="8145039" cy="1253585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097B8E1-EBE6-68CB-BF6F-7B7341E4F868}"/>
                </a:ext>
              </a:extLst>
            </p:cNvPr>
            <p:cNvSpPr/>
            <p:nvPr/>
          </p:nvSpPr>
          <p:spPr>
            <a:xfrm rot="120000" flipH="1" flipV="1">
              <a:off x="1869411" y="2135170"/>
              <a:ext cx="6863184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F074D6C-2192-DB6D-A016-EBD49E428A90}"/>
                </a:ext>
              </a:extLst>
            </p:cNvPr>
            <p:cNvSpPr/>
            <p:nvPr/>
          </p:nvSpPr>
          <p:spPr>
            <a:xfrm>
              <a:off x="587556" y="2461171"/>
              <a:ext cx="7560155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أَذْكُرُ ٱلْأَماكِنَ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ٱلْمَشْهورَةَ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في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ٱلْبَلَدِ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25" name="Ellipse 24">
            <a:extLst>
              <a:ext uri="{FF2B5EF4-FFF2-40B4-BE49-F238E27FC236}">
                <a16:creationId xmlns:a16="http://schemas.microsoft.com/office/drawing/2014/main" id="{3513C27C-4527-D889-851A-0006E3D8F80B}"/>
              </a:ext>
            </a:extLst>
          </p:cNvPr>
          <p:cNvSpPr/>
          <p:nvPr/>
        </p:nvSpPr>
        <p:spPr>
          <a:xfrm>
            <a:off x="7837407" y="4775855"/>
            <a:ext cx="468000" cy="468000"/>
          </a:xfrm>
          <a:prstGeom prst="ellipse">
            <a:avLst/>
          </a:prstGeom>
          <a:solidFill>
            <a:srgbClr val="5475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97D2FF"/>
                </a:solidFill>
              </a:rPr>
              <a:t>3</a:t>
            </a:r>
            <a:endParaRPr lang="fr-FR" sz="2800" b="1" dirty="0">
              <a:solidFill>
                <a:srgbClr val="97D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84613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43 و أنجزوا التمرين التالي</a:t>
            </a:r>
            <a:endParaRPr lang="fr-FR"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D1CD19-66E8-9443-791B-29BDE62D83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E9755C-C4CB-FCE0-D222-88D41B3227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2625C4-BFE4-17E7-D8BA-54B82BC580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12289C-AFBE-1DD8-BDB9-65D6B3FD8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8EFA4CE-CBC6-459E-F961-1D00FB2AAC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F72FD04-9C3B-1835-FDBE-7D43A6F0E6F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87CA08-ECD6-C673-2ADE-9C8A533410D3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623DFC-3A2B-BEA1-44F6-67956DBFED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850AC-642B-A24D-B89E-AAA46E9451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Image 2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F63ACF6-59D6-B4E6-04E8-84AD76FFFD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040" y="1584000"/>
            <a:ext cx="3302334" cy="506532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DC3C72B-C4DC-D663-44ED-D3170A43B335}"/>
              </a:ext>
            </a:extLst>
          </p:cNvPr>
          <p:cNvSpPr/>
          <p:nvPr/>
        </p:nvSpPr>
        <p:spPr>
          <a:xfrm>
            <a:off x="3418190" y="3545686"/>
            <a:ext cx="2974033" cy="2654127"/>
          </a:xfrm>
          <a:prstGeom prst="roundRect">
            <a:avLst>
              <a:gd name="adj" fmla="val 610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0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أستعين بالنص التالي لإعداد بطاقة تعريفية لبلدي المغرب</a:t>
            </a:r>
            <a:endParaRPr lang="fr-FR" sz="2400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F48509-8DE2-857F-6168-9A827934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639" y="1475934"/>
            <a:ext cx="6485182" cy="7087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C7642E-C1E2-2995-F8C0-25353DAF22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CF9051-E6E5-7F69-1F21-DC8DBE7A40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06BC0B-1D53-3793-2DB7-2D19E7CE67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7A7AD7-1428-BA17-CB96-7DABADF668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0083263-E947-E4FC-1008-9E5B7BED652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CCC34D-ED5A-0247-BCAA-74A52EF49E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4AC8A9-AF10-95FB-8603-BE7AE260EF8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07D41A-2F08-B1B7-9EC8-F287FDB44D6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Image 2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C3692E-9ED1-F045-070E-9FDDE9825F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653" y="2184655"/>
            <a:ext cx="8346694" cy="41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DB660-7A11-3B9B-1CB1-A3DE0C722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CAD23-81E8-C1AC-66D2-2C8DE77F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ماهي المعلومات التي يقدمها النص عن المغرب؟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-تناوب المتعلمين على الإجابة  لتغطية البطاقة التعريفية.</a:t>
            </a:r>
            <a:endParaRPr lang="fr-FR" sz="2400" i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849E30-59DC-2F46-B8FC-A74838F01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39" y="1475934"/>
            <a:ext cx="6485182" cy="708721"/>
          </a:xfrm>
          <a:prstGeom prst="rect">
            <a:avLst/>
          </a:prstGeom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B8698A-422F-06A0-7D3D-FC4A43E775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7FCED5-3304-1426-066F-F9C6F16A5C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A99DF7-7FD0-C409-B7FA-F3EA9016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1047CF-857F-2A91-820A-B2B85F85A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65614C9-DC29-C076-D2B5-CB1B5E2C0F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291F79C-CF72-6759-F24C-D6445B2C1E3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8754C7-57BD-F513-0BF0-BD8F3FA114A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68DBCB-388B-018F-57F2-D5F74C4CCF1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E6F0BAE-6FC4-FC92-C82D-C6B92EC33D4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E82AEF0-BB93-744E-9459-62E7DEFF2B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653" y="2184655"/>
            <a:ext cx="8346694" cy="416088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2EFEDD-391C-88AB-BBEC-511482A97CEF}"/>
              </a:ext>
            </a:extLst>
          </p:cNvPr>
          <p:cNvSpPr/>
          <p:nvPr/>
        </p:nvSpPr>
        <p:spPr>
          <a:xfrm>
            <a:off x="1643743" y="2239126"/>
            <a:ext cx="3761536" cy="5444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A346796-DB68-7456-6CCF-E6560288324C}"/>
              </a:ext>
            </a:extLst>
          </p:cNvPr>
          <p:cNvSpPr/>
          <p:nvPr/>
        </p:nvSpPr>
        <p:spPr>
          <a:xfrm>
            <a:off x="6466114" y="2685207"/>
            <a:ext cx="2115262" cy="54446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3AD034ED-D1CC-FF5E-BD9B-2C7D3A8E5724}"/>
              </a:ext>
            </a:extLst>
          </p:cNvPr>
          <p:cNvSpPr/>
          <p:nvPr/>
        </p:nvSpPr>
        <p:spPr>
          <a:xfrm>
            <a:off x="582908" y="2195581"/>
            <a:ext cx="873376" cy="54446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66D401DD-CE8C-959C-1E48-15387A53F4E8}"/>
              </a:ext>
            </a:extLst>
          </p:cNvPr>
          <p:cNvSpPr/>
          <p:nvPr/>
        </p:nvSpPr>
        <p:spPr>
          <a:xfrm>
            <a:off x="562624" y="2714938"/>
            <a:ext cx="656576" cy="54446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65BF677-A764-D180-70A4-EAFBB9B7F8FC}"/>
              </a:ext>
            </a:extLst>
          </p:cNvPr>
          <p:cNvSpPr/>
          <p:nvPr/>
        </p:nvSpPr>
        <p:spPr>
          <a:xfrm>
            <a:off x="7852109" y="3229671"/>
            <a:ext cx="729267" cy="398659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EA2DF7E-FD3A-0208-B563-5DCF1D0650AA}"/>
              </a:ext>
            </a:extLst>
          </p:cNvPr>
          <p:cNvSpPr/>
          <p:nvPr/>
        </p:nvSpPr>
        <p:spPr>
          <a:xfrm>
            <a:off x="990600" y="3212471"/>
            <a:ext cx="1170407" cy="398659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FF897F77-A984-04E2-C22B-03EB7D8373D1}"/>
              </a:ext>
            </a:extLst>
          </p:cNvPr>
          <p:cNvSpPr/>
          <p:nvPr/>
        </p:nvSpPr>
        <p:spPr>
          <a:xfrm>
            <a:off x="1828800" y="3611130"/>
            <a:ext cx="5330311" cy="398659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7C68B5D-012C-6DBE-6A59-044811D334D0}"/>
              </a:ext>
            </a:extLst>
          </p:cNvPr>
          <p:cNvSpPr/>
          <p:nvPr/>
        </p:nvSpPr>
        <p:spPr>
          <a:xfrm>
            <a:off x="3254040" y="4040011"/>
            <a:ext cx="2752811" cy="398659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5ED9CB2B-9D0A-AB47-ED25-5DB76E38A43A}"/>
              </a:ext>
            </a:extLst>
          </p:cNvPr>
          <p:cNvSpPr/>
          <p:nvPr/>
        </p:nvSpPr>
        <p:spPr>
          <a:xfrm>
            <a:off x="3995057" y="3246870"/>
            <a:ext cx="3683491" cy="39865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E69A83D-45BE-1E77-8171-EDDD0DE20D7E}"/>
              </a:ext>
            </a:extLst>
          </p:cNvPr>
          <p:cNvSpPr/>
          <p:nvPr/>
        </p:nvSpPr>
        <p:spPr>
          <a:xfrm>
            <a:off x="892630" y="4955322"/>
            <a:ext cx="1697716" cy="398659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D9CF945D-CE24-3B90-11FC-3152AC14C335}"/>
              </a:ext>
            </a:extLst>
          </p:cNvPr>
          <p:cNvSpPr/>
          <p:nvPr/>
        </p:nvSpPr>
        <p:spPr>
          <a:xfrm>
            <a:off x="5649686" y="5353981"/>
            <a:ext cx="1472444" cy="398659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0A751991-0C60-F80D-F373-BA7D2F528A57}"/>
              </a:ext>
            </a:extLst>
          </p:cNvPr>
          <p:cNvSpPr/>
          <p:nvPr/>
        </p:nvSpPr>
        <p:spPr>
          <a:xfrm>
            <a:off x="2866703" y="5375752"/>
            <a:ext cx="1394029" cy="398659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D8DCEDD2-455A-45B5-A746-9BCA439AAB73}"/>
              </a:ext>
            </a:extLst>
          </p:cNvPr>
          <p:cNvSpPr/>
          <p:nvPr/>
        </p:nvSpPr>
        <p:spPr>
          <a:xfrm>
            <a:off x="439091" y="5353980"/>
            <a:ext cx="656576" cy="398659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3C0ACD24-1C61-4CBB-E80C-65D18D50FFC7}"/>
              </a:ext>
            </a:extLst>
          </p:cNvPr>
          <p:cNvSpPr/>
          <p:nvPr/>
        </p:nvSpPr>
        <p:spPr>
          <a:xfrm>
            <a:off x="7931896" y="5752639"/>
            <a:ext cx="656576" cy="398659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647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الأن نملأ البطاقة التعريفية بالمعلومات التي تم استخراجها من النص.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يضغط الأستاذ على زر جهاز التحكم لتظهر الإجابات تباعا.</a:t>
            </a:r>
            <a:endParaRPr lang="fr-FR" i="1" dirty="0"/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32D0A4-C3B0-5C8B-4699-B562A2E519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04F4BA-A74E-A696-5AA5-31E19E5A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2155A3-A7B8-1DA4-3B73-BC64837373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C7EC41F-B2F3-1073-AD19-647435713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ABBFD-98AA-97ED-B152-FD01FA11064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E288CB-E447-2ED2-E1AD-246D1177755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20EF61-1911-03B6-F118-878C38F59C8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9A5E94-C7AE-4BB3-A9E5-DAC16835D45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8" name="Image 2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2FC95D5-A3F2-7515-F7B8-40DDD01FC0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727" y="2269542"/>
            <a:ext cx="8344546" cy="390445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E257218-9380-150F-EC88-F9B2984D2C73}"/>
              </a:ext>
            </a:extLst>
          </p:cNvPr>
          <p:cNvSpPr txBox="1">
            <a:spLocks/>
          </p:cNvSpPr>
          <p:nvPr/>
        </p:nvSpPr>
        <p:spPr>
          <a:xfrm>
            <a:off x="4176233" y="2933282"/>
            <a:ext cx="353684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اَللُّغَةُ ٱلْعَرَبِيَّةُ – اَللُّغَةُ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ٱلْأَمازيغِيَّةُ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87F00278-1E90-1CD3-7D91-0A670493A502}"/>
              </a:ext>
            </a:extLst>
          </p:cNvPr>
          <p:cNvSpPr txBox="1">
            <a:spLocks/>
          </p:cNvSpPr>
          <p:nvPr/>
        </p:nvSpPr>
        <p:spPr>
          <a:xfrm>
            <a:off x="4187671" y="3545282"/>
            <a:ext cx="353684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اَلدِّرْهَمُ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959F9FC9-1BC7-86F4-9166-21366842FB47}"/>
              </a:ext>
            </a:extLst>
          </p:cNvPr>
          <p:cNvSpPr txBox="1">
            <a:spLocks/>
          </p:cNvSpPr>
          <p:nvPr/>
        </p:nvSpPr>
        <p:spPr>
          <a:xfrm>
            <a:off x="2525487" y="4140824"/>
            <a:ext cx="4278950" cy="800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اَلطَّبيعَةُ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ٱلْمُتَنَوِّعَةُ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اَلْجِبالُ – اَلْوِدْيانُ – اَلْواحاتُ -  اَلشَّواطِئُ – اَلْغاباتُ – اَلطُّيورُ 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 ٱلْحَيَواناتُ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6C4073E5-5F22-6708-6CC4-ABBE6D32548D}"/>
              </a:ext>
            </a:extLst>
          </p:cNvPr>
          <p:cNvSpPr txBox="1">
            <a:spLocks/>
          </p:cNvSpPr>
          <p:nvPr/>
        </p:nvSpPr>
        <p:spPr>
          <a:xfrm>
            <a:off x="3254040" y="4752824"/>
            <a:ext cx="445903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مُناخُهُ بارِدٌ في ٱلشَّمالِ وَ حارٌّ في ٱلْجَنوبِ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9715A5A1-25A1-0A0C-C580-151336D7BAF3}"/>
              </a:ext>
            </a:extLst>
          </p:cNvPr>
          <p:cNvSpPr txBox="1">
            <a:spLocks/>
          </p:cNvSpPr>
          <p:nvPr/>
        </p:nvSpPr>
        <p:spPr>
          <a:xfrm>
            <a:off x="1741715" y="5348366"/>
            <a:ext cx="5062722" cy="748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مَسْجِدُ ٱلْحَسَنِ ٱلثّاني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ساحَةُ 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جامِعِ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ٱلْفَنا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جامِعُ ٱلْقَرَوٍيّينَ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– 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اَلْمُدُنُ ٱلْقَديمَةُ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1" grpId="0"/>
      <p:bldP spid="3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4A9F670-04B3-0EB0-CE7C-3D42FD8F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03DDB-DC42-66F1-B38F-36CF7B69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D536E3-B582-7564-CBD3-CE4CC0C2CB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327645-20A5-3B30-0437-A9B69506E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FA262D-5B49-1718-1E9E-AB0E51C7110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A9D84-C218-DE61-0CFF-476772E718D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111F37-F1CC-FC75-20CF-55DDDE8D22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AA1014-4DB6-EB33-C8D0-CDB548E6EE0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5427BD84-5C3B-60A1-92EE-EB36D25ED7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23" name="Espace réservé pour une image  19">
            <a:extLst>
              <a:ext uri="{FF2B5EF4-FFF2-40B4-BE49-F238E27FC236}">
                <a16:creationId xmlns:a16="http://schemas.microsoft.com/office/drawing/2014/main" id="{73FECCC0-16D6-640F-B5B6-E05B1CF7D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أَسْئِلَةِ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ٱسْتِثْمارِ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"اَلْموسيقى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ٱلْأَنْدَلُسِيَّةُ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"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بِطاقَةٍ تَعْريفِيَّةٍ لِبَلَدٍ.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20279</TotalTime>
  <Words>2255</Words>
  <Application>Microsoft Office PowerPoint</Application>
  <PresentationFormat>Affichage à l'écran (4:3)</PresentationFormat>
  <Paragraphs>442</Paragraphs>
  <Slides>64</Slides>
  <Notes>27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33</vt:i4>
      </vt:variant>
      <vt:variant>
        <vt:lpstr>Titres des diapositives</vt:lpstr>
      </vt:variant>
      <vt:variant>
        <vt:i4>64</vt:i4>
      </vt:variant>
    </vt:vector>
  </HeadingPairs>
  <TitlesOfParts>
    <vt:vector size="110" baseType="lpstr">
      <vt:lpstr>Microsoft Uighur</vt:lpstr>
      <vt:lpstr>Calibri</vt:lpstr>
      <vt:lpstr>Dosis</vt:lpstr>
      <vt:lpstr>Dosis Medium</vt:lpstr>
      <vt:lpstr>Modern Love</vt:lpstr>
      <vt:lpstr>Calibri Light</vt:lpstr>
      <vt:lpstr>Dosis ExtraBold</vt:lpstr>
      <vt:lpstr>Abadi</vt:lpstr>
      <vt:lpstr>Noto Sans Symbols</vt:lpstr>
      <vt:lpstr>Arial Rounded MT Bold</vt:lpstr>
      <vt:lpstr>Arial</vt:lpstr>
      <vt:lpstr>Wingdings</vt:lpstr>
      <vt:lpstr>Dosis SemiBold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7_Conception personnalisée</vt:lpstr>
      <vt:lpstr>1_Env-Enseignant</vt:lpstr>
      <vt:lpstr>5_Env-Apprenant_Tmplt</vt:lpstr>
      <vt:lpstr>2_Env-Apprenant_Tmplt</vt:lpstr>
      <vt:lpstr>3_01- نشاط اعتيادي</vt:lpstr>
      <vt:lpstr>قراءة</vt:lpstr>
      <vt:lpstr>1_اختتام الحصة</vt:lpstr>
      <vt:lpstr>3_04- قراءة/ كتابة</vt:lpstr>
      <vt:lpstr>2_Env-Enseignant</vt:lpstr>
      <vt:lpstr>3_Env-Enseignant</vt:lpstr>
      <vt:lpstr>Thème Office</vt:lpstr>
      <vt:lpstr>4_01- نشاط اعتيادي</vt:lpstr>
      <vt:lpstr>5_01- نشاط اعتيادي</vt:lpstr>
      <vt:lpstr>1_Thème Office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قراءة –ح4 </vt:lpstr>
      <vt:lpstr>سنعمل في هذه الحصة على الإجابة عن مجموعة من الأسئلة لنعمق فهمنا للنص . </vt:lpstr>
      <vt:lpstr>الآن، خذوا الكراسة. من يقرأ النص قراءة جهرية سليمة، مع احترام قواعد الطلاقة؟ عند الإشارة سأختار من يواصل القراءة.</vt:lpstr>
      <vt:lpstr>الآن، خذوا الكراسة. من يقرأ النص قراءة جهرية سليمة، مع احترام قواعد الطلاقة؟ عند الإشارة سأختار من يواصل القراءة.</vt:lpstr>
      <vt:lpstr>أحسنتم، الآن اقرؤوا النص قراءة هامسة ، سأطرح عليكم بعدها مجموعة من الأسئلة  - أمامكم 5 دقائق  للقراءة قبل أن نجيب عن أسئلة  الاستثمار. </vt:lpstr>
      <vt:lpstr>الآن بمفردكم و على كراساتكم أجيبوا عن الأسئلة التالية ص 39</vt:lpstr>
      <vt:lpstr>انتبهوا، سأقرأ لكم السؤال 1 في الصفحة 39،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2،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3، وعليكم الجواب بشكل فردي مع البحث عن القرائن من النص.</vt:lpstr>
      <vt:lpstr>انتبهوا لتصحيح السؤال الأول.                             - ما هي الجملة في النص  التي تؤكد هذا الجواب ؟ -يضغط الأستاذ على زر جهاز التحكم لتظهر الإجابة.</vt:lpstr>
      <vt:lpstr>انتبهوا، سأقرأ لكم السؤال 4، وعليكم الجواب بشكل فردي مع البحث عن القرائن من النص.</vt:lpstr>
      <vt:lpstr>انتبهوا للتصحيح .                             - يمكن أن نقول مثلا -يضغط الأستاذ على زر جهاز التحكم لتظهر الإجابة.</vt:lpstr>
      <vt:lpstr>انتبهوا  للتصحيح - يضغط الأستاذ على زر جهاز التحكم لتظهر الإجابات تباعا.:</vt:lpstr>
      <vt:lpstr> السؤال الرابع  :ما الْمَقْطَعُ الَّذي أَعْجَبَكَ في النَّصِّ؟  لِماذا؟</vt:lpstr>
      <vt:lpstr>في رَأْيِكُمْ، ماذا سَيَحْدُثُ في ٱلْجُزْءِ ٱلثّاني مِنَ ٱلنَّصِّ؟ </vt:lpstr>
      <vt:lpstr>مَنْ يَقومُ إلى ٱلسَّبُّورَةِ وَيُقَدِّمُ لَنا عَرْضاً شَفَهِيّاً حَوْلَ ٱلْموسيقى ٱلْأَنْدَلُسِيَّةِ؟</vt:lpstr>
      <vt:lpstr>قبل أن ننتقل للنشاط الموالي انصتوا جيدا للأنشودة التالية  -يضغط الأستاذ على زر جهاز التحكم لتظهر الأنشودة</vt:lpstr>
      <vt:lpstr>إنتاج كتابي – ح2</vt:lpstr>
      <vt:lpstr>ماذا تعلمنا في الحصة الماضية؟</vt:lpstr>
      <vt:lpstr>من يذكرنا بخوات كتابة بطاقة تعريفية لبلد؟</vt:lpstr>
      <vt:lpstr>أحسنتم من يقرأ؟</vt:lpstr>
      <vt:lpstr>سنواصل تدربا في هذه الحصة على كتابة بطاقة تعريفية لبلد . </vt:lpstr>
      <vt:lpstr>"تَدَرَّبْنَا فِي الْحِصَّةِ الْمَاضِيَةِ عَلَى كِتَابَةِ بِطَاقَةٍ تَعْرِيفِيَّةِ لِبَلَدٍ، مِنْ خِلَالِ التَّرْكِيزِ عَلَى الْمَعْطَيَاتِ التَّالِيَةِ: اسْمُ الْبَلَدِ – الْمَوْقِعُ – الْمَسَاحَةُ - عَدَدُ السُّكَّانِ – الْعَاصِمَةُ - أَهَمُّ الْمَدُنِ</vt:lpstr>
      <vt:lpstr>فِي هَذِهِ الْحِصَّةِ، سَنُوَاصِلُ كِتَابَةَ بِطَاقَةٍ تَعْرِيفِيَّةٍ لِبَلَدٍ، مِنْ خِلَالِ إِغْنَاءِ الْمَعْطَيَاتِ الْخَاصَّةِ بِهَذَا الْبَلَدِ.</vt:lpstr>
      <vt:lpstr>لِلْقِيَامِ بِذَلِكَ أَقُومُ أَوَّلًا بِذِكْرِ سِمَاتٍ تُمَيِّزُ الْبَلَدَ عَنْ بُلْدَانٍ أُخْرَى كَاللُّغَةِ وَالْعُمْلَةِ وَالْأَعْيَادِ الْوَطَنِيَّةِ وَغَيْرِهَا مِنَ الْمُمَيِّزَاتِ الَّتِي أَعْرِفُهَا عَنْ هَذَا الْبَلَدِ. هَذِهِ أَمْثِلَةٌ لِبَعْضِ اللُّغَاتِ:</vt:lpstr>
      <vt:lpstr>هَذِهِ أَمْثِلَةٌ لِبَعْضِ الْعُمْلاتِ:</vt:lpstr>
      <vt:lpstr>هَذِهِ أَمْثِلَةٌ لِبَعْضِ ٱلْأَعْيادِ ٱلْوَطَنِيَّةِ:</vt:lpstr>
      <vt:lpstr>الْخُطْوَةُ الثَّانِيَةُ: أَذْكُرُ مَا تَتَمَيَّزُ بِهِ الطَّبِيعَةُ فِي هَذَا الْبَلَدِ، كَالطَّقْسِ وَالْجِبَالِ وَالْأَنْهَارِ وَالْغَابَاتِ وَالصَّحْرَاءِ وَغَيْرِهَا.</vt:lpstr>
      <vt:lpstr>الْخُطْوَةُ الثَّالِثَةُ: أَذْكُرُ الْأَمَاكِنَ الْمَشْهُورَةَ فِي الْبَلَدِ كَالْمَآثِرِ التَّارِيخِيَّةِ وَالْمَتَاحِفِ وَالشَّوَاطِئِ وَالْمَلَاعِبِ وَغَيْرِهَا.</vt:lpstr>
      <vt:lpstr>هَذَا مِثَالٌ لِإِغْنَاءِ بِطَاقَةٍ تَعْرِيفِيَّةٍ عَنْ بَلَدِ تُونُسَ.</vt:lpstr>
      <vt:lpstr>إذن لكتابة بطاقة تعريفية لبلد نتبع الخطوات التالية:</vt:lpstr>
      <vt:lpstr>من يذكرنا بخطوات كتابة بطاقة تعريفية لبلد؟</vt:lpstr>
      <vt:lpstr>أحسنتم من يقرأ؟</vt:lpstr>
      <vt:lpstr> في ثنائيات ،خذوا كراساتكم على الصفحة رقم 43 و أنجزوا التمرين التالي</vt:lpstr>
      <vt:lpstr>أستعين بالنص التالي لإعداد بطاقة تعريفية لبلدي المغرب</vt:lpstr>
      <vt:lpstr>انتبهوا للتصحيح. ماهي المعلومات التي يقدمها النص عن المغرب؟ -تناوب المتعلمين على الإجابة  لتغطية البطاقة التعريفية.</vt:lpstr>
      <vt:lpstr>الأن نملأ البطاقة التعريفية بالمعلومات التي تم استخراجها من النص. يضغط الأستاذ على زر جهاز التحكم لتظهر الإجابات تباعا.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320</cp:revision>
  <dcterms:created xsi:type="dcterms:W3CDTF">2023-09-20T21:35:22Z</dcterms:created>
  <dcterms:modified xsi:type="dcterms:W3CDTF">2026-02-15T18:14:27Z</dcterms:modified>
</cp:coreProperties>
</file>