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8.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9.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0.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1.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1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14.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64.xml" ContentType="application/vnd.openxmlformats-officedocument.presentationml.slideLayout+xml"/>
  <Override PartName="/ppt/theme/theme1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8.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9.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20.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21.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22.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23.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24.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25.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26.xml" ContentType="application/vnd.openxmlformats-officedocument.theme+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7.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28.xml" ContentType="application/vnd.openxmlformats-officedocument.theme+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theme/theme31.xml" ContentType="application/vnd.openxmlformats-officedocument.theme+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theme/theme32.xml" ContentType="application/vnd.openxmlformats-officedocument.theme+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theme/theme33.xml" ContentType="application/vnd.openxmlformats-officedocument.theme+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4" r:id="rId1"/>
    <p:sldMasterId id="2147483817" r:id="rId2"/>
    <p:sldMasterId id="2147483707" r:id="rId3"/>
    <p:sldMasterId id="2147483710" r:id="rId4"/>
    <p:sldMasterId id="2147483728" r:id="rId5"/>
    <p:sldMasterId id="2147483716" r:id="rId6"/>
    <p:sldMasterId id="2147483720" r:id="rId7"/>
    <p:sldMasterId id="2147483713" r:id="rId8"/>
    <p:sldMasterId id="2147483674" r:id="rId9"/>
    <p:sldMasterId id="2147483723" r:id="rId10"/>
    <p:sldMasterId id="2147483686" r:id="rId11"/>
    <p:sldMasterId id="2147483699" r:id="rId12"/>
    <p:sldMasterId id="2147483736" r:id="rId13"/>
    <p:sldMasterId id="2147483732" r:id="rId14"/>
    <p:sldMasterId id="2147483726" r:id="rId15"/>
    <p:sldMasterId id="2147483759" r:id="rId16"/>
    <p:sldMasterId id="2147483776" r:id="rId17"/>
    <p:sldMasterId id="2147483794" r:id="rId18"/>
    <p:sldMasterId id="2147483832" r:id="rId19"/>
    <p:sldMasterId id="2147483846" r:id="rId20"/>
    <p:sldMasterId id="2147483869" r:id="rId21"/>
    <p:sldMasterId id="2147483887" r:id="rId22"/>
    <p:sldMasterId id="2147483905" r:id="rId23"/>
    <p:sldMasterId id="2147483920" r:id="rId24"/>
    <p:sldMasterId id="2147483937" r:id="rId25"/>
    <p:sldMasterId id="2147483960" r:id="rId26"/>
    <p:sldMasterId id="2147483983" r:id="rId27"/>
    <p:sldMasterId id="2147483999" r:id="rId28"/>
    <p:sldMasterId id="2147484018" r:id="rId29"/>
    <p:sldMasterId id="2147484034" r:id="rId30"/>
    <p:sldMasterId id="2147484049" r:id="rId31"/>
    <p:sldMasterId id="2147484066" r:id="rId32"/>
    <p:sldMasterId id="2147484078" r:id="rId33"/>
    <p:sldMasterId id="2147484101" r:id="rId34"/>
  </p:sldMasterIdLst>
  <p:notesMasterIdLst>
    <p:notesMasterId r:id="rId93"/>
  </p:notesMasterIdLst>
  <p:sldIdLst>
    <p:sldId id="2134806368" r:id="rId35"/>
    <p:sldId id="2147482611" r:id="rId36"/>
    <p:sldId id="2147482470" r:id="rId37"/>
    <p:sldId id="2147482484" r:id="rId38"/>
    <p:sldId id="2147482488" r:id="rId39"/>
    <p:sldId id="2147482691" r:id="rId40"/>
    <p:sldId id="265" r:id="rId41"/>
    <p:sldId id="2147482725" r:id="rId42"/>
    <p:sldId id="262" r:id="rId43"/>
    <p:sldId id="2147482612" r:id="rId44"/>
    <p:sldId id="2147482566" r:id="rId45"/>
    <p:sldId id="2147482584" r:id="rId46"/>
    <p:sldId id="266" r:id="rId47"/>
    <p:sldId id="2147482542" r:id="rId48"/>
    <p:sldId id="2147482588" r:id="rId49"/>
    <p:sldId id="2147482585" r:id="rId50"/>
    <p:sldId id="2147482756" r:id="rId51"/>
    <p:sldId id="2147482757" r:id="rId52"/>
    <p:sldId id="2147482758" r:id="rId53"/>
    <p:sldId id="2147482759" r:id="rId54"/>
    <p:sldId id="267" r:id="rId55"/>
    <p:sldId id="2147482614" r:id="rId56"/>
    <p:sldId id="2147482390" r:id="rId57"/>
    <p:sldId id="2147482731" r:id="rId58"/>
    <p:sldId id="2147482732" r:id="rId59"/>
    <p:sldId id="2147482727" r:id="rId60"/>
    <p:sldId id="2147482616" r:id="rId61"/>
    <p:sldId id="2147482618" r:id="rId62"/>
    <p:sldId id="2147482735" r:id="rId63"/>
    <p:sldId id="2147482736" r:id="rId64"/>
    <p:sldId id="2147482737" r:id="rId65"/>
    <p:sldId id="2147482738" r:id="rId66"/>
    <p:sldId id="2147482741" r:id="rId67"/>
    <p:sldId id="2147482742" r:id="rId68"/>
    <p:sldId id="2147482535" r:id="rId69"/>
    <p:sldId id="2147482540" r:id="rId70"/>
    <p:sldId id="2147482627" r:id="rId71"/>
    <p:sldId id="2147482743" r:id="rId72"/>
    <p:sldId id="2147482628" r:id="rId73"/>
    <p:sldId id="2147482629" r:id="rId74"/>
    <p:sldId id="2147482630" r:id="rId75"/>
    <p:sldId id="2147482489" r:id="rId76"/>
    <p:sldId id="2134806542" r:id="rId77"/>
    <p:sldId id="2147482754" r:id="rId78"/>
    <p:sldId id="2147482473" r:id="rId79"/>
    <p:sldId id="2147482760" r:id="rId80"/>
    <p:sldId id="2147482761" r:id="rId81"/>
    <p:sldId id="2147482762" r:id="rId82"/>
    <p:sldId id="2147482763" r:id="rId83"/>
    <p:sldId id="2147482631" r:id="rId84"/>
    <p:sldId id="2147482555" r:id="rId85"/>
    <p:sldId id="2147482755" r:id="rId86"/>
    <p:sldId id="2147482556" r:id="rId87"/>
    <p:sldId id="2147482564" r:id="rId88"/>
    <p:sldId id="2147482615" r:id="rId89"/>
    <p:sldId id="2134806540" r:id="rId90"/>
    <p:sldId id="2147482563" r:id="rId91"/>
    <p:sldId id="2147482522" r:id="rId92"/>
  </p:sldIdLst>
  <p:sldSz cx="9144000" cy="6858000" type="screen4x3"/>
  <p:notesSz cx="6858000" cy="9144000"/>
  <p:embeddedFontLst>
    <p:embeddedFont>
      <p:font typeface="Abadi" panose="020B0604020104020204" pitchFamily="34" charset="0"/>
      <p:regular r:id="rId94"/>
      <p:bold r:id="rId95"/>
      <p:italic r:id="rId96"/>
      <p:boldItalic r:id="rId97"/>
    </p:embeddedFont>
    <p:embeddedFont>
      <p:font typeface="Arial Rounded MT Bold" panose="020F0704030504030204" pitchFamily="34" charset="0"/>
      <p:regular r:id="rId98"/>
    </p:embeddedFont>
    <p:embeddedFont>
      <p:font typeface="Dosis" pitchFamily="2" charset="0"/>
      <p:regular r:id="rId99"/>
      <p:bold r:id="rId100"/>
    </p:embeddedFont>
    <p:embeddedFont>
      <p:font typeface="Dosis ExtraBold" pitchFamily="2" charset="0"/>
      <p:bold r:id="rId101"/>
    </p:embeddedFont>
    <p:embeddedFont>
      <p:font typeface="Dosis Medium" pitchFamily="2" charset="0"/>
      <p:regular r:id="rId102"/>
    </p:embeddedFont>
    <p:embeddedFont>
      <p:font typeface="Dosis SemiBold" pitchFamily="2" charset="0"/>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6F9B"/>
    <a:srgbClr val="EF8F03"/>
    <a:srgbClr val="D4FBF8"/>
    <a:srgbClr val="B8E7F2"/>
    <a:srgbClr val="424D7B"/>
    <a:srgbClr val="55B6DF"/>
    <a:srgbClr val="009242"/>
    <a:srgbClr val="732DF1"/>
    <a:srgbClr val="EE8609"/>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B9BA38-14C1-413A-AB47-CF97839B4F00}" v="1323" dt="2025-08-04T10:08:47.022"/>
    <p1510:client id="{90859875-0009-4E84-BD7E-25879F7347E0}" v="1074" dt="2025-08-03T14:50:59.302"/>
    <p1510:client id="{FC8B4210-2087-4FF4-A75F-494AF619AD40}" v="1204" dt="2025-08-03T21:47:43.50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6" autoAdjust="0"/>
    <p:restoredTop sz="93470" autoAdjust="0"/>
  </p:normalViewPr>
  <p:slideViewPr>
    <p:cSldViewPr snapToGrid="0">
      <p:cViewPr varScale="1">
        <p:scale>
          <a:sx n="70" d="100"/>
          <a:sy n="70" d="100"/>
        </p:scale>
        <p:origin x="1088" y="34"/>
      </p:cViewPr>
      <p:guideLst/>
    </p:cSldViewPr>
  </p:slideViewPr>
  <p:outlineViewPr>
    <p:cViewPr>
      <p:scale>
        <a:sx n="33" d="100"/>
        <a:sy n="33" d="100"/>
      </p:scale>
      <p:origin x="0" y="-2757"/>
    </p:cViewPr>
  </p:outlineViewPr>
  <p:notesTextViewPr>
    <p:cViewPr>
      <p:scale>
        <a:sx n="1" d="1"/>
        <a:sy n="1" d="1"/>
      </p:scale>
      <p:origin x="0" y="0"/>
    </p:cViewPr>
  </p:notesTextViewPr>
  <p:notesViewPr>
    <p:cSldViewPr snapToGrid="0">
      <p:cViewPr varScale="1">
        <p:scale>
          <a:sx n="67" d="100"/>
          <a:sy n="67" d="100"/>
        </p:scale>
        <p:origin x="171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8.xml"/><Relationship Id="rId47" Type="http://schemas.openxmlformats.org/officeDocument/2006/relationships/slide" Target="slides/slide13.xml"/><Relationship Id="rId63" Type="http://schemas.openxmlformats.org/officeDocument/2006/relationships/slide" Target="slides/slide29.xml"/><Relationship Id="rId68" Type="http://schemas.openxmlformats.org/officeDocument/2006/relationships/slide" Target="slides/slide34.xml"/><Relationship Id="rId84" Type="http://schemas.openxmlformats.org/officeDocument/2006/relationships/slide" Target="slides/slide50.xml"/><Relationship Id="rId89" Type="http://schemas.openxmlformats.org/officeDocument/2006/relationships/slide" Target="slides/slide55.xml"/><Relationship Id="rId112" Type="http://schemas.openxmlformats.org/officeDocument/2006/relationships/tableStyles" Target="tableStyles.xml"/><Relationship Id="rId16" Type="http://schemas.openxmlformats.org/officeDocument/2006/relationships/slideMaster" Target="slideMasters/slideMaster16.xml"/><Relationship Id="rId107" Type="http://schemas.openxmlformats.org/officeDocument/2006/relationships/font" Target="fonts/font14.fntdata"/><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 Target="slides/slide3.xml"/><Relationship Id="rId53" Type="http://schemas.openxmlformats.org/officeDocument/2006/relationships/slide" Target="slides/slide19.xml"/><Relationship Id="rId58" Type="http://schemas.openxmlformats.org/officeDocument/2006/relationships/slide" Target="slides/slide24.xml"/><Relationship Id="rId74" Type="http://schemas.openxmlformats.org/officeDocument/2006/relationships/slide" Target="slides/slide40.xml"/><Relationship Id="rId79" Type="http://schemas.openxmlformats.org/officeDocument/2006/relationships/slide" Target="slides/slide45.xml"/><Relationship Id="rId102" Type="http://schemas.openxmlformats.org/officeDocument/2006/relationships/font" Target="fonts/font9.fntdata"/><Relationship Id="rId5" Type="http://schemas.openxmlformats.org/officeDocument/2006/relationships/slideMaster" Target="slideMasters/slideMaster5.xml"/><Relationship Id="rId90" Type="http://schemas.openxmlformats.org/officeDocument/2006/relationships/slide" Target="slides/slide56.xml"/><Relationship Id="rId95" Type="http://schemas.openxmlformats.org/officeDocument/2006/relationships/font" Target="fonts/font2.fntdata"/><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9.xml"/><Relationship Id="rId48" Type="http://schemas.openxmlformats.org/officeDocument/2006/relationships/slide" Target="slides/slide14.xml"/><Relationship Id="rId64" Type="http://schemas.openxmlformats.org/officeDocument/2006/relationships/slide" Target="slides/slide30.xml"/><Relationship Id="rId69" Type="http://schemas.openxmlformats.org/officeDocument/2006/relationships/slide" Target="slides/slide35.xml"/><Relationship Id="rId113" Type="http://schemas.microsoft.com/office/2015/10/relationships/revisionInfo" Target="revisionInfo.xml"/><Relationship Id="rId80" Type="http://schemas.openxmlformats.org/officeDocument/2006/relationships/slide" Target="slides/slide46.xml"/><Relationship Id="rId85" Type="http://schemas.openxmlformats.org/officeDocument/2006/relationships/slide" Target="slides/slide5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 Target="slides/slide4.xml"/><Relationship Id="rId59" Type="http://schemas.openxmlformats.org/officeDocument/2006/relationships/slide" Target="slides/slide25.xml"/><Relationship Id="rId103" Type="http://schemas.openxmlformats.org/officeDocument/2006/relationships/font" Target="fonts/font10.fntdata"/><Relationship Id="rId108" Type="http://schemas.openxmlformats.org/officeDocument/2006/relationships/font" Target="fonts/font15.fntdata"/><Relationship Id="rId54" Type="http://schemas.openxmlformats.org/officeDocument/2006/relationships/slide" Target="slides/slide20.xml"/><Relationship Id="rId70" Type="http://schemas.openxmlformats.org/officeDocument/2006/relationships/slide" Target="slides/slide36.xml"/><Relationship Id="rId75" Type="http://schemas.openxmlformats.org/officeDocument/2006/relationships/slide" Target="slides/slide41.xml"/><Relationship Id="rId91" Type="http://schemas.openxmlformats.org/officeDocument/2006/relationships/slide" Target="slides/slide57.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2.xml"/><Relationship Id="rId49" Type="http://schemas.openxmlformats.org/officeDocument/2006/relationships/slide" Target="slides/slide15.xml"/><Relationship Id="rId57" Type="http://schemas.openxmlformats.org/officeDocument/2006/relationships/slide" Target="slides/slide23.xml"/><Relationship Id="rId106" Type="http://schemas.openxmlformats.org/officeDocument/2006/relationships/font" Target="fonts/font13.fntdata"/><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0.xml"/><Relationship Id="rId52" Type="http://schemas.openxmlformats.org/officeDocument/2006/relationships/slide" Target="slides/slide18.xml"/><Relationship Id="rId60" Type="http://schemas.openxmlformats.org/officeDocument/2006/relationships/slide" Target="slides/slide26.xml"/><Relationship Id="rId65" Type="http://schemas.openxmlformats.org/officeDocument/2006/relationships/slide" Target="slides/slide31.xml"/><Relationship Id="rId73" Type="http://schemas.openxmlformats.org/officeDocument/2006/relationships/slide" Target="slides/slide39.xml"/><Relationship Id="rId78" Type="http://schemas.openxmlformats.org/officeDocument/2006/relationships/slide" Target="slides/slide44.xml"/><Relationship Id="rId81" Type="http://schemas.openxmlformats.org/officeDocument/2006/relationships/slide" Target="slides/slide47.xml"/><Relationship Id="rId86" Type="http://schemas.openxmlformats.org/officeDocument/2006/relationships/slide" Target="slides/slide52.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5.xml"/><Relationship Id="rId109" Type="http://schemas.openxmlformats.org/officeDocument/2006/relationships/presProps" Target="presProps.xml"/><Relationship Id="rId34" Type="http://schemas.openxmlformats.org/officeDocument/2006/relationships/slideMaster" Target="slideMasters/slideMaster34.xml"/><Relationship Id="rId50" Type="http://schemas.openxmlformats.org/officeDocument/2006/relationships/slide" Target="slides/slide16.xml"/><Relationship Id="rId55" Type="http://schemas.openxmlformats.org/officeDocument/2006/relationships/slide" Target="slides/slide21.xml"/><Relationship Id="rId76" Type="http://schemas.openxmlformats.org/officeDocument/2006/relationships/slide" Target="slides/slide42.xml"/><Relationship Id="rId97" Type="http://schemas.openxmlformats.org/officeDocument/2006/relationships/font" Target="fonts/font4.fntdata"/><Relationship Id="rId104" Type="http://schemas.openxmlformats.org/officeDocument/2006/relationships/font" Target="fonts/font11.fntdata"/><Relationship Id="rId7" Type="http://schemas.openxmlformats.org/officeDocument/2006/relationships/slideMaster" Target="slideMasters/slideMaster7.xml"/><Relationship Id="rId71" Type="http://schemas.openxmlformats.org/officeDocument/2006/relationships/slide" Target="slides/slide37.xml"/><Relationship Id="rId92"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6.xml"/><Relationship Id="rId45" Type="http://schemas.openxmlformats.org/officeDocument/2006/relationships/slide" Target="slides/slide11.xml"/><Relationship Id="rId66" Type="http://schemas.openxmlformats.org/officeDocument/2006/relationships/slide" Target="slides/slide32.xml"/><Relationship Id="rId87" Type="http://schemas.openxmlformats.org/officeDocument/2006/relationships/slide" Target="slides/slide53.xml"/><Relationship Id="rId110" Type="http://schemas.openxmlformats.org/officeDocument/2006/relationships/viewProps" Target="viewProps.xml"/><Relationship Id="rId61" Type="http://schemas.openxmlformats.org/officeDocument/2006/relationships/slide" Target="slides/slide27.xml"/><Relationship Id="rId82" Type="http://schemas.openxmlformats.org/officeDocument/2006/relationships/slide" Target="slides/slide48.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1.xml"/><Relationship Id="rId56" Type="http://schemas.openxmlformats.org/officeDocument/2006/relationships/slide" Target="slides/slide22.xml"/><Relationship Id="rId77" Type="http://schemas.openxmlformats.org/officeDocument/2006/relationships/slide" Target="slides/slide43.xml"/><Relationship Id="rId100" Type="http://schemas.openxmlformats.org/officeDocument/2006/relationships/font" Target="fonts/font7.fntdata"/><Relationship Id="rId105" Type="http://schemas.openxmlformats.org/officeDocument/2006/relationships/font" Target="fonts/font12.fntdata"/><Relationship Id="rId8" Type="http://schemas.openxmlformats.org/officeDocument/2006/relationships/slideMaster" Target="slideMasters/slideMaster8.xml"/><Relationship Id="rId51" Type="http://schemas.openxmlformats.org/officeDocument/2006/relationships/slide" Target="slides/slide17.xml"/><Relationship Id="rId72" Type="http://schemas.openxmlformats.org/officeDocument/2006/relationships/slide" Target="slides/slide38.xml"/><Relationship Id="rId93" Type="http://schemas.openxmlformats.org/officeDocument/2006/relationships/notesMaster" Target="notesMasters/notesMaster1.xml"/><Relationship Id="rId98" Type="http://schemas.openxmlformats.org/officeDocument/2006/relationships/font" Target="fonts/font5.fntdata"/><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2.xml"/><Relationship Id="rId67" Type="http://schemas.openxmlformats.org/officeDocument/2006/relationships/slide" Target="slides/slide33.xml"/><Relationship Id="rId20" Type="http://schemas.openxmlformats.org/officeDocument/2006/relationships/slideMaster" Target="slideMasters/slideMaster20.xml"/><Relationship Id="rId41" Type="http://schemas.openxmlformats.org/officeDocument/2006/relationships/slide" Target="slides/slide7.xml"/><Relationship Id="rId62" Type="http://schemas.openxmlformats.org/officeDocument/2006/relationships/slide" Target="slides/slide28.xml"/><Relationship Id="rId83" Type="http://schemas.openxmlformats.org/officeDocument/2006/relationships/slide" Target="slides/slide49.xml"/><Relationship Id="rId88" Type="http://schemas.openxmlformats.org/officeDocument/2006/relationships/slide" Target="slides/slide54.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15/02/2026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1289" name="Google Shape;12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290" name="Google Shape;129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AC9D9829-B3A9-CA0A-7783-1DE31953A1FC}"/>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DF5D41C2-8268-4DDF-53A2-FC95996B129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0677C7D4-3B50-4FF7-B827-C58ED5521C5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3563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1DE608D9-130D-4629-F7FB-ED39724C4571}"/>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65B7A78F-059E-38E7-8D1F-A45D6BB34B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5E8FCF08-8528-302B-047E-2A1CB5CB984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34633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3DE66A0-27BF-AC86-A732-828D616AAC1A}"/>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1D12670D-F7EF-6181-C977-E64F2D7DF9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EF3F0D84-5B57-3682-D525-D30F385DF63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31468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DFEF9EBC-1F37-D0A3-E6B8-848BB4AF3248}"/>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C6C4CFEE-902B-1EF0-80D4-91D04A8A393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9BA6393F-B8B2-EA17-76EC-AEAB799B4FF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544028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794A6794-D424-A4F9-DA2B-21BC8ED91B6F}"/>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53D06E8F-9DFB-D587-96E8-AA90EEADB1D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848E7887-E756-A0E2-7972-C4AA165925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08301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6DD9322-F8A5-AD2C-1352-0E1A133EC4DC}"/>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552C26F0-35AB-C541-EEAD-7FE01C0BC9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2365B9E9-2136-D903-AE5F-51B7E90920F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52901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2DE88E83-A044-F6CE-9EDA-7B85A1089C51}"/>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E5D1DA2-08CB-41FA-7665-23EB5AC4B2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6D7ECA0C-3939-31D2-8CA7-12D53B98A9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078976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F4749DCC-5D1A-FC5B-FA37-F45A689C8404}"/>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0D712711-45A6-7EF7-F66C-423FDF14E62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52D6E250-EC10-9CAE-8A42-8CE3570D73B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76867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5DC6F222-8B96-0138-CF60-277FBE1C06CD}"/>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F39CE086-DB45-5BF2-9782-40918F09677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04D3BAC7-5345-700E-FC5C-56EEB4532CB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558020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78" name="Google Shape;137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C20F-017F-02A0-D950-CD87F2F3D9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5E9C439-F983-45DD-328B-AA6CB5A8C892}"/>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7052F1E-D248-7210-D8FF-19125B857980}"/>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DAD77DED-B807-4472-8573-8E4A0086700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654738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34ACC-5BF7-6955-20B9-FD5B12B92DD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F8AC33-6D5A-3F98-F3D1-5173487C34A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5C44612-4259-0B25-B264-31BCF8115A91}"/>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A7C8A624-05D9-E3E1-D0D9-E29DB7023CC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410351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7D687-9B20-7954-F7E5-5E3FE02164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8808C2-D5F7-71E2-943E-79DDE9F42309}"/>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1DBD27B4-DE7A-B20F-DBE8-5F476FB6BAEB}"/>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517B2367-56A3-939E-CE27-5C85F6FB40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637840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67878-1866-FAB2-B474-E5ED59EB62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139C8C-6637-4A5A-56D0-BCBFBE82DF71}"/>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97A522A-F58F-6E34-F424-F5695FEC8C44}"/>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D5E6C8DF-7A38-49F2-4B09-C5204AB530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668211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0054D-32BE-8CD6-6D7E-A5F62C04CB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29E0A5-A920-0BBC-7293-69A4311CBD3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CFB73906-63ED-4126-434B-0A86931AFC9D}"/>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5908D2EE-A505-E88F-73A1-96DB67BFB3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Microsoft Uighur" panose="02000000000000000000" pitchFamily="2" charset="-78"/>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68611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B6F8-1C99-37CF-6483-CEEFD91FCBF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939F6B-F8F3-EBAA-36F3-C8B04C426101}"/>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B4736C9-0196-2180-DEF9-F6F44707773E}"/>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A1D9C6FF-7CD2-60AE-7D7C-D5D4C1719F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Microsoft Uighur" panose="02000000000000000000" pitchFamily="2" charset="-78"/>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80347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9BE77-D31D-E6D4-1F55-4323343215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CC0B71-D9E5-38A6-0DE6-D8F2FED2C323}"/>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7896414F-6B7E-8B35-D11E-8A05AE3CAE0C}"/>
              </a:ext>
            </a:extLst>
          </p:cNvPr>
          <p:cNvSpPr>
            <a:spLocks noGrp="1"/>
          </p:cNvSpPr>
          <p:nvPr>
            <p:ph type="body" idx="1"/>
          </p:nvPr>
        </p:nvSpPr>
        <p:spPr/>
        <p:txBody>
          <a:bodyPr/>
          <a:lstStyle/>
          <a:p>
            <a:r>
              <a:rPr lang="fr-MA" dirty="0"/>
              <a:t>Ajouter une slide pour ka </a:t>
            </a:r>
            <a:r>
              <a:rPr lang="fr-MA" dirty="0" err="1"/>
              <a:t>correstion</a:t>
            </a:r>
            <a:r>
              <a:rPr lang="fr-MA" dirty="0"/>
              <a:t> de l’</a:t>
            </a:r>
            <a:r>
              <a:rPr lang="fr-MA" dirty="0" err="1"/>
              <a:t>exercie</a:t>
            </a:r>
            <a:r>
              <a:rPr lang="fr-MA" dirty="0"/>
              <a:t> en animation</a:t>
            </a:r>
          </a:p>
        </p:txBody>
      </p:sp>
      <p:sp>
        <p:nvSpPr>
          <p:cNvPr id="4" name="Espace réservé du numéro de diapositive 3">
            <a:extLst>
              <a:ext uri="{FF2B5EF4-FFF2-40B4-BE49-F238E27FC236}">
                <a16:creationId xmlns:a16="http://schemas.microsoft.com/office/drawing/2014/main" id="{F11BF4A1-C398-C5BF-9865-C58377532C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Microsoft Uighur" panose="02000000000000000000" pitchFamily="2" charset="-78"/>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90590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2.xml"/><Relationship Id="rId7" Type="http://schemas.openxmlformats.org/officeDocument/2006/relationships/image" Target="../media/image17.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6.xml"/><Relationship Id="rId7" Type="http://schemas.openxmlformats.org/officeDocument/2006/relationships/image" Target="../media/image15.sv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slideMaster" Target="../slideMasters/slideMaster12.xml"/><Relationship Id="rId9" Type="http://schemas.openxmlformats.org/officeDocument/2006/relationships/image" Target="../media/image17.sv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3.xml"/><Relationship Id="rId4" Type="http://schemas.openxmlformats.org/officeDocument/2006/relationships/image" Target="../media/image22.png"/></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4.xml"/><Relationship Id="rId7" Type="http://schemas.openxmlformats.org/officeDocument/2006/relationships/image" Target="../media/image17.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4.xml"/><Relationship Id="rId7" Type="http://schemas.openxmlformats.org/officeDocument/2006/relationships/image" Target="../media/image17.sv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8.xml"/><Relationship Id="rId4" Type="http://schemas.openxmlformats.org/officeDocument/2006/relationships/image" Target="../media/image22.pn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Master" Target="../slideMasters/slideMaster18.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image" Target="../media/image25.png"/><Relationship Id="rId9" Type="http://schemas.microsoft.com/office/2007/relationships/hdphoto" Target="../media/hdphoto3.wdp"/></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0.xml"/><Relationship Id="rId4" Type="http://schemas.openxmlformats.org/officeDocument/2006/relationships/image" Target="../media/image22.png"/></Relationships>
</file>

<file path=ppt/slideLayouts/_rels/slideLayout154.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image" Target="../media/image25.png"/><Relationship Id="rId9" Type="http://schemas.microsoft.com/office/2007/relationships/hdphoto" Target="../media/hdphoto3.wdp"/></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Master" Target="../slideMasters/slideMaster23.xml"/><Relationship Id="rId6" Type="http://schemas.microsoft.com/office/2007/relationships/hdphoto" Target="../media/hdphoto2.wdp"/><Relationship Id="rId5" Type="http://schemas.openxmlformats.org/officeDocument/2006/relationships/image" Target="../media/image2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8.png"/></Relationships>
</file>

<file path=ppt/slideLayouts/_rels/slideLayout19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Master" Target="../slideMasters/slideMaster23.xml"/><Relationship Id="rId6" Type="http://schemas.microsoft.com/office/2007/relationships/hdphoto" Target="../media/hdphoto2.wdp"/><Relationship Id="rId5" Type="http://schemas.openxmlformats.org/officeDocument/2006/relationships/image" Target="../media/image2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8.png"/></Relationships>
</file>

<file path=ppt/slideLayouts/_rels/slideLayout19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Master" Target="../slideMasters/slideMaster23.xml"/><Relationship Id="rId6" Type="http://schemas.microsoft.com/office/2007/relationships/hdphoto" Target="../media/hdphoto2.wdp"/><Relationship Id="rId5" Type="http://schemas.openxmlformats.org/officeDocument/2006/relationships/image" Target="../media/image2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8.png"/></Relationships>
</file>

<file path=ppt/slideLayouts/_rels/slideLayout19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Master" Target="../slideMasters/slideMaster23.xml"/><Relationship Id="rId6" Type="http://schemas.microsoft.com/office/2007/relationships/hdphoto" Target="../media/hdphoto2.wdp"/><Relationship Id="rId5" Type="http://schemas.openxmlformats.org/officeDocument/2006/relationships/image" Target="../media/image26.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8.png"/></Relationships>
</file>

<file path=ppt/slideLayouts/_rels/slideLayout198.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23.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26.png"/><Relationship Id="rId9" Type="http://schemas.microsoft.com/office/2007/relationships/hdphoto" Target="../media/hdphoto3.wdp"/></Relationships>
</file>

<file path=ppt/slideLayouts/_rels/slideLayout199.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23.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26.png"/><Relationship Id="rId9" Type="http://schemas.microsoft.com/office/2007/relationships/hdphoto" Target="../media/hdphoto3.wdp"/></Relationships>
</file>

<file path=ppt/slideLayouts/_rels/slideLayout200.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23.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26.png"/><Relationship Id="rId9" Type="http://schemas.microsoft.com/office/2007/relationships/hdphoto" Target="../media/hdphoto3.wdp"/></Relationships>
</file>

<file path=ppt/slideLayouts/_rels/slideLayout201.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4.png"/><Relationship Id="rId1" Type="http://schemas.openxmlformats.org/officeDocument/2006/relationships/slideMaster" Target="../slideMasters/slideMaster23.xml"/><Relationship Id="rId6" Type="http://schemas.openxmlformats.org/officeDocument/2006/relationships/image" Target="../media/image28.png"/><Relationship Id="rId5" Type="http://schemas.microsoft.com/office/2007/relationships/hdphoto" Target="../media/hdphoto4.wdp"/><Relationship Id="rId4" Type="http://schemas.openxmlformats.org/officeDocument/2006/relationships/image" Target="../media/image31.png"/><Relationship Id="rId9" Type="http://schemas.microsoft.com/office/2007/relationships/hdphoto" Target="../media/hdphoto2.wdp"/></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4.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4.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4.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g"/><Relationship Id="rId1" Type="http://schemas.openxmlformats.org/officeDocument/2006/relationships/slideMaster" Target="../slideMasters/slideMaster24.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jpg"/><Relationship Id="rId1" Type="http://schemas.openxmlformats.org/officeDocument/2006/relationships/slideMaster" Target="../slideMasters/slideMaster24.xml"/><Relationship Id="rId5" Type="http://schemas.microsoft.com/office/2007/relationships/hdphoto" Target="../media/hdphoto4.wdp"/><Relationship Id="rId4" Type="http://schemas.openxmlformats.org/officeDocument/2006/relationships/image" Target="../media/image33.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5.xml"/><Relationship Id="rId4" Type="http://schemas.openxmlformats.org/officeDocument/2006/relationships/image" Target="../media/image22.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6.xml"/><Relationship Id="rId4" Type="http://schemas.openxmlformats.org/officeDocument/2006/relationships/image" Target="../media/image22.png"/></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6.xml"/><Relationship Id="rId6" Type="http://schemas.openxmlformats.org/officeDocument/2006/relationships/image" Target="../media/image28.png"/><Relationship Id="rId5" Type="http://schemas.openxmlformats.org/officeDocument/2006/relationships/image" Target="../media/image37.png"/><Relationship Id="rId4" Type="http://schemas.openxmlformats.org/officeDocument/2006/relationships/image" Target="../media/image26.png"/></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g"/><Relationship Id="rId1" Type="http://schemas.openxmlformats.org/officeDocument/2006/relationships/slideMaster" Target="../slideMasters/slideMaster27.xml"/><Relationship Id="rId4" Type="http://schemas.microsoft.com/office/2007/relationships/hdphoto" Target="../media/hdphoto4.wdp"/></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7.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5.wdp"/><Relationship Id="rId2" Type="http://schemas.openxmlformats.org/officeDocument/2006/relationships/image" Target="../media/image4.jpg"/><Relationship Id="rId1" Type="http://schemas.openxmlformats.org/officeDocument/2006/relationships/slideMaster" Target="../slideMasters/slideMaster27.xml"/><Relationship Id="rId6" Type="http://schemas.openxmlformats.org/officeDocument/2006/relationships/image" Target="../media/image38.png"/><Relationship Id="rId5" Type="http://schemas.microsoft.com/office/2007/relationships/hdphoto" Target="../media/hdphoto4.wdp"/><Relationship Id="rId4" Type="http://schemas.openxmlformats.org/officeDocument/2006/relationships/image" Target="../media/image33.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7.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7.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g"/><Relationship Id="rId1" Type="http://schemas.openxmlformats.org/officeDocument/2006/relationships/slideMaster" Target="../slideMasters/slideMaster29.xml"/><Relationship Id="rId4" Type="http://schemas.microsoft.com/office/2007/relationships/hdphoto" Target="../media/hdphoto4.wdp"/></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9.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5.wdp"/><Relationship Id="rId2" Type="http://schemas.openxmlformats.org/officeDocument/2006/relationships/image" Target="../media/image4.jpg"/><Relationship Id="rId1" Type="http://schemas.openxmlformats.org/officeDocument/2006/relationships/slideMaster" Target="../slideMasters/slideMaster29.xml"/><Relationship Id="rId6" Type="http://schemas.openxmlformats.org/officeDocument/2006/relationships/image" Target="../media/image38.png"/><Relationship Id="rId5" Type="http://schemas.microsoft.com/office/2007/relationships/hdphoto" Target="../media/hdphoto4.wdp"/><Relationship Id="rId4" Type="http://schemas.openxmlformats.org/officeDocument/2006/relationships/image" Target="../media/image33.png"/></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Master" Target="../slideMasters/slideMaster31.xml"/><Relationship Id="rId5" Type="http://schemas.microsoft.com/office/2007/relationships/hdphoto" Target="../media/hdphoto6.wdp"/><Relationship Id="rId4" Type="http://schemas.openxmlformats.org/officeDocument/2006/relationships/image" Target="../media/image45.png"/></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3.xml"/><Relationship Id="rId4" Type="http://schemas.openxmlformats.org/officeDocument/2006/relationships/image" Target="../media/image22.png"/></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681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926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009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69D7F-11EF-F23A-2FA6-311614490303}"/>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B9A85322-9477-DC92-EA13-71852875ECF8}"/>
              </a:ext>
            </a:extLst>
          </p:cNvPr>
          <p:cNvSpPr>
            <a:spLocks noGrp="1"/>
          </p:cNvSpPr>
          <p:nvPr>
            <p:ph idx="1"/>
          </p:nvPr>
        </p:nvSpPr>
        <p:spPr>
          <a:xfrm>
            <a:off x="628650" y="1825625"/>
            <a:ext cx="788670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CBCF9B8D-3A41-6E5D-6443-9B7AACA3B2A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5" name="Espace réservé du pied de page 4">
            <a:extLst>
              <a:ext uri="{FF2B5EF4-FFF2-40B4-BE49-F238E27FC236}">
                <a16:creationId xmlns:a16="http://schemas.microsoft.com/office/drawing/2014/main" id="{8AE0463B-99EC-A204-674C-92C855860410}"/>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F8339C47-C583-B17C-87B4-7FA73E79AFBE}"/>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52184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5276EA-5B46-6BB8-86B0-A711948C3123}"/>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8034A581-A160-D5BB-1EAA-878DD4514C9E}"/>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latin typeface="Microsoft Uighur" panose="02000000000000000000" pitchFamily="2" charset="-7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dirty="0"/>
              <a:t>Cliquez pour modifier les styles du texte du masque</a:t>
            </a:r>
          </a:p>
        </p:txBody>
      </p:sp>
      <p:sp>
        <p:nvSpPr>
          <p:cNvPr id="4" name="Espace réservé de la date 3">
            <a:extLst>
              <a:ext uri="{FF2B5EF4-FFF2-40B4-BE49-F238E27FC236}">
                <a16:creationId xmlns:a16="http://schemas.microsoft.com/office/drawing/2014/main" id="{6B946E42-CEF9-1561-23F3-4E653E2C96A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5" name="Espace réservé du pied de page 4">
            <a:extLst>
              <a:ext uri="{FF2B5EF4-FFF2-40B4-BE49-F238E27FC236}">
                <a16:creationId xmlns:a16="http://schemas.microsoft.com/office/drawing/2014/main" id="{6AE108CA-EF46-6CD3-CF8B-7294D9071DE9}"/>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C2320BB6-E325-55F4-A28E-218540D88E1E}"/>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3467514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798504-E15E-BE07-AB84-1D7E1335493E}"/>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771AAE04-3088-5A72-00AF-DA396F207663}"/>
              </a:ext>
            </a:extLst>
          </p:cNvPr>
          <p:cNvSpPr>
            <a:spLocks noGrp="1"/>
          </p:cNvSpPr>
          <p:nvPr>
            <p:ph sz="half" idx="1"/>
          </p:nvPr>
        </p:nvSpPr>
        <p:spPr>
          <a:xfrm>
            <a:off x="62865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a:extLst>
              <a:ext uri="{FF2B5EF4-FFF2-40B4-BE49-F238E27FC236}">
                <a16:creationId xmlns:a16="http://schemas.microsoft.com/office/drawing/2014/main" id="{104CD8E7-6546-C5B1-2188-F83A7109792C}"/>
              </a:ext>
            </a:extLst>
          </p:cNvPr>
          <p:cNvSpPr>
            <a:spLocks noGrp="1"/>
          </p:cNvSpPr>
          <p:nvPr>
            <p:ph sz="half" idx="2"/>
          </p:nvPr>
        </p:nvSpPr>
        <p:spPr>
          <a:xfrm>
            <a:off x="464820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e la date 4">
            <a:extLst>
              <a:ext uri="{FF2B5EF4-FFF2-40B4-BE49-F238E27FC236}">
                <a16:creationId xmlns:a16="http://schemas.microsoft.com/office/drawing/2014/main" id="{BCFC210B-0DCF-D889-88C4-9920280689D0}"/>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6" name="Espace réservé du pied de page 5">
            <a:extLst>
              <a:ext uri="{FF2B5EF4-FFF2-40B4-BE49-F238E27FC236}">
                <a16:creationId xmlns:a16="http://schemas.microsoft.com/office/drawing/2014/main" id="{7150D5B9-FA74-C57E-1FA5-DBDB863C98B3}"/>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A64A1BF4-EC37-C42B-80DD-E16ED69837DE}"/>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156402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608F31-5A1E-5F63-FBD1-53BA44FA934A}"/>
              </a:ext>
            </a:extLst>
          </p:cNvPr>
          <p:cNvSpPr>
            <a:spLocks noGrp="1"/>
          </p:cNvSpPr>
          <p:nvPr>
            <p:ph type="title"/>
          </p:nvPr>
        </p:nvSpPr>
        <p:spPr>
          <a:xfrm>
            <a:off x="630238" y="365125"/>
            <a:ext cx="7886700" cy="1325563"/>
          </a:xfrm>
          <a:prstGeom prst="rect">
            <a:avLst/>
          </a:prstGeo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909467A5-4160-3702-00BD-57B6F77ED6A2}"/>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a:extLst>
              <a:ext uri="{FF2B5EF4-FFF2-40B4-BE49-F238E27FC236}">
                <a16:creationId xmlns:a16="http://schemas.microsoft.com/office/drawing/2014/main" id="{263EFB0F-985C-177F-0102-E5BD50A123D9}"/>
              </a:ext>
            </a:extLst>
          </p:cNvPr>
          <p:cNvSpPr>
            <a:spLocks noGrp="1"/>
          </p:cNvSpPr>
          <p:nvPr>
            <p:ph sz="half" idx="2"/>
          </p:nvPr>
        </p:nvSpPr>
        <p:spPr>
          <a:xfrm>
            <a:off x="630238" y="2505075"/>
            <a:ext cx="3868737"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a:extLst>
              <a:ext uri="{FF2B5EF4-FFF2-40B4-BE49-F238E27FC236}">
                <a16:creationId xmlns:a16="http://schemas.microsoft.com/office/drawing/2014/main" id="{F7D2FB60-4203-032B-9C76-ECD09A84DCC6}"/>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a:extLst>
              <a:ext uri="{FF2B5EF4-FFF2-40B4-BE49-F238E27FC236}">
                <a16:creationId xmlns:a16="http://schemas.microsoft.com/office/drawing/2014/main" id="{02272A3C-BF57-2590-B9F1-BA2AAD531BC6}"/>
              </a:ext>
            </a:extLst>
          </p:cNvPr>
          <p:cNvSpPr>
            <a:spLocks noGrp="1"/>
          </p:cNvSpPr>
          <p:nvPr>
            <p:ph sz="quarter" idx="4"/>
          </p:nvPr>
        </p:nvSpPr>
        <p:spPr>
          <a:xfrm>
            <a:off x="4629150" y="2505075"/>
            <a:ext cx="3887788"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e la date 6">
            <a:extLst>
              <a:ext uri="{FF2B5EF4-FFF2-40B4-BE49-F238E27FC236}">
                <a16:creationId xmlns:a16="http://schemas.microsoft.com/office/drawing/2014/main" id="{9DE87441-E597-F74C-46AF-74918FA631D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8" name="Espace réservé du pied de page 7">
            <a:extLst>
              <a:ext uri="{FF2B5EF4-FFF2-40B4-BE49-F238E27FC236}">
                <a16:creationId xmlns:a16="http://schemas.microsoft.com/office/drawing/2014/main" id="{FA5C73AF-49A0-9EA8-6BE1-EE61C27C6A18}"/>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9" name="Espace réservé du numéro de diapositive 8">
            <a:extLst>
              <a:ext uri="{FF2B5EF4-FFF2-40B4-BE49-F238E27FC236}">
                <a16:creationId xmlns:a16="http://schemas.microsoft.com/office/drawing/2014/main" id="{497657AC-C45C-8FD2-25A4-ED253393F4C6}"/>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320277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2235B0-B492-1D28-CDCD-43B7A0A902B0}"/>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3AD1D77E-37FF-0B8C-2B1D-60D3439C6558}"/>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4" name="Espace réservé du pied de page 3">
            <a:extLst>
              <a:ext uri="{FF2B5EF4-FFF2-40B4-BE49-F238E27FC236}">
                <a16:creationId xmlns:a16="http://schemas.microsoft.com/office/drawing/2014/main" id="{4CCE8FE5-D96E-F618-58F1-EC6D0189CB5C}"/>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5" name="Espace réservé du numéro de diapositive 4">
            <a:extLst>
              <a:ext uri="{FF2B5EF4-FFF2-40B4-BE49-F238E27FC236}">
                <a16:creationId xmlns:a16="http://schemas.microsoft.com/office/drawing/2014/main" id="{47F3413B-9805-8AE6-749C-F5B5818B97C4}"/>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783060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13B5E80-3656-3AA9-138D-F3A15AC575DA}"/>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3" name="Espace réservé du pied de page 2">
            <a:extLst>
              <a:ext uri="{FF2B5EF4-FFF2-40B4-BE49-F238E27FC236}">
                <a16:creationId xmlns:a16="http://schemas.microsoft.com/office/drawing/2014/main" id="{C0D6EC30-2C4B-56A8-E4A1-78D7C2933BE6}"/>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4" name="Espace réservé du numéro de diapositive 3">
            <a:extLst>
              <a:ext uri="{FF2B5EF4-FFF2-40B4-BE49-F238E27FC236}">
                <a16:creationId xmlns:a16="http://schemas.microsoft.com/office/drawing/2014/main" id="{54D18EB4-E3FE-135B-D701-9921B2807EA2}"/>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2424728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C7093E-A007-8D78-15FE-2ABCA45A6563}"/>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39B3731D-9710-FB6D-679B-4234C153EFA4}"/>
              </a:ext>
            </a:extLst>
          </p:cNvPr>
          <p:cNvSpPr>
            <a:spLocks noGrp="1"/>
          </p:cNvSpPr>
          <p:nvPr>
            <p:ph idx="1"/>
          </p:nvPr>
        </p:nvSpPr>
        <p:spPr>
          <a:xfrm>
            <a:off x="3887788" y="987425"/>
            <a:ext cx="4629150" cy="4873625"/>
          </a:xfrm>
          <a:prstGeom prst="rect">
            <a:avLst/>
          </a:prstGeom>
        </p:spPr>
        <p:txBody>
          <a:bodyPr/>
          <a:lstStyle>
            <a:lvl1pPr>
              <a:defRPr sz="3200">
                <a:latin typeface="Microsoft Uighur" panose="02000000000000000000" pitchFamily="2" charset="-78"/>
              </a:defRPr>
            </a:lvl1pPr>
            <a:lvl2pPr>
              <a:defRPr sz="2800">
                <a:latin typeface="Microsoft Uighur" panose="02000000000000000000" pitchFamily="2" charset="-78"/>
              </a:defRPr>
            </a:lvl2pPr>
            <a:lvl3pPr>
              <a:defRPr sz="2400">
                <a:latin typeface="Microsoft Uighur" panose="02000000000000000000" pitchFamily="2" charset="-78"/>
              </a:defRPr>
            </a:lvl3pPr>
            <a:lvl4pPr>
              <a:defRPr sz="2000">
                <a:latin typeface="Microsoft Uighur" panose="02000000000000000000" pitchFamily="2" charset="-78"/>
              </a:defRPr>
            </a:lvl4pPr>
            <a:lvl5pPr>
              <a:defRPr sz="2000">
                <a:latin typeface="Microsoft Uighur" panose="02000000000000000000" pitchFamily="2" charset="-78"/>
              </a:defRPr>
            </a:lvl5pPr>
            <a:lvl6pPr>
              <a:defRPr sz="2000"/>
            </a:lvl6pPr>
            <a:lvl7pPr>
              <a:defRPr sz="2000"/>
            </a:lvl7pPr>
            <a:lvl8pPr>
              <a:defRPr sz="2000"/>
            </a:lvl8pPr>
            <a:lvl9pPr>
              <a:defRPr sz="20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texte 3">
            <a:extLst>
              <a:ext uri="{FF2B5EF4-FFF2-40B4-BE49-F238E27FC236}">
                <a16:creationId xmlns:a16="http://schemas.microsoft.com/office/drawing/2014/main" id="{E57AA8A2-274A-2FFE-B460-80E39C05B5FB}"/>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B590D919-BA78-C583-9995-F7071DE3EDA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6" name="Espace réservé du pied de page 5">
            <a:extLst>
              <a:ext uri="{FF2B5EF4-FFF2-40B4-BE49-F238E27FC236}">
                <a16:creationId xmlns:a16="http://schemas.microsoft.com/office/drawing/2014/main" id="{80A41BC4-D7B2-B7B6-5802-53B9DB70046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E4A19917-7AFA-D764-8D41-F88F089DD95F}"/>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2002198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87DA99-83FE-1C27-B56F-0CDC2410D5E8}"/>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B3627D3D-F101-2C41-842A-8BC1177889C9}"/>
              </a:ext>
            </a:extLst>
          </p:cNvPr>
          <p:cNvSpPr>
            <a:spLocks noGrp="1"/>
          </p:cNvSpPr>
          <p:nvPr>
            <p:ph type="pic" idx="1"/>
          </p:nvPr>
        </p:nvSpPr>
        <p:spPr>
          <a:xfrm>
            <a:off x="3887788" y="987425"/>
            <a:ext cx="4629150" cy="4873625"/>
          </a:xfrm>
          <a:prstGeom prst="rect">
            <a:avLst/>
          </a:prstGeom>
        </p:spPr>
        <p:txBody>
          <a:bodyPr/>
          <a:lstStyle>
            <a:lvl1pPr marL="0" indent="0">
              <a:buNone/>
              <a:defRPr sz="3200">
                <a:latin typeface="Microsoft Uighur" panose="020000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26AA9662-18C5-2707-8BBE-D2205393FC3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83412A42-8968-DDA5-52CC-C35BB4927767}"/>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6" name="Espace réservé du pied de page 5">
            <a:extLst>
              <a:ext uri="{FF2B5EF4-FFF2-40B4-BE49-F238E27FC236}">
                <a16:creationId xmlns:a16="http://schemas.microsoft.com/office/drawing/2014/main" id="{70866BD0-2A33-B877-19FC-84D4EF72E896}"/>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B037CE85-B6CF-DCC1-C116-D4491878329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1829242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303A3D-2C6E-0CA4-B960-65AF01C4BA8F}"/>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E881EE60-AE7A-7F90-BBEB-17B83A38A396}"/>
              </a:ext>
            </a:extLst>
          </p:cNvPr>
          <p:cNvSpPr>
            <a:spLocks noGrp="1"/>
          </p:cNvSpPr>
          <p:nvPr>
            <p:ph type="body" orient="vert" idx="1"/>
          </p:nvPr>
        </p:nvSpPr>
        <p:spPr>
          <a:xfrm>
            <a:off x="628650" y="1825625"/>
            <a:ext cx="7886700" cy="43513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C6A6E81E-1A43-B692-73F8-37F712A43AB8}"/>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5" name="Espace réservé du pied de page 4">
            <a:extLst>
              <a:ext uri="{FF2B5EF4-FFF2-40B4-BE49-F238E27FC236}">
                <a16:creationId xmlns:a16="http://schemas.microsoft.com/office/drawing/2014/main" id="{8E0D30DD-8521-24FD-B8BD-43916B8DC638}"/>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6CECB86C-D60B-51AB-BD57-C98C0AC2A933}"/>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200699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473E2D1-1D3D-0FD2-514D-FE3F56C598CF}"/>
              </a:ext>
            </a:extLst>
          </p:cNvPr>
          <p:cNvSpPr>
            <a:spLocks noGrp="1"/>
          </p:cNvSpPr>
          <p:nvPr>
            <p:ph type="title" orient="vert"/>
          </p:nvPr>
        </p:nvSpPr>
        <p:spPr>
          <a:xfrm>
            <a:off x="6543675" y="365125"/>
            <a:ext cx="1971675" cy="5811838"/>
          </a:xfrm>
          <a:prstGeom prst="rect">
            <a:avLst/>
          </a:prstGeo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FB739D0F-6624-782E-9D75-468D2D92DC14}"/>
              </a:ext>
            </a:extLst>
          </p:cNvPr>
          <p:cNvSpPr>
            <a:spLocks noGrp="1"/>
          </p:cNvSpPr>
          <p:nvPr>
            <p:ph type="body" orient="vert" idx="1"/>
          </p:nvPr>
        </p:nvSpPr>
        <p:spPr>
          <a:xfrm>
            <a:off x="628650" y="365125"/>
            <a:ext cx="5762625" cy="58118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5A7CEC9B-ED1E-A3AC-2723-5A29691A630A}"/>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259FCCC9-0B0E-488C-8B71-DE178BBCE440}" type="datetimeFigureOut">
              <a:rPr lang="fr-FR" smtClean="0"/>
              <a:pPr/>
              <a:t>15/02/2026</a:t>
            </a:fld>
            <a:endParaRPr lang="fr-FR" dirty="0"/>
          </a:p>
        </p:txBody>
      </p:sp>
      <p:sp>
        <p:nvSpPr>
          <p:cNvPr id="5" name="Espace réservé du pied de page 4">
            <a:extLst>
              <a:ext uri="{FF2B5EF4-FFF2-40B4-BE49-F238E27FC236}">
                <a16:creationId xmlns:a16="http://schemas.microsoft.com/office/drawing/2014/main" id="{4DD77378-0608-4525-5052-F45EF7DB6F81}"/>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1611D101-34C2-0FDB-500D-30DE16C78CF3}"/>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37334E06-98E3-47DD-8C91-626D0C637234}" type="slidenum">
              <a:rPr lang="fr-FR" smtClean="0"/>
              <a:pPr/>
              <a:t>‹N°›</a:t>
            </a:fld>
            <a:endParaRPr lang="fr-FR" dirty="0"/>
          </a:p>
        </p:txBody>
      </p:sp>
    </p:spTree>
    <p:extLst>
      <p:ext uri="{BB962C8B-B14F-4D97-AF65-F5344CB8AC3E}">
        <p14:creationId xmlns:p14="http://schemas.microsoft.com/office/powerpoint/2010/main" val="2978439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269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2380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49445343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400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306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6086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520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419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138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143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423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914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610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1234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5067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521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104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046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34606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555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2746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3369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reeform 9">
            <a:extLst>
              <a:ext uri="{FF2B5EF4-FFF2-40B4-BE49-F238E27FC236}">
                <a16:creationId xmlns:a16="http://schemas.microsoft.com/office/drawing/2014/main" id="{998E753B-669B-CF56-F198-B2302C128CE9}"/>
              </a:ext>
            </a:extLst>
          </p:cNvPr>
          <p:cNvSpPr/>
          <p:nvPr userDrawn="1">
            <p:custDataLst>
              <p:tags r:id="rId1"/>
            </p:custDataLst>
          </p:nvPr>
        </p:nvSpPr>
        <p:spPr>
          <a:xfrm>
            <a:off x="1" y="5105400"/>
            <a:ext cx="1318425" cy="1750300"/>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pPr defTabSz="609660">
              <a:defRPr/>
            </a:pPr>
            <a:endParaRPr lang="fr-MA" sz="428">
              <a:solidFill>
                <a:prstClr val="black"/>
              </a:solidFill>
              <a:latin typeface="Dosis" pitchFamily="2" charset="0"/>
            </a:endParaRPr>
          </a:p>
        </p:txBody>
      </p:sp>
      <p:sp>
        <p:nvSpPr>
          <p:cNvPr id="6" name="Freeform 10">
            <a:extLst>
              <a:ext uri="{FF2B5EF4-FFF2-40B4-BE49-F238E27FC236}">
                <a16:creationId xmlns:a16="http://schemas.microsoft.com/office/drawing/2014/main" id="{D45FA7BE-5EDF-358F-BE69-EEE653FADEA2}"/>
              </a:ext>
            </a:extLst>
          </p:cNvPr>
          <p:cNvSpPr/>
          <p:nvPr userDrawn="1">
            <p:custDataLst>
              <p:tags r:id="rId2"/>
            </p:custDataLst>
          </p:nvPr>
        </p:nvSpPr>
        <p:spPr>
          <a:xfrm>
            <a:off x="7416800" y="4953000"/>
            <a:ext cx="1705780" cy="1902700"/>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pPr defTabSz="609660">
              <a:defRPr/>
            </a:pPr>
            <a:endParaRPr lang="fr-MA" sz="428">
              <a:solidFill>
                <a:prstClr val="black"/>
              </a:solidFill>
              <a:latin typeface="Dosis" pitchFamily="2" charset="0"/>
            </a:endParaRPr>
          </a:p>
        </p:txBody>
      </p:sp>
    </p:spTree>
    <p:extLst>
      <p:ext uri="{BB962C8B-B14F-4D97-AF65-F5344CB8AC3E}">
        <p14:creationId xmlns:p14="http://schemas.microsoft.com/office/powerpoint/2010/main" val="20881516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TITRE">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863E396B-E484-C056-D948-B47B31B4E4CE}"/>
              </a:ext>
            </a:extLst>
          </p:cNvPr>
          <p:cNvSpPr/>
          <p:nvPr userDrawn="1">
            <p:custDataLst>
              <p:tags r:id="rId1"/>
            </p:custDataLst>
          </p:nvPr>
        </p:nvSpPr>
        <p:spPr>
          <a:xfrm>
            <a:off x="-1"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defTabSz="609660">
              <a:defRPr/>
            </a:pPr>
            <a:endParaRPr lang="fr-MA" sz="900">
              <a:solidFill>
                <a:prstClr val="black"/>
              </a:solidFill>
              <a:latin typeface="Dosis" pitchFamily="2" charset="0"/>
            </a:endParaRPr>
          </a:p>
        </p:txBody>
      </p:sp>
      <p:sp>
        <p:nvSpPr>
          <p:cNvPr id="10" name="Titre 3">
            <a:extLst>
              <a:ext uri="{FF2B5EF4-FFF2-40B4-BE49-F238E27FC236}">
                <a16:creationId xmlns:a16="http://schemas.microsoft.com/office/drawing/2014/main" id="{FDAC4016-80F8-7D2F-2BC3-76EA04DE100B}"/>
              </a:ext>
            </a:extLst>
          </p:cNvPr>
          <p:cNvSpPr>
            <a:spLocks noGrp="1"/>
          </p:cNvSpPr>
          <p:nvPr>
            <p:ph type="title"/>
          </p:nvPr>
        </p:nvSpPr>
        <p:spPr>
          <a:xfrm>
            <a:off x="1080000" y="3120000"/>
            <a:ext cx="7387200" cy="600000"/>
          </a:xfrm>
          <a:prstGeom prst="rect">
            <a:avLst/>
          </a:prstGeom>
        </p:spPr>
        <p:txBody>
          <a:bodyPr anchor="ctr"/>
          <a:lstStyle>
            <a:lvl1pPr algn="ctr">
              <a:defRPr sz="4800">
                <a:solidFill>
                  <a:srgbClr val="215968"/>
                </a:solidFill>
                <a:latin typeface="Arial Rounded MT Bold" panose="020F0704030504030204" pitchFamily="34" charset="0"/>
              </a:defRPr>
            </a:lvl1pPr>
          </a:lstStyle>
          <a:p>
            <a:r>
              <a:rPr lang="fr-CA"/>
              <a:t>Modifier le style du titre</a:t>
            </a:r>
            <a:endParaRPr lang="fr-FR"/>
          </a:p>
        </p:txBody>
      </p:sp>
      <p:sp>
        <p:nvSpPr>
          <p:cNvPr id="11" name="Freeform 9">
            <a:extLst>
              <a:ext uri="{FF2B5EF4-FFF2-40B4-BE49-F238E27FC236}">
                <a16:creationId xmlns:a16="http://schemas.microsoft.com/office/drawing/2014/main" id="{D8CE0998-F5AF-52EF-E124-79B907019730}"/>
              </a:ext>
            </a:extLst>
          </p:cNvPr>
          <p:cNvSpPr/>
          <p:nvPr userDrawn="1">
            <p:custDataLst>
              <p:tags r:id="rId2"/>
            </p:custDataLst>
          </p:nvPr>
        </p:nvSpPr>
        <p:spPr>
          <a:xfrm>
            <a:off x="1" y="5105400"/>
            <a:ext cx="1318425" cy="1750300"/>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6">
              <a:extLst>
                <a:ext uri="{96DAC541-7B7A-43D3-8B79-37D633B846F1}">
                  <asvg:svgBlip xmlns:asvg="http://schemas.microsoft.com/office/drawing/2016/SVG/main" r:embed="rId7"/>
                </a:ext>
              </a:extLst>
            </a:blip>
            <a:stretch>
              <a:fillRect l="-157570" t="-6438" b="-44673"/>
            </a:stretch>
          </a:blipFill>
          <a:ln>
            <a:noFill/>
          </a:ln>
        </p:spPr>
        <p:txBody>
          <a:bodyPr/>
          <a:lstStyle/>
          <a:p>
            <a:pPr defTabSz="609660">
              <a:defRPr/>
            </a:pPr>
            <a:endParaRPr lang="fr-MA" sz="428">
              <a:solidFill>
                <a:prstClr val="black"/>
              </a:solidFill>
              <a:latin typeface="Dosis" pitchFamily="2" charset="0"/>
            </a:endParaRPr>
          </a:p>
        </p:txBody>
      </p:sp>
      <p:sp>
        <p:nvSpPr>
          <p:cNvPr id="12" name="Freeform 10">
            <a:extLst>
              <a:ext uri="{FF2B5EF4-FFF2-40B4-BE49-F238E27FC236}">
                <a16:creationId xmlns:a16="http://schemas.microsoft.com/office/drawing/2014/main" id="{8B9D6A13-198F-1A01-A150-A0DB4D5B1B4C}"/>
              </a:ext>
            </a:extLst>
          </p:cNvPr>
          <p:cNvSpPr/>
          <p:nvPr userDrawn="1">
            <p:custDataLst>
              <p:tags r:id="rId3"/>
            </p:custDataLst>
          </p:nvPr>
        </p:nvSpPr>
        <p:spPr>
          <a:xfrm>
            <a:off x="7416800" y="4953000"/>
            <a:ext cx="1705780" cy="1902700"/>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8">
              <a:extLst>
                <a:ext uri="{96DAC541-7B7A-43D3-8B79-37D633B846F1}">
                  <asvg:svgBlip xmlns:asvg="http://schemas.microsoft.com/office/drawing/2016/SVG/main" r:embed="rId9"/>
                </a:ext>
              </a:extLst>
            </a:blip>
            <a:stretch>
              <a:fillRect l="-4351" t="-332" r="-93446" b="-41558"/>
            </a:stretch>
          </a:blipFill>
        </p:spPr>
        <p:txBody>
          <a:bodyPr/>
          <a:lstStyle/>
          <a:p>
            <a:pPr defTabSz="609660">
              <a:defRPr/>
            </a:pPr>
            <a:endParaRPr lang="fr-MA" sz="428">
              <a:solidFill>
                <a:prstClr val="black"/>
              </a:solidFill>
              <a:latin typeface="Dosis" pitchFamily="2" charset="0"/>
            </a:endParaRPr>
          </a:p>
        </p:txBody>
      </p:sp>
    </p:spTree>
    <p:extLst>
      <p:ext uri="{BB962C8B-B14F-4D97-AF65-F5344CB8AC3E}">
        <p14:creationId xmlns:p14="http://schemas.microsoft.com/office/powerpoint/2010/main" val="14204036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83383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88781"/>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946587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112709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382869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5597734"/>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7757896"/>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646186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0468898"/>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0290278"/>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479453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580172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034272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39267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168162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3406861"/>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2811638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9376106"/>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09225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539847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46750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122477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8968385"/>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reeform 9">
            <a:extLst>
              <a:ext uri="{FF2B5EF4-FFF2-40B4-BE49-F238E27FC236}">
                <a16:creationId xmlns:a16="http://schemas.microsoft.com/office/drawing/2014/main" id="{998E753B-669B-CF56-F198-B2302C128CE9}"/>
              </a:ext>
            </a:extLst>
          </p:cNvPr>
          <p:cNvSpPr/>
          <p:nvPr userDrawn="1">
            <p:custDataLst>
              <p:tags r:id="rId1"/>
            </p:custDataLst>
          </p:nvPr>
        </p:nvSpPr>
        <p:spPr>
          <a:xfrm>
            <a:off x="1" y="5105400"/>
            <a:ext cx="1318425" cy="1750300"/>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pPr defTabSz="609660">
              <a:defRPr/>
            </a:pPr>
            <a:endParaRPr lang="fr-MA" sz="428">
              <a:solidFill>
                <a:prstClr val="black"/>
              </a:solidFill>
              <a:latin typeface="Dosis" pitchFamily="2" charset="0"/>
            </a:endParaRPr>
          </a:p>
        </p:txBody>
      </p:sp>
      <p:sp>
        <p:nvSpPr>
          <p:cNvPr id="6" name="Freeform 10">
            <a:extLst>
              <a:ext uri="{FF2B5EF4-FFF2-40B4-BE49-F238E27FC236}">
                <a16:creationId xmlns:a16="http://schemas.microsoft.com/office/drawing/2014/main" id="{D45FA7BE-5EDF-358F-BE69-EEE653FADEA2}"/>
              </a:ext>
            </a:extLst>
          </p:cNvPr>
          <p:cNvSpPr/>
          <p:nvPr userDrawn="1">
            <p:custDataLst>
              <p:tags r:id="rId2"/>
            </p:custDataLst>
          </p:nvPr>
        </p:nvSpPr>
        <p:spPr>
          <a:xfrm>
            <a:off x="7416800" y="4953000"/>
            <a:ext cx="1705780" cy="1902700"/>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pPr defTabSz="609660">
              <a:defRPr/>
            </a:pPr>
            <a:endParaRPr lang="fr-MA" sz="428">
              <a:solidFill>
                <a:prstClr val="black"/>
              </a:solidFill>
              <a:latin typeface="Dosis" pitchFamily="2" charset="0"/>
            </a:endParaRPr>
          </a:p>
        </p:txBody>
      </p:sp>
    </p:spTree>
    <p:extLst>
      <p:ext uri="{BB962C8B-B14F-4D97-AF65-F5344CB8AC3E}">
        <p14:creationId xmlns:p14="http://schemas.microsoft.com/office/powerpoint/2010/main" val="1915621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LIDE TITRE">
    <p:spTree>
      <p:nvGrpSpPr>
        <p:cNvPr id="1" name=""/>
        <p:cNvGrpSpPr/>
        <p:nvPr/>
      </p:nvGrpSpPr>
      <p:grpSpPr>
        <a:xfrm>
          <a:off x="0" y="0"/>
          <a:ext cx="0" cy="0"/>
          <a:chOff x="0" y="0"/>
          <a:chExt cx="0" cy="0"/>
        </a:xfrm>
      </p:grpSpPr>
      <p:sp>
        <p:nvSpPr>
          <p:cNvPr id="10" name="Titre 3">
            <a:extLst>
              <a:ext uri="{FF2B5EF4-FFF2-40B4-BE49-F238E27FC236}">
                <a16:creationId xmlns:a16="http://schemas.microsoft.com/office/drawing/2014/main" id="{FDAC4016-80F8-7D2F-2BC3-76EA04DE100B}"/>
              </a:ext>
            </a:extLst>
          </p:cNvPr>
          <p:cNvSpPr>
            <a:spLocks noGrp="1"/>
          </p:cNvSpPr>
          <p:nvPr>
            <p:ph type="title"/>
          </p:nvPr>
        </p:nvSpPr>
        <p:spPr>
          <a:xfrm>
            <a:off x="1080000" y="3120000"/>
            <a:ext cx="7387200" cy="600000"/>
          </a:xfrm>
          <a:prstGeom prst="rect">
            <a:avLst/>
          </a:prstGeom>
        </p:spPr>
        <p:txBody>
          <a:bodyPr anchor="ctr"/>
          <a:lstStyle>
            <a:lvl1pPr algn="ctr">
              <a:defRPr sz="4800">
                <a:solidFill>
                  <a:srgbClr val="215968"/>
                </a:solidFill>
                <a:latin typeface="Arial Rounded MT Bold" panose="020F0704030504030204" pitchFamily="34" charset="0"/>
              </a:defRPr>
            </a:lvl1pPr>
          </a:lstStyle>
          <a:p>
            <a:r>
              <a:rPr lang="fr-CA"/>
              <a:t>Modifier le style du titre</a:t>
            </a:r>
            <a:endParaRPr lang="fr-FR"/>
          </a:p>
        </p:txBody>
      </p:sp>
      <p:sp>
        <p:nvSpPr>
          <p:cNvPr id="11" name="Freeform 9">
            <a:extLst>
              <a:ext uri="{FF2B5EF4-FFF2-40B4-BE49-F238E27FC236}">
                <a16:creationId xmlns:a16="http://schemas.microsoft.com/office/drawing/2014/main" id="{D8CE0998-F5AF-52EF-E124-79B907019730}"/>
              </a:ext>
            </a:extLst>
          </p:cNvPr>
          <p:cNvSpPr/>
          <p:nvPr userDrawn="1">
            <p:custDataLst>
              <p:tags r:id="rId1"/>
            </p:custDataLst>
          </p:nvPr>
        </p:nvSpPr>
        <p:spPr>
          <a:xfrm>
            <a:off x="1" y="5105400"/>
            <a:ext cx="1318425" cy="1750300"/>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r:embed="rId4">
              <a:extLst>
                <a:ext uri="{96DAC541-7B7A-43D3-8B79-37D633B846F1}">
                  <asvg:svgBlip xmlns:asvg="http://schemas.microsoft.com/office/drawing/2016/SVG/main" r:embed="rId5"/>
                </a:ext>
              </a:extLst>
            </a:blip>
            <a:stretch>
              <a:fillRect l="-157570" t="-6438" b="-44673"/>
            </a:stretch>
          </a:blipFill>
          <a:ln>
            <a:noFill/>
          </a:ln>
        </p:spPr>
        <p:txBody>
          <a:bodyPr/>
          <a:lstStyle/>
          <a:p>
            <a:pPr defTabSz="609660">
              <a:defRPr/>
            </a:pPr>
            <a:endParaRPr lang="fr-MA" sz="428">
              <a:solidFill>
                <a:prstClr val="black"/>
              </a:solidFill>
              <a:latin typeface="Dosis" pitchFamily="2" charset="0"/>
            </a:endParaRPr>
          </a:p>
        </p:txBody>
      </p:sp>
      <p:sp>
        <p:nvSpPr>
          <p:cNvPr id="12" name="Freeform 10">
            <a:extLst>
              <a:ext uri="{FF2B5EF4-FFF2-40B4-BE49-F238E27FC236}">
                <a16:creationId xmlns:a16="http://schemas.microsoft.com/office/drawing/2014/main" id="{8B9D6A13-198F-1A01-A150-A0DB4D5B1B4C}"/>
              </a:ext>
            </a:extLst>
          </p:cNvPr>
          <p:cNvSpPr/>
          <p:nvPr userDrawn="1">
            <p:custDataLst>
              <p:tags r:id="rId2"/>
            </p:custDataLst>
          </p:nvPr>
        </p:nvSpPr>
        <p:spPr>
          <a:xfrm>
            <a:off x="7416800" y="4953000"/>
            <a:ext cx="1705780" cy="1902700"/>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r:embed="rId6">
              <a:extLst>
                <a:ext uri="{96DAC541-7B7A-43D3-8B79-37D633B846F1}">
                  <asvg:svgBlip xmlns:asvg="http://schemas.microsoft.com/office/drawing/2016/SVG/main" r:embed="rId7"/>
                </a:ext>
              </a:extLst>
            </a:blip>
            <a:stretch>
              <a:fillRect l="-4351" t="-332" r="-93446" b="-41558"/>
            </a:stretch>
          </a:blipFill>
        </p:spPr>
        <p:txBody>
          <a:bodyPr/>
          <a:lstStyle/>
          <a:p>
            <a:pPr defTabSz="609660">
              <a:defRPr/>
            </a:pPr>
            <a:endParaRPr lang="fr-MA" sz="428">
              <a:solidFill>
                <a:prstClr val="black"/>
              </a:solidFill>
              <a:latin typeface="Dosis" pitchFamily="2" charset="0"/>
            </a:endParaRPr>
          </a:p>
        </p:txBody>
      </p:sp>
    </p:spTree>
    <p:extLst>
      <p:ext uri="{BB962C8B-B14F-4D97-AF65-F5344CB8AC3E}">
        <p14:creationId xmlns:p14="http://schemas.microsoft.com/office/powerpoint/2010/main" val="39793550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1614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90"/>
        <p:cNvGrpSpPr/>
        <p:nvPr/>
      </p:nvGrpSpPr>
      <p:grpSpPr>
        <a:xfrm>
          <a:off x="0" y="0"/>
          <a:ext cx="0" cy="0"/>
          <a:chOff x="0" y="0"/>
          <a:chExt cx="0" cy="0"/>
        </a:xfrm>
      </p:grpSpPr>
      <p:sp>
        <p:nvSpPr>
          <p:cNvPr id="91" name="Google Shape;91;p75"/>
          <p:cNvSpPr txBox="1">
            <a:spLocks noGrp="1"/>
          </p:cNvSpPr>
          <p:nvPr>
            <p:ph type="sldNum" idx="12"/>
          </p:nvPr>
        </p:nvSpPr>
        <p:spPr>
          <a:xfrm>
            <a:off x="8472458" y="6217623"/>
            <a:ext cx="548700" cy="524800"/>
          </a:xfrm>
          <a:prstGeom prst="rect">
            <a:avLst/>
          </a:prstGeom>
          <a:noFill/>
          <a:ln>
            <a:noFill/>
          </a:ln>
        </p:spPr>
        <p:txBody>
          <a:bodyPr spcFirstLastPara="1" wrap="square" lIns="68525" tIns="68525" rIns="68525" bIns="68525" anchor="ctr" anchorCtr="0">
            <a:normAutofit/>
          </a:bodyPr>
          <a:lstStyle>
            <a:lvl1pPr marL="0" marR="0" lvl="0"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5841284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74943709"/>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953512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79515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054097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6387681"/>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09636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189461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760621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506102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536119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4654860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19370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0761387"/>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8457753"/>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901878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309573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41313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044443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9018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610628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430270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7087587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008621"/>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43479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5677663"/>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4052626"/>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6454788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590438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3511089"/>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602302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29550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6458623"/>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5504903"/>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393640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27451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71267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989572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156339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11204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074855"/>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0458689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66288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6491674"/>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0123392"/>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861909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345488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210776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990958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7276111"/>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566025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808583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073618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51341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171075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3613069"/>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06968813"/>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08565136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96859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71381439"/>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10606805"/>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5691652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1194147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168753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7541192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43279796"/>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315637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3220884"/>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1654957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7216282"/>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146410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43887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739343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849408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817301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9028347"/>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238904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4400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54152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099795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312474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408402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406189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7603564"/>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79692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408085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495633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89295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5805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489451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664805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1621490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9982651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9156314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322122869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5266146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6713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0609029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744163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78791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332293401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1684802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5519442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6854536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7139455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5119157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0346507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8549438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645797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3566333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7283872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1152166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8291400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9154227"/>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3356564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502927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6788975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116229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399902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825930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199414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5194978"/>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35792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8290681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5114058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2844866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6520082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573140038"/>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3163142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93874376"/>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985587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0747644"/>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92997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31981"/>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1643443"/>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8066405"/>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893998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9080100"/>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96757219"/>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4372942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425704860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151681013"/>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204570"/>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91520770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712658381"/>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744782857"/>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39719551"/>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8112059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16977189"/>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296949"/>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08245413"/>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2891197"/>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
        <p:nvSpPr>
          <p:cNvPr id="2" name="Forme libre : forme 1">
            <a:extLst>
              <a:ext uri="{FF2B5EF4-FFF2-40B4-BE49-F238E27FC236}">
                <a16:creationId xmlns:a16="http://schemas.microsoft.com/office/drawing/2014/main" id="{1A348FF6-7337-CD7C-01D8-243004C57F8B}"/>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FEFCEC94-48CF-76F3-8E04-669E47E40907}"/>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276485E-3286-D0CC-8E6C-6143ABF00C65}"/>
              </a:ext>
            </a:extLst>
          </p:cNvPr>
          <p:cNvPicPr>
            <a:picLocks noChangeAspect="1"/>
          </p:cNvPicPr>
          <p:nvPr userDrawn="1"/>
        </p:nvPicPr>
        <p:blipFill>
          <a:blip r:embed="rId3"/>
          <a:srcRect/>
          <a:stretch/>
        </p:blipFill>
        <p:spPr>
          <a:xfrm>
            <a:off x="7563620" y="3238222"/>
            <a:ext cx="819806" cy="825400"/>
          </a:xfrm>
          <a:prstGeom prst="rect">
            <a:avLst/>
          </a:prstGeom>
        </p:spPr>
      </p:pic>
    </p:spTree>
    <p:extLst>
      <p:ext uri="{BB962C8B-B14F-4D97-AF65-F5344CB8AC3E}">
        <p14:creationId xmlns:p14="http://schemas.microsoft.com/office/powerpoint/2010/main" val="38353687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2973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0542585"/>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4"/>
        <p:cNvGrpSpPr/>
        <p:nvPr/>
      </p:nvGrpSpPr>
      <p:grpSpPr>
        <a:xfrm>
          <a:off x="0" y="0"/>
          <a:ext cx="0" cy="0"/>
          <a:chOff x="0" y="0"/>
          <a:chExt cx="0" cy="0"/>
        </a:xfrm>
      </p:grpSpPr>
      <p:sp>
        <p:nvSpPr>
          <p:cNvPr id="345" name="Google Shape;34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6" name="Google Shape;346;p95"/>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347" name="Google Shape;347;p95"/>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348" name="Google Shape;348;p95"/>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349" name="Google Shape;349;p9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0" name="Google Shape;350;p9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1" name="Google Shape;351;p9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2" name="Google Shape;352;p9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235232154"/>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353"/>
        <p:cNvGrpSpPr/>
        <p:nvPr/>
      </p:nvGrpSpPr>
      <p:grpSpPr>
        <a:xfrm>
          <a:off x="0" y="0"/>
          <a:ext cx="0" cy="0"/>
          <a:chOff x="0" y="0"/>
          <a:chExt cx="0" cy="0"/>
        </a:xfrm>
      </p:grpSpPr>
      <p:sp>
        <p:nvSpPr>
          <p:cNvPr id="354" name="Google Shape;354;p9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5" name="Google Shape;355;p97"/>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6" name="Google Shape;356;p9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51497354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357"/>
        <p:cNvGrpSpPr/>
        <p:nvPr/>
      </p:nvGrpSpPr>
      <p:grpSpPr>
        <a:xfrm>
          <a:off x="0" y="0"/>
          <a:ext cx="0" cy="0"/>
          <a:chOff x="0" y="0"/>
          <a:chExt cx="0" cy="0"/>
        </a:xfrm>
      </p:grpSpPr>
      <p:sp>
        <p:nvSpPr>
          <p:cNvPr id="358" name="Google Shape;358;p9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98"/>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63772501"/>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360"/>
        <p:cNvGrpSpPr/>
        <p:nvPr/>
      </p:nvGrpSpPr>
      <p:grpSpPr>
        <a:xfrm>
          <a:off x="0" y="0"/>
          <a:ext cx="0" cy="0"/>
          <a:chOff x="0" y="0"/>
          <a:chExt cx="0" cy="0"/>
        </a:xfrm>
      </p:grpSpPr>
      <p:sp>
        <p:nvSpPr>
          <p:cNvPr id="361" name="Google Shape;361;p147"/>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2" name="Google Shape;362;p147"/>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363" name="Google Shape;363;p147"/>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249716311"/>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364"/>
        <p:cNvGrpSpPr/>
        <p:nvPr/>
      </p:nvGrpSpPr>
      <p:grpSpPr>
        <a:xfrm>
          <a:off x="0" y="0"/>
          <a:ext cx="0" cy="0"/>
          <a:chOff x="0" y="0"/>
          <a:chExt cx="0" cy="0"/>
        </a:xfrm>
      </p:grpSpPr>
      <p:sp>
        <p:nvSpPr>
          <p:cNvPr id="365" name="Google Shape;365;p14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6" name="Google Shape;366;p148"/>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7" name="Google Shape;367;p148"/>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18648269"/>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368"/>
        <p:cNvGrpSpPr/>
        <p:nvPr/>
      </p:nvGrpSpPr>
      <p:grpSpPr>
        <a:xfrm>
          <a:off x="0" y="0"/>
          <a:ext cx="0" cy="0"/>
          <a:chOff x="0" y="0"/>
          <a:chExt cx="0" cy="0"/>
        </a:xfrm>
      </p:grpSpPr>
      <p:sp>
        <p:nvSpPr>
          <p:cNvPr id="369" name="Google Shape;369;p14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49"/>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49"/>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2" name="Google Shape;372;p14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026368397"/>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73"/>
        <p:cNvGrpSpPr/>
        <p:nvPr/>
      </p:nvGrpSpPr>
      <p:grpSpPr>
        <a:xfrm>
          <a:off x="0" y="0"/>
          <a:ext cx="0" cy="0"/>
          <a:chOff x="0" y="0"/>
          <a:chExt cx="0" cy="0"/>
        </a:xfrm>
      </p:grpSpPr>
      <p:sp>
        <p:nvSpPr>
          <p:cNvPr id="374" name="Google Shape;374;p15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5" name="Google Shape;375;p150"/>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376" name="Google Shape;376;p150"/>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n-lt"/>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7" name="Google Shape;377;p15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27755688"/>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78"/>
        <p:cNvGrpSpPr/>
        <p:nvPr/>
      </p:nvGrpSpPr>
      <p:grpSpPr>
        <a:xfrm>
          <a:off x="0" y="0"/>
          <a:ext cx="0" cy="0"/>
          <a:chOff x="0" y="0"/>
          <a:chExt cx="0" cy="0"/>
        </a:xfrm>
      </p:grpSpPr>
      <p:sp>
        <p:nvSpPr>
          <p:cNvPr id="379" name="Google Shape;379;p15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0" name="Google Shape;380;p15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1" name="Google Shape;381;p151"/>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5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390669370"/>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83"/>
        <p:cNvGrpSpPr/>
        <p:nvPr/>
      </p:nvGrpSpPr>
      <p:grpSpPr>
        <a:xfrm>
          <a:off x="0" y="0"/>
          <a:ext cx="0" cy="0"/>
          <a:chOff x="0" y="0"/>
          <a:chExt cx="0" cy="0"/>
        </a:xfrm>
      </p:grpSpPr>
      <p:sp>
        <p:nvSpPr>
          <p:cNvPr id="384" name="Google Shape;384;p15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5" name="Google Shape;385;p15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52"/>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387" name="Google Shape;387;p15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603771370"/>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88"/>
        <p:cNvGrpSpPr/>
        <p:nvPr/>
      </p:nvGrpSpPr>
      <p:grpSpPr>
        <a:xfrm>
          <a:off x="0" y="0"/>
          <a:ext cx="0" cy="0"/>
          <a:chOff x="0" y="0"/>
          <a:chExt cx="0" cy="0"/>
        </a:xfrm>
      </p:grpSpPr>
      <p:sp>
        <p:nvSpPr>
          <p:cNvPr id="389" name="Google Shape;389;p15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n-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0" name="Google Shape;390;p153"/>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391" name="Google Shape;391;p153"/>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392" name="Google Shape;392;p153"/>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393" name="Google Shape;393;p153"/>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394" name="Google Shape;394;p153"/>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395" name="Google Shape;395;p153"/>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396" name="Google Shape;396;p153"/>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397" name="Google Shape;397;p153"/>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398" name="Google Shape;398;p153"/>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399" name="Google Shape;399;p153"/>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0" name="Google Shape;400;p153"/>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23495150"/>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401"/>
        <p:cNvGrpSpPr/>
        <p:nvPr/>
      </p:nvGrpSpPr>
      <p:grpSpPr>
        <a:xfrm>
          <a:off x="0" y="0"/>
          <a:ext cx="0" cy="0"/>
          <a:chOff x="0" y="0"/>
          <a:chExt cx="0" cy="0"/>
        </a:xfrm>
      </p:grpSpPr>
      <p:sp>
        <p:nvSpPr>
          <p:cNvPr id="402" name="Google Shape;402;p15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3" name="Google Shape;403;p15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4" name="Google Shape;404;p15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5" name="Google Shape;405;p15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6" name="Google Shape;406;p15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7" name="Google Shape;407;p154"/>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9571492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408"/>
        <p:cNvGrpSpPr/>
        <p:nvPr/>
      </p:nvGrpSpPr>
      <p:grpSpPr>
        <a:xfrm>
          <a:off x="0" y="0"/>
          <a:ext cx="0" cy="0"/>
          <a:chOff x="0" y="0"/>
          <a:chExt cx="0" cy="0"/>
        </a:xfrm>
      </p:grpSpPr>
      <p:sp>
        <p:nvSpPr>
          <p:cNvPr id="409" name="Google Shape;409;p15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10" name="Google Shape;410;p15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1" name="Google Shape;411;p15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2" name="Google Shape;412;p15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3" name="Google Shape;413;p15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4" name="Google Shape;414;p155"/>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5" name="Google Shape;415;p155"/>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6" name="Google Shape;416;p155"/>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55"/>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55"/>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265569056"/>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419"/>
        <p:cNvGrpSpPr/>
        <p:nvPr/>
      </p:nvGrpSpPr>
      <p:grpSpPr>
        <a:xfrm>
          <a:off x="0" y="0"/>
          <a:ext cx="0" cy="0"/>
          <a:chOff x="0" y="0"/>
          <a:chExt cx="0" cy="0"/>
        </a:xfrm>
      </p:grpSpPr>
      <p:sp>
        <p:nvSpPr>
          <p:cNvPr id="420" name="Google Shape;420;p15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1" name="Google Shape;421;p156"/>
          <p:cNvSpPr>
            <a:spLocks noGrp="1"/>
          </p:cNvSpPr>
          <p:nvPr>
            <p:ph type="pic" idx="2"/>
          </p:nvPr>
        </p:nvSpPr>
        <p:spPr>
          <a:xfrm>
            <a:off x="1479323" y="4161429"/>
            <a:ext cx="1620000" cy="1607588"/>
          </a:xfrm>
          <a:prstGeom prst="rect">
            <a:avLst/>
          </a:prstGeom>
          <a:noFill/>
          <a:ln>
            <a:noFill/>
          </a:ln>
        </p:spPr>
        <p:txBody>
          <a:bodyPr/>
          <a:lstStyle/>
          <a:p>
            <a:endParaRPr lang="fr-FR"/>
          </a:p>
        </p:txBody>
      </p:sp>
      <p:sp>
        <p:nvSpPr>
          <p:cNvPr id="422" name="Google Shape;422;p156"/>
          <p:cNvSpPr>
            <a:spLocks noGrp="1"/>
          </p:cNvSpPr>
          <p:nvPr>
            <p:ph type="pic" idx="3"/>
          </p:nvPr>
        </p:nvSpPr>
        <p:spPr>
          <a:xfrm>
            <a:off x="3759312" y="4161429"/>
            <a:ext cx="1620000" cy="1607588"/>
          </a:xfrm>
          <a:prstGeom prst="rect">
            <a:avLst/>
          </a:prstGeom>
          <a:noFill/>
          <a:ln>
            <a:noFill/>
          </a:ln>
        </p:spPr>
        <p:txBody>
          <a:bodyPr/>
          <a:lstStyle/>
          <a:p>
            <a:endParaRPr lang="fr-FR"/>
          </a:p>
        </p:txBody>
      </p:sp>
      <p:sp>
        <p:nvSpPr>
          <p:cNvPr id="423" name="Google Shape;423;p156"/>
          <p:cNvSpPr>
            <a:spLocks noGrp="1"/>
          </p:cNvSpPr>
          <p:nvPr>
            <p:ph type="pic" idx="4"/>
          </p:nvPr>
        </p:nvSpPr>
        <p:spPr>
          <a:xfrm>
            <a:off x="6039301" y="4161429"/>
            <a:ext cx="1620000" cy="1607588"/>
          </a:xfrm>
          <a:prstGeom prst="rect">
            <a:avLst/>
          </a:prstGeom>
          <a:noFill/>
          <a:ln>
            <a:noFill/>
          </a:ln>
        </p:spPr>
        <p:txBody>
          <a:bodyPr/>
          <a:lstStyle/>
          <a:p>
            <a:endParaRPr lang="fr-FR"/>
          </a:p>
        </p:txBody>
      </p:sp>
      <p:sp>
        <p:nvSpPr>
          <p:cNvPr id="424" name="Google Shape;424;p156"/>
          <p:cNvSpPr>
            <a:spLocks noGrp="1"/>
          </p:cNvSpPr>
          <p:nvPr>
            <p:ph type="pic" idx="5"/>
          </p:nvPr>
        </p:nvSpPr>
        <p:spPr>
          <a:xfrm>
            <a:off x="7924249" y="684000"/>
            <a:ext cx="900000" cy="900000"/>
          </a:xfrm>
          <a:prstGeom prst="rect">
            <a:avLst/>
          </a:prstGeom>
          <a:noFill/>
          <a:ln>
            <a:noFill/>
          </a:ln>
        </p:spPr>
        <p:txBody>
          <a:bodyPr/>
          <a:lstStyle/>
          <a:p>
            <a:endParaRPr lang="fr-FR"/>
          </a:p>
        </p:txBody>
      </p:sp>
      <p:sp>
        <p:nvSpPr>
          <p:cNvPr id="425" name="Google Shape;425;p156"/>
          <p:cNvSpPr>
            <a:spLocks noGrp="1"/>
          </p:cNvSpPr>
          <p:nvPr>
            <p:ph type="pic" idx="6"/>
          </p:nvPr>
        </p:nvSpPr>
        <p:spPr>
          <a:xfrm>
            <a:off x="1479323" y="2092932"/>
            <a:ext cx="1620000" cy="1607588"/>
          </a:xfrm>
          <a:prstGeom prst="rect">
            <a:avLst/>
          </a:prstGeom>
          <a:noFill/>
          <a:ln>
            <a:noFill/>
          </a:ln>
        </p:spPr>
        <p:txBody>
          <a:bodyPr/>
          <a:lstStyle/>
          <a:p>
            <a:endParaRPr lang="fr-FR"/>
          </a:p>
        </p:txBody>
      </p:sp>
      <p:sp>
        <p:nvSpPr>
          <p:cNvPr id="426" name="Google Shape;426;p156"/>
          <p:cNvSpPr>
            <a:spLocks noGrp="1"/>
          </p:cNvSpPr>
          <p:nvPr>
            <p:ph type="pic" idx="7"/>
          </p:nvPr>
        </p:nvSpPr>
        <p:spPr>
          <a:xfrm>
            <a:off x="3759312" y="2092932"/>
            <a:ext cx="1620000" cy="1607588"/>
          </a:xfrm>
          <a:prstGeom prst="rect">
            <a:avLst/>
          </a:prstGeom>
          <a:noFill/>
          <a:ln>
            <a:noFill/>
          </a:ln>
        </p:spPr>
        <p:txBody>
          <a:bodyPr/>
          <a:lstStyle/>
          <a:p>
            <a:endParaRPr lang="fr-FR"/>
          </a:p>
        </p:txBody>
      </p:sp>
      <p:sp>
        <p:nvSpPr>
          <p:cNvPr id="427" name="Google Shape;427;p156"/>
          <p:cNvSpPr>
            <a:spLocks noGrp="1"/>
          </p:cNvSpPr>
          <p:nvPr>
            <p:ph type="pic" idx="8"/>
          </p:nvPr>
        </p:nvSpPr>
        <p:spPr>
          <a:xfrm>
            <a:off x="6039301" y="2092932"/>
            <a:ext cx="1620000" cy="1607588"/>
          </a:xfrm>
          <a:prstGeom prst="rect">
            <a:avLst/>
          </a:prstGeom>
          <a:noFill/>
          <a:ln>
            <a:noFill/>
          </a:ln>
        </p:spPr>
        <p:txBody>
          <a:bodyPr/>
          <a:lstStyle/>
          <a:p>
            <a:endParaRPr lang="fr-FR"/>
          </a:p>
        </p:txBody>
      </p:sp>
    </p:spTree>
    <p:extLst>
      <p:ext uri="{BB962C8B-B14F-4D97-AF65-F5344CB8AC3E}">
        <p14:creationId xmlns:p14="http://schemas.microsoft.com/office/powerpoint/2010/main" val="188156705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428"/>
        <p:cNvGrpSpPr/>
        <p:nvPr/>
      </p:nvGrpSpPr>
      <p:grpSpPr>
        <a:xfrm>
          <a:off x="0" y="0"/>
          <a:ext cx="0" cy="0"/>
          <a:chOff x="0" y="0"/>
          <a:chExt cx="0" cy="0"/>
        </a:xfrm>
      </p:grpSpPr>
      <p:sp>
        <p:nvSpPr>
          <p:cNvPr id="429" name="Google Shape;429;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0" name="Google Shape;430;p157"/>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431" name="Google Shape;431;p157"/>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432" name="Google Shape;432;p157"/>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433" name="Google Shape;433;p157"/>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434" name="Google Shape;434;p15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5" name="Google Shape;435;p15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6" name="Google Shape;436;p15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7" name="Google Shape;437;p15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8" name="Google Shape;438;p157"/>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70957660"/>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439"/>
        <p:cNvGrpSpPr/>
        <p:nvPr/>
      </p:nvGrpSpPr>
      <p:grpSpPr>
        <a:xfrm>
          <a:off x="0" y="0"/>
          <a:ext cx="0" cy="0"/>
          <a:chOff x="0" y="0"/>
          <a:chExt cx="0" cy="0"/>
        </a:xfrm>
      </p:grpSpPr>
      <p:sp>
        <p:nvSpPr>
          <p:cNvPr id="440" name="Google Shape;440;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1" name="Google Shape;441;p158"/>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442" name="Google Shape;442;p158"/>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443" name="Google Shape;443;p158"/>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444" name="Google Shape;444;p158"/>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445" name="Google Shape;445;p15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6" name="Google Shape;446;p15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7" name="Google Shape;447;p15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8" name="Google Shape;448;p15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9" name="Google Shape;449;p158"/>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450" name="Google Shape;450;p15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5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17478679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452"/>
        <p:cNvGrpSpPr/>
        <p:nvPr/>
      </p:nvGrpSpPr>
      <p:grpSpPr>
        <a:xfrm>
          <a:off x="0" y="0"/>
          <a:ext cx="0" cy="0"/>
          <a:chOff x="0" y="0"/>
          <a:chExt cx="0" cy="0"/>
        </a:xfrm>
      </p:grpSpPr>
      <p:sp>
        <p:nvSpPr>
          <p:cNvPr id="453" name="Google Shape;453;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4" name="Google Shape;454;p15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5" name="Google Shape;455;p15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6" name="Google Shape;456;p15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7" name="Google Shape;457;p15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8" name="Google Shape;458;p15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9" name="Google Shape;459;p159"/>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76693177"/>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460"/>
        <p:cNvGrpSpPr/>
        <p:nvPr/>
      </p:nvGrpSpPr>
      <p:grpSpPr>
        <a:xfrm>
          <a:off x="0" y="0"/>
          <a:ext cx="0" cy="0"/>
          <a:chOff x="0" y="0"/>
          <a:chExt cx="0" cy="0"/>
        </a:xfrm>
      </p:grpSpPr>
      <p:sp>
        <p:nvSpPr>
          <p:cNvPr id="461" name="Google Shape;461;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2" name="Google Shape;462;p16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3" name="Google Shape;463;p16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4" name="Google Shape;464;p16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5" name="Google Shape;465;p16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6" name="Google Shape;466;p16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7" name="Google Shape;467;p16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6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9" name="Google Shape;469;p16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0" name="Google Shape;470;p16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1" name="Google Shape;471;p16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2" name="Google Shape;472;p160"/>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76845962"/>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73"/>
        <p:cNvGrpSpPr/>
        <p:nvPr/>
      </p:nvGrpSpPr>
      <p:grpSpPr>
        <a:xfrm>
          <a:off x="0" y="0"/>
          <a:ext cx="0" cy="0"/>
          <a:chOff x="0" y="0"/>
          <a:chExt cx="0" cy="0"/>
        </a:xfrm>
      </p:grpSpPr>
      <p:sp>
        <p:nvSpPr>
          <p:cNvPr id="474" name="Google Shape;474;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5" name="Google Shape;475;p16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6" name="Google Shape;476;p16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7" name="Google Shape;477;p16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8" name="Google Shape;478;p16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9" name="Google Shape;479;p16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0" name="Google Shape;480;p16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1" name="Google Shape;481;p16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2" name="Google Shape;482;p16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3" name="Google Shape;483;p16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4" name="Google Shape;484;p16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9588566"/>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85"/>
        <p:cNvGrpSpPr/>
        <p:nvPr/>
      </p:nvGrpSpPr>
      <p:grpSpPr>
        <a:xfrm>
          <a:off x="0" y="0"/>
          <a:ext cx="0" cy="0"/>
          <a:chOff x="0" y="0"/>
          <a:chExt cx="0" cy="0"/>
        </a:xfrm>
      </p:grpSpPr>
      <p:sp>
        <p:nvSpPr>
          <p:cNvPr id="486" name="Google Shape;486;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7" name="Google Shape;487;p162"/>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488" name="Google Shape;488;p162"/>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489" name="Google Shape;489;p162"/>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490" name="Google Shape;490;p162"/>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491" name="Google Shape;491;p162"/>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492" name="Google Shape;492;p162"/>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493" name="Google Shape;493;p162"/>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494" name="Google Shape;494;p162"/>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495" name="Google Shape;495;p162"/>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496" name="Google Shape;496;p16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73808579"/>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97"/>
        <p:cNvGrpSpPr/>
        <p:nvPr/>
      </p:nvGrpSpPr>
      <p:grpSpPr>
        <a:xfrm>
          <a:off x="0" y="0"/>
          <a:ext cx="0" cy="0"/>
          <a:chOff x="0" y="0"/>
          <a:chExt cx="0" cy="0"/>
        </a:xfrm>
      </p:grpSpPr>
      <p:sp>
        <p:nvSpPr>
          <p:cNvPr id="498" name="Google Shape;498;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9" name="Google Shape;499;p16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0" name="Google Shape;500;p16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1" name="Google Shape;501;p16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2" name="Google Shape;502;p16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3" name="Google Shape;503;p16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4" name="Google Shape;504;p16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5" name="Google Shape;505;p16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6" name="Google Shape;506;p16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7" name="Google Shape;507;p16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8" name="Google Shape;508;p16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9" name="Google Shape;509;p16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0" name="Google Shape;510;p16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1" name="Google Shape;511;p16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2" name="Google Shape;512;p16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3" name="Google Shape;513;p16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4" name="Google Shape;514;p16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6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6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63"/>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78112374"/>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518"/>
        <p:cNvGrpSpPr/>
        <p:nvPr/>
      </p:nvGrpSpPr>
      <p:grpSpPr>
        <a:xfrm>
          <a:off x="0" y="0"/>
          <a:ext cx="0" cy="0"/>
          <a:chOff x="0" y="0"/>
          <a:chExt cx="0" cy="0"/>
        </a:xfrm>
      </p:grpSpPr>
      <p:sp>
        <p:nvSpPr>
          <p:cNvPr id="519" name="Google Shape;519;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0" name="Google Shape;520;p164"/>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521" name="Google Shape;521;p16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26205719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522"/>
        <p:cNvGrpSpPr/>
        <p:nvPr/>
      </p:nvGrpSpPr>
      <p:grpSpPr>
        <a:xfrm>
          <a:off x="0" y="0"/>
          <a:ext cx="0" cy="0"/>
          <a:chOff x="0" y="0"/>
          <a:chExt cx="0" cy="0"/>
        </a:xfrm>
      </p:grpSpPr>
      <p:pic>
        <p:nvPicPr>
          <p:cNvPr id="523" name="Google Shape;523;p16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524" name="Google Shape;524;p16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525" name="Google Shape;525;p16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526" name="Google Shape;526;p16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7" name="Google Shape;527;p16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28" name="Google Shape;528;p16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529" name="Google Shape;529;p16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0" name="Google Shape;530;p16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531" name="Google Shape;531;p16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2" name="Google Shape;532;p16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533" name="Google Shape;533;p16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4553246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850"/>
        <p:cNvGrpSpPr/>
        <p:nvPr/>
      </p:nvGrpSpPr>
      <p:grpSpPr>
        <a:xfrm>
          <a:off x="0" y="0"/>
          <a:ext cx="0" cy="0"/>
          <a:chOff x="0" y="0"/>
          <a:chExt cx="0" cy="0"/>
        </a:xfrm>
      </p:grpSpPr>
      <p:sp>
        <p:nvSpPr>
          <p:cNvPr id="851" name="Google Shape;851;p1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2" name="Google Shape;852;p106"/>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853" name="Google Shape;853;p106"/>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174371003"/>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854"/>
        <p:cNvGrpSpPr/>
        <p:nvPr/>
      </p:nvGrpSpPr>
      <p:grpSpPr>
        <a:xfrm>
          <a:off x="0" y="0"/>
          <a:ext cx="0" cy="0"/>
          <a:chOff x="0" y="0"/>
          <a:chExt cx="0" cy="0"/>
        </a:xfrm>
      </p:grpSpPr>
      <p:sp>
        <p:nvSpPr>
          <p:cNvPr id="855" name="Google Shape;855;p1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6" name="Google Shape;856;p107"/>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55635085"/>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857"/>
        <p:cNvGrpSpPr/>
        <p:nvPr/>
      </p:nvGrpSpPr>
      <p:grpSpPr>
        <a:xfrm>
          <a:off x="0" y="0"/>
          <a:ext cx="0" cy="0"/>
          <a:chOff x="0" y="0"/>
          <a:chExt cx="0" cy="0"/>
        </a:xfrm>
      </p:grpSpPr>
      <p:sp>
        <p:nvSpPr>
          <p:cNvPr id="858" name="Google Shape;858;p198"/>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9" name="Google Shape;859;p198"/>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860" name="Google Shape;860;p198"/>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69521690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861"/>
        <p:cNvGrpSpPr/>
        <p:nvPr/>
      </p:nvGrpSpPr>
      <p:grpSpPr>
        <a:xfrm>
          <a:off x="0" y="0"/>
          <a:ext cx="0" cy="0"/>
          <a:chOff x="0" y="0"/>
          <a:chExt cx="0" cy="0"/>
        </a:xfrm>
      </p:grpSpPr>
      <p:sp>
        <p:nvSpPr>
          <p:cNvPr id="862" name="Google Shape;862;p19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3" name="Google Shape;863;p199"/>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19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31009173"/>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865"/>
        <p:cNvGrpSpPr/>
        <p:nvPr/>
      </p:nvGrpSpPr>
      <p:grpSpPr>
        <a:xfrm>
          <a:off x="0" y="0"/>
          <a:ext cx="0" cy="0"/>
          <a:chOff x="0" y="0"/>
          <a:chExt cx="0" cy="0"/>
        </a:xfrm>
      </p:grpSpPr>
      <p:sp>
        <p:nvSpPr>
          <p:cNvPr id="866" name="Google Shape;866;p20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7" name="Google Shape;867;p200"/>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8" name="Google Shape;868;p200"/>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9" name="Google Shape;869;p20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302092285"/>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870"/>
        <p:cNvGrpSpPr/>
        <p:nvPr/>
      </p:nvGrpSpPr>
      <p:grpSpPr>
        <a:xfrm>
          <a:off x="0" y="0"/>
          <a:ext cx="0" cy="0"/>
          <a:chOff x="0" y="0"/>
          <a:chExt cx="0" cy="0"/>
        </a:xfrm>
      </p:grpSpPr>
      <p:sp>
        <p:nvSpPr>
          <p:cNvPr id="871" name="Google Shape;871;p20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2" name="Google Shape;872;p201"/>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873" name="Google Shape;873;p201"/>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0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595316899"/>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875"/>
        <p:cNvGrpSpPr/>
        <p:nvPr/>
      </p:nvGrpSpPr>
      <p:grpSpPr>
        <a:xfrm>
          <a:off x="0" y="0"/>
          <a:ext cx="0" cy="0"/>
          <a:chOff x="0" y="0"/>
          <a:chExt cx="0" cy="0"/>
        </a:xfrm>
      </p:grpSpPr>
      <p:sp>
        <p:nvSpPr>
          <p:cNvPr id="876" name="Google Shape;876;p20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7" name="Google Shape;877;p20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8" name="Google Shape;878;p202"/>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9" name="Google Shape;879;p20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46983999"/>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880"/>
        <p:cNvGrpSpPr/>
        <p:nvPr/>
      </p:nvGrpSpPr>
      <p:grpSpPr>
        <a:xfrm>
          <a:off x="0" y="0"/>
          <a:ext cx="0" cy="0"/>
          <a:chOff x="0" y="0"/>
          <a:chExt cx="0" cy="0"/>
        </a:xfrm>
      </p:grpSpPr>
      <p:sp>
        <p:nvSpPr>
          <p:cNvPr id="881" name="Google Shape;881;p20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2" name="Google Shape;882;p203"/>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83" name="Google Shape;883;p203"/>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884" name="Google Shape;884;p203"/>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377459538"/>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885"/>
        <p:cNvGrpSpPr/>
        <p:nvPr/>
      </p:nvGrpSpPr>
      <p:grpSpPr>
        <a:xfrm>
          <a:off x="0" y="0"/>
          <a:ext cx="0" cy="0"/>
          <a:chOff x="0" y="0"/>
          <a:chExt cx="0" cy="0"/>
        </a:xfrm>
      </p:grpSpPr>
      <p:sp>
        <p:nvSpPr>
          <p:cNvPr id="886" name="Google Shape;886;p20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7" name="Google Shape;887;p204"/>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888" name="Google Shape;888;p204"/>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889" name="Google Shape;889;p204"/>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890" name="Google Shape;890;p204"/>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891" name="Google Shape;891;p204"/>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892" name="Google Shape;892;p204"/>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893" name="Google Shape;893;p204"/>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894" name="Google Shape;894;p204"/>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895" name="Google Shape;895;p204"/>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896" name="Google Shape;896;p204"/>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04"/>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43964801"/>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898"/>
        <p:cNvGrpSpPr/>
        <p:nvPr/>
      </p:nvGrpSpPr>
      <p:grpSpPr>
        <a:xfrm>
          <a:off x="0" y="0"/>
          <a:ext cx="0" cy="0"/>
          <a:chOff x="0" y="0"/>
          <a:chExt cx="0" cy="0"/>
        </a:xfrm>
      </p:grpSpPr>
      <p:sp>
        <p:nvSpPr>
          <p:cNvPr id="899" name="Google Shape;89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0" name="Google Shape;900;p20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1" name="Google Shape;901;p20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2" name="Google Shape;902;p20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3" name="Google Shape;903;p20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4" name="Google Shape;904;p205"/>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458634741"/>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905"/>
        <p:cNvGrpSpPr/>
        <p:nvPr/>
      </p:nvGrpSpPr>
      <p:grpSpPr>
        <a:xfrm>
          <a:off x="0" y="0"/>
          <a:ext cx="0" cy="0"/>
          <a:chOff x="0" y="0"/>
          <a:chExt cx="0" cy="0"/>
        </a:xfrm>
      </p:grpSpPr>
      <p:sp>
        <p:nvSpPr>
          <p:cNvPr id="906" name="Google Shape;906;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7" name="Google Shape;907;p206"/>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8" name="Google Shape;908;p206"/>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9" name="Google Shape;909;p206"/>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0" name="Google Shape;910;p206"/>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1" name="Google Shape;911;p206"/>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2" name="Google Shape;912;p206"/>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3" name="Google Shape;913;p206"/>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4" name="Google Shape;914;p206"/>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5" name="Google Shape;915;p206"/>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25917499"/>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916"/>
        <p:cNvGrpSpPr/>
        <p:nvPr/>
      </p:nvGrpSpPr>
      <p:grpSpPr>
        <a:xfrm>
          <a:off x="0" y="0"/>
          <a:ext cx="0" cy="0"/>
          <a:chOff x="0" y="0"/>
          <a:chExt cx="0" cy="0"/>
        </a:xfrm>
      </p:grpSpPr>
      <p:sp>
        <p:nvSpPr>
          <p:cNvPr id="917" name="Google Shape;917;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18" name="Google Shape;918;p207"/>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919" name="Google Shape;919;p207"/>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920" name="Google Shape;920;p207"/>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921" name="Google Shape;921;p207"/>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2" name="Google Shape;922;p207"/>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3" name="Google Shape;923;p207"/>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4" name="Google Shape;924;p20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553484006"/>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925"/>
        <p:cNvGrpSpPr/>
        <p:nvPr/>
      </p:nvGrpSpPr>
      <p:grpSpPr>
        <a:xfrm>
          <a:off x="0" y="0"/>
          <a:ext cx="0" cy="0"/>
          <a:chOff x="0" y="0"/>
          <a:chExt cx="0" cy="0"/>
        </a:xfrm>
      </p:grpSpPr>
      <p:sp>
        <p:nvSpPr>
          <p:cNvPr id="926" name="Google Shape;926;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27" name="Google Shape;927;p208"/>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928" name="Google Shape;928;p208"/>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929" name="Google Shape;929;p208"/>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930" name="Google Shape;930;p208"/>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931" name="Google Shape;931;p208"/>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2" name="Google Shape;932;p208"/>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08"/>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08"/>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08"/>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813382114"/>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936"/>
        <p:cNvGrpSpPr/>
        <p:nvPr/>
      </p:nvGrpSpPr>
      <p:grpSpPr>
        <a:xfrm>
          <a:off x="0" y="0"/>
          <a:ext cx="0" cy="0"/>
          <a:chOff x="0" y="0"/>
          <a:chExt cx="0" cy="0"/>
        </a:xfrm>
      </p:grpSpPr>
      <p:sp>
        <p:nvSpPr>
          <p:cNvPr id="937" name="Google Shape;937;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38" name="Google Shape;938;p209"/>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939" name="Google Shape;939;p209"/>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940" name="Google Shape;940;p209"/>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941" name="Google Shape;941;p209"/>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942" name="Google Shape;942;p209"/>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09"/>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09"/>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5" name="Google Shape;945;p209"/>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6" name="Google Shape;946;p209"/>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947" name="Google Shape;947;p209"/>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8" name="Google Shape;948;p209"/>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738139986"/>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949"/>
        <p:cNvGrpSpPr/>
        <p:nvPr/>
      </p:nvGrpSpPr>
      <p:grpSpPr>
        <a:xfrm>
          <a:off x="0" y="0"/>
          <a:ext cx="0" cy="0"/>
          <a:chOff x="0" y="0"/>
          <a:chExt cx="0" cy="0"/>
        </a:xfrm>
      </p:grpSpPr>
      <p:sp>
        <p:nvSpPr>
          <p:cNvPr id="950" name="Google Shape;950;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1" name="Google Shape;951;p210"/>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2" name="Google Shape;952;p210"/>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3" name="Google Shape;953;p210"/>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4" name="Google Shape;954;p210"/>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5" name="Google Shape;955;p210"/>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6" name="Google Shape;956;p210"/>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84359667"/>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957"/>
        <p:cNvGrpSpPr/>
        <p:nvPr/>
      </p:nvGrpSpPr>
      <p:grpSpPr>
        <a:xfrm>
          <a:off x="0" y="0"/>
          <a:ext cx="0" cy="0"/>
          <a:chOff x="0" y="0"/>
          <a:chExt cx="0" cy="0"/>
        </a:xfrm>
      </p:grpSpPr>
      <p:sp>
        <p:nvSpPr>
          <p:cNvPr id="958" name="Google Shape;958;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9" name="Google Shape;959;p211"/>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0" name="Google Shape;960;p211"/>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1" name="Google Shape;961;p211"/>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2" name="Google Shape;962;p211"/>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3" name="Google Shape;963;p211"/>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4" name="Google Shape;964;p211"/>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5" name="Google Shape;965;p211"/>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6" name="Google Shape;966;p211"/>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7" name="Google Shape;967;p211"/>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8" name="Google Shape;968;p211"/>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9" name="Google Shape;969;p21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42692464"/>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970"/>
        <p:cNvGrpSpPr/>
        <p:nvPr/>
      </p:nvGrpSpPr>
      <p:grpSpPr>
        <a:xfrm>
          <a:off x="0" y="0"/>
          <a:ext cx="0" cy="0"/>
          <a:chOff x="0" y="0"/>
          <a:chExt cx="0" cy="0"/>
        </a:xfrm>
      </p:grpSpPr>
      <p:sp>
        <p:nvSpPr>
          <p:cNvPr id="971" name="Google Shape;971;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72" name="Google Shape;972;p212"/>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3" name="Google Shape;973;p212"/>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4" name="Google Shape;974;p212"/>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5" name="Google Shape;975;p212"/>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6" name="Google Shape;976;p212"/>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7" name="Google Shape;977;p212"/>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8" name="Google Shape;978;p212"/>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9" name="Google Shape;979;p212"/>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0" name="Google Shape;980;p212"/>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1" name="Google Shape;981;p21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88205075"/>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982"/>
        <p:cNvGrpSpPr/>
        <p:nvPr/>
      </p:nvGrpSpPr>
      <p:grpSpPr>
        <a:xfrm>
          <a:off x="0" y="0"/>
          <a:ext cx="0" cy="0"/>
          <a:chOff x="0" y="0"/>
          <a:chExt cx="0" cy="0"/>
        </a:xfrm>
      </p:grpSpPr>
      <p:sp>
        <p:nvSpPr>
          <p:cNvPr id="983" name="Google Shape;983;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84" name="Google Shape;984;p213"/>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985" name="Google Shape;985;p213"/>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986" name="Google Shape;986;p213"/>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987" name="Google Shape;987;p213"/>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988" name="Google Shape;988;p213"/>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989" name="Google Shape;989;p213"/>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990" name="Google Shape;990;p213"/>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991" name="Google Shape;991;p213"/>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992" name="Google Shape;992;p213"/>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993" name="Google Shape;993;p213"/>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680102400"/>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994"/>
        <p:cNvGrpSpPr/>
        <p:nvPr/>
      </p:nvGrpSpPr>
      <p:grpSpPr>
        <a:xfrm>
          <a:off x="0" y="0"/>
          <a:ext cx="0" cy="0"/>
          <a:chOff x="0" y="0"/>
          <a:chExt cx="0" cy="0"/>
        </a:xfrm>
      </p:grpSpPr>
      <p:sp>
        <p:nvSpPr>
          <p:cNvPr id="995" name="Google Shape;995;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96" name="Google Shape;996;p214"/>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7" name="Google Shape;997;p214"/>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8" name="Google Shape;998;p214"/>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9" name="Google Shape;999;p214"/>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0" name="Google Shape;1000;p214"/>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1" name="Google Shape;1001;p214"/>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2" name="Google Shape;1002;p214"/>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3" name="Google Shape;1003;p214"/>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4" name="Google Shape;1004;p214"/>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5" name="Google Shape;1005;p214"/>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6" name="Google Shape;1006;p214"/>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7" name="Google Shape;1007;p214"/>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8" name="Google Shape;1008;p214"/>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9" name="Google Shape;1009;p214"/>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10" name="Google Shape;1010;p214"/>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1" name="Google Shape;1011;p214"/>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2" name="Google Shape;1012;p214"/>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3" name="Google Shape;1013;p214"/>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4" name="Google Shape;1014;p214"/>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0456371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1015"/>
        <p:cNvGrpSpPr/>
        <p:nvPr/>
      </p:nvGrpSpPr>
      <p:grpSpPr>
        <a:xfrm>
          <a:off x="0" y="0"/>
          <a:ext cx="0" cy="0"/>
          <a:chOff x="0" y="0"/>
          <a:chExt cx="0" cy="0"/>
        </a:xfrm>
      </p:grpSpPr>
      <p:sp>
        <p:nvSpPr>
          <p:cNvPr id="1016" name="Google Shape;1016;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17" name="Google Shape;1017;p215"/>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18" name="Google Shape;1018;p215"/>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5290389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1019"/>
        <p:cNvGrpSpPr/>
        <p:nvPr/>
      </p:nvGrpSpPr>
      <p:grpSpPr>
        <a:xfrm>
          <a:off x="0" y="0"/>
          <a:ext cx="0" cy="0"/>
          <a:chOff x="0" y="0"/>
          <a:chExt cx="0" cy="0"/>
        </a:xfrm>
      </p:grpSpPr>
      <p:pic>
        <p:nvPicPr>
          <p:cNvPr id="1020" name="Google Shape;1020;p216"/>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1021" name="Google Shape;1021;p216"/>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1022" name="Google Shape;1022;p216"/>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1023" name="Google Shape;1023;p216"/>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4" name="Google Shape;1024;p216"/>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5" name="Google Shape;1025;p216"/>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1026" name="Google Shape;1026;p216"/>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7" name="Google Shape;1027;p216"/>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1028" name="Google Shape;1028;p216"/>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9" name="Google Shape;1029;p216"/>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1030" name="Google Shape;1030;p216"/>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18143147"/>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15_Disposition personnalisée">
  <p:cSld name="15_Disposition personnalisée">
    <p:spTree>
      <p:nvGrpSpPr>
        <p:cNvPr id="1" name="Shape 1031"/>
        <p:cNvGrpSpPr/>
        <p:nvPr/>
      </p:nvGrpSpPr>
      <p:grpSpPr>
        <a:xfrm>
          <a:off x="0" y="0"/>
          <a:ext cx="0" cy="0"/>
          <a:chOff x="0" y="0"/>
          <a:chExt cx="0" cy="0"/>
        </a:xfrm>
      </p:grpSpPr>
      <p:pic>
        <p:nvPicPr>
          <p:cNvPr id="1032" name="Google Shape;1032;p217"/>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1033" name="Google Shape;1033;p217"/>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1034" name="Google Shape;1034;p217"/>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35" name="Google Shape;1035;p217"/>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1036" name="Google Shape;1036;p217"/>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1037" name="Google Shape;1037;p217"/>
          <p:cNvSpPr txBox="1"/>
          <p:nvPr/>
        </p:nvSpPr>
        <p:spPr>
          <a:xfrm>
            <a:off x="2376000" y="2160000"/>
            <a:ext cx="2757486"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1.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Présentation</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du</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38" name="Google Shape;1038;p217"/>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1039" name="Google Shape;1039;p217"/>
          <p:cNvSpPr txBox="1"/>
          <p:nvPr/>
        </p:nvSpPr>
        <p:spPr>
          <a:xfrm>
            <a:off x="2365719" y="3643281"/>
            <a:ext cx="2733441"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Arial" panose="020B0604020202020204" pitchFamily="34" charset="0"/>
                <a:ea typeface="Dosis ExtraBold"/>
                <a:cs typeface="Arial" panose="020B0604020202020204" pitchFamily="34" charset="0"/>
                <a:sym typeface="Dosis ExtraBold"/>
              </a:rPr>
              <a:t>2.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Exploitation</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du</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40" name="Google Shape;1040;p217"/>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1041" name="Google Shape;1041;p217"/>
          <p:cNvSpPr txBox="1"/>
          <p:nvPr/>
        </p:nvSpPr>
        <p:spPr>
          <a:xfrm>
            <a:off x="2365719" y="5123575"/>
            <a:ext cx="1795684"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3.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Travail</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sur</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livret</a:t>
            </a:r>
            <a:endParaRPr dirty="0"/>
          </a:p>
        </p:txBody>
      </p:sp>
      <p:sp>
        <p:nvSpPr>
          <p:cNvPr id="1042" name="Google Shape;1042;p217"/>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FR"/>
          </a:p>
        </p:txBody>
      </p:sp>
      <p:sp>
        <p:nvSpPr>
          <p:cNvPr id="1043" name="Google Shape;1043;p217"/>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FR"/>
          </a:p>
        </p:txBody>
      </p:sp>
      <p:sp>
        <p:nvSpPr>
          <p:cNvPr id="1044" name="Google Shape;1044;p217"/>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FR"/>
          </a:p>
        </p:txBody>
      </p:sp>
      <p:sp>
        <p:nvSpPr>
          <p:cNvPr id="1045" name="Google Shape;1045;p217"/>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6" name="Google Shape;1046;p217"/>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7" name="Google Shape;1047;p217"/>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8" name="Google Shape;1048;p21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79350562"/>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10_Disposition personnalisée" preserve="1">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149358578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31971118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2" name="Groupe 1">
            <a:extLst>
              <a:ext uri="{FF2B5EF4-FFF2-40B4-BE49-F238E27FC236}">
                <a16:creationId xmlns:a16="http://schemas.microsoft.com/office/drawing/2014/main" id="{0E035C73-2977-3778-6815-1ACA31E8F697}"/>
              </a:ext>
            </a:extLst>
          </p:cNvPr>
          <p:cNvGrpSpPr/>
          <p:nvPr userDrawn="1"/>
        </p:nvGrpSpPr>
        <p:grpSpPr>
          <a:xfrm>
            <a:off x="1748749" y="4368679"/>
            <a:ext cx="5368645" cy="1013653"/>
            <a:chOff x="1748749" y="1791236"/>
            <a:chExt cx="5368645" cy="1013653"/>
          </a:xfrm>
        </p:grpSpPr>
        <p:sp>
          <p:nvSpPr>
            <p:cNvPr id="3" name="Forme libre : forme 2">
              <a:extLst>
                <a:ext uri="{FF2B5EF4-FFF2-40B4-BE49-F238E27FC236}">
                  <a16:creationId xmlns:a16="http://schemas.microsoft.com/office/drawing/2014/main" id="{1E9CDB3C-35F9-EAD0-D42F-9F59C20D0532}"/>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4" name="Rectangle : coins arrondis 3">
              <a:extLst>
                <a:ext uri="{FF2B5EF4-FFF2-40B4-BE49-F238E27FC236}">
                  <a16:creationId xmlns:a16="http://schemas.microsoft.com/office/drawing/2014/main" id="{7BDCEA83-7208-7DA6-D6A5-F9017FB016E4}"/>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E26B1430-09BB-038F-24C9-8ABA48352727}"/>
              </a:ext>
            </a:extLst>
          </p:cNvPr>
          <p:cNvGrpSpPr/>
          <p:nvPr userDrawn="1"/>
        </p:nvGrpSpPr>
        <p:grpSpPr>
          <a:xfrm>
            <a:off x="1748749" y="3100374"/>
            <a:ext cx="5368645" cy="1013653"/>
            <a:chOff x="1748749" y="1791236"/>
            <a:chExt cx="5368645" cy="1013653"/>
          </a:xfrm>
        </p:grpSpPr>
        <p:sp>
          <p:nvSpPr>
            <p:cNvPr id="6" name="Forme libre : forme 5">
              <a:extLst>
                <a:ext uri="{FF2B5EF4-FFF2-40B4-BE49-F238E27FC236}">
                  <a16:creationId xmlns:a16="http://schemas.microsoft.com/office/drawing/2014/main" id="{E5C41EBE-04C7-6872-6EAA-19D71DFB27E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7" name="Rectangle : coins arrondis 6">
              <a:extLst>
                <a:ext uri="{FF2B5EF4-FFF2-40B4-BE49-F238E27FC236}">
                  <a16:creationId xmlns:a16="http://schemas.microsoft.com/office/drawing/2014/main" id="{4A14641D-4F77-A083-EFD9-014F6D2047B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7B6705BA-911B-28FF-2C87-2FFAC72AF5AF}"/>
              </a:ext>
            </a:extLst>
          </p:cNvPr>
          <p:cNvGrpSpPr/>
          <p:nvPr userDrawn="1"/>
        </p:nvGrpSpPr>
        <p:grpSpPr>
          <a:xfrm>
            <a:off x="1748749" y="1791236"/>
            <a:ext cx="5368645" cy="1013653"/>
            <a:chOff x="1748749" y="1791236"/>
            <a:chExt cx="5368645" cy="1013653"/>
          </a:xfrm>
        </p:grpSpPr>
        <p:sp>
          <p:nvSpPr>
            <p:cNvPr id="9" name="Forme libre : forme 8">
              <a:extLst>
                <a:ext uri="{FF2B5EF4-FFF2-40B4-BE49-F238E27FC236}">
                  <a16:creationId xmlns:a16="http://schemas.microsoft.com/office/drawing/2014/main" id="{199CDD88-923D-D3A1-D83F-87E2F0E9CC70}"/>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10" name="Rectangle : coins arrondis 9">
              <a:extLst>
                <a:ext uri="{FF2B5EF4-FFF2-40B4-BE49-F238E27FC236}">
                  <a16:creationId xmlns:a16="http://schemas.microsoft.com/office/drawing/2014/main" id="{A8CBC66D-BD33-B3A1-32FD-4C03AB5A64C8}"/>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C091DC93-DFC5-FBB7-C2EF-B126AA34B28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12" name="ZoneTexte 11">
            <a:extLst>
              <a:ext uri="{FF2B5EF4-FFF2-40B4-BE49-F238E27FC236}">
                <a16:creationId xmlns:a16="http://schemas.microsoft.com/office/drawing/2014/main" id="{7856EEC4-E763-AE21-1A63-690CA195F488}"/>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pic>
        <p:nvPicPr>
          <p:cNvPr id="13" name="Image 12">
            <a:extLst>
              <a:ext uri="{FF2B5EF4-FFF2-40B4-BE49-F238E27FC236}">
                <a16:creationId xmlns:a16="http://schemas.microsoft.com/office/drawing/2014/main" id="{C2D32FA2-1E42-3FDF-E276-E9F815CA08A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4" name="ZoneTexte 13">
            <a:extLst>
              <a:ext uri="{FF2B5EF4-FFF2-40B4-BE49-F238E27FC236}">
                <a16:creationId xmlns:a16="http://schemas.microsoft.com/office/drawing/2014/main" id="{93262653-C602-BF75-C842-152EBB9B85A0}"/>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0E6F0DA5-7E99-CADF-4480-E52ACDD48DF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pic>
        <p:nvPicPr>
          <p:cNvPr id="17" name="Google Shape;1248;p5">
            <a:extLst>
              <a:ext uri="{FF2B5EF4-FFF2-40B4-BE49-F238E27FC236}">
                <a16:creationId xmlns:a16="http://schemas.microsoft.com/office/drawing/2014/main" id="{CFF9BD3C-BA6D-4F20-0398-7A8FE23D6A84}"/>
              </a:ext>
            </a:extLst>
          </p:cNvPr>
          <p:cNvPicPr preferRelativeResize="0"/>
          <p:nvPr userDrawn="1"/>
        </p:nvPicPr>
        <p:blipFill rotWithShape="1">
          <a:blip r:embed="rId6">
            <a:alphaModFix/>
            <a:extLst>
              <a:ext uri="{BEBA8EAE-BF5A-486C-A8C5-ECC9F3942E4B}">
                <a14:imgProps xmlns:a14="http://schemas.microsoft.com/office/drawing/2010/main">
                  <a14:imgLayer r:embed="rId7">
                    <a14:imgEffect>
                      <a14:colorTemperature colorTemp="4700"/>
                    </a14:imgEffect>
                  </a14:imgLayer>
                </a14:imgProps>
              </a:ext>
            </a:extLst>
          </a:blip>
          <a:srcRect/>
          <a:stretch/>
        </p:blipFill>
        <p:spPr>
          <a:xfrm>
            <a:off x="6602799" y="4464511"/>
            <a:ext cx="424748" cy="540000"/>
          </a:xfrm>
          <a:prstGeom prst="rect">
            <a:avLst/>
          </a:prstGeom>
          <a:noFill/>
          <a:ln>
            <a:noFill/>
          </a:ln>
        </p:spPr>
      </p:pic>
    </p:spTree>
    <p:extLst>
      <p:ext uri="{BB962C8B-B14F-4D97-AF65-F5344CB8AC3E}">
        <p14:creationId xmlns:p14="http://schemas.microsoft.com/office/powerpoint/2010/main" val="198186658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90"/>
        <p:cNvGrpSpPr/>
        <p:nvPr/>
      </p:nvGrpSpPr>
      <p:grpSpPr>
        <a:xfrm>
          <a:off x="0" y="0"/>
          <a:ext cx="0" cy="0"/>
          <a:chOff x="0" y="0"/>
          <a:chExt cx="0" cy="0"/>
        </a:xfrm>
      </p:grpSpPr>
      <p:sp>
        <p:nvSpPr>
          <p:cNvPr id="91" name="Google Shape;91;p124"/>
          <p:cNvSpPr txBox="1">
            <a:spLocks noGrp="1"/>
          </p:cNvSpPr>
          <p:nvPr>
            <p:ph type="title"/>
          </p:nvPr>
        </p:nvSpPr>
        <p:spPr>
          <a:xfrm>
            <a:off x="628650" y="2766218"/>
            <a:ext cx="7886700" cy="1325563"/>
          </a:xfrm>
          <a:prstGeom prst="rect">
            <a:avLst/>
          </a:prstGeom>
          <a:noFill/>
          <a:ln>
            <a:noFill/>
          </a:ln>
        </p:spPr>
        <p:txBody>
          <a:bodyPr spcFirstLastPara="1" wrap="square" lIns="91425" tIns="45700" rIns="91425" bIns="45700" anchor="ctr" anchorCtr="0">
            <a:noAutofit/>
          </a:bodyPr>
          <a:lstStyle>
            <a:lvl1pPr marR="0" lvl="0" algn="r" rtl="1">
              <a:lnSpc>
                <a:spcPct val="90000"/>
              </a:lnSpc>
              <a:spcBef>
                <a:spcPts val="0"/>
              </a:spcBef>
              <a:spcAft>
                <a:spcPts val="0"/>
              </a:spcAft>
              <a:buClr>
                <a:srgbClr val="565F88"/>
              </a:buClr>
              <a:buSzPts val="4400"/>
              <a:buFont typeface="Arial"/>
              <a:buNone/>
              <a:defRPr sz="44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521423200"/>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2_Titre et contenu libre">
  <p:cSld name="2_Titre et contenu libr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125"/>
          <p:cNvSpPr txBox="1">
            <a:spLocks noGrp="1"/>
          </p:cNvSpPr>
          <p:nvPr>
            <p:ph type="title"/>
          </p:nvPr>
        </p:nvSpPr>
        <p:spPr>
          <a:xfrm>
            <a:off x="628650" y="950012"/>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4000"/>
              <a:buFont typeface="Arial"/>
              <a:buNone/>
              <a:defRPr sz="40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25"/>
          <p:cNvSpPr txBox="1">
            <a:spLocks noGrp="1"/>
          </p:cNvSpPr>
          <p:nvPr>
            <p:ph type="body" idx="1"/>
          </p:nvPr>
        </p:nvSpPr>
        <p:spPr>
          <a:xfrm>
            <a:off x="1771647" y="2348166"/>
            <a:ext cx="5600701" cy="2676585"/>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1"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1"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25"/>
          <p:cNvSpPr/>
          <p:nvPr/>
        </p:nvSpPr>
        <p:spPr>
          <a:xfrm>
            <a:off x="1006250" y="2348166"/>
            <a:ext cx="7131497" cy="2693854"/>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285002014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4_Disposition personnalisée">
  <p:cSld name="4_Disposition personnalisée">
    <p:spTree>
      <p:nvGrpSpPr>
        <p:cNvPr id="1" name="Shape 96"/>
        <p:cNvGrpSpPr/>
        <p:nvPr/>
      </p:nvGrpSpPr>
      <p:grpSpPr>
        <a:xfrm>
          <a:off x="0" y="0"/>
          <a:ext cx="0" cy="0"/>
          <a:chOff x="0" y="0"/>
          <a:chExt cx="0" cy="0"/>
        </a:xfrm>
      </p:grpSpPr>
      <p:sp>
        <p:nvSpPr>
          <p:cNvPr id="97" name="Google Shape;97;p126"/>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98" name="Google Shape;98;p126"/>
          <p:cNvSpPr/>
          <p:nvPr/>
        </p:nvSpPr>
        <p:spPr>
          <a:xfrm>
            <a:off x="1006252" y="1523878"/>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99" name="Google Shape;99;p126"/>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0" name="Google Shape;100;p126"/>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1" name="Google Shape;101;p126"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02" name="Google Shape;102;p126"/>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03" name="Google Shape;103;p126"/>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4" name="Google Shape;104;p126"/>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5" name="Google Shape;105;p126"/>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6" name="Google Shape;106;p126"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07" name="Google Shape;107;p126"/>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08" name="Google Shape;108;p126"/>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9" name="Google Shape;109;p126"/>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0" name="Google Shape;110;p126"/>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126"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12" name="Google Shape;112;p126"/>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13" name="Google Shape;113;p126"/>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14" name="Google Shape;114;p126"/>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5" name="Google Shape;115;p126"/>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6" name="Google Shape;116;p126"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17" name="Google Shape;117;p126"/>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Tree>
    <p:extLst>
      <p:ext uri="{BB962C8B-B14F-4D97-AF65-F5344CB8AC3E}">
        <p14:creationId xmlns:p14="http://schemas.microsoft.com/office/powerpoint/2010/main" val="3222258002"/>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8_Disposition personnalisée">
  <p:cSld name="8_Disposition personnalisée">
    <p:spTree>
      <p:nvGrpSpPr>
        <p:cNvPr id="1" name="Shape 118"/>
        <p:cNvGrpSpPr/>
        <p:nvPr/>
      </p:nvGrpSpPr>
      <p:grpSpPr>
        <a:xfrm>
          <a:off x="0" y="0"/>
          <a:ext cx="0" cy="0"/>
          <a:chOff x="0" y="0"/>
          <a:chExt cx="0" cy="0"/>
        </a:xfrm>
      </p:grpSpPr>
      <p:sp>
        <p:nvSpPr>
          <p:cNvPr id="119" name="Google Shape;119;p127"/>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20" name="Google Shape;120;p127"/>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1" name="Google Shape;121;p127"/>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2" name="Google Shape;122;p127"/>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3" name="Google Shape;123;p127"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24" name="Google Shape;124;p127"/>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25" name="Google Shape;125;p127"/>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6" name="Google Shape;126;p127"/>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7" name="Google Shape;127;p127"/>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8" name="Google Shape;128;p127"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29" name="Google Shape;129;p127"/>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30" name="Google Shape;130;p127"/>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1" name="Google Shape;131;p127"/>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2" name="Google Shape;132;p127"/>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3" name="Google Shape;133;p127"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34" name="Google Shape;134;p127"/>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35" name="Google Shape;135;p127"/>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6" name="Google Shape;136;p127"/>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7" name="Google Shape;137;p127"/>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8" name="Google Shape;138;p127"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39" name="Google Shape;139;p127"/>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
        <p:nvSpPr>
          <p:cNvPr id="140" name="Google Shape;140;p127"/>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2107144136"/>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9_Disposition personnalisée">
  <p:cSld name="9_Disposition personnalisée">
    <p:spTree>
      <p:nvGrpSpPr>
        <p:cNvPr id="1" name="Shape 141"/>
        <p:cNvGrpSpPr/>
        <p:nvPr/>
      </p:nvGrpSpPr>
      <p:grpSpPr>
        <a:xfrm>
          <a:off x="0" y="0"/>
          <a:ext cx="0" cy="0"/>
          <a:chOff x="0" y="0"/>
          <a:chExt cx="0" cy="0"/>
        </a:xfrm>
      </p:grpSpPr>
      <p:sp>
        <p:nvSpPr>
          <p:cNvPr id="142" name="Google Shape;142;p128"/>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43" name="Google Shape;143;p128"/>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4" name="Google Shape;144;p128"/>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45" name="Google Shape;145;p128"/>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128"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47" name="Google Shape;147;p128"/>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48" name="Google Shape;148;p128"/>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9" name="Google Shape;149;p128"/>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0" name="Google Shape;150;p128"/>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1" name="Google Shape;151;p128"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52" name="Google Shape;152;p128"/>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53" name="Google Shape;153;p128"/>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54" name="Google Shape;154;p128"/>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5" name="Google Shape;155;p128"/>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6" name="Google Shape;156;p128"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57" name="Google Shape;157;p128"/>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58" name="Google Shape;158;p128"/>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4186838193"/>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7_Disposition personnalisée">
  <p:cSld name="7_Disposition personnalisée">
    <p:spTree>
      <p:nvGrpSpPr>
        <p:cNvPr id="1" name="Shape 159"/>
        <p:cNvGrpSpPr/>
        <p:nvPr/>
      </p:nvGrpSpPr>
      <p:grpSpPr>
        <a:xfrm>
          <a:off x="0" y="0"/>
          <a:ext cx="0" cy="0"/>
          <a:chOff x="0" y="0"/>
          <a:chExt cx="0" cy="0"/>
        </a:xfrm>
      </p:grpSpPr>
      <p:sp>
        <p:nvSpPr>
          <p:cNvPr id="160" name="Google Shape;160;p129"/>
          <p:cNvSpPr/>
          <p:nvPr/>
        </p:nvSpPr>
        <p:spPr>
          <a:xfrm>
            <a:off x="499220" y="1489630"/>
            <a:ext cx="3780000" cy="198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61" name="Google Shape;161;p129"/>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grpSp>
        <p:nvGrpSpPr>
          <p:cNvPr id="162" name="Google Shape;162;p129"/>
          <p:cNvGrpSpPr/>
          <p:nvPr/>
        </p:nvGrpSpPr>
        <p:grpSpPr>
          <a:xfrm>
            <a:off x="2619610" y="1345630"/>
            <a:ext cx="1787772" cy="288000"/>
            <a:chOff x="963273" y="2342097"/>
            <a:chExt cx="1787772" cy="288000"/>
          </a:xfrm>
        </p:grpSpPr>
        <p:pic>
          <p:nvPicPr>
            <p:cNvPr id="163" name="Google Shape;163;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4" name="Google Shape;164;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65" name="Google Shape;165;p129"/>
          <p:cNvSpPr/>
          <p:nvPr/>
        </p:nvSpPr>
        <p:spPr>
          <a:xfrm>
            <a:off x="543610" y="4079344"/>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66" name="Google Shape;166;p129"/>
          <p:cNvGrpSpPr/>
          <p:nvPr/>
        </p:nvGrpSpPr>
        <p:grpSpPr>
          <a:xfrm>
            <a:off x="2664000" y="3935344"/>
            <a:ext cx="1787772" cy="288000"/>
            <a:chOff x="963273" y="2342097"/>
            <a:chExt cx="1787772" cy="288000"/>
          </a:xfrm>
        </p:grpSpPr>
        <p:pic>
          <p:nvPicPr>
            <p:cNvPr id="167" name="Google Shape;167;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8" name="Google Shape;168;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69" name="Google Shape;169;p129"/>
          <p:cNvSpPr/>
          <p:nvPr/>
        </p:nvSpPr>
        <p:spPr>
          <a:xfrm>
            <a:off x="4690960" y="1484528"/>
            <a:ext cx="3780000" cy="198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0" name="Google Shape;170;p129"/>
          <p:cNvGrpSpPr/>
          <p:nvPr/>
        </p:nvGrpSpPr>
        <p:grpSpPr>
          <a:xfrm>
            <a:off x="6831610" y="1340528"/>
            <a:ext cx="1787772" cy="288000"/>
            <a:chOff x="963273" y="2342097"/>
            <a:chExt cx="1787772" cy="288000"/>
          </a:xfrm>
        </p:grpSpPr>
        <p:pic>
          <p:nvPicPr>
            <p:cNvPr id="171" name="Google Shape;171;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2" name="Google Shape;172;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1" i="0" u="none" strike="noStrike" cap="none" dirty="0">
                <a:solidFill>
                  <a:srgbClr val="565F88"/>
                </a:solidFill>
                <a:latin typeface="Arial" panose="020B0604020202020204" pitchFamily="34" charset="0"/>
                <a:ea typeface="Calibri"/>
                <a:cs typeface="Arial" panose="020B0604020202020204" pitchFamily="34" charset="0"/>
                <a:sym typeface="Calibri"/>
              </a:endParaRPr>
            </a:p>
          </p:txBody>
        </p:sp>
      </p:grpSp>
      <p:sp>
        <p:nvSpPr>
          <p:cNvPr id="173" name="Google Shape;173;p129"/>
          <p:cNvSpPr/>
          <p:nvPr/>
        </p:nvSpPr>
        <p:spPr>
          <a:xfrm>
            <a:off x="4735350" y="4074242"/>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4" name="Google Shape;174;p129"/>
          <p:cNvGrpSpPr/>
          <p:nvPr/>
        </p:nvGrpSpPr>
        <p:grpSpPr>
          <a:xfrm>
            <a:off x="6876000" y="3930242"/>
            <a:ext cx="1787772" cy="288000"/>
            <a:chOff x="963273" y="2342097"/>
            <a:chExt cx="1787772" cy="288000"/>
          </a:xfrm>
        </p:grpSpPr>
        <p:pic>
          <p:nvPicPr>
            <p:cNvPr id="175" name="Google Shape;175;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6" name="Google Shape;176;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177" name="Google Shape;177;p129"/>
          <p:cNvSpPr txBox="1">
            <a:spLocks noGrp="1"/>
          </p:cNvSpPr>
          <p:nvPr>
            <p:ph type="body" idx="1"/>
          </p:nvPr>
        </p:nvSpPr>
        <p:spPr>
          <a:xfrm>
            <a:off x="499220" y="149424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129"/>
          <p:cNvSpPr txBox="1">
            <a:spLocks noGrp="1"/>
          </p:cNvSpPr>
          <p:nvPr>
            <p:ph type="body" idx="2"/>
          </p:nvPr>
        </p:nvSpPr>
        <p:spPr>
          <a:xfrm>
            <a:off x="543610" y="4079344"/>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129"/>
          <p:cNvSpPr txBox="1">
            <a:spLocks noGrp="1"/>
          </p:cNvSpPr>
          <p:nvPr>
            <p:ph type="body" idx="3"/>
          </p:nvPr>
        </p:nvSpPr>
        <p:spPr>
          <a:xfrm>
            <a:off x="4738960" y="4074242"/>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129"/>
          <p:cNvSpPr txBox="1">
            <a:spLocks noGrp="1"/>
          </p:cNvSpPr>
          <p:nvPr>
            <p:ph type="body" idx="4"/>
          </p:nvPr>
        </p:nvSpPr>
        <p:spPr>
          <a:xfrm>
            <a:off x="4735350" y="193376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129"/>
          <p:cNvSpPr>
            <a:spLocks noGrp="1"/>
          </p:cNvSpPr>
          <p:nvPr>
            <p:ph type="pic" idx="5"/>
          </p:nvPr>
        </p:nvSpPr>
        <p:spPr>
          <a:xfrm>
            <a:off x="7943772" y="910326"/>
            <a:ext cx="720000" cy="720000"/>
          </a:xfrm>
          <a:prstGeom prst="ellipse">
            <a:avLst/>
          </a:prstGeom>
          <a:noFill/>
          <a:ln>
            <a:noFill/>
          </a:ln>
        </p:spPr>
        <p:txBody>
          <a:bodyPr/>
          <a:lstStyle/>
          <a:p>
            <a:endParaRPr lang="fr-FR"/>
          </a:p>
        </p:txBody>
      </p:sp>
    </p:spTree>
    <p:extLst>
      <p:ext uri="{BB962C8B-B14F-4D97-AF65-F5344CB8AC3E}">
        <p14:creationId xmlns:p14="http://schemas.microsoft.com/office/powerpoint/2010/main" val="122204842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5_Disposition personnalisée">
  <p:cSld name="5_Disposition personnalisée">
    <p:spTree>
      <p:nvGrpSpPr>
        <p:cNvPr id="1" name="Shape 182"/>
        <p:cNvGrpSpPr/>
        <p:nvPr/>
      </p:nvGrpSpPr>
      <p:grpSpPr>
        <a:xfrm>
          <a:off x="0" y="0"/>
          <a:ext cx="0" cy="0"/>
          <a:chOff x="0" y="0"/>
          <a:chExt cx="0" cy="0"/>
        </a:xfrm>
      </p:grpSpPr>
      <p:sp>
        <p:nvSpPr>
          <p:cNvPr id="183" name="Google Shape;183;p130"/>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84" name="Google Shape;184;p130"/>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185" name="Google Shape;185;p130"/>
          <p:cNvGrpSpPr/>
          <p:nvPr/>
        </p:nvGrpSpPr>
        <p:grpSpPr>
          <a:xfrm>
            <a:off x="2664000" y="1363386"/>
            <a:ext cx="1787772" cy="288000"/>
            <a:chOff x="963273" y="2342097"/>
            <a:chExt cx="1787772" cy="288000"/>
          </a:xfrm>
        </p:grpSpPr>
        <p:pic>
          <p:nvPicPr>
            <p:cNvPr id="186" name="Google Shape;18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87" name="Google Shape;18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88" name="Google Shape;188;p130"/>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89" name="Google Shape;189;p130"/>
          <p:cNvGrpSpPr/>
          <p:nvPr/>
        </p:nvGrpSpPr>
        <p:grpSpPr>
          <a:xfrm>
            <a:off x="2664000" y="3065330"/>
            <a:ext cx="1787772" cy="288000"/>
            <a:chOff x="963273" y="2342097"/>
            <a:chExt cx="1787772" cy="288000"/>
          </a:xfrm>
        </p:grpSpPr>
        <p:pic>
          <p:nvPicPr>
            <p:cNvPr id="190" name="Google Shape;190;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1" name="Google Shape;191;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92" name="Google Shape;192;p130"/>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3" name="Google Shape;193;p130"/>
          <p:cNvGrpSpPr/>
          <p:nvPr/>
        </p:nvGrpSpPr>
        <p:grpSpPr>
          <a:xfrm>
            <a:off x="2664000" y="4767275"/>
            <a:ext cx="1787772" cy="288000"/>
            <a:chOff x="963273" y="2342097"/>
            <a:chExt cx="1787772" cy="288000"/>
          </a:xfrm>
        </p:grpSpPr>
        <p:pic>
          <p:nvPicPr>
            <p:cNvPr id="194" name="Google Shape;194;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5" name="Google Shape;195;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196" name="Google Shape;196;p130"/>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7" name="Google Shape;197;p130"/>
          <p:cNvGrpSpPr/>
          <p:nvPr/>
        </p:nvGrpSpPr>
        <p:grpSpPr>
          <a:xfrm>
            <a:off x="6876000" y="1358284"/>
            <a:ext cx="1787772" cy="297716"/>
            <a:chOff x="963273" y="2342097"/>
            <a:chExt cx="1787772" cy="297716"/>
          </a:xfrm>
        </p:grpSpPr>
        <p:pic>
          <p:nvPicPr>
            <p:cNvPr id="198" name="Google Shape;198;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9" name="Google Shape;199;p130"/>
            <p:cNvSpPr/>
            <p:nvPr/>
          </p:nvSpPr>
          <p:spPr>
            <a:xfrm>
              <a:off x="963273" y="2351813"/>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00" name="Google Shape;200;p130"/>
          <p:cNvSpPr/>
          <p:nvPr/>
        </p:nvSpPr>
        <p:spPr>
          <a:xfrm>
            <a:off x="4735350" y="3204228"/>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1" name="Google Shape;201;p130"/>
          <p:cNvGrpSpPr/>
          <p:nvPr/>
        </p:nvGrpSpPr>
        <p:grpSpPr>
          <a:xfrm>
            <a:off x="6876000" y="3060228"/>
            <a:ext cx="1787772" cy="288000"/>
            <a:chOff x="963273" y="2342097"/>
            <a:chExt cx="1787772" cy="288000"/>
          </a:xfrm>
        </p:grpSpPr>
        <p:pic>
          <p:nvPicPr>
            <p:cNvPr id="202" name="Google Shape;202;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3" name="Google Shape;203;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04" name="Google Shape;204;p130"/>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5" name="Google Shape;205;p130"/>
          <p:cNvGrpSpPr/>
          <p:nvPr/>
        </p:nvGrpSpPr>
        <p:grpSpPr>
          <a:xfrm>
            <a:off x="6876000" y="4762173"/>
            <a:ext cx="1787772" cy="288000"/>
            <a:chOff x="963273" y="2342097"/>
            <a:chExt cx="1787772" cy="288000"/>
          </a:xfrm>
        </p:grpSpPr>
        <p:pic>
          <p:nvPicPr>
            <p:cNvPr id="206" name="Google Shape;20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7" name="Google Shape;20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08" name="Google Shape;208;p130"/>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130"/>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130"/>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130"/>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0"/>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30"/>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00648082"/>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6_Disposition personnalisée">
  <p:cSld name="6_Disposition personnalisée">
    <p:spTree>
      <p:nvGrpSpPr>
        <p:cNvPr id="1" name="Shape 214"/>
        <p:cNvGrpSpPr/>
        <p:nvPr/>
      </p:nvGrpSpPr>
      <p:grpSpPr>
        <a:xfrm>
          <a:off x="0" y="0"/>
          <a:ext cx="0" cy="0"/>
          <a:chOff x="0" y="0"/>
          <a:chExt cx="0" cy="0"/>
        </a:xfrm>
      </p:grpSpPr>
      <p:sp>
        <p:nvSpPr>
          <p:cNvPr id="215" name="Google Shape;215;p131"/>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16" name="Google Shape;216;p131"/>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17" name="Google Shape;217;p131"/>
          <p:cNvGrpSpPr/>
          <p:nvPr/>
        </p:nvGrpSpPr>
        <p:grpSpPr>
          <a:xfrm>
            <a:off x="2664000" y="1363386"/>
            <a:ext cx="1787772" cy="288000"/>
            <a:chOff x="963273" y="2342097"/>
            <a:chExt cx="1787772" cy="288000"/>
          </a:xfrm>
        </p:grpSpPr>
        <p:pic>
          <p:nvPicPr>
            <p:cNvPr id="218" name="Google Shape;21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19" name="Google Shape;21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20" name="Google Shape;220;p131"/>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1" name="Google Shape;221;p131"/>
          <p:cNvGrpSpPr/>
          <p:nvPr/>
        </p:nvGrpSpPr>
        <p:grpSpPr>
          <a:xfrm>
            <a:off x="2664000" y="3065330"/>
            <a:ext cx="1787772" cy="288000"/>
            <a:chOff x="963273" y="2342097"/>
            <a:chExt cx="1787772" cy="288000"/>
          </a:xfrm>
        </p:grpSpPr>
        <p:pic>
          <p:nvPicPr>
            <p:cNvPr id="222" name="Google Shape;222;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3" name="Google Shape;223;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24" name="Google Shape;224;p131"/>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5" name="Google Shape;225;p131"/>
          <p:cNvGrpSpPr/>
          <p:nvPr/>
        </p:nvGrpSpPr>
        <p:grpSpPr>
          <a:xfrm>
            <a:off x="2664000" y="4767275"/>
            <a:ext cx="1787772" cy="288000"/>
            <a:chOff x="963273" y="2342097"/>
            <a:chExt cx="1787772" cy="288000"/>
          </a:xfrm>
        </p:grpSpPr>
        <p:pic>
          <p:nvPicPr>
            <p:cNvPr id="226" name="Google Shape;226;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7" name="Google Shape;227;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28" name="Google Shape;228;p131"/>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9" name="Google Shape;229;p131"/>
          <p:cNvGrpSpPr/>
          <p:nvPr/>
        </p:nvGrpSpPr>
        <p:grpSpPr>
          <a:xfrm>
            <a:off x="6876000" y="1358284"/>
            <a:ext cx="1787772" cy="288000"/>
            <a:chOff x="963273" y="2342097"/>
            <a:chExt cx="1787772" cy="288000"/>
          </a:xfrm>
        </p:grpSpPr>
        <p:pic>
          <p:nvPicPr>
            <p:cNvPr id="230" name="Google Shape;230;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1" name="Google Shape;231;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32" name="Google Shape;232;p131"/>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3" name="Google Shape;233;p131"/>
          <p:cNvGrpSpPr/>
          <p:nvPr/>
        </p:nvGrpSpPr>
        <p:grpSpPr>
          <a:xfrm>
            <a:off x="6876000" y="3060228"/>
            <a:ext cx="1787772" cy="288000"/>
            <a:chOff x="963273" y="2342097"/>
            <a:chExt cx="1787772" cy="288000"/>
          </a:xfrm>
        </p:grpSpPr>
        <p:pic>
          <p:nvPicPr>
            <p:cNvPr id="234" name="Google Shape;234;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5" name="Google Shape;235;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36" name="Google Shape;236;p131"/>
          <p:cNvSpPr/>
          <p:nvPr/>
        </p:nvSpPr>
        <p:spPr>
          <a:xfrm>
            <a:off x="4735350" y="4906173"/>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7" name="Google Shape;237;p131"/>
          <p:cNvGrpSpPr/>
          <p:nvPr/>
        </p:nvGrpSpPr>
        <p:grpSpPr>
          <a:xfrm>
            <a:off x="6876000" y="4762173"/>
            <a:ext cx="1787772" cy="288000"/>
            <a:chOff x="963273" y="2342097"/>
            <a:chExt cx="1787772" cy="288000"/>
          </a:xfrm>
        </p:grpSpPr>
        <p:pic>
          <p:nvPicPr>
            <p:cNvPr id="238" name="Google Shape;23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9" name="Google Shape;23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40" name="Google Shape;240;p131"/>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31"/>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p131"/>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131"/>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31"/>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31"/>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20429105"/>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246"/>
        <p:cNvGrpSpPr/>
        <p:nvPr/>
      </p:nvGrpSpPr>
      <p:grpSpPr>
        <a:xfrm>
          <a:off x="0" y="0"/>
          <a:ext cx="0" cy="0"/>
          <a:chOff x="0" y="0"/>
          <a:chExt cx="0" cy="0"/>
        </a:xfrm>
      </p:grpSpPr>
      <p:sp>
        <p:nvSpPr>
          <p:cNvPr id="247" name="Google Shape;247;p132"/>
          <p:cNvSpPr/>
          <p:nvPr/>
        </p:nvSpPr>
        <p:spPr>
          <a:xfrm>
            <a:off x="543610" y="1507386"/>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48" name="Google Shape;248;p132"/>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49" name="Google Shape;249;p132"/>
          <p:cNvGrpSpPr/>
          <p:nvPr/>
        </p:nvGrpSpPr>
        <p:grpSpPr>
          <a:xfrm>
            <a:off x="2664000" y="1363386"/>
            <a:ext cx="1787772" cy="288000"/>
            <a:chOff x="963273" y="2342097"/>
            <a:chExt cx="1787772" cy="288000"/>
          </a:xfrm>
        </p:grpSpPr>
        <p:pic>
          <p:nvPicPr>
            <p:cNvPr id="250" name="Google Shape;25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1" name="Google Shape;25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52" name="Google Shape;252;p132"/>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3" name="Google Shape;253;p132"/>
          <p:cNvGrpSpPr/>
          <p:nvPr/>
        </p:nvGrpSpPr>
        <p:grpSpPr>
          <a:xfrm>
            <a:off x="2664000" y="3065330"/>
            <a:ext cx="1787772" cy="288000"/>
            <a:chOff x="963273" y="2342097"/>
            <a:chExt cx="1787772" cy="288000"/>
          </a:xfrm>
        </p:grpSpPr>
        <p:pic>
          <p:nvPicPr>
            <p:cNvPr id="254" name="Google Shape;254;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5" name="Google Shape;255;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56" name="Google Shape;256;p132"/>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7" name="Google Shape;257;p132"/>
          <p:cNvGrpSpPr/>
          <p:nvPr/>
        </p:nvGrpSpPr>
        <p:grpSpPr>
          <a:xfrm>
            <a:off x="2664000" y="4767275"/>
            <a:ext cx="1787772" cy="288000"/>
            <a:chOff x="963273" y="2342097"/>
            <a:chExt cx="1787772" cy="288000"/>
          </a:xfrm>
        </p:grpSpPr>
        <p:pic>
          <p:nvPicPr>
            <p:cNvPr id="258" name="Google Shape;258;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9" name="Google Shape;259;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60" name="Google Shape;260;p132"/>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1" name="Google Shape;261;p132"/>
          <p:cNvGrpSpPr/>
          <p:nvPr/>
        </p:nvGrpSpPr>
        <p:grpSpPr>
          <a:xfrm>
            <a:off x="6876000" y="1358284"/>
            <a:ext cx="1787772" cy="288000"/>
            <a:chOff x="963273" y="2342097"/>
            <a:chExt cx="1787772" cy="288000"/>
          </a:xfrm>
        </p:grpSpPr>
        <p:pic>
          <p:nvPicPr>
            <p:cNvPr id="262" name="Google Shape;262;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3" name="Google Shape;263;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64" name="Google Shape;264;p132"/>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5" name="Google Shape;265;p132"/>
          <p:cNvGrpSpPr/>
          <p:nvPr/>
        </p:nvGrpSpPr>
        <p:grpSpPr>
          <a:xfrm>
            <a:off x="6876000" y="3060228"/>
            <a:ext cx="1787772" cy="288000"/>
            <a:chOff x="963273" y="2342097"/>
            <a:chExt cx="1787772" cy="288000"/>
          </a:xfrm>
        </p:grpSpPr>
        <p:pic>
          <p:nvPicPr>
            <p:cNvPr id="266" name="Google Shape;266;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7" name="Google Shape;267;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68" name="Google Shape;268;p132"/>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9" name="Google Shape;269;p132"/>
          <p:cNvGrpSpPr/>
          <p:nvPr/>
        </p:nvGrpSpPr>
        <p:grpSpPr>
          <a:xfrm>
            <a:off x="6876000" y="4762173"/>
            <a:ext cx="1787772" cy="288000"/>
            <a:chOff x="963273" y="2342097"/>
            <a:chExt cx="1787772" cy="288000"/>
          </a:xfrm>
        </p:grpSpPr>
        <p:pic>
          <p:nvPicPr>
            <p:cNvPr id="270" name="Google Shape;27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71" name="Google Shape;27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72" name="Google Shape;272;p132"/>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132"/>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132"/>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5" name="Google Shape;275;p132"/>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6" name="Google Shape;276;p132"/>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32"/>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63347312"/>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2_Disposition personnalisée">
  <p:cSld name="2_Disposition personnalisée">
    <p:spTree>
      <p:nvGrpSpPr>
        <p:cNvPr id="1" name="Shape 278"/>
        <p:cNvGrpSpPr/>
        <p:nvPr/>
      </p:nvGrpSpPr>
      <p:grpSpPr>
        <a:xfrm>
          <a:off x="0" y="0"/>
          <a:ext cx="0" cy="0"/>
          <a:chOff x="0" y="0"/>
          <a:chExt cx="0" cy="0"/>
        </a:xfrm>
      </p:grpSpPr>
      <p:sp>
        <p:nvSpPr>
          <p:cNvPr id="279" name="Google Shape;279;p133"/>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80" name="Google Shape;280;p133"/>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81" name="Google Shape;281;p133"/>
          <p:cNvGrpSpPr/>
          <p:nvPr/>
        </p:nvGrpSpPr>
        <p:grpSpPr>
          <a:xfrm>
            <a:off x="2664000" y="1363386"/>
            <a:ext cx="1787772" cy="288000"/>
            <a:chOff x="963273" y="2342097"/>
            <a:chExt cx="1787772" cy="288000"/>
          </a:xfrm>
        </p:grpSpPr>
        <p:pic>
          <p:nvPicPr>
            <p:cNvPr id="282" name="Google Shape;28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3" name="Google Shape;28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84" name="Google Shape;284;p133"/>
          <p:cNvSpPr/>
          <p:nvPr/>
        </p:nvSpPr>
        <p:spPr>
          <a:xfrm>
            <a:off x="543610" y="3209330"/>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5" name="Google Shape;285;p133"/>
          <p:cNvGrpSpPr/>
          <p:nvPr/>
        </p:nvGrpSpPr>
        <p:grpSpPr>
          <a:xfrm>
            <a:off x="2664000" y="3065330"/>
            <a:ext cx="1787772" cy="288000"/>
            <a:chOff x="963273" y="2342097"/>
            <a:chExt cx="1787772" cy="288000"/>
          </a:xfrm>
        </p:grpSpPr>
        <p:pic>
          <p:nvPicPr>
            <p:cNvPr id="286" name="Google Shape;286;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7" name="Google Shape;287;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88" name="Google Shape;288;p133"/>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9" name="Google Shape;289;p133"/>
          <p:cNvGrpSpPr/>
          <p:nvPr/>
        </p:nvGrpSpPr>
        <p:grpSpPr>
          <a:xfrm>
            <a:off x="2664000" y="4767275"/>
            <a:ext cx="1787772" cy="288000"/>
            <a:chOff x="963273" y="2342097"/>
            <a:chExt cx="1787772" cy="288000"/>
          </a:xfrm>
        </p:grpSpPr>
        <p:pic>
          <p:nvPicPr>
            <p:cNvPr id="290" name="Google Shape;290;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1" name="Google Shape;291;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92" name="Google Shape;292;p133"/>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3" name="Google Shape;293;p133"/>
          <p:cNvGrpSpPr/>
          <p:nvPr/>
        </p:nvGrpSpPr>
        <p:grpSpPr>
          <a:xfrm>
            <a:off x="6876000" y="1358284"/>
            <a:ext cx="1787772" cy="288000"/>
            <a:chOff x="963273" y="2342097"/>
            <a:chExt cx="1787772" cy="288000"/>
          </a:xfrm>
        </p:grpSpPr>
        <p:pic>
          <p:nvPicPr>
            <p:cNvPr id="294" name="Google Shape;294;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5" name="Google Shape;295;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96" name="Google Shape;296;p133"/>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7" name="Google Shape;297;p133"/>
          <p:cNvGrpSpPr/>
          <p:nvPr/>
        </p:nvGrpSpPr>
        <p:grpSpPr>
          <a:xfrm>
            <a:off x="6876000" y="3060228"/>
            <a:ext cx="1787772" cy="288000"/>
            <a:chOff x="963273" y="2342097"/>
            <a:chExt cx="1787772" cy="288000"/>
          </a:xfrm>
        </p:grpSpPr>
        <p:pic>
          <p:nvPicPr>
            <p:cNvPr id="298" name="Google Shape;298;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9" name="Google Shape;299;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00" name="Google Shape;300;p133"/>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01" name="Google Shape;301;p133"/>
          <p:cNvGrpSpPr/>
          <p:nvPr/>
        </p:nvGrpSpPr>
        <p:grpSpPr>
          <a:xfrm>
            <a:off x="6876000" y="4762173"/>
            <a:ext cx="1787772" cy="288000"/>
            <a:chOff x="963273" y="2342097"/>
            <a:chExt cx="1787772" cy="288000"/>
          </a:xfrm>
        </p:grpSpPr>
        <p:pic>
          <p:nvPicPr>
            <p:cNvPr id="302" name="Google Shape;30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03" name="Google Shape;30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04" name="Google Shape;304;p133"/>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133"/>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133"/>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33"/>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133"/>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133"/>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56956957"/>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10"/>
        <p:cNvGrpSpPr/>
        <p:nvPr/>
      </p:nvGrpSpPr>
      <p:grpSpPr>
        <a:xfrm>
          <a:off x="0" y="0"/>
          <a:ext cx="0" cy="0"/>
          <a:chOff x="0" y="0"/>
          <a:chExt cx="0" cy="0"/>
        </a:xfrm>
      </p:grpSpPr>
      <p:sp>
        <p:nvSpPr>
          <p:cNvPr id="311" name="Google Shape;311;p134"/>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312" name="Google Shape;312;p134"/>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313" name="Google Shape;313;p134"/>
          <p:cNvGrpSpPr/>
          <p:nvPr/>
        </p:nvGrpSpPr>
        <p:grpSpPr>
          <a:xfrm>
            <a:off x="2664000" y="1363386"/>
            <a:ext cx="1787772" cy="288000"/>
            <a:chOff x="963273" y="2342097"/>
            <a:chExt cx="1787772" cy="288000"/>
          </a:xfrm>
        </p:grpSpPr>
        <p:pic>
          <p:nvPicPr>
            <p:cNvPr id="314" name="Google Shape;31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5" name="Google Shape;31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316" name="Google Shape;316;p134"/>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17" name="Google Shape;317;p134"/>
          <p:cNvGrpSpPr/>
          <p:nvPr/>
        </p:nvGrpSpPr>
        <p:grpSpPr>
          <a:xfrm>
            <a:off x="2664000" y="3065330"/>
            <a:ext cx="1787772" cy="288000"/>
            <a:chOff x="963273" y="2342097"/>
            <a:chExt cx="1787772" cy="288000"/>
          </a:xfrm>
        </p:grpSpPr>
        <p:pic>
          <p:nvPicPr>
            <p:cNvPr id="318" name="Google Shape;318;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9" name="Google Shape;319;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320" name="Google Shape;320;p134"/>
          <p:cNvSpPr/>
          <p:nvPr/>
        </p:nvSpPr>
        <p:spPr>
          <a:xfrm>
            <a:off x="543610" y="4911275"/>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1" name="Google Shape;321;p134"/>
          <p:cNvGrpSpPr/>
          <p:nvPr/>
        </p:nvGrpSpPr>
        <p:grpSpPr>
          <a:xfrm>
            <a:off x="2664000" y="4767275"/>
            <a:ext cx="1787772" cy="288000"/>
            <a:chOff x="963273" y="2342097"/>
            <a:chExt cx="1787772" cy="288000"/>
          </a:xfrm>
        </p:grpSpPr>
        <p:pic>
          <p:nvPicPr>
            <p:cNvPr id="322" name="Google Shape;322;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3" name="Google Shape;323;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324" name="Google Shape;324;p134"/>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5" name="Google Shape;325;p134"/>
          <p:cNvGrpSpPr/>
          <p:nvPr/>
        </p:nvGrpSpPr>
        <p:grpSpPr>
          <a:xfrm>
            <a:off x="6876000" y="1358284"/>
            <a:ext cx="1787772" cy="288000"/>
            <a:chOff x="963273" y="2342097"/>
            <a:chExt cx="1787772" cy="288000"/>
          </a:xfrm>
        </p:grpSpPr>
        <p:pic>
          <p:nvPicPr>
            <p:cNvPr id="326" name="Google Shape;326;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7" name="Google Shape;327;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328" name="Google Shape;328;p134"/>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9" name="Google Shape;329;p134"/>
          <p:cNvGrpSpPr/>
          <p:nvPr/>
        </p:nvGrpSpPr>
        <p:grpSpPr>
          <a:xfrm>
            <a:off x="6876000" y="3060228"/>
            <a:ext cx="1787772" cy="288000"/>
            <a:chOff x="963273" y="2342097"/>
            <a:chExt cx="1787772" cy="288000"/>
          </a:xfrm>
        </p:grpSpPr>
        <p:pic>
          <p:nvPicPr>
            <p:cNvPr id="330" name="Google Shape;330;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1" name="Google Shape;331;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32" name="Google Shape;332;p134"/>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33" name="Google Shape;333;p134"/>
          <p:cNvGrpSpPr/>
          <p:nvPr/>
        </p:nvGrpSpPr>
        <p:grpSpPr>
          <a:xfrm>
            <a:off x="6876000" y="4762173"/>
            <a:ext cx="1787772" cy="288000"/>
            <a:chOff x="963273" y="2342097"/>
            <a:chExt cx="1787772" cy="288000"/>
          </a:xfrm>
        </p:grpSpPr>
        <p:pic>
          <p:nvPicPr>
            <p:cNvPr id="334" name="Google Shape;33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5" name="Google Shape;33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36" name="Google Shape;336;p134"/>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134"/>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134"/>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9" name="Google Shape;339;p134"/>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134"/>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1" name="Google Shape;341;p134"/>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52673265"/>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2255;p45">
            <a:extLst>
              <a:ext uri="{FF2B5EF4-FFF2-40B4-BE49-F238E27FC236}">
                <a16:creationId xmlns:a16="http://schemas.microsoft.com/office/drawing/2014/main" id="{3376E29B-AF0B-8771-6C36-4A85121EFD66}"/>
              </a:ext>
            </a:extLst>
          </p:cNvPr>
          <p:cNvPicPr preferRelativeResize="0"/>
          <p:nvPr userDrawn="1"/>
        </p:nvPicPr>
        <p:blipFill rotWithShape="1">
          <a:blip r:embed="rId2">
            <a:alphaModFix/>
          </a:blip>
          <a:srcRect/>
          <a:stretch/>
        </p:blipFill>
        <p:spPr>
          <a:xfrm>
            <a:off x="7456796" y="3069168"/>
            <a:ext cx="671204" cy="853330"/>
          </a:xfrm>
          <a:prstGeom prst="rect">
            <a:avLst/>
          </a:prstGeom>
          <a:noFill/>
          <a:ln>
            <a:noFill/>
          </a:ln>
        </p:spPr>
      </p:pic>
    </p:spTree>
    <p:extLst>
      <p:ext uri="{BB962C8B-B14F-4D97-AF65-F5344CB8AC3E}">
        <p14:creationId xmlns:p14="http://schemas.microsoft.com/office/powerpoint/2010/main" val="10436460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882900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65342568"/>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17643654"/>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17513911"/>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0235117"/>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70764718"/>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2292663"/>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97345610"/>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1349529"/>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0181722"/>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17856360"/>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0786767"/>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43625705"/>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5682191"/>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34704187"/>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1578838"/>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8814827"/>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570431000"/>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10_Disposition personnalisée" preserve="1">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3507059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16160705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2" name="Groupe 1">
            <a:extLst>
              <a:ext uri="{FF2B5EF4-FFF2-40B4-BE49-F238E27FC236}">
                <a16:creationId xmlns:a16="http://schemas.microsoft.com/office/drawing/2014/main" id="{0E035C73-2977-3778-6815-1ACA31E8F697}"/>
              </a:ext>
            </a:extLst>
          </p:cNvPr>
          <p:cNvGrpSpPr/>
          <p:nvPr userDrawn="1"/>
        </p:nvGrpSpPr>
        <p:grpSpPr>
          <a:xfrm>
            <a:off x="1748749" y="4368679"/>
            <a:ext cx="5368645" cy="1013653"/>
            <a:chOff x="1748749" y="1791236"/>
            <a:chExt cx="5368645" cy="1013653"/>
          </a:xfrm>
        </p:grpSpPr>
        <p:sp>
          <p:nvSpPr>
            <p:cNvPr id="3" name="Forme libre : forme 2">
              <a:extLst>
                <a:ext uri="{FF2B5EF4-FFF2-40B4-BE49-F238E27FC236}">
                  <a16:creationId xmlns:a16="http://schemas.microsoft.com/office/drawing/2014/main" id="{1E9CDB3C-35F9-EAD0-D42F-9F59C20D0532}"/>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4" name="Rectangle : coins arrondis 3">
              <a:extLst>
                <a:ext uri="{FF2B5EF4-FFF2-40B4-BE49-F238E27FC236}">
                  <a16:creationId xmlns:a16="http://schemas.microsoft.com/office/drawing/2014/main" id="{7BDCEA83-7208-7DA6-D6A5-F9017FB016E4}"/>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E26B1430-09BB-038F-24C9-8ABA48352727}"/>
              </a:ext>
            </a:extLst>
          </p:cNvPr>
          <p:cNvGrpSpPr/>
          <p:nvPr userDrawn="1"/>
        </p:nvGrpSpPr>
        <p:grpSpPr>
          <a:xfrm>
            <a:off x="1748749" y="3100374"/>
            <a:ext cx="5368645" cy="1013653"/>
            <a:chOff x="1748749" y="1791236"/>
            <a:chExt cx="5368645" cy="1013653"/>
          </a:xfrm>
        </p:grpSpPr>
        <p:sp>
          <p:nvSpPr>
            <p:cNvPr id="6" name="Forme libre : forme 5">
              <a:extLst>
                <a:ext uri="{FF2B5EF4-FFF2-40B4-BE49-F238E27FC236}">
                  <a16:creationId xmlns:a16="http://schemas.microsoft.com/office/drawing/2014/main" id="{E5C41EBE-04C7-6872-6EAA-19D71DFB27E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7" name="Rectangle : coins arrondis 6">
              <a:extLst>
                <a:ext uri="{FF2B5EF4-FFF2-40B4-BE49-F238E27FC236}">
                  <a16:creationId xmlns:a16="http://schemas.microsoft.com/office/drawing/2014/main" id="{4A14641D-4F77-A083-EFD9-014F6D2047B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7B6705BA-911B-28FF-2C87-2FFAC72AF5AF}"/>
              </a:ext>
            </a:extLst>
          </p:cNvPr>
          <p:cNvGrpSpPr/>
          <p:nvPr userDrawn="1"/>
        </p:nvGrpSpPr>
        <p:grpSpPr>
          <a:xfrm>
            <a:off x="1748749" y="1791236"/>
            <a:ext cx="5368645" cy="1013653"/>
            <a:chOff x="1748749" y="1791236"/>
            <a:chExt cx="5368645" cy="1013653"/>
          </a:xfrm>
        </p:grpSpPr>
        <p:sp>
          <p:nvSpPr>
            <p:cNvPr id="9" name="Forme libre : forme 8">
              <a:extLst>
                <a:ext uri="{FF2B5EF4-FFF2-40B4-BE49-F238E27FC236}">
                  <a16:creationId xmlns:a16="http://schemas.microsoft.com/office/drawing/2014/main" id="{199CDD88-923D-D3A1-D83F-87E2F0E9CC70}"/>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10" name="Rectangle : coins arrondis 9">
              <a:extLst>
                <a:ext uri="{FF2B5EF4-FFF2-40B4-BE49-F238E27FC236}">
                  <a16:creationId xmlns:a16="http://schemas.microsoft.com/office/drawing/2014/main" id="{A8CBC66D-BD33-B3A1-32FD-4C03AB5A64C8}"/>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C091DC93-DFC5-FBB7-C2EF-B126AA34B28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12" name="ZoneTexte 11">
            <a:extLst>
              <a:ext uri="{FF2B5EF4-FFF2-40B4-BE49-F238E27FC236}">
                <a16:creationId xmlns:a16="http://schemas.microsoft.com/office/drawing/2014/main" id="{7856EEC4-E763-AE21-1A63-690CA195F488}"/>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pic>
        <p:nvPicPr>
          <p:cNvPr id="13" name="Image 12">
            <a:extLst>
              <a:ext uri="{FF2B5EF4-FFF2-40B4-BE49-F238E27FC236}">
                <a16:creationId xmlns:a16="http://schemas.microsoft.com/office/drawing/2014/main" id="{C2D32FA2-1E42-3FDF-E276-E9F815CA08A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4" name="ZoneTexte 13">
            <a:extLst>
              <a:ext uri="{FF2B5EF4-FFF2-40B4-BE49-F238E27FC236}">
                <a16:creationId xmlns:a16="http://schemas.microsoft.com/office/drawing/2014/main" id="{93262653-C602-BF75-C842-152EBB9B85A0}"/>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0E6F0DA5-7E99-CADF-4480-E52ACDD48DF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pic>
        <p:nvPicPr>
          <p:cNvPr id="17" name="Google Shape;1248;p5">
            <a:extLst>
              <a:ext uri="{FF2B5EF4-FFF2-40B4-BE49-F238E27FC236}">
                <a16:creationId xmlns:a16="http://schemas.microsoft.com/office/drawing/2014/main" id="{CFF9BD3C-BA6D-4F20-0398-7A8FE23D6A84}"/>
              </a:ext>
            </a:extLst>
          </p:cNvPr>
          <p:cNvPicPr preferRelativeResize="0"/>
          <p:nvPr userDrawn="1"/>
        </p:nvPicPr>
        <p:blipFill rotWithShape="1">
          <a:blip r:embed="rId6">
            <a:alphaModFix/>
            <a:extLst>
              <a:ext uri="{BEBA8EAE-BF5A-486C-A8C5-ECC9F3942E4B}">
                <a14:imgProps xmlns:a14="http://schemas.microsoft.com/office/drawing/2010/main">
                  <a14:imgLayer r:embed="rId7">
                    <a14:imgEffect>
                      <a14:colorTemperature colorTemp="4700"/>
                    </a14:imgEffect>
                  </a14:imgLayer>
                </a14:imgProps>
              </a:ext>
            </a:extLst>
          </a:blip>
          <a:srcRect/>
          <a:stretch/>
        </p:blipFill>
        <p:spPr>
          <a:xfrm>
            <a:off x="6602799" y="4464511"/>
            <a:ext cx="424748" cy="540000"/>
          </a:xfrm>
          <a:prstGeom prst="rect">
            <a:avLst/>
          </a:prstGeom>
          <a:noFill/>
          <a:ln>
            <a:noFill/>
          </a:ln>
        </p:spPr>
      </p:pic>
    </p:spTree>
    <p:extLst>
      <p:ext uri="{BB962C8B-B14F-4D97-AF65-F5344CB8AC3E}">
        <p14:creationId xmlns:p14="http://schemas.microsoft.com/office/powerpoint/2010/main" val="154734534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90"/>
        <p:cNvGrpSpPr/>
        <p:nvPr/>
      </p:nvGrpSpPr>
      <p:grpSpPr>
        <a:xfrm>
          <a:off x="0" y="0"/>
          <a:ext cx="0" cy="0"/>
          <a:chOff x="0" y="0"/>
          <a:chExt cx="0" cy="0"/>
        </a:xfrm>
      </p:grpSpPr>
      <p:sp>
        <p:nvSpPr>
          <p:cNvPr id="91" name="Google Shape;91;p124"/>
          <p:cNvSpPr txBox="1">
            <a:spLocks noGrp="1"/>
          </p:cNvSpPr>
          <p:nvPr>
            <p:ph type="title"/>
          </p:nvPr>
        </p:nvSpPr>
        <p:spPr>
          <a:xfrm>
            <a:off x="628650" y="2766218"/>
            <a:ext cx="7886700" cy="1325563"/>
          </a:xfrm>
          <a:prstGeom prst="rect">
            <a:avLst/>
          </a:prstGeom>
          <a:noFill/>
          <a:ln>
            <a:noFill/>
          </a:ln>
        </p:spPr>
        <p:txBody>
          <a:bodyPr spcFirstLastPara="1" wrap="square" lIns="91425" tIns="45700" rIns="91425" bIns="45700" anchor="ctr" anchorCtr="0">
            <a:noAutofit/>
          </a:bodyPr>
          <a:lstStyle>
            <a:lvl1pPr marR="0" lvl="0" algn="r" rtl="1">
              <a:lnSpc>
                <a:spcPct val="90000"/>
              </a:lnSpc>
              <a:spcBef>
                <a:spcPts val="0"/>
              </a:spcBef>
              <a:spcAft>
                <a:spcPts val="0"/>
              </a:spcAft>
              <a:buClr>
                <a:srgbClr val="565F88"/>
              </a:buClr>
              <a:buSzPts val="4400"/>
              <a:buFont typeface="Arial"/>
              <a:buNone/>
              <a:defRPr sz="44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280560451"/>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matchingName="2_Titre et contenu libre">
  <p:cSld name="2_Titre et contenu libr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125"/>
          <p:cNvSpPr txBox="1">
            <a:spLocks noGrp="1"/>
          </p:cNvSpPr>
          <p:nvPr>
            <p:ph type="title"/>
          </p:nvPr>
        </p:nvSpPr>
        <p:spPr>
          <a:xfrm>
            <a:off x="628650" y="950012"/>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4000"/>
              <a:buFont typeface="Arial"/>
              <a:buNone/>
              <a:defRPr sz="40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25"/>
          <p:cNvSpPr txBox="1">
            <a:spLocks noGrp="1"/>
          </p:cNvSpPr>
          <p:nvPr>
            <p:ph type="body" idx="1"/>
          </p:nvPr>
        </p:nvSpPr>
        <p:spPr>
          <a:xfrm>
            <a:off x="1771647" y="2348166"/>
            <a:ext cx="5600701" cy="2676585"/>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1"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1"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25"/>
          <p:cNvSpPr/>
          <p:nvPr/>
        </p:nvSpPr>
        <p:spPr>
          <a:xfrm>
            <a:off x="1006250" y="2348166"/>
            <a:ext cx="7131497" cy="2693854"/>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2166882410"/>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4_Disposition personnalisée">
  <p:cSld name="4_Disposition personnalisée">
    <p:spTree>
      <p:nvGrpSpPr>
        <p:cNvPr id="1" name="Shape 96"/>
        <p:cNvGrpSpPr/>
        <p:nvPr/>
      </p:nvGrpSpPr>
      <p:grpSpPr>
        <a:xfrm>
          <a:off x="0" y="0"/>
          <a:ext cx="0" cy="0"/>
          <a:chOff x="0" y="0"/>
          <a:chExt cx="0" cy="0"/>
        </a:xfrm>
      </p:grpSpPr>
      <p:sp>
        <p:nvSpPr>
          <p:cNvPr id="97" name="Google Shape;97;p126"/>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98" name="Google Shape;98;p126"/>
          <p:cNvSpPr/>
          <p:nvPr/>
        </p:nvSpPr>
        <p:spPr>
          <a:xfrm>
            <a:off x="1006252" y="1523878"/>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99" name="Google Shape;99;p126"/>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0" name="Google Shape;100;p126"/>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1" name="Google Shape;101;p126"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02" name="Google Shape;102;p126"/>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03" name="Google Shape;103;p126"/>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4" name="Google Shape;104;p126"/>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5" name="Google Shape;105;p126"/>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6" name="Google Shape;106;p126"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07" name="Google Shape;107;p126"/>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08" name="Google Shape;108;p126"/>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9" name="Google Shape;109;p126"/>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0" name="Google Shape;110;p126"/>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126"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12" name="Google Shape;112;p126"/>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13" name="Google Shape;113;p126"/>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14" name="Google Shape;114;p126"/>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5" name="Google Shape;115;p126"/>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6" name="Google Shape;116;p126"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17" name="Google Shape;117;p126"/>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Tree>
    <p:extLst>
      <p:ext uri="{BB962C8B-B14F-4D97-AF65-F5344CB8AC3E}">
        <p14:creationId xmlns:p14="http://schemas.microsoft.com/office/powerpoint/2010/main" val="1805735268"/>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8_Disposition personnalisée">
  <p:cSld name="8_Disposition personnalisée">
    <p:spTree>
      <p:nvGrpSpPr>
        <p:cNvPr id="1" name="Shape 118"/>
        <p:cNvGrpSpPr/>
        <p:nvPr/>
      </p:nvGrpSpPr>
      <p:grpSpPr>
        <a:xfrm>
          <a:off x="0" y="0"/>
          <a:ext cx="0" cy="0"/>
          <a:chOff x="0" y="0"/>
          <a:chExt cx="0" cy="0"/>
        </a:xfrm>
      </p:grpSpPr>
      <p:sp>
        <p:nvSpPr>
          <p:cNvPr id="119" name="Google Shape;119;p127"/>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20" name="Google Shape;120;p127"/>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1" name="Google Shape;121;p127"/>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2" name="Google Shape;122;p127"/>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3" name="Google Shape;123;p127"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24" name="Google Shape;124;p127"/>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25" name="Google Shape;125;p127"/>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6" name="Google Shape;126;p127"/>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7" name="Google Shape;127;p127"/>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8" name="Google Shape;128;p127"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29" name="Google Shape;129;p127"/>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30" name="Google Shape;130;p127"/>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1" name="Google Shape;131;p127"/>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2" name="Google Shape;132;p127"/>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3" name="Google Shape;133;p127"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34" name="Google Shape;134;p127"/>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35" name="Google Shape;135;p127"/>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6" name="Google Shape;136;p127"/>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7" name="Google Shape;137;p127"/>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8" name="Google Shape;138;p127"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39" name="Google Shape;139;p127"/>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
        <p:nvSpPr>
          <p:cNvPr id="140" name="Google Shape;140;p127"/>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288565410"/>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9_Disposition personnalisée">
  <p:cSld name="9_Disposition personnalisée">
    <p:spTree>
      <p:nvGrpSpPr>
        <p:cNvPr id="1" name="Shape 141"/>
        <p:cNvGrpSpPr/>
        <p:nvPr/>
      </p:nvGrpSpPr>
      <p:grpSpPr>
        <a:xfrm>
          <a:off x="0" y="0"/>
          <a:ext cx="0" cy="0"/>
          <a:chOff x="0" y="0"/>
          <a:chExt cx="0" cy="0"/>
        </a:xfrm>
      </p:grpSpPr>
      <p:sp>
        <p:nvSpPr>
          <p:cNvPr id="142" name="Google Shape;142;p128"/>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43" name="Google Shape;143;p128"/>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4" name="Google Shape;144;p128"/>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45" name="Google Shape;145;p128"/>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128"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47" name="Google Shape;147;p128"/>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48" name="Google Shape;148;p128"/>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9" name="Google Shape;149;p128"/>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0" name="Google Shape;150;p128"/>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1" name="Google Shape;151;p128"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52" name="Google Shape;152;p128"/>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53" name="Google Shape;153;p128"/>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54" name="Google Shape;154;p128"/>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5" name="Google Shape;155;p128"/>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6" name="Google Shape;156;p128"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57" name="Google Shape;157;p128"/>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58" name="Google Shape;158;p128"/>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256722839"/>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7_Disposition personnalisée">
  <p:cSld name="7_Disposition personnalisée">
    <p:spTree>
      <p:nvGrpSpPr>
        <p:cNvPr id="1" name="Shape 159"/>
        <p:cNvGrpSpPr/>
        <p:nvPr/>
      </p:nvGrpSpPr>
      <p:grpSpPr>
        <a:xfrm>
          <a:off x="0" y="0"/>
          <a:ext cx="0" cy="0"/>
          <a:chOff x="0" y="0"/>
          <a:chExt cx="0" cy="0"/>
        </a:xfrm>
      </p:grpSpPr>
      <p:sp>
        <p:nvSpPr>
          <p:cNvPr id="160" name="Google Shape;160;p129"/>
          <p:cNvSpPr/>
          <p:nvPr/>
        </p:nvSpPr>
        <p:spPr>
          <a:xfrm>
            <a:off x="499220" y="1489630"/>
            <a:ext cx="3780000" cy="198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61" name="Google Shape;161;p129"/>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grpSp>
        <p:nvGrpSpPr>
          <p:cNvPr id="162" name="Google Shape;162;p129"/>
          <p:cNvGrpSpPr/>
          <p:nvPr/>
        </p:nvGrpSpPr>
        <p:grpSpPr>
          <a:xfrm>
            <a:off x="2619610" y="1345630"/>
            <a:ext cx="1787772" cy="288000"/>
            <a:chOff x="963273" y="2342097"/>
            <a:chExt cx="1787772" cy="288000"/>
          </a:xfrm>
        </p:grpSpPr>
        <p:pic>
          <p:nvPicPr>
            <p:cNvPr id="163" name="Google Shape;163;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4" name="Google Shape;164;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65" name="Google Shape;165;p129"/>
          <p:cNvSpPr/>
          <p:nvPr/>
        </p:nvSpPr>
        <p:spPr>
          <a:xfrm>
            <a:off x="543610" y="4079344"/>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66" name="Google Shape;166;p129"/>
          <p:cNvGrpSpPr/>
          <p:nvPr/>
        </p:nvGrpSpPr>
        <p:grpSpPr>
          <a:xfrm>
            <a:off x="2664000" y="3935344"/>
            <a:ext cx="1787772" cy="288000"/>
            <a:chOff x="963273" y="2342097"/>
            <a:chExt cx="1787772" cy="288000"/>
          </a:xfrm>
        </p:grpSpPr>
        <p:pic>
          <p:nvPicPr>
            <p:cNvPr id="167" name="Google Shape;167;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8" name="Google Shape;168;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69" name="Google Shape;169;p129"/>
          <p:cNvSpPr/>
          <p:nvPr/>
        </p:nvSpPr>
        <p:spPr>
          <a:xfrm>
            <a:off x="4690960" y="1484528"/>
            <a:ext cx="3780000" cy="198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0" name="Google Shape;170;p129"/>
          <p:cNvGrpSpPr/>
          <p:nvPr/>
        </p:nvGrpSpPr>
        <p:grpSpPr>
          <a:xfrm>
            <a:off x="6831610" y="1340528"/>
            <a:ext cx="1787772" cy="288000"/>
            <a:chOff x="963273" y="2342097"/>
            <a:chExt cx="1787772" cy="288000"/>
          </a:xfrm>
        </p:grpSpPr>
        <p:pic>
          <p:nvPicPr>
            <p:cNvPr id="171" name="Google Shape;171;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2" name="Google Shape;172;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1" i="0" u="none" strike="noStrike" cap="none" dirty="0">
                <a:solidFill>
                  <a:srgbClr val="565F88"/>
                </a:solidFill>
                <a:latin typeface="Arial" panose="020B0604020202020204" pitchFamily="34" charset="0"/>
                <a:ea typeface="Calibri"/>
                <a:cs typeface="Arial" panose="020B0604020202020204" pitchFamily="34" charset="0"/>
                <a:sym typeface="Calibri"/>
              </a:endParaRPr>
            </a:p>
          </p:txBody>
        </p:sp>
      </p:grpSp>
      <p:sp>
        <p:nvSpPr>
          <p:cNvPr id="173" name="Google Shape;173;p129"/>
          <p:cNvSpPr/>
          <p:nvPr/>
        </p:nvSpPr>
        <p:spPr>
          <a:xfrm>
            <a:off x="4735350" y="4074242"/>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4" name="Google Shape;174;p129"/>
          <p:cNvGrpSpPr/>
          <p:nvPr/>
        </p:nvGrpSpPr>
        <p:grpSpPr>
          <a:xfrm>
            <a:off x="6876000" y="3930242"/>
            <a:ext cx="1787772" cy="288000"/>
            <a:chOff x="963273" y="2342097"/>
            <a:chExt cx="1787772" cy="288000"/>
          </a:xfrm>
        </p:grpSpPr>
        <p:pic>
          <p:nvPicPr>
            <p:cNvPr id="175" name="Google Shape;175;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6" name="Google Shape;176;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177" name="Google Shape;177;p129"/>
          <p:cNvSpPr txBox="1">
            <a:spLocks noGrp="1"/>
          </p:cNvSpPr>
          <p:nvPr>
            <p:ph type="body" idx="1"/>
          </p:nvPr>
        </p:nvSpPr>
        <p:spPr>
          <a:xfrm>
            <a:off x="499220" y="149424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129"/>
          <p:cNvSpPr txBox="1">
            <a:spLocks noGrp="1"/>
          </p:cNvSpPr>
          <p:nvPr>
            <p:ph type="body" idx="2"/>
          </p:nvPr>
        </p:nvSpPr>
        <p:spPr>
          <a:xfrm>
            <a:off x="543610" y="4079344"/>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129"/>
          <p:cNvSpPr txBox="1">
            <a:spLocks noGrp="1"/>
          </p:cNvSpPr>
          <p:nvPr>
            <p:ph type="body" idx="3"/>
          </p:nvPr>
        </p:nvSpPr>
        <p:spPr>
          <a:xfrm>
            <a:off x="4738960" y="4074242"/>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129"/>
          <p:cNvSpPr txBox="1">
            <a:spLocks noGrp="1"/>
          </p:cNvSpPr>
          <p:nvPr>
            <p:ph type="body" idx="4"/>
          </p:nvPr>
        </p:nvSpPr>
        <p:spPr>
          <a:xfrm>
            <a:off x="4735350" y="193376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129"/>
          <p:cNvSpPr>
            <a:spLocks noGrp="1"/>
          </p:cNvSpPr>
          <p:nvPr>
            <p:ph type="pic" idx="5"/>
          </p:nvPr>
        </p:nvSpPr>
        <p:spPr>
          <a:xfrm>
            <a:off x="7943772" y="910326"/>
            <a:ext cx="720000" cy="720000"/>
          </a:xfrm>
          <a:prstGeom prst="ellipse">
            <a:avLst/>
          </a:prstGeom>
          <a:noFill/>
          <a:ln>
            <a:noFill/>
          </a:ln>
        </p:spPr>
        <p:txBody>
          <a:bodyPr/>
          <a:lstStyle/>
          <a:p>
            <a:endParaRPr lang="fr-FR"/>
          </a:p>
        </p:txBody>
      </p:sp>
    </p:spTree>
    <p:extLst>
      <p:ext uri="{BB962C8B-B14F-4D97-AF65-F5344CB8AC3E}">
        <p14:creationId xmlns:p14="http://schemas.microsoft.com/office/powerpoint/2010/main" val="2565615926"/>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5_Disposition personnalisée">
  <p:cSld name="5_Disposition personnalisée">
    <p:spTree>
      <p:nvGrpSpPr>
        <p:cNvPr id="1" name="Shape 182"/>
        <p:cNvGrpSpPr/>
        <p:nvPr/>
      </p:nvGrpSpPr>
      <p:grpSpPr>
        <a:xfrm>
          <a:off x="0" y="0"/>
          <a:ext cx="0" cy="0"/>
          <a:chOff x="0" y="0"/>
          <a:chExt cx="0" cy="0"/>
        </a:xfrm>
      </p:grpSpPr>
      <p:sp>
        <p:nvSpPr>
          <p:cNvPr id="183" name="Google Shape;183;p130"/>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84" name="Google Shape;184;p130"/>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185" name="Google Shape;185;p130"/>
          <p:cNvGrpSpPr/>
          <p:nvPr/>
        </p:nvGrpSpPr>
        <p:grpSpPr>
          <a:xfrm>
            <a:off x="2664000" y="1363386"/>
            <a:ext cx="1787772" cy="288000"/>
            <a:chOff x="963273" y="2342097"/>
            <a:chExt cx="1787772" cy="288000"/>
          </a:xfrm>
        </p:grpSpPr>
        <p:pic>
          <p:nvPicPr>
            <p:cNvPr id="186" name="Google Shape;18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87" name="Google Shape;18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88" name="Google Shape;188;p130"/>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89" name="Google Shape;189;p130"/>
          <p:cNvGrpSpPr/>
          <p:nvPr/>
        </p:nvGrpSpPr>
        <p:grpSpPr>
          <a:xfrm>
            <a:off x="2664000" y="3065330"/>
            <a:ext cx="1787772" cy="288000"/>
            <a:chOff x="963273" y="2342097"/>
            <a:chExt cx="1787772" cy="288000"/>
          </a:xfrm>
        </p:grpSpPr>
        <p:pic>
          <p:nvPicPr>
            <p:cNvPr id="190" name="Google Shape;190;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1" name="Google Shape;191;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92" name="Google Shape;192;p130"/>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3" name="Google Shape;193;p130"/>
          <p:cNvGrpSpPr/>
          <p:nvPr/>
        </p:nvGrpSpPr>
        <p:grpSpPr>
          <a:xfrm>
            <a:off x="2664000" y="4767275"/>
            <a:ext cx="1787772" cy="288000"/>
            <a:chOff x="963273" y="2342097"/>
            <a:chExt cx="1787772" cy="288000"/>
          </a:xfrm>
        </p:grpSpPr>
        <p:pic>
          <p:nvPicPr>
            <p:cNvPr id="194" name="Google Shape;194;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5" name="Google Shape;195;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196" name="Google Shape;196;p130"/>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7" name="Google Shape;197;p130"/>
          <p:cNvGrpSpPr/>
          <p:nvPr/>
        </p:nvGrpSpPr>
        <p:grpSpPr>
          <a:xfrm>
            <a:off x="6876000" y="1358284"/>
            <a:ext cx="1787772" cy="297716"/>
            <a:chOff x="963273" y="2342097"/>
            <a:chExt cx="1787772" cy="297716"/>
          </a:xfrm>
        </p:grpSpPr>
        <p:pic>
          <p:nvPicPr>
            <p:cNvPr id="198" name="Google Shape;198;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9" name="Google Shape;199;p130"/>
            <p:cNvSpPr/>
            <p:nvPr/>
          </p:nvSpPr>
          <p:spPr>
            <a:xfrm>
              <a:off x="963273" y="2351813"/>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00" name="Google Shape;200;p130"/>
          <p:cNvSpPr/>
          <p:nvPr/>
        </p:nvSpPr>
        <p:spPr>
          <a:xfrm>
            <a:off x="4735350" y="3204228"/>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1" name="Google Shape;201;p130"/>
          <p:cNvGrpSpPr/>
          <p:nvPr/>
        </p:nvGrpSpPr>
        <p:grpSpPr>
          <a:xfrm>
            <a:off x="6876000" y="3060228"/>
            <a:ext cx="1787772" cy="288000"/>
            <a:chOff x="963273" y="2342097"/>
            <a:chExt cx="1787772" cy="288000"/>
          </a:xfrm>
        </p:grpSpPr>
        <p:pic>
          <p:nvPicPr>
            <p:cNvPr id="202" name="Google Shape;202;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3" name="Google Shape;203;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04" name="Google Shape;204;p130"/>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5" name="Google Shape;205;p130"/>
          <p:cNvGrpSpPr/>
          <p:nvPr/>
        </p:nvGrpSpPr>
        <p:grpSpPr>
          <a:xfrm>
            <a:off x="6876000" y="4762173"/>
            <a:ext cx="1787772" cy="288000"/>
            <a:chOff x="963273" y="2342097"/>
            <a:chExt cx="1787772" cy="288000"/>
          </a:xfrm>
        </p:grpSpPr>
        <p:pic>
          <p:nvPicPr>
            <p:cNvPr id="206" name="Google Shape;20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7" name="Google Shape;20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08" name="Google Shape;208;p130"/>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130"/>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130"/>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130"/>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0"/>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30"/>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237514761"/>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6_Disposition personnalisée">
  <p:cSld name="6_Disposition personnalisée">
    <p:spTree>
      <p:nvGrpSpPr>
        <p:cNvPr id="1" name="Shape 214"/>
        <p:cNvGrpSpPr/>
        <p:nvPr/>
      </p:nvGrpSpPr>
      <p:grpSpPr>
        <a:xfrm>
          <a:off x="0" y="0"/>
          <a:ext cx="0" cy="0"/>
          <a:chOff x="0" y="0"/>
          <a:chExt cx="0" cy="0"/>
        </a:xfrm>
      </p:grpSpPr>
      <p:sp>
        <p:nvSpPr>
          <p:cNvPr id="215" name="Google Shape;215;p131"/>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16" name="Google Shape;216;p131"/>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17" name="Google Shape;217;p131"/>
          <p:cNvGrpSpPr/>
          <p:nvPr/>
        </p:nvGrpSpPr>
        <p:grpSpPr>
          <a:xfrm>
            <a:off x="2664000" y="1363386"/>
            <a:ext cx="1787772" cy="288000"/>
            <a:chOff x="963273" y="2342097"/>
            <a:chExt cx="1787772" cy="288000"/>
          </a:xfrm>
        </p:grpSpPr>
        <p:pic>
          <p:nvPicPr>
            <p:cNvPr id="218" name="Google Shape;21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19" name="Google Shape;21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20" name="Google Shape;220;p131"/>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1" name="Google Shape;221;p131"/>
          <p:cNvGrpSpPr/>
          <p:nvPr/>
        </p:nvGrpSpPr>
        <p:grpSpPr>
          <a:xfrm>
            <a:off x="2664000" y="3065330"/>
            <a:ext cx="1787772" cy="288000"/>
            <a:chOff x="963273" y="2342097"/>
            <a:chExt cx="1787772" cy="288000"/>
          </a:xfrm>
        </p:grpSpPr>
        <p:pic>
          <p:nvPicPr>
            <p:cNvPr id="222" name="Google Shape;222;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3" name="Google Shape;223;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24" name="Google Shape;224;p131"/>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5" name="Google Shape;225;p131"/>
          <p:cNvGrpSpPr/>
          <p:nvPr/>
        </p:nvGrpSpPr>
        <p:grpSpPr>
          <a:xfrm>
            <a:off x="2664000" y="4767275"/>
            <a:ext cx="1787772" cy="288000"/>
            <a:chOff x="963273" y="2342097"/>
            <a:chExt cx="1787772" cy="288000"/>
          </a:xfrm>
        </p:grpSpPr>
        <p:pic>
          <p:nvPicPr>
            <p:cNvPr id="226" name="Google Shape;226;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7" name="Google Shape;227;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28" name="Google Shape;228;p131"/>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9" name="Google Shape;229;p131"/>
          <p:cNvGrpSpPr/>
          <p:nvPr/>
        </p:nvGrpSpPr>
        <p:grpSpPr>
          <a:xfrm>
            <a:off x="6876000" y="1358284"/>
            <a:ext cx="1787772" cy="288000"/>
            <a:chOff x="963273" y="2342097"/>
            <a:chExt cx="1787772" cy="288000"/>
          </a:xfrm>
        </p:grpSpPr>
        <p:pic>
          <p:nvPicPr>
            <p:cNvPr id="230" name="Google Shape;230;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1" name="Google Shape;231;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32" name="Google Shape;232;p131"/>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3" name="Google Shape;233;p131"/>
          <p:cNvGrpSpPr/>
          <p:nvPr/>
        </p:nvGrpSpPr>
        <p:grpSpPr>
          <a:xfrm>
            <a:off x="6876000" y="3060228"/>
            <a:ext cx="1787772" cy="288000"/>
            <a:chOff x="963273" y="2342097"/>
            <a:chExt cx="1787772" cy="288000"/>
          </a:xfrm>
        </p:grpSpPr>
        <p:pic>
          <p:nvPicPr>
            <p:cNvPr id="234" name="Google Shape;234;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5" name="Google Shape;235;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36" name="Google Shape;236;p131"/>
          <p:cNvSpPr/>
          <p:nvPr/>
        </p:nvSpPr>
        <p:spPr>
          <a:xfrm>
            <a:off x="4735350" y="4906173"/>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7" name="Google Shape;237;p131"/>
          <p:cNvGrpSpPr/>
          <p:nvPr/>
        </p:nvGrpSpPr>
        <p:grpSpPr>
          <a:xfrm>
            <a:off x="6876000" y="4762173"/>
            <a:ext cx="1787772" cy="288000"/>
            <a:chOff x="963273" y="2342097"/>
            <a:chExt cx="1787772" cy="288000"/>
          </a:xfrm>
        </p:grpSpPr>
        <p:pic>
          <p:nvPicPr>
            <p:cNvPr id="238" name="Google Shape;23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9" name="Google Shape;23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40" name="Google Shape;240;p131"/>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31"/>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p131"/>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131"/>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31"/>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31"/>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28474999"/>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246"/>
        <p:cNvGrpSpPr/>
        <p:nvPr/>
      </p:nvGrpSpPr>
      <p:grpSpPr>
        <a:xfrm>
          <a:off x="0" y="0"/>
          <a:ext cx="0" cy="0"/>
          <a:chOff x="0" y="0"/>
          <a:chExt cx="0" cy="0"/>
        </a:xfrm>
      </p:grpSpPr>
      <p:sp>
        <p:nvSpPr>
          <p:cNvPr id="247" name="Google Shape;247;p132"/>
          <p:cNvSpPr/>
          <p:nvPr/>
        </p:nvSpPr>
        <p:spPr>
          <a:xfrm>
            <a:off x="543610" y="1507386"/>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48" name="Google Shape;248;p132"/>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49" name="Google Shape;249;p132"/>
          <p:cNvGrpSpPr/>
          <p:nvPr/>
        </p:nvGrpSpPr>
        <p:grpSpPr>
          <a:xfrm>
            <a:off x="2664000" y="1363386"/>
            <a:ext cx="1787772" cy="288000"/>
            <a:chOff x="963273" y="2342097"/>
            <a:chExt cx="1787772" cy="288000"/>
          </a:xfrm>
        </p:grpSpPr>
        <p:pic>
          <p:nvPicPr>
            <p:cNvPr id="250" name="Google Shape;25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1" name="Google Shape;25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52" name="Google Shape;252;p132"/>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3" name="Google Shape;253;p132"/>
          <p:cNvGrpSpPr/>
          <p:nvPr/>
        </p:nvGrpSpPr>
        <p:grpSpPr>
          <a:xfrm>
            <a:off x="2664000" y="3065330"/>
            <a:ext cx="1787772" cy="288000"/>
            <a:chOff x="963273" y="2342097"/>
            <a:chExt cx="1787772" cy="288000"/>
          </a:xfrm>
        </p:grpSpPr>
        <p:pic>
          <p:nvPicPr>
            <p:cNvPr id="254" name="Google Shape;254;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5" name="Google Shape;255;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56" name="Google Shape;256;p132"/>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7" name="Google Shape;257;p132"/>
          <p:cNvGrpSpPr/>
          <p:nvPr/>
        </p:nvGrpSpPr>
        <p:grpSpPr>
          <a:xfrm>
            <a:off x="2664000" y="4767275"/>
            <a:ext cx="1787772" cy="288000"/>
            <a:chOff x="963273" y="2342097"/>
            <a:chExt cx="1787772" cy="288000"/>
          </a:xfrm>
        </p:grpSpPr>
        <p:pic>
          <p:nvPicPr>
            <p:cNvPr id="258" name="Google Shape;258;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9" name="Google Shape;259;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60" name="Google Shape;260;p132"/>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1" name="Google Shape;261;p132"/>
          <p:cNvGrpSpPr/>
          <p:nvPr/>
        </p:nvGrpSpPr>
        <p:grpSpPr>
          <a:xfrm>
            <a:off x="6876000" y="1358284"/>
            <a:ext cx="1787772" cy="288000"/>
            <a:chOff x="963273" y="2342097"/>
            <a:chExt cx="1787772" cy="288000"/>
          </a:xfrm>
        </p:grpSpPr>
        <p:pic>
          <p:nvPicPr>
            <p:cNvPr id="262" name="Google Shape;262;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3" name="Google Shape;263;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64" name="Google Shape;264;p132"/>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5" name="Google Shape;265;p132"/>
          <p:cNvGrpSpPr/>
          <p:nvPr/>
        </p:nvGrpSpPr>
        <p:grpSpPr>
          <a:xfrm>
            <a:off x="6876000" y="3060228"/>
            <a:ext cx="1787772" cy="288000"/>
            <a:chOff x="963273" y="2342097"/>
            <a:chExt cx="1787772" cy="288000"/>
          </a:xfrm>
        </p:grpSpPr>
        <p:pic>
          <p:nvPicPr>
            <p:cNvPr id="266" name="Google Shape;266;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7" name="Google Shape;267;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68" name="Google Shape;268;p132"/>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9" name="Google Shape;269;p132"/>
          <p:cNvGrpSpPr/>
          <p:nvPr/>
        </p:nvGrpSpPr>
        <p:grpSpPr>
          <a:xfrm>
            <a:off x="6876000" y="4762173"/>
            <a:ext cx="1787772" cy="288000"/>
            <a:chOff x="963273" y="2342097"/>
            <a:chExt cx="1787772" cy="288000"/>
          </a:xfrm>
        </p:grpSpPr>
        <p:pic>
          <p:nvPicPr>
            <p:cNvPr id="270" name="Google Shape;27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71" name="Google Shape;27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72" name="Google Shape;272;p132"/>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132"/>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132"/>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5" name="Google Shape;275;p132"/>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6" name="Google Shape;276;p132"/>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32"/>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968378907"/>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2_Disposition personnalisée">
  <p:cSld name="2_Disposition personnalisée">
    <p:spTree>
      <p:nvGrpSpPr>
        <p:cNvPr id="1" name="Shape 278"/>
        <p:cNvGrpSpPr/>
        <p:nvPr/>
      </p:nvGrpSpPr>
      <p:grpSpPr>
        <a:xfrm>
          <a:off x="0" y="0"/>
          <a:ext cx="0" cy="0"/>
          <a:chOff x="0" y="0"/>
          <a:chExt cx="0" cy="0"/>
        </a:xfrm>
      </p:grpSpPr>
      <p:sp>
        <p:nvSpPr>
          <p:cNvPr id="279" name="Google Shape;279;p133"/>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80" name="Google Shape;280;p133"/>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81" name="Google Shape;281;p133"/>
          <p:cNvGrpSpPr/>
          <p:nvPr/>
        </p:nvGrpSpPr>
        <p:grpSpPr>
          <a:xfrm>
            <a:off x="2664000" y="1363386"/>
            <a:ext cx="1787772" cy="288000"/>
            <a:chOff x="963273" y="2342097"/>
            <a:chExt cx="1787772" cy="288000"/>
          </a:xfrm>
        </p:grpSpPr>
        <p:pic>
          <p:nvPicPr>
            <p:cNvPr id="282" name="Google Shape;28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3" name="Google Shape;28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84" name="Google Shape;284;p133"/>
          <p:cNvSpPr/>
          <p:nvPr/>
        </p:nvSpPr>
        <p:spPr>
          <a:xfrm>
            <a:off x="543610" y="3209330"/>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5" name="Google Shape;285;p133"/>
          <p:cNvGrpSpPr/>
          <p:nvPr/>
        </p:nvGrpSpPr>
        <p:grpSpPr>
          <a:xfrm>
            <a:off x="2664000" y="3065330"/>
            <a:ext cx="1787772" cy="288000"/>
            <a:chOff x="963273" y="2342097"/>
            <a:chExt cx="1787772" cy="288000"/>
          </a:xfrm>
        </p:grpSpPr>
        <p:pic>
          <p:nvPicPr>
            <p:cNvPr id="286" name="Google Shape;286;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7" name="Google Shape;287;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88" name="Google Shape;288;p133"/>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9" name="Google Shape;289;p133"/>
          <p:cNvGrpSpPr/>
          <p:nvPr/>
        </p:nvGrpSpPr>
        <p:grpSpPr>
          <a:xfrm>
            <a:off x="2664000" y="4767275"/>
            <a:ext cx="1787772" cy="288000"/>
            <a:chOff x="963273" y="2342097"/>
            <a:chExt cx="1787772" cy="288000"/>
          </a:xfrm>
        </p:grpSpPr>
        <p:pic>
          <p:nvPicPr>
            <p:cNvPr id="290" name="Google Shape;290;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1" name="Google Shape;291;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92" name="Google Shape;292;p133"/>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3" name="Google Shape;293;p133"/>
          <p:cNvGrpSpPr/>
          <p:nvPr/>
        </p:nvGrpSpPr>
        <p:grpSpPr>
          <a:xfrm>
            <a:off x="6876000" y="1358284"/>
            <a:ext cx="1787772" cy="288000"/>
            <a:chOff x="963273" y="2342097"/>
            <a:chExt cx="1787772" cy="288000"/>
          </a:xfrm>
        </p:grpSpPr>
        <p:pic>
          <p:nvPicPr>
            <p:cNvPr id="294" name="Google Shape;294;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5" name="Google Shape;295;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96" name="Google Shape;296;p133"/>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7" name="Google Shape;297;p133"/>
          <p:cNvGrpSpPr/>
          <p:nvPr/>
        </p:nvGrpSpPr>
        <p:grpSpPr>
          <a:xfrm>
            <a:off x="6876000" y="3060228"/>
            <a:ext cx="1787772" cy="288000"/>
            <a:chOff x="963273" y="2342097"/>
            <a:chExt cx="1787772" cy="288000"/>
          </a:xfrm>
        </p:grpSpPr>
        <p:pic>
          <p:nvPicPr>
            <p:cNvPr id="298" name="Google Shape;298;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9" name="Google Shape;299;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00" name="Google Shape;300;p133"/>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01" name="Google Shape;301;p133"/>
          <p:cNvGrpSpPr/>
          <p:nvPr/>
        </p:nvGrpSpPr>
        <p:grpSpPr>
          <a:xfrm>
            <a:off x="6876000" y="4762173"/>
            <a:ext cx="1787772" cy="288000"/>
            <a:chOff x="963273" y="2342097"/>
            <a:chExt cx="1787772" cy="288000"/>
          </a:xfrm>
        </p:grpSpPr>
        <p:pic>
          <p:nvPicPr>
            <p:cNvPr id="302" name="Google Shape;30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03" name="Google Shape;30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04" name="Google Shape;304;p133"/>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133"/>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133"/>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33"/>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133"/>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133"/>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13026791"/>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10"/>
        <p:cNvGrpSpPr/>
        <p:nvPr/>
      </p:nvGrpSpPr>
      <p:grpSpPr>
        <a:xfrm>
          <a:off x="0" y="0"/>
          <a:ext cx="0" cy="0"/>
          <a:chOff x="0" y="0"/>
          <a:chExt cx="0" cy="0"/>
        </a:xfrm>
      </p:grpSpPr>
      <p:sp>
        <p:nvSpPr>
          <p:cNvPr id="311" name="Google Shape;311;p134"/>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312" name="Google Shape;312;p134"/>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313" name="Google Shape;313;p134"/>
          <p:cNvGrpSpPr/>
          <p:nvPr/>
        </p:nvGrpSpPr>
        <p:grpSpPr>
          <a:xfrm>
            <a:off x="2664000" y="1363386"/>
            <a:ext cx="1787772" cy="288000"/>
            <a:chOff x="963273" y="2342097"/>
            <a:chExt cx="1787772" cy="288000"/>
          </a:xfrm>
        </p:grpSpPr>
        <p:pic>
          <p:nvPicPr>
            <p:cNvPr id="314" name="Google Shape;31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5" name="Google Shape;31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316" name="Google Shape;316;p134"/>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17" name="Google Shape;317;p134"/>
          <p:cNvGrpSpPr/>
          <p:nvPr/>
        </p:nvGrpSpPr>
        <p:grpSpPr>
          <a:xfrm>
            <a:off x="2664000" y="3065330"/>
            <a:ext cx="1787772" cy="288000"/>
            <a:chOff x="963273" y="2342097"/>
            <a:chExt cx="1787772" cy="288000"/>
          </a:xfrm>
        </p:grpSpPr>
        <p:pic>
          <p:nvPicPr>
            <p:cNvPr id="318" name="Google Shape;318;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9" name="Google Shape;319;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320" name="Google Shape;320;p134"/>
          <p:cNvSpPr/>
          <p:nvPr/>
        </p:nvSpPr>
        <p:spPr>
          <a:xfrm>
            <a:off x="543610" y="4911275"/>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1" name="Google Shape;321;p134"/>
          <p:cNvGrpSpPr/>
          <p:nvPr/>
        </p:nvGrpSpPr>
        <p:grpSpPr>
          <a:xfrm>
            <a:off x="2664000" y="4767275"/>
            <a:ext cx="1787772" cy="288000"/>
            <a:chOff x="963273" y="2342097"/>
            <a:chExt cx="1787772" cy="288000"/>
          </a:xfrm>
        </p:grpSpPr>
        <p:pic>
          <p:nvPicPr>
            <p:cNvPr id="322" name="Google Shape;322;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3" name="Google Shape;323;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324" name="Google Shape;324;p134"/>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5" name="Google Shape;325;p134"/>
          <p:cNvGrpSpPr/>
          <p:nvPr/>
        </p:nvGrpSpPr>
        <p:grpSpPr>
          <a:xfrm>
            <a:off x="6876000" y="1358284"/>
            <a:ext cx="1787772" cy="288000"/>
            <a:chOff x="963273" y="2342097"/>
            <a:chExt cx="1787772" cy="288000"/>
          </a:xfrm>
        </p:grpSpPr>
        <p:pic>
          <p:nvPicPr>
            <p:cNvPr id="326" name="Google Shape;326;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7" name="Google Shape;327;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328" name="Google Shape;328;p134"/>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9" name="Google Shape;329;p134"/>
          <p:cNvGrpSpPr/>
          <p:nvPr/>
        </p:nvGrpSpPr>
        <p:grpSpPr>
          <a:xfrm>
            <a:off x="6876000" y="3060228"/>
            <a:ext cx="1787772" cy="288000"/>
            <a:chOff x="963273" y="2342097"/>
            <a:chExt cx="1787772" cy="288000"/>
          </a:xfrm>
        </p:grpSpPr>
        <p:pic>
          <p:nvPicPr>
            <p:cNvPr id="330" name="Google Shape;330;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1" name="Google Shape;331;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32" name="Google Shape;332;p134"/>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33" name="Google Shape;333;p134"/>
          <p:cNvGrpSpPr/>
          <p:nvPr/>
        </p:nvGrpSpPr>
        <p:grpSpPr>
          <a:xfrm>
            <a:off x="6876000" y="4762173"/>
            <a:ext cx="1787772" cy="288000"/>
            <a:chOff x="963273" y="2342097"/>
            <a:chExt cx="1787772" cy="288000"/>
          </a:xfrm>
        </p:grpSpPr>
        <p:pic>
          <p:nvPicPr>
            <p:cNvPr id="334" name="Google Shape;33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5" name="Google Shape;33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36" name="Google Shape;336;p134"/>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134"/>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134"/>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9" name="Google Shape;339;p134"/>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134"/>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1" name="Google Shape;341;p134"/>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74787027"/>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2255;p45">
            <a:extLst>
              <a:ext uri="{FF2B5EF4-FFF2-40B4-BE49-F238E27FC236}">
                <a16:creationId xmlns:a16="http://schemas.microsoft.com/office/drawing/2014/main" id="{3376E29B-AF0B-8771-6C36-4A85121EFD66}"/>
              </a:ext>
            </a:extLst>
          </p:cNvPr>
          <p:cNvPicPr preferRelativeResize="0"/>
          <p:nvPr userDrawn="1"/>
        </p:nvPicPr>
        <p:blipFill rotWithShape="1">
          <a:blip r:embed="rId2">
            <a:alphaModFix/>
          </a:blip>
          <a:srcRect/>
          <a:stretch/>
        </p:blipFill>
        <p:spPr>
          <a:xfrm>
            <a:off x="7456796" y="3069168"/>
            <a:ext cx="671204" cy="853330"/>
          </a:xfrm>
          <a:prstGeom prst="rect">
            <a:avLst/>
          </a:prstGeom>
          <a:noFill/>
          <a:ln>
            <a:noFill/>
          </a:ln>
        </p:spPr>
      </p:pic>
    </p:spTree>
    <p:extLst>
      <p:ext uri="{BB962C8B-B14F-4D97-AF65-F5344CB8AC3E}">
        <p14:creationId xmlns:p14="http://schemas.microsoft.com/office/powerpoint/2010/main" val="10434064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76129636"/>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780462343"/>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931766645"/>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698033"/>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627826834"/>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1125944795"/>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394887951"/>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904670879"/>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78200360"/>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01376325"/>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6926518"/>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3567470"/>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1919052"/>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3290247172"/>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63193599"/>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0585790"/>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8235032"/>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77187861"/>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02923446"/>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75977939"/>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611504110"/>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9559100"/>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17139078"/>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405913"/>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5524720"/>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50104458"/>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21596448"/>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43009973"/>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92892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5B01D-289D-7A6F-1FA2-C13E7757D22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1C2E65-3489-A64E-F20E-2EC642FFC1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302E22A-BC6A-7A21-7F33-EB902DC81ED3}"/>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36DD95EC-EF68-0C3C-3A1F-C083512E25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777C68-1066-7540-604A-277E3CBC4753}"/>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162975706"/>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32E7-45C6-D802-4762-3FECD3AB5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39DE6F-CF17-E84E-E94C-3FCAD26089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FA0308-34E0-D70C-5208-219862B32F58}"/>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19B7C8FE-F77D-581E-B4F6-97DA0BA57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8E96D-7AF8-1146-1516-FF04CEDAD1B9}"/>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882316949"/>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8717-CCE1-2380-8935-0A3266C359F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421AE0E-2C9F-4A6E-AFD6-7C8F5A99EA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7F60B0A-1943-2512-0C29-D7B7661D95F4}"/>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10ABCEF4-A1D0-508F-3D1A-489558734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9671-B11A-86FB-BE2E-62CCB6C3831A}"/>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37848330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2BA64-2FB8-9BF6-6272-49BAAD1207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6E9BE6-97AA-3FF1-F513-DD02E087EBE7}"/>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38C591-7B04-4897-E983-51ACA8046B78}"/>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FA1FF5-2AB0-D37B-DC0E-9A6F8C51F6AE}"/>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6" name="Espace réservé du pied de page 5">
            <a:extLst>
              <a:ext uri="{FF2B5EF4-FFF2-40B4-BE49-F238E27FC236}">
                <a16:creationId xmlns:a16="http://schemas.microsoft.com/office/drawing/2014/main" id="{BC7B019E-33C0-14B6-AE30-3F5AB0ECD9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5DD124-AAE0-9245-1DA1-487C1A4C542D}"/>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94577565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83881-AC03-4B3D-5ABA-FCD184A6AE94}"/>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42FC1E-3B69-3986-FD6D-F71391B11C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C5B42-2D69-590E-E2A2-003FFC34197F}"/>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AC20DB-B69C-FEB1-9FB5-EA1DECBEF9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1E02F9-176D-6846-5B92-EFBD497E86D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009C9C-1FFA-6711-C9D0-99C146934F94}"/>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8" name="Espace réservé du pied de page 7">
            <a:extLst>
              <a:ext uri="{FF2B5EF4-FFF2-40B4-BE49-F238E27FC236}">
                <a16:creationId xmlns:a16="http://schemas.microsoft.com/office/drawing/2014/main" id="{B97B0BDF-4A87-EA1F-BCEC-EE8B08F247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BD31E4-596F-246C-0618-CCF7258E6B25}"/>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120739728"/>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038F20-BF7C-366F-50AF-9E839AA592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08F859-8052-4D96-F7E0-979D99ED9C6B}"/>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4" name="Espace réservé du pied de page 3">
            <a:extLst>
              <a:ext uri="{FF2B5EF4-FFF2-40B4-BE49-F238E27FC236}">
                <a16:creationId xmlns:a16="http://schemas.microsoft.com/office/drawing/2014/main" id="{08619518-70EC-9099-6C57-7DCC58D44A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3332A7-9C19-642E-75E2-2A87848634C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82230019"/>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D63E92-AA4C-A68C-BBA5-694ABA321C99}"/>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3" name="Espace réservé du pied de page 2">
            <a:extLst>
              <a:ext uri="{FF2B5EF4-FFF2-40B4-BE49-F238E27FC236}">
                <a16:creationId xmlns:a16="http://schemas.microsoft.com/office/drawing/2014/main" id="{8EF0A690-F1A4-2754-031F-681ADAF493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DB47CBA-EC4C-5AE4-11F1-1C02507DEEF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773664698"/>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FB4CA-0E8D-CADE-E77C-D67B1022E3B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DB604A6-CF79-210A-C530-D39C825490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2E8CE26-D547-C269-0FF7-ECB53177EC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8E8CED-016A-AFDD-A878-753D7EECE6ED}"/>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6" name="Espace réservé du pied de page 5">
            <a:extLst>
              <a:ext uri="{FF2B5EF4-FFF2-40B4-BE49-F238E27FC236}">
                <a16:creationId xmlns:a16="http://schemas.microsoft.com/office/drawing/2014/main" id="{9BC956EE-26BB-C22E-2D6F-96E337B6786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6AD70F-7C7E-5878-EF7E-A5640F4BE6C1}"/>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09080023"/>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76C13-6348-F30A-2FD3-B74E767E27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6C3F336-0700-B373-F17E-4D83294468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A257498-366B-3607-2288-3C67C56CB1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F5E15AD-F416-749D-D922-7DF5B9F23671}"/>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6" name="Espace réservé du pied de page 5">
            <a:extLst>
              <a:ext uri="{FF2B5EF4-FFF2-40B4-BE49-F238E27FC236}">
                <a16:creationId xmlns:a16="http://schemas.microsoft.com/office/drawing/2014/main" id="{C9B3F3E4-8925-D6FC-3E9A-F05A15114F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178332-999F-F331-F12D-92F982C1C25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400614112"/>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1484F-82C2-FA06-F384-59982B62EF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1C8B4E-7D3E-EB6A-933B-9AB3B47398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ACD4C3-6ABC-02DB-75DA-1ACF27011377}"/>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3B4378C8-7C99-396B-112D-D4280EBF38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7E512-1A8D-CB46-494A-72FE257C462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8451136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8905D7-6CFD-1E11-1C56-A5FCD5D7F274}"/>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2B7601-F7B6-A9BE-7555-6B86F20E65F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AB8DF-4A83-757B-BF9F-169314435C6B}"/>
              </a:ext>
            </a:extLst>
          </p:cNvPr>
          <p:cNvSpPr>
            <a:spLocks noGrp="1"/>
          </p:cNvSpPr>
          <p:nvPr>
            <p:ph type="dt" sz="half" idx="10"/>
          </p:nvPr>
        </p:nvSpPr>
        <p:spPr/>
        <p:txBody>
          <a:body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AAB87C0C-9FE5-EF3C-6433-813B118D6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3A26BB-E1A2-428B-82EE-D9FCCD5FB7EF}"/>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770728254"/>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297876045"/>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25906813"/>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13642136"/>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0939760"/>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408687928"/>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1526107"/>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40457810"/>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42201928"/>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75750585"/>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65355310"/>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140942635"/>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19818629"/>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27655962"/>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19043072"/>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61639543"/>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9552128"/>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44873067"/>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50210790"/>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46304816"/>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73094499"/>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723297"/>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71911018"/>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3073251665"/>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86"/>
        <p:cNvGrpSpPr/>
        <p:nvPr/>
      </p:nvGrpSpPr>
      <p:grpSpPr>
        <a:xfrm>
          <a:off x="0" y="0"/>
          <a:ext cx="0" cy="0"/>
          <a:chOff x="0" y="0"/>
          <a:chExt cx="0" cy="0"/>
        </a:xfrm>
      </p:grpSpPr>
      <p:sp>
        <p:nvSpPr>
          <p:cNvPr id="87" name="Google Shape;87;p1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 name="Google Shape;88;p1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Microsoft Uighur" panose="02000000000000000000" pitchFamily="2" charset="-78"/>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89" name="Google Shape;89;p1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0" name="Google Shape;90;p1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1" name="Google Shape;91;p1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47830494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92"/>
        <p:cNvGrpSpPr/>
        <p:nvPr/>
      </p:nvGrpSpPr>
      <p:grpSpPr>
        <a:xfrm>
          <a:off x="0" y="0"/>
          <a:ext cx="0" cy="0"/>
          <a:chOff x="0" y="0"/>
          <a:chExt cx="0" cy="0"/>
        </a:xfrm>
      </p:grpSpPr>
      <p:sp>
        <p:nvSpPr>
          <p:cNvPr id="93" name="Google Shape;93;p1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 name="Google Shape;94;p1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5" name="Google Shape;95;p1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6" name="Google Shape;96;p1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7" name="Google Shape;97;p1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598045328"/>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matchingName="Titre de section" type="secHead">
  <p:cSld name="Titre de section">
    <p:spTree>
      <p:nvGrpSpPr>
        <p:cNvPr id="1" name="Shape 98"/>
        <p:cNvGrpSpPr/>
        <p:nvPr/>
      </p:nvGrpSpPr>
      <p:grpSpPr>
        <a:xfrm>
          <a:off x="0" y="0"/>
          <a:ext cx="0" cy="0"/>
          <a:chOff x="0" y="0"/>
          <a:chExt cx="0" cy="0"/>
        </a:xfrm>
      </p:grpSpPr>
      <p:sp>
        <p:nvSpPr>
          <p:cNvPr id="99" name="Google Shape;99;p1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0" name="Google Shape;100;p1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latin typeface="Microsoft Uighur" panose="02000000000000000000" pitchFamily="2" charset="-78"/>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01" name="Google Shape;101;p1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2" name="Google Shape;102;p1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3" name="Google Shape;103;p1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056976725"/>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104"/>
        <p:cNvGrpSpPr/>
        <p:nvPr/>
      </p:nvGrpSpPr>
      <p:grpSpPr>
        <a:xfrm>
          <a:off x="0" y="0"/>
          <a:ext cx="0" cy="0"/>
          <a:chOff x="0" y="0"/>
          <a:chExt cx="0" cy="0"/>
        </a:xfrm>
      </p:grpSpPr>
      <p:sp>
        <p:nvSpPr>
          <p:cNvPr id="105" name="Google Shape;105;p1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6" name="Google Shape;106;p1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7" name="Google Shape;107;p1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8" name="Google Shape;108;p1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9" name="Google Shape;109;p1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0" name="Google Shape;110;p1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614303042"/>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111"/>
        <p:cNvGrpSpPr/>
        <p:nvPr/>
      </p:nvGrpSpPr>
      <p:grpSpPr>
        <a:xfrm>
          <a:off x="0" y="0"/>
          <a:ext cx="0" cy="0"/>
          <a:chOff x="0" y="0"/>
          <a:chExt cx="0" cy="0"/>
        </a:xfrm>
      </p:grpSpPr>
      <p:sp>
        <p:nvSpPr>
          <p:cNvPr id="112" name="Google Shape;112;p1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13" name="Google Shape;113;p1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4" name="Google Shape;114;p1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5" name="Google Shape;115;p1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6" name="Google Shape;116;p1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p1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8" name="Google Shape;118;p1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9" name="Google Shape;119;p1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832588317"/>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20"/>
        <p:cNvGrpSpPr/>
        <p:nvPr/>
      </p:nvGrpSpPr>
      <p:grpSpPr>
        <a:xfrm>
          <a:off x="0" y="0"/>
          <a:ext cx="0" cy="0"/>
          <a:chOff x="0" y="0"/>
          <a:chExt cx="0" cy="0"/>
        </a:xfrm>
      </p:grpSpPr>
      <p:sp>
        <p:nvSpPr>
          <p:cNvPr id="121" name="Google Shape;121;p1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2" name="Google Shape;122;p1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3" name="Google Shape;123;p1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4" name="Google Shape;124;p1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192407076"/>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125"/>
        <p:cNvGrpSpPr/>
        <p:nvPr/>
      </p:nvGrpSpPr>
      <p:grpSpPr>
        <a:xfrm>
          <a:off x="0" y="0"/>
          <a:ext cx="0" cy="0"/>
          <a:chOff x="0" y="0"/>
          <a:chExt cx="0" cy="0"/>
        </a:xfrm>
      </p:grpSpPr>
      <p:sp>
        <p:nvSpPr>
          <p:cNvPr id="126" name="Google Shape;126;p1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7" name="Google Shape;127;p1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Microsoft Uighur" panose="02000000000000000000" pitchFamily="2" charset="-78"/>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28" name="Google Shape;128;p1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29" name="Google Shape;129;p1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0" name="Google Shape;130;p1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1" name="Google Shape;131;p1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997088653"/>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132"/>
        <p:cNvGrpSpPr/>
        <p:nvPr/>
      </p:nvGrpSpPr>
      <p:grpSpPr>
        <a:xfrm>
          <a:off x="0" y="0"/>
          <a:ext cx="0" cy="0"/>
          <a:chOff x="0" y="0"/>
          <a:chExt cx="0" cy="0"/>
        </a:xfrm>
      </p:grpSpPr>
      <p:sp>
        <p:nvSpPr>
          <p:cNvPr id="133" name="Google Shape;133;p1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4" name="Google Shape;134;p120"/>
          <p:cNvSpPr>
            <a:spLocks noGrp="1"/>
          </p:cNvSpPr>
          <p:nvPr>
            <p:ph type="pic" idx="2"/>
          </p:nvPr>
        </p:nvSpPr>
        <p:spPr>
          <a:xfrm>
            <a:off x="3887391" y="987426"/>
            <a:ext cx="4629150" cy="4873625"/>
          </a:xfrm>
          <a:prstGeom prst="rect">
            <a:avLst/>
          </a:prstGeom>
          <a:noFill/>
          <a:ln>
            <a:noFill/>
          </a:ln>
        </p:spPr>
        <p:txBody>
          <a:bodyPr/>
          <a:lstStyle/>
          <a:p>
            <a:endParaRPr lang="fr-FR"/>
          </a:p>
        </p:txBody>
      </p:sp>
      <p:sp>
        <p:nvSpPr>
          <p:cNvPr id="135" name="Google Shape;135;p1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6" name="Google Shape;136;p1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7" name="Google Shape;137;p1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8" name="Google Shape;138;p1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92681507"/>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139"/>
        <p:cNvGrpSpPr/>
        <p:nvPr/>
      </p:nvGrpSpPr>
      <p:grpSpPr>
        <a:xfrm>
          <a:off x="0" y="0"/>
          <a:ext cx="0" cy="0"/>
          <a:chOff x="0" y="0"/>
          <a:chExt cx="0" cy="0"/>
        </a:xfrm>
      </p:grpSpPr>
      <p:sp>
        <p:nvSpPr>
          <p:cNvPr id="140" name="Google Shape;140;p1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1" name="Google Shape;141;p1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2" name="Google Shape;142;p1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3" name="Google Shape;143;p1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4" name="Google Shape;144;p1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74373081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145"/>
        <p:cNvGrpSpPr/>
        <p:nvPr/>
      </p:nvGrpSpPr>
      <p:grpSpPr>
        <a:xfrm>
          <a:off x="0" y="0"/>
          <a:ext cx="0" cy="0"/>
          <a:chOff x="0" y="0"/>
          <a:chExt cx="0" cy="0"/>
        </a:xfrm>
      </p:grpSpPr>
      <p:sp>
        <p:nvSpPr>
          <p:cNvPr id="146" name="Google Shape;146;p1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7" name="Google Shape;147;p1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8" name="Google Shape;148;p1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9" name="Google Shape;149;p1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50" name="Google Shape;150;p1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239794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3.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6.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8.jpe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9.jpe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image" Target="../media/image10.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image" Target="../media/image11.jpeg"/></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12.jpeg"/></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13.jpeg"/><Relationship Id="rId5" Type="http://schemas.openxmlformats.org/officeDocument/2006/relationships/tags" Target="../tags/tag1.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image" Target="../media/image19.bin"/><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theme" Target="../theme/theme1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15.xml"/><Relationship Id="rId1" Type="http://schemas.openxmlformats.org/officeDocument/2006/relationships/slideLayout" Target="../slideLayouts/slideLayout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image" Target="../media/image19.bin"/><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16.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theme" Target="../theme/theme17.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image" Target="../media/image19.bin"/><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19.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18.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29.jp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image" Target="../media/image19.bin"/><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theme" Target="../theme/theme20.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18" Type="http://schemas.openxmlformats.org/officeDocument/2006/relationships/theme" Target="../theme/theme21.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slideLayout" Target="../slideLayouts/slideLayout171.xml"/><Relationship Id="rId2" Type="http://schemas.openxmlformats.org/officeDocument/2006/relationships/slideLayout" Target="../slideLayouts/slideLayout156.xml"/><Relationship Id="rId16" Type="http://schemas.openxmlformats.org/officeDocument/2006/relationships/slideLayout" Target="../slideLayouts/slideLayout170.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10" Type="http://schemas.openxmlformats.org/officeDocument/2006/relationships/slideLayout" Target="../slideLayouts/slideLayout164.xml"/><Relationship Id="rId19" Type="http://schemas.openxmlformats.org/officeDocument/2006/relationships/image" Target="../media/image19.bin"/><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theme" Target="../theme/theme22.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19" Type="http://schemas.openxmlformats.org/officeDocument/2006/relationships/image" Target="../media/image19.bin"/><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2" Type="http://schemas.openxmlformats.org/officeDocument/2006/relationships/slideLayout" Target="../slideLayouts/slideLayout190.xml"/><Relationship Id="rId16" Type="http://schemas.openxmlformats.org/officeDocument/2006/relationships/image" Target="../media/image4.jpg"/><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5" Type="http://schemas.openxmlformats.org/officeDocument/2006/relationships/theme" Target="../theme/theme2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slideLayout" Target="../slideLayouts/slideLayout215.xml"/><Relationship Id="rId18" Type="http://schemas.openxmlformats.org/officeDocument/2006/relationships/image" Target="../media/image29.jpg"/><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slideLayout" Target="../slideLayouts/slideLayout214.xml"/><Relationship Id="rId17" Type="http://schemas.openxmlformats.org/officeDocument/2006/relationships/theme" Target="../theme/theme24.xml"/><Relationship Id="rId2" Type="http://schemas.openxmlformats.org/officeDocument/2006/relationships/slideLayout" Target="../slideLayouts/slideLayout204.xml"/><Relationship Id="rId16" Type="http://schemas.openxmlformats.org/officeDocument/2006/relationships/slideLayout" Target="../slideLayouts/slideLayout218.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5" Type="http://schemas.openxmlformats.org/officeDocument/2006/relationships/slideLayout" Target="../slideLayouts/slideLayout21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openxmlformats.org/officeDocument/2006/relationships/slideLayout" Target="../slideLayouts/slideLayout21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3" Type="http://schemas.openxmlformats.org/officeDocument/2006/relationships/slideLayout" Target="../slideLayouts/slideLayout221.xml"/><Relationship Id="rId21" Type="http://schemas.openxmlformats.org/officeDocument/2006/relationships/slideLayout" Target="../slideLayouts/slideLayout239.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 Type="http://schemas.openxmlformats.org/officeDocument/2006/relationships/slideLayout" Target="../slideLayouts/slideLayout220.xml"/><Relationship Id="rId16" Type="http://schemas.openxmlformats.org/officeDocument/2006/relationships/slideLayout" Target="../slideLayouts/slideLayout234.xml"/><Relationship Id="rId20" Type="http://schemas.openxmlformats.org/officeDocument/2006/relationships/slideLayout" Target="../slideLayouts/slideLayout238.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24" Type="http://schemas.openxmlformats.org/officeDocument/2006/relationships/image" Target="../media/image34.jpg"/><Relationship Id="rId5" Type="http://schemas.openxmlformats.org/officeDocument/2006/relationships/slideLayout" Target="../slideLayouts/slideLayout223.xml"/><Relationship Id="rId15" Type="http://schemas.openxmlformats.org/officeDocument/2006/relationships/slideLayout" Target="../slideLayouts/slideLayout233.xml"/><Relationship Id="rId23" Type="http://schemas.openxmlformats.org/officeDocument/2006/relationships/theme" Target="../theme/theme25.xml"/><Relationship Id="rId10" Type="http://schemas.openxmlformats.org/officeDocument/2006/relationships/slideLayout" Target="../slideLayouts/slideLayout228.xml"/><Relationship Id="rId19" Type="http://schemas.openxmlformats.org/officeDocument/2006/relationships/slideLayout" Target="../slideLayouts/slideLayout23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 Id="rId22" Type="http://schemas.openxmlformats.org/officeDocument/2006/relationships/slideLayout" Target="../slideLayouts/slideLayout240.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slideLayout" Target="../slideLayouts/slideLayout253.xml"/><Relationship Id="rId18" Type="http://schemas.openxmlformats.org/officeDocument/2006/relationships/slideLayout" Target="../slideLayouts/slideLayout258.xml"/><Relationship Id="rId3" Type="http://schemas.openxmlformats.org/officeDocument/2006/relationships/slideLayout" Target="../slideLayouts/slideLayout243.xml"/><Relationship Id="rId21" Type="http://schemas.openxmlformats.org/officeDocument/2006/relationships/slideLayout" Target="../slideLayouts/slideLayout261.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17" Type="http://schemas.openxmlformats.org/officeDocument/2006/relationships/slideLayout" Target="../slideLayouts/slideLayout257.xml"/><Relationship Id="rId2" Type="http://schemas.openxmlformats.org/officeDocument/2006/relationships/slideLayout" Target="../slideLayouts/slideLayout242.xml"/><Relationship Id="rId16" Type="http://schemas.openxmlformats.org/officeDocument/2006/relationships/slideLayout" Target="../slideLayouts/slideLayout256.xml"/><Relationship Id="rId20" Type="http://schemas.openxmlformats.org/officeDocument/2006/relationships/slideLayout" Target="../slideLayouts/slideLayout260.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24" Type="http://schemas.openxmlformats.org/officeDocument/2006/relationships/image" Target="../media/image34.jpg"/><Relationship Id="rId5" Type="http://schemas.openxmlformats.org/officeDocument/2006/relationships/slideLayout" Target="../slideLayouts/slideLayout245.xml"/><Relationship Id="rId15" Type="http://schemas.openxmlformats.org/officeDocument/2006/relationships/slideLayout" Target="../slideLayouts/slideLayout255.xml"/><Relationship Id="rId23" Type="http://schemas.openxmlformats.org/officeDocument/2006/relationships/theme" Target="../theme/theme26.xml"/><Relationship Id="rId10" Type="http://schemas.openxmlformats.org/officeDocument/2006/relationships/slideLayout" Target="../slideLayouts/slideLayout250.xml"/><Relationship Id="rId19" Type="http://schemas.openxmlformats.org/officeDocument/2006/relationships/slideLayout" Target="../slideLayouts/slideLayout259.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slideLayout" Target="../slideLayouts/slideLayout254.xml"/><Relationship Id="rId22" Type="http://schemas.openxmlformats.org/officeDocument/2006/relationships/slideLayout" Target="../slideLayouts/slideLayout262.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70.xml"/><Relationship Id="rId13" Type="http://schemas.openxmlformats.org/officeDocument/2006/relationships/slideLayout" Target="../slideLayouts/slideLayout275.xml"/><Relationship Id="rId3" Type="http://schemas.openxmlformats.org/officeDocument/2006/relationships/slideLayout" Target="../slideLayouts/slideLayout265.xml"/><Relationship Id="rId7" Type="http://schemas.openxmlformats.org/officeDocument/2006/relationships/slideLayout" Target="../slideLayouts/slideLayout269.xml"/><Relationship Id="rId12" Type="http://schemas.openxmlformats.org/officeDocument/2006/relationships/slideLayout" Target="../slideLayouts/slideLayout274.xml"/><Relationship Id="rId17" Type="http://schemas.openxmlformats.org/officeDocument/2006/relationships/image" Target="../media/image29.jpg"/><Relationship Id="rId2" Type="http://schemas.openxmlformats.org/officeDocument/2006/relationships/slideLayout" Target="../slideLayouts/slideLayout264.xml"/><Relationship Id="rId16" Type="http://schemas.openxmlformats.org/officeDocument/2006/relationships/theme" Target="../theme/theme27.xml"/><Relationship Id="rId1" Type="http://schemas.openxmlformats.org/officeDocument/2006/relationships/slideLayout" Target="../slideLayouts/slideLayout263.xml"/><Relationship Id="rId6" Type="http://schemas.openxmlformats.org/officeDocument/2006/relationships/slideLayout" Target="../slideLayouts/slideLayout268.xml"/><Relationship Id="rId11" Type="http://schemas.openxmlformats.org/officeDocument/2006/relationships/slideLayout" Target="../slideLayouts/slideLayout273.xml"/><Relationship Id="rId5" Type="http://schemas.openxmlformats.org/officeDocument/2006/relationships/slideLayout" Target="../slideLayouts/slideLayout267.xml"/><Relationship Id="rId15" Type="http://schemas.openxmlformats.org/officeDocument/2006/relationships/slideLayout" Target="../slideLayouts/slideLayout277.xml"/><Relationship Id="rId10" Type="http://schemas.openxmlformats.org/officeDocument/2006/relationships/slideLayout" Target="../slideLayouts/slideLayout272.xml"/><Relationship Id="rId4" Type="http://schemas.openxmlformats.org/officeDocument/2006/relationships/slideLayout" Target="../slideLayouts/slideLayout266.xml"/><Relationship Id="rId9" Type="http://schemas.openxmlformats.org/officeDocument/2006/relationships/slideLayout" Target="../slideLayouts/slideLayout271.xml"/><Relationship Id="rId14" Type="http://schemas.openxmlformats.org/officeDocument/2006/relationships/slideLayout" Target="../slideLayouts/slideLayout27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slideLayout" Target="../slideLayouts/slideLayout290.xml"/><Relationship Id="rId18" Type="http://schemas.openxmlformats.org/officeDocument/2006/relationships/slideLayout" Target="../slideLayouts/slideLayout295.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17" Type="http://schemas.openxmlformats.org/officeDocument/2006/relationships/slideLayout" Target="../slideLayouts/slideLayout294.xml"/><Relationship Id="rId2" Type="http://schemas.openxmlformats.org/officeDocument/2006/relationships/slideLayout" Target="../slideLayouts/slideLayout279.xml"/><Relationship Id="rId16" Type="http://schemas.openxmlformats.org/officeDocument/2006/relationships/slideLayout" Target="../slideLayouts/slideLayout293.xml"/><Relationship Id="rId20" Type="http://schemas.openxmlformats.org/officeDocument/2006/relationships/image" Target="../media/image19.bin"/><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5" Type="http://schemas.openxmlformats.org/officeDocument/2006/relationships/slideLayout" Target="../slideLayouts/slideLayout292.xml"/><Relationship Id="rId10" Type="http://schemas.openxmlformats.org/officeDocument/2006/relationships/slideLayout" Target="../slideLayouts/slideLayout287.xml"/><Relationship Id="rId19" Type="http://schemas.openxmlformats.org/officeDocument/2006/relationships/theme" Target="../theme/theme28.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slideLayout" Target="../slideLayouts/slideLayout291.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17" Type="http://schemas.openxmlformats.org/officeDocument/2006/relationships/image" Target="../media/image29.jpg"/><Relationship Id="rId2" Type="http://schemas.openxmlformats.org/officeDocument/2006/relationships/slideLayout" Target="../slideLayouts/slideLayout297.xml"/><Relationship Id="rId16" Type="http://schemas.openxmlformats.org/officeDocument/2006/relationships/theme" Target="../theme/theme29.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slideLayout" Target="../slideLayouts/slideLayout310.xml"/><Relationship Id="rId10" Type="http://schemas.openxmlformats.org/officeDocument/2006/relationships/slideLayout" Target="../slideLayouts/slideLayout305.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slideLayout" Target="../slideLayouts/slideLayout323.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6" Type="http://schemas.openxmlformats.org/officeDocument/2006/relationships/image" Target="../media/image29.jpg"/><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5" Type="http://schemas.openxmlformats.org/officeDocument/2006/relationships/theme" Target="../theme/theme30.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 Id="rId14" Type="http://schemas.openxmlformats.org/officeDocument/2006/relationships/slideLayout" Target="../slideLayouts/slideLayout324.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slideLayout" Target="../slideLayouts/slideLayout337.xml"/><Relationship Id="rId3" Type="http://schemas.openxmlformats.org/officeDocument/2006/relationships/slideLayout" Target="../slideLayouts/slideLayout327.xml"/><Relationship Id="rId7" Type="http://schemas.openxmlformats.org/officeDocument/2006/relationships/slideLayout" Target="../slideLayouts/slideLayout331.xml"/><Relationship Id="rId12" Type="http://schemas.openxmlformats.org/officeDocument/2006/relationships/slideLayout" Target="../slideLayouts/slideLayout336.xml"/><Relationship Id="rId17" Type="http://schemas.openxmlformats.org/officeDocument/2006/relationships/image" Target="../media/image41.jpeg"/><Relationship Id="rId2" Type="http://schemas.openxmlformats.org/officeDocument/2006/relationships/slideLayout" Target="../slideLayouts/slideLayout326.xml"/><Relationship Id="rId16" Type="http://schemas.openxmlformats.org/officeDocument/2006/relationships/theme" Target="../theme/theme31.xml"/><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5" Type="http://schemas.openxmlformats.org/officeDocument/2006/relationships/slideLayout" Target="../slideLayouts/slideLayout329.xml"/><Relationship Id="rId15" Type="http://schemas.openxmlformats.org/officeDocument/2006/relationships/slideLayout" Target="../slideLayouts/slideLayout339.xml"/><Relationship Id="rId10" Type="http://schemas.openxmlformats.org/officeDocument/2006/relationships/slideLayout" Target="../slideLayouts/slideLayout334.xml"/><Relationship Id="rId4" Type="http://schemas.openxmlformats.org/officeDocument/2006/relationships/slideLayout" Target="../slideLayouts/slideLayout328.xml"/><Relationship Id="rId9" Type="http://schemas.openxmlformats.org/officeDocument/2006/relationships/slideLayout" Target="../slideLayouts/slideLayout333.xml"/><Relationship Id="rId14" Type="http://schemas.openxmlformats.org/officeDocument/2006/relationships/slideLayout" Target="../slideLayouts/slideLayout338.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7.xml"/><Relationship Id="rId3" Type="http://schemas.openxmlformats.org/officeDocument/2006/relationships/slideLayout" Target="../slideLayouts/slideLayout342.xml"/><Relationship Id="rId7" Type="http://schemas.openxmlformats.org/officeDocument/2006/relationships/slideLayout" Target="../slideLayouts/slideLayout346.xml"/><Relationship Id="rId12" Type="http://schemas.openxmlformats.org/officeDocument/2006/relationships/theme" Target="../theme/theme32.xml"/><Relationship Id="rId2" Type="http://schemas.openxmlformats.org/officeDocument/2006/relationships/slideLayout" Target="../slideLayouts/slideLayout341.xml"/><Relationship Id="rId1" Type="http://schemas.openxmlformats.org/officeDocument/2006/relationships/slideLayout" Target="../slideLayouts/slideLayout340.xml"/><Relationship Id="rId6" Type="http://schemas.openxmlformats.org/officeDocument/2006/relationships/slideLayout" Target="../slideLayouts/slideLayout345.xml"/><Relationship Id="rId11" Type="http://schemas.openxmlformats.org/officeDocument/2006/relationships/slideLayout" Target="../slideLayouts/slideLayout350.xml"/><Relationship Id="rId5" Type="http://schemas.openxmlformats.org/officeDocument/2006/relationships/slideLayout" Target="../slideLayouts/slideLayout344.xml"/><Relationship Id="rId10" Type="http://schemas.openxmlformats.org/officeDocument/2006/relationships/slideLayout" Target="../slideLayouts/slideLayout349.xml"/><Relationship Id="rId4" Type="http://schemas.openxmlformats.org/officeDocument/2006/relationships/slideLayout" Target="../slideLayouts/slideLayout343.xml"/><Relationship Id="rId9" Type="http://schemas.openxmlformats.org/officeDocument/2006/relationships/slideLayout" Target="../slideLayouts/slideLayout348.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8.xml"/><Relationship Id="rId13" Type="http://schemas.openxmlformats.org/officeDocument/2006/relationships/slideLayout" Target="../slideLayouts/slideLayout363.xml"/><Relationship Id="rId18" Type="http://schemas.openxmlformats.org/officeDocument/2006/relationships/slideLayout" Target="../slideLayouts/slideLayout368.xml"/><Relationship Id="rId3" Type="http://schemas.openxmlformats.org/officeDocument/2006/relationships/slideLayout" Target="../slideLayouts/slideLayout353.xml"/><Relationship Id="rId21" Type="http://schemas.openxmlformats.org/officeDocument/2006/relationships/slideLayout" Target="../slideLayouts/slideLayout371.xml"/><Relationship Id="rId7" Type="http://schemas.openxmlformats.org/officeDocument/2006/relationships/slideLayout" Target="../slideLayouts/slideLayout357.xml"/><Relationship Id="rId12" Type="http://schemas.openxmlformats.org/officeDocument/2006/relationships/slideLayout" Target="../slideLayouts/slideLayout362.xml"/><Relationship Id="rId17" Type="http://schemas.openxmlformats.org/officeDocument/2006/relationships/slideLayout" Target="../slideLayouts/slideLayout367.xml"/><Relationship Id="rId2" Type="http://schemas.openxmlformats.org/officeDocument/2006/relationships/slideLayout" Target="../slideLayouts/slideLayout352.xml"/><Relationship Id="rId16" Type="http://schemas.openxmlformats.org/officeDocument/2006/relationships/slideLayout" Target="../slideLayouts/slideLayout366.xml"/><Relationship Id="rId20" Type="http://schemas.openxmlformats.org/officeDocument/2006/relationships/slideLayout" Target="../slideLayouts/slideLayout370.xml"/><Relationship Id="rId1" Type="http://schemas.openxmlformats.org/officeDocument/2006/relationships/slideLayout" Target="../slideLayouts/slideLayout351.xml"/><Relationship Id="rId6" Type="http://schemas.openxmlformats.org/officeDocument/2006/relationships/slideLayout" Target="../slideLayouts/slideLayout356.xml"/><Relationship Id="rId11" Type="http://schemas.openxmlformats.org/officeDocument/2006/relationships/slideLayout" Target="../slideLayouts/slideLayout361.xml"/><Relationship Id="rId24" Type="http://schemas.openxmlformats.org/officeDocument/2006/relationships/image" Target="../media/image19.bin"/><Relationship Id="rId5" Type="http://schemas.openxmlformats.org/officeDocument/2006/relationships/slideLayout" Target="../slideLayouts/slideLayout355.xml"/><Relationship Id="rId15" Type="http://schemas.openxmlformats.org/officeDocument/2006/relationships/slideLayout" Target="../slideLayouts/slideLayout365.xml"/><Relationship Id="rId23" Type="http://schemas.openxmlformats.org/officeDocument/2006/relationships/theme" Target="../theme/theme33.xml"/><Relationship Id="rId10" Type="http://schemas.openxmlformats.org/officeDocument/2006/relationships/slideLayout" Target="../slideLayouts/slideLayout360.xml"/><Relationship Id="rId19" Type="http://schemas.openxmlformats.org/officeDocument/2006/relationships/slideLayout" Target="../slideLayouts/slideLayout369.xml"/><Relationship Id="rId4" Type="http://schemas.openxmlformats.org/officeDocument/2006/relationships/slideLayout" Target="../slideLayouts/slideLayout354.xml"/><Relationship Id="rId9" Type="http://schemas.openxmlformats.org/officeDocument/2006/relationships/slideLayout" Target="../slideLayouts/slideLayout359.xml"/><Relationship Id="rId14" Type="http://schemas.openxmlformats.org/officeDocument/2006/relationships/slideLayout" Target="../slideLayouts/slideLayout364.xml"/><Relationship Id="rId22" Type="http://schemas.openxmlformats.org/officeDocument/2006/relationships/slideLayout" Target="../slideLayouts/slideLayout37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80.xml"/><Relationship Id="rId3" Type="http://schemas.openxmlformats.org/officeDocument/2006/relationships/slideLayout" Target="../slideLayouts/slideLayout375.xml"/><Relationship Id="rId7" Type="http://schemas.openxmlformats.org/officeDocument/2006/relationships/slideLayout" Target="../slideLayouts/slideLayout379.xml"/><Relationship Id="rId12" Type="http://schemas.openxmlformats.org/officeDocument/2006/relationships/theme" Target="../theme/theme34.xml"/><Relationship Id="rId2" Type="http://schemas.openxmlformats.org/officeDocument/2006/relationships/slideLayout" Target="../slideLayouts/slideLayout374.xml"/><Relationship Id="rId1" Type="http://schemas.openxmlformats.org/officeDocument/2006/relationships/slideLayout" Target="../slideLayouts/slideLayout373.xml"/><Relationship Id="rId6" Type="http://schemas.openxmlformats.org/officeDocument/2006/relationships/slideLayout" Target="../slideLayouts/slideLayout378.xml"/><Relationship Id="rId11" Type="http://schemas.openxmlformats.org/officeDocument/2006/relationships/slideLayout" Target="../slideLayouts/slideLayout383.xml"/><Relationship Id="rId5" Type="http://schemas.openxmlformats.org/officeDocument/2006/relationships/slideLayout" Target="../slideLayouts/slideLayout377.xml"/><Relationship Id="rId10" Type="http://schemas.openxmlformats.org/officeDocument/2006/relationships/slideLayout" Target="../slideLayouts/slideLayout382.xml"/><Relationship Id="rId4" Type="http://schemas.openxmlformats.org/officeDocument/2006/relationships/slideLayout" Target="../slideLayouts/slideLayout376.xml"/><Relationship Id="rId9" Type="http://schemas.openxmlformats.org/officeDocument/2006/relationships/slideLayout" Target="../slideLayouts/slideLayout3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9959994"/>
      </p:ext>
    </p:extLst>
  </p:cSld>
  <p:clrMap bg1="lt1" tx1="dk1" bg2="lt2" tx2="dk2" accent1="accent1" accent2="accent2" accent3="accent3" accent4="accent4" accent5="accent5" accent6="accent6" hlink="hlink" folHlink="folHlink"/>
  <p:sldLayoutIdLst>
    <p:sldLayoutId id="2147483705" r:id="rId1"/>
    <p:sldLayoutId id="214748370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7039408"/>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133396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82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867481"/>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36082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66297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23983"/>
      </p:ext>
    </p:extLst>
  </p:cSld>
  <p:clrMap bg1="lt1" tx1="dk1" bg2="lt2" tx2="dk2" accent1="accent1" accent2="accent2" accent3="accent3" accent4="accent4" accent5="accent5" accent6="accent6" hlink="hlink" folHlink="folHlink"/>
  <p:sldLayoutIdLst>
    <p:sldLayoutId id="2147483721" r:id="rId1"/>
    <p:sldLayoutId id="214748372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226438"/>
      </p:ext>
    </p:extLst>
  </p:cSld>
  <p:clrMap bg1="lt1" tx1="dk1" bg2="lt2" tx2="dk2" accent1="accent1" accent2="accent2" accent3="accent3" accent4="accent4" accent5="accent5" accent6="accent6" hlink="hlink" folHlink="folHlink"/>
  <p:sldLayoutIdLst>
    <p:sldLayoutId id="2147483714" r:id="rId1"/>
    <p:sldLayoutId id="214748371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942841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209916"/>
      </p:ext>
    </p:extLst>
  </p:cSld>
  <p:clrMap bg1="lt1" tx1="dk1" bg2="lt2" tx2="dk2" accent1="accent1" accent2="accent2" accent3="accent3" accent4="accent4" accent5="accent5" accent6="accent6" hlink="hlink" folHlink="folHlink"/>
  <p:sldLayoutIdLst>
    <p:sldLayoutId id="2147483724" r:id="rId1"/>
    <p:sldLayoutId id="214748372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182462"/>
      </p:ext>
    </p:extLst>
  </p:cSld>
  <p:clrMap bg1="lt1" tx1="dk1" bg2="lt2" tx2="dk2" accent1="accent1" accent2="accent2" accent3="accent3" accent4="accent4" accent5="accent5" accent6="accent6" hlink="hlink" folHlink="folHlink"/>
  <p:sldLayoutIdLst>
    <p:sldLayoutId id="2147483698" r:id="rId1"/>
    <p:sldLayoutId id="214748369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CA"/>
              <a:t>Modifier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C764DE79-268F-4C1A-8933-263129D2AF90}" type="datetimeFigureOut">
              <a:rPr lang="en-US" smtClean="0"/>
              <a:pPr/>
              <a:t>2/15/2026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48F63A3B-78C7-47BE-AE5E-E10140E04643}" type="slidenum">
              <a:rPr lang="en-US" smtClean="0"/>
              <a:pPr/>
              <a:t>‹N°›</a:t>
            </a:fld>
            <a:endParaRPr lang="en-US" dirty="0"/>
          </a:p>
        </p:txBody>
      </p:sp>
      <p:sp>
        <p:nvSpPr>
          <p:cNvPr id="7" name="Freeform 2">
            <a:extLst>
              <a:ext uri="{FF2B5EF4-FFF2-40B4-BE49-F238E27FC236}">
                <a16:creationId xmlns:a16="http://schemas.microsoft.com/office/drawing/2014/main" id="{15F2B453-658D-65A4-253B-00C709A54B95}"/>
              </a:ext>
            </a:extLst>
          </p:cNvPr>
          <p:cNvSpPr/>
          <p:nvPr userDrawn="1">
            <p:custDataLst>
              <p:tags r:id="rId5"/>
            </p:custDataLst>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pPr defTabSz="609660">
              <a:defRPr/>
            </a:pPr>
            <a:endParaRPr lang="fr-MA" sz="900">
              <a:solidFill>
                <a:prstClr val="black"/>
              </a:solidFill>
              <a:latin typeface="Dosis" pitchFamily="2" charset="0"/>
            </a:endParaRPr>
          </a:p>
        </p:txBody>
      </p:sp>
    </p:spTree>
    <p:extLst>
      <p:ext uri="{BB962C8B-B14F-4D97-AF65-F5344CB8AC3E}">
        <p14:creationId xmlns:p14="http://schemas.microsoft.com/office/powerpoint/2010/main" val="315498803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7909625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CA"/>
              <a:t>Modifier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C764DE79-268F-4C1A-8933-263129D2AF90}" type="datetimeFigureOut">
              <a:rPr lang="en-US" smtClean="0"/>
              <a:pPr/>
              <a:t>2/15/2026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48F63A3B-78C7-47BE-AE5E-E10140E04643}" type="slidenum">
              <a:rPr lang="en-US" smtClean="0"/>
              <a:pPr/>
              <a:t>‹N°›</a:t>
            </a:fld>
            <a:endParaRPr lang="en-US" dirty="0"/>
          </a:p>
        </p:txBody>
      </p:sp>
    </p:spTree>
    <p:extLst>
      <p:ext uri="{BB962C8B-B14F-4D97-AF65-F5344CB8AC3E}">
        <p14:creationId xmlns:p14="http://schemas.microsoft.com/office/powerpoint/2010/main" val="26830182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84"/>
        <p:cNvGrpSpPr/>
        <p:nvPr/>
      </p:nvGrpSpPr>
      <p:grpSpPr>
        <a:xfrm>
          <a:off x="0" y="0"/>
          <a:ext cx="0" cy="0"/>
          <a:chOff x="0" y="0"/>
          <a:chExt cx="0" cy="0"/>
        </a:xfrm>
      </p:grpSpPr>
    </p:spTree>
    <p:extLst>
      <p:ext uri="{BB962C8B-B14F-4D97-AF65-F5344CB8AC3E}">
        <p14:creationId xmlns:p14="http://schemas.microsoft.com/office/powerpoint/2010/main" val="3972187607"/>
      </p:ext>
    </p:extLst>
  </p:cSld>
  <p:clrMap bg1="lt1" tx1="dk1" bg2="dk2" tx2="lt2" accent1="accent1" accent2="accent2" accent3="accent3" accent4="accent4" accent5="accent5" accent6="accent6" hlink="hlink" folHlink="folHlink"/>
  <p:sldLayoutIdLst>
    <p:sldLayoutId id="214748372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90113964"/>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3433184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2131127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204828"/>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8151459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326873243"/>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28705368"/>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970256"/>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489893"/>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342"/>
        <p:cNvGrpSpPr/>
        <p:nvPr/>
      </p:nvGrpSpPr>
      <p:grpSpPr>
        <a:xfrm>
          <a:off x="0" y="0"/>
          <a:ext cx="0" cy="0"/>
          <a:chOff x="0" y="0"/>
          <a:chExt cx="0" cy="0"/>
        </a:xfrm>
      </p:grpSpPr>
      <p:sp>
        <p:nvSpPr>
          <p:cNvPr id="343" name="Google Shape;343;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533034909"/>
      </p:ext>
    </p:extLst>
  </p:cSld>
  <p:clrMap bg1="lt1" tx1="dk1" bg2="dk2" tx2="lt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 id="2147483956" r:id="rId19"/>
    <p:sldLayoutId id="2147483957" r:id="rId20"/>
    <p:sldLayoutId id="2147483958" r:id="rId21"/>
    <p:sldLayoutId id="214748395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848"/>
        <p:cNvGrpSpPr/>
        <p:nvPr/>
      </p:nvGrpSpPr>
      <p:grpSpPr>
        <a:xfrm>
          <a:off x="0" y="0"/>
          <a:ext cx="0" cy="0"/>
          <a:chOff x="0" y="0"/>
          <a:chExt cx="0" cy="0"/>
        </a:xfrm>
      </p:grpSpPr>
      <p:sp>
        <p:nvSpPr>
          <p:cNvPr id="849" name="Google Shape;849;p1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076948857"/>
      </p:ext>
    </p:extLst>
  </p:cSld>
  <p:clrMap bg1="lt1" tx1="dk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1008941416"/>
      </p:ext>
    </p:extLst>
  </p:cSld>
  <p:clrMap bg1="lt1" tx1="dk1" bg2="dk2" tx2="lt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450574064"/>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 id="2147484015" r:id="rId16"/>
    <p:sldLayoutId id="2147484016" r:id="rId17"/>
    <p:sldLayoutId id="2147484017"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1369721693"/>
      </p:ext>
    </p:extLst>
  </p:cSld>
  <p:clrMap bg1="lt1" tx1="dk1" bg2="dk2" tx2="lt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381890"/>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 id="2147484046" r:id="rId12"/>
    <p:sldLayoutId id="2147484047" r:id="rId13"/>
    <p:sldLayoutId id="2147484048"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0187551"/>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89B1E1-F0C2-79A1-5ADE-C774ECAE08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FEC65-EFC7-BDCD-C52C-DE0B03EB8B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DB8C45-4FDA-9B9C-3E08-99AF6C999B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BA7765-59FB-4B37-8C0B-80F63ABE66E1}" type="datetimeFigureOut">
              <a:rPr lang="fr-FR" smtClean="0"/>
              <a:t>15/02/2026</a:t>
            </a:fld>
            <a:endParaRPr lang="fr-FR"/>
          </a:p>
        </p:txBody>
      </p:sp>
      <p:sp>
        <p:nvSpPr>
          <p:cNvPr id="5" name="Espace réservé du pied de page 4">
            <a:extLst>
              <a:ext uri="{FF2B5EF4-FFF2-40B4-BE49-F238E27FC236}">
                <a16:creationId xmlns:a16="http://schemas.microsoft.com/office/drawing/2014/main" id="{29934EF1-F0B6-C756-D085-3F0E89DD6C7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E970EB-3A7D-13D7-B080-632C669FE8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DC158-050F-47B0-93B5-438A944051FA}" type="slidenum">
              <a:rPr lang="fr-FR" smtClean="0"/>
              <a:t>‹N°›</a:t>
            </a:fld>
            <a:endParaRPr lang="fr-FR"/>
          </a:p>
        </p:txBody>
      </p:sp>
    </p:spTree>
    <p:extLst>
      <p:ext uri="{BB962C8B-B14F-4D97-AF65-F5344CB8AC3E}">
        <p14:creationId xmlns:p14="http://schemas.microsoft.com/office/powerpoint/2010/main" val="3434099089"/>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83513340"/>
      </p:ext>
    </p:extLst>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 id="2147484090" r:id="rId12"/>
    <p:sldLayoutId id="2147484091" r:id="rId13"/>
    <p:sldLayoutId id="2147484092" r:id="rId14"/>
    <p:sldLayoutId id="2147484093" r:id="rId15"/>
    <p:sldLayoutId id="2147484094" r:id="rId16"/>
    <p:sldLayoutId id="2147484095" r:id="rId17"/>
    <p:sldLayoutId id="2147484096" r:id="rId18"/>
    <p:sldLayoutId id="2147484097" r:id="rId19"/>
    <p:sldLayoutId id="2147484098" r:id="rId20"/>
    <p:sldLayoutId id="2147484099" r:id="rId21"/>
    <p:sldLayoutId id="214748410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08984064"/>
      </p:ext>
    </p:extLst>
  </p:cSld>
  <p:clrMap bg1="lt1" tx1="dk1" bg2="dk2" tx2="lt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badi" panose="020B0604020202020204" pitchFamily="34" charset="0"/>
          <a:ea typeface="Abadi" panose="020B0604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badi" panose="020B0604020202020204" pitchFamily="34" charset="0"/>
          <a:ea typeface="Abadi" panose="020B0604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346.xml"/></Relationships>
</file>

<file path=ppt/slides/_rels/slide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gif"/><Relationship Id="rId2" Type="http://schemas.openxmlformats.org/officeDocument/2006/relationships/image" Target="../media/image47.png"/><Relationship Id="rId1" Type="http://schemas.openxmlformats.org/officeDocument/2006/relationships/slideLayout" Target="../slideLayouts/slideLayout190.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17.xml"/></Relationships>
</file>

<file path=ppt/slides/_rels/slide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18.xml"/></Relationships>
</file>

<file path=ppt/slides/_rels/slide6.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png"/><Relationship Id="rId1" Type="http://schemas.openxmlformats.org/officeDocument/2006/relationships/slideLayout" Target="../slideLayouts/slideLayout373.xml"/><Relationship Id="rId5" Type="http://schemas.openxmlformats.org/officeDocument/2006/relationships/image" Target="../media/image60.png"/><Relationship Id="rId4" Type="http://schemas.openxmlformats.org/officeDocument/2006/relationships/image" Target="../media/image59.png"/></Relationships>
</file>

<file path=ppt/slides/_rels/slide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notesSlide" Target="../notesSlides/notesSlide1.xml"/><Relationship Id="rId1" Type="http://schemas.openxmlformats.org/officeDocument/2006/relationships/slideLayout" Target="../slideLayouts/slideLayout221.xml"/><Relationship Id="rId6" Type="http://schemas.openxmlformats.org/officeDocument/2006/relationships/image" Target="../media/image62.png"/><Relationship Id="rId5" Type="http://schemas.openxmlformats.org/officeDocument/2006/relationships/image" Target="../media/image57.png"/><Relationship Id="rId4" Type="http://schemas.openxmlformats.org/officeDocument/2006/relationships/image" Target="../media/image61.jpg"/></Relationships>
</file>

<file path=ppt/slides/_rels/slide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7.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37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244.xml"/><Relationship Id="rId7" Type="http://schemas.openxmlformats.org/officeDocument/2006/relationships/image" Target="../media/image6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2.gif"/><Relationship Id="rId11" Type="http://schemas.openxmlformats.org/officeDocument/2006/relationships/image" Target="../media/image64.png"/><Relationship Id="rId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notesSlide" Target="../notesSlides/notesSlide2.xml"/><Relationship Id="rId9"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png"/><Relationship Id="rId1" Type="http://schemas.openxmlformats.org/officeDocument/2006/relationships/slideLayout" Target="../slideLayouts/slideLayout263.xml"/></Relationships>
</file>

<file path=ppt/slides/_rels/slide1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notesSlide" Target="../notesSlides/notesSlide3.xml"/><Relationship Id="rId1" Type="http://schemas.openxmlformats.org/officeDocument/2006/relationships/slideLayout" Target="../slideLayouts/slideLayout220.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220.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7.png"/><Relationship Id="rId7" Type="http://schemas.openxmlformats.org/officeDocument/2006/relationships/image" Target="../media/image72.png"/><Relationship Id="rId2" Type="http://schemas.openxmlformats.org/officeDocument/2006/relationships/notesSlide" Target="../notesSlides/notesSlide7.xml"/><Relationship Id="rId1" Type="http://schemas.openxmlformats.org/officeDocument/2006/relationships/slideLayout" Target="../slideLayouts/slideLayout22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76.svg"/><Relationship Id="rId4" Type="http://schemas.openxmlformats.org/officeDocument/2006/relationships/image" Target="../media/image57.png"/><Relationship Id="rId9" Type="http://schemas.openxmlformats.org/officeDocument/2006/relationships/image" Target="../media/image75.png"/></Relationships>
</file>

<file path=ppt/slides/_rels/slide1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57.png"/><Relationship Id="rId7"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2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76.svg"/><Relationship Id="rId4" Type="http://schemas.openxmlformats.org/officeDocument/2006/relationships/image" Target="../media/image57.png"/><Relationship Id="rId9" Type="http://schemas.openxmlformats.org/officeDocument/2006/relationships/image" Target="../media/image75.png"/></Relationships>
</file>

<file path=ppt/slides/_rels/slide2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50.png"/><Relationship Id="rId7"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2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16.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48.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52.gif"/><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62.png"/><Relationship Id="rId7" Type="http://schemas.openxmlformats.org/officeDocument/2006/relationships/image" Target="../media/image48.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52.gif"/><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72.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2.png"/><Relationship Id="rId7" Type="http://schemas.openxmlformats.org/officeDocument/2006/relationships/image" Target="../media/image79.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80.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62.png"/><Relationship Id="rId7" Type="http://schemas.openxmlformats.org/officeDocument/2006/relationships/image" Target="../media/image80.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62.png"/><Relationship Id="rId7" Type="http://schemas.openxmlformats.org/officeDocument/2006/relationships/image" Target="../media/image80.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2.png"/><Relationship Id="rId7" Type="http://schemas.openxmlformats.org/officeDocument/2006/relationships/image" Target="../media/image79.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80.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79.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80.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7.png"/><Relationship Id="rId7"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8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7.pn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80.xml"/><Relationship Id="rId6" Type="http://schemas.openxmlformats.org/officeDocument/2006/relationships/image" Target="../media/image64.png"/><Relationship Id="rId11" Type="http://schemas.openxmlformats.org/officeDocument/2006/relationships/image" Target="../media/image87.svg"/><Relationship Id="rId5" Type="http://schemas.openxmlformats.org/officeDocument/2006/relationships/image" Target="../media/image63.png"/><Relationship Id="rId10" Type="http://schemas.openxmlformats.org/officeDocument/2006/relationships/image" Target="../media/image86.png"/><Relationship Id="rId4" Type="http://schemas.openxmlformats.org/officeDocument/2006/relationships/image" Target="../media/image62.png"/><Relationship Id="rId9" Type="http://schemas.openxmlformats.org/officeDocument/2006/relationships/image" Target="../media/image85.png"/></Relationships>
</file>

<file path=ppt/slides/_rels/slide3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7.pn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80.xml"/><Relationship Id="rId6" Type="http://schemas.openxmlformats.org/officeDocument/2006/relationships/image" Target="../media/image64.png"/><Relationship Id="rId11" Type="http://schemas.openxmlformats.org/officeDocument/2006/relationships/image" Target="../media/image87.svg"/><Relationship Id="rId5" Type="http://schemas.openxmlformats.org/officeDocument/2006/relationships/image" Target="../media/image63.png"/><Relationship Id="rId10" Type="http://schemas.openxmlformats.org/officeDocument/2006/relationships/image" Target="../media/image86.png"/><Relationship Id="rId4" Type="http://schemas.openxmlformats.org/officeDocument/2006/relationships/image" Target="../media/image62.png"/><Relationship Id="rId9" Type="http://schemas.openxmlformats.org/officeDocument/2006/relationships/image" Target="../media/image85.png"/></Relationships>
</file>

<file path=ppt/slides/_rels/slide3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7.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8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7.png"/><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8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57.pn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8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89.png"/></Relationships>
</file>

<file path=ppt/slides/_rels/slide4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57.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8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89.png"/></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63.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91.gif"/><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90.png"/><Relationship Id="rId5" Type="http://schemas.openxmlformats.org/officeDocument/2006/relationships/image" Target="../media/image64.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90.png"/><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92.png"/><Relationship Id="rId2" Type="http://schemas.openxmlformats.org/officeDocument/2006/relationships/image" Target="../media/image57.png"/><Relationship Id="rId1" Type="http://schemas.openxmlformats.org/officeDocument/2006/relationships/slideLayout" Target="../slideLayouts/slideLayout188.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88.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88.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93.png"/><Relationship Id="rId2" Type="http://schemas.openxmlformats.org/officeDocument/2006/relationships/image" Target="../media/image57.png"/><Relationship Id="rId1" Type="http://schemas.openxmlformats.org/officeDocument/2006/relationships/slideLayout" Target="../slideLayouts/slideLayout188.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62.png"/><Relationship Id="rId7" Type="http://schemas.openxmlformats.org/officeDocument/2006/relationships/image" Target="../media/image94.png"/><Relationship Id="rId2" Type="http://schemas.openxmlformats.org/officeDocument/2006/relationships/image" Target="../media/image57.png"/><Relationship Id="rId1" Type="http://schemas.openxmlformats.org/officeDocument/2006/relationships/slideLayout" Target="../slideLayouts/slideLayout188.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96.png"/><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62.png"/><Relationship Id="rId7" Type="http://schemas.openxmlformats.org/officeDocument/2006/relationships/image" Target="../media/image97.png"/><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48.png"/><Relationship Id="rId5" Type="http://schemas.openxmlformats.org/officeDocument/2006/relationships/image" Target="../media/image64.png"/><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62.png"/><Relationship Id="rId7" Type="http://schemas.openxmlformats.org/officeDocument/2006/relationships/image" Target="../media/image98.png"/><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97.png"/><Relationship Id="rId5" Type="http://schemas.openxmlformats.org/officeDocument/2006/relationships/image" Target="../media/image64.png"/><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99.png"/><Relationship Id="rId2" Type="http://schemas.openxmlformats.org/officeDocument/2006/relationships/image" Target="../media/image57.png"/><Relationship Id="rId1" Type="http://schemas.openxmlformats.org/officeDocument/2006/relationships/slideLayout" Target="../slideLayouts/slideLayout97.xml"/><Relationship Id="rId6" Type="http://schemas.openxmlformats.org/officeDocument/2006/relationships/image" Target="../media/image47.png"/><Relationship Id="rId5" Type="http://schemas.openxmlformats.org/officeDocument/2006/relationships/image" Target="../media/image64.png"/><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64.png"/><Relationship Id="rId1" Type="http://schemas.openxmlformats.org/officeDocument/2006/relationships/slideLayout" Target="../slideLayouts/slideLayout295.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17.xml"/><Relationship Id="rId6" Type="http://schemas.openxmlformats.org/officeDocument/2006/relationships/image" Target="../media/image47.png"/><Relationship Id="rId5" Type="http://schemas.openxmlformats.org/officeDocument/2006/relationships/image" Target="../media/image64.png"/><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57.png"/><Relationship Id="rId7" Type="http://schemas.openxmlformats.org/officeDocument/2006/relationships/image" Target="../media/image47.png"/><Relationship Id="rId2" Type="http://schemas.openxmlformats.org/officeDocument/2006/relationships/image" Target="../media/image101.png"/><Relationship Id="rId1" Type="http://schemas.openxmlformats.org/officeDocument/2006/relationships/slideLayout" Target="../slideLayouts/slideLayout11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103.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9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4.png"/><Relationship Id="rId4" Type="http://schemas.openxmlformats.org/officeDocument/2006/relationships/image" Target="../media/image52.gif"/></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47D5C93-D717-82F8-7AD8-1A288CF75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289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sz="4000" dirty="0"/>
              <a:t>تنظيم حصص الأسبوع التربوي الأول</a:t>
            </a:r>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20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t>نشاط اعتيادي (10)</a:t>
            </a:r>
          </a:p>
          <a:p>
            <a:pPr marL="266700" indent="-266700">
              <a:lnSpc>
                <a:spcPct val="100000"/>
              </a:lnSpc>
              <a:spcBef>
                <a:spcPts val="300"/>
              </a:spcBef>
              <a:buClrTx/>
              <a:buFont typeface="Wingdings" panose="05000000000000000000" pitchFamily="2" charset="2"/>
              <a:buChar char="m"/>
            </a:pPr>
            <a:r>
              <a:rPr lang="ar-MA" sz="1400" dirty="0"/>
              <a:t>المعجم (30)</a:t>
            </a:r>
          </a:p>
          <a:p>
            <a:pPr marL="266700" indent="-266700">
              <a:lnSpc>
                <a:spcPct val="100000"/>
              </a:lnSpc>
              <a:spcBef>
                <a:spcPts val="300"/>
              </a:spcBef>
              <a:buClrTx/>
              <a:buFont typeface="Wingdings" panose="05000000000000000000" pitchFamily="2" charset="2"/>
              <a:buChar char="m"/>
            </a:pPr>
            <a:r>
              <a:rPr lang="ar-MA" sz="1400" dirty="0"/>
              <a:t>الاستماع والتحدث (30)</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t>نشاط اعتيادي (10)</a:t>
            </a:r>
          </a:p>
          <a:p>
            <a:pPr marL="266700" indent="-266700">
              <a:lnSpc>
                <a:spcPct val="100000"/>
              </a:lnSpc>
              <a:spcBef>
                <a:spcPts val="300"/>
              </a:spcBef>
              <a:buClrTx/>
              <a:buFont typeface="Wingdings" panose="05000000000000000000" pitchFamily="2" charset="2"/>
              <a:buChar char="m"/>
            </a:pPr>
            <a:r>
              <a:rPr lang="ar-MA" sz="1400" dirty="0"/>
              <a:t>قراءة : استثمار النص (30)</a:t>
            </a:r>
          </a:p>
          <a:p>
            <a:pPr marL="266700" indent="-266700">
              <a:lnSpc>
                <a:spcPct val="100000"/>
              </a:lnSpc>
              <a:spcBef>
                <a:spcPts val="300"/>
              </a:spcBef>
              <a:buClrTx/>
              <a:buFont typeface="Wingdings" panose="05000000000000000000" pitchFamily="2" charset="2"/>
              <a:buChar char="m"/>
            </a:pPr>
            <a:r>
              <a:rPr lang="ar-MA" sz="1400" dirty="0"/>
              <a:t>ورشة الكتابة : إنتاج كتابي - الحصة 2 (30)</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t>نشاط اعتيادي (10)</a:t>
            </a:r>
          </a:p>
          <a:p>
            <a:pPr marL="266700" indent="-266700">
              <a:lnSpc>
                <a:spcPct val="100000"/>
              </a:lnSpc>
              <a:spcBef>
                <a:spcPts val="300"/>
              </a:spcBef>
              <a:buClrTx/>
              <a:buFont typeface="Wingdings" panose="05000000000000000000" pitchFamily="2" charset="2"/>
              <a:buChar char="m"/>
            </a:pPr>
            <a:r>
              <a:rPr lang="ar-MA" sz="1400" dirty="0"/>
              <a:t>قراءة : التوقع والتحقق الفهم العام 30 د</a:t>
            </a:r>
          </a:p>
          <a:p>
            <a:pPr marL="266700" indent="-266700">
              <a:lnSpc>
                <a:spcPct val="100000"/>
              </a:lnSpc>
              <a:spcBef>
                <a:spcPts val="300"/>
              </a:spcBef>
              <a:buClrTx/>
              <a:buFont typeface="Wingdings" panose="05000000000000000000" pitchFamily="2" charset="2"/>
              <a:buChar char="m"/>
            </a:pPr>
            <a:r>
              <a:rPr lang="ar-MA" sz="1400" dirty="0"/>
              <a:t>قراءة : تعلم استراتيجية الفهم 30 د</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t>نشاط اعتيادي (10)</a:t>
            </a:r>
          </a:p>
          <a:p>
            <a:pPr marL="266700" indent="-266700">
              <a:lnSpc>
                <a:spcPct val="100000"/>
              </a:lnSpc>
              <a:spcBef>
                <a:spcPts val="300"/>
              </a:spcBef>
              <a:buClrTx/>
              <a:buFont typeface="Wingdings" panose="05000000000000000000" pitchFamily="2" charset="2"/>
              <a:buChar char="m"/>
            </a:pPr>
            <a:r>
              <a:rPr lang="ar-MA" sz="1400" dirty="0"/>
              <a:t>قراءة : استثمار الاستراتيجية (30)</a:t>
            </a:r>
          </a:p>
          <a:p>
            <a:pPr marL="266700" indent="-266700">
              <a:lnSpc>
                <a:spcPct val="100000"/>
              </a:lnSpc>
              <a:spcBef>
                <a:spcPts val="300"/>
              </a:spcBef>
              <a:buClrTx/>
              <a:buFont typeface="Wingdings" panose="05000000000000000000" pitchFamily="2" charset="2"/>
              <a:buChar char="m"/>
            </a:pPr>
            <a:r>
              <a:rPr lang="ar-MA" sz="1400" dirty="0"/>
              <a:t>ورشة الكتابة: الصرف والتحويل (30)</a:t>
            </a: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rPr>
              <a:t>نشاط اعتيادي (10)</a:t>
            </a:r>
          </a:p>
          <a:p>
            <a:pPr algn="r" rtl="1">
              <a:spcBef>
                <a:spcPts val="0"/>
              </a:spcBef>
              <a:buClr>
                <a:srgbClr val="424D7B"/>
              </a:buClr>
            </a:pPr>
            <a:r>
              <a:rPr lang="ar-MA" sz="1400" dirty="0">
                <a:solidFill>
                  <a:srgbClr val="424D7B"/>
                </a:solidFill>
              </a:rPr>
              <a:t>ورشة الكتابة: الإملاء (30)</a:t>
            </a:r>
          </a:p>
          <a:p>
            <a:pPr algn="r" rtl="1">
              <a:spcBef>
                <a:spcPts val="0"/>
              </a:spcBef>
              <a:buClr>
                <a:srgbClr val="424D7B"/>
              </a:buClr>
            </a:pPr>
            <a:r>
              <a:rPr lang="ar-MA" sz="1400" dirty="0">
                <a:solidFill>
                  <a:srgbClr val="424D7B"/>
                </a:solidFill>
              </a:rPr>
              <a:t>ورشة الكتابة : إنتاج كتابي - الحصة 1 (30)</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74F71"/>
                </a:solidFill>
                <a:latin typeface="Dosis ExtraBold" pitchFamily="2" charset="0"/>
              </a:rPr>
              <a:t>اليوم</a:t>
            </a:r>
            <a:r>
              <a:rPr lang="fr-MA" b="1" dirty="0">
                <a:solidFill>
                  <a:srgbClr val="474F71"/>
                </a:solidFill>
                <a:latin typeface="Arial" panose="020B0604020202020204" pitchFamily="34" charset="0"/>
                <a:cs typeface="Arial" panose="020B0604020202020204" pitchFamily="34" charset="0"/>
              </a:rPr>
              <a:t> 4 - </a:t>
            </a:r>
            <a:endParaRPr lang="ar-MA" b="1" dirty="0">
              <a:solidFill>
                <a:srgbClr val="474F71"/>
              </a:solidFill>
              <a:latin typeface="Arial" panose="020B0604020202020204" pitchFamily="34" charset="0"/>
              <a:cs typeface="Arial" panose="020B0604020202020204" pitchFamily="34" charset="0"/>
            </a:endParaRPr>
          </a:p>
        </p:txBody>
      </p:sp>
      <p:grpSp>
        <p:nvGrpSpPr>
          <p:cNvPr id="5" name="Groupe 4">
            <a:extLst>
              <a:ext uri="{FF2B5EF4-FFF2-40B4-BE49-F238E27FC236}">
                <a16:creationId xmlns:a16="http://schemas.microsoft.com/office/drawing/2014/main" id="{060DBEE3-6325-423D-BDE1-128CC8F5D9E4}"/>
              </a:ext>
            </a:extLst>
          </p:cNvPr>
          <p:cNvGrpSpPr/>
          <p:nvPr/>
        </p:nvGrpSpPr>
        <p:grpSpPr>
          <a:xfrm flipH="1">
            <a:off x="628649" y="5023288"/>
            <a:ext cx="3780000" cy="1332000"/>
            <a:chOff x="628649" y="5023288"/>
            <a:chExt cx="3780000" cy="1332000"/>
          </a:xfrm>
        </p:grpSpPr>
        <p:sp>
          <p:nvSpPr>
            <p:cNvPr id="6" name="Rectangle : coins arrondis 5">
              <a:extLst>
                <a:ext uri="{FF2B5EF4-FFF2-40B4-BE49-F238E27FC236}">
                  <a16:creationId xmlns:a16="http://schemas.microsoft.com/office/drawing/2014/main" id="{FE88267C-31D9-747C-3731-DA3CCF78B90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Organigramme : Terminateur 6">
              <a:extLst>
                <a:ext uri="{FF2B5EF4-FFF2-40B4-BE49-F238E27FC236}">
                  <a16:creationId xmlns:a16="http://schemas.microsoft.com/office/drawing/2014/main" id="{56670105-6973-439A-E785-5FC4F55B27A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sp>
        <p:nvSpPr>
          <p:cNvPr id="8" name="Espace réservé du texte 5">
            <a:extLst>
              <a:ext uri="{FF2B5EF4-FFF2-40B4-BE49-F238E27FC236}">
                <a16:creationId xmlns:a16="http://schemas.microsoft.com/office/drawing/2014/main" id="{A76D1EBC-F079-EE92-B70B-504CCFFA71E8}"/>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9" name="Espace réservé du texte 25">
            <a:extLst>
              <a:ext uri="{FF2B5EF4-FFF2-40B4-BE49-F238E27FC236}">
                <a16:creationId xmlns:a16="http://schemas.microsoft.com/office/drawing/2014/main" id="{2BAABF9D-0097-E6B7-BB23-CBBC7E4949E4}"/>
              </a:ext>
            </a:extLst>
          </p:cNvPr>
          <p:cNvSpPr txBox="1">
            <a:spLocks/>
          </p:cNvSpPr>
          <p:nvPr/>
        </p:nvSpPr>
        <p:spPr>
          <a:xfrm>
            <a:off x="800611" y="552063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شكل و فهم (40)</a:t>
            </a: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xfrm>
            <a:off x="628650" y="895981"/>
            <a:ext cx="7886700" cy="705267"/>
          </a:xfrm>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تحدي الفهم</a:t>
            </a:r>
          </a:p>
        </p:txBody>
      </p:sp>
      <p:pic>
        <p:nvPicPr>
          <p:cNvPr id="9" name="Espace réservé pour une image  20">
            <a:extLst>
              <a:ext uri="{FF2B5EF4-FFF2-40B4-BE49-F238E27FC236}">
                <a16:creationId xmlns:a16="http://schemas.microsoft.com/office/drawing/2014/main" id="{6A8039E0-B176-844E-FA5D-3A13FC66DD33}"/>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7560" r="-7560"/>
          <a:stretch>
            <a:fillRect/>
          </a:stretch>
        </p:blipFill>
        <p:spPr>
          <a:xfrm>
            <a:off x="1550988" y="1635125"/>
            <a:ext cx="468312" cy="468313"/>
          </a:xfrm>
          <a:prstGeom prst="rect">
            <a:avLst/>
          </a:prstGeom>
        </p:spPr>
      </p:pic>
      <p:pic>
        <p:nvPicPr>
          <p:cNvPr id="14" name="Espace réservé pour une image  20">
            <a:extLst>
              <a:ext uri="{FF2B5EF4-FFF2-40B4-BE49-F238E27FC236}">
                <a16:creationId xmlns:a16="http://schemas.microsoft.com/office/drawing/2014/main" id="{1A4B52AD-4D6B-8677-B262-70DECAAB0F44}"/>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3321" y="2949040"/>
            <a:ext cx="466725" cy="468312"/>
          </a:xfrm>
          <a:prstGeom prst="rect">
            <a:avLst/>
          </a:prstGeom>
        </p:spPr>
      </p:pic>
      <p:pic>
        <p:nvPicPr>
          <p:cNvPr id="18" name="Espace réservé pour une image  20">
            <a:extLst>
              <a:ext uri="{FF2B5EF4-FFF2-40B4-BE49-F238E27FC236}">
                <a16:creationId xmlns:a16="http://schemas.microsoft.com/office/drawing/2014/main" id="{D592B0D6-AE75-8969-7039-4C07FD6977D3}"/>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9145" y="4191029"/>
            <a:ext cx="466725" cy="468312"/>
          </a:xfrm>
          <a:prstGeom prst="rect">
            <a:avLst/>
          </a:prstGeom>
        </p:spPr>
      </p:pic>
      <p:sp>
        <p:nvSpPr>
          <p:cNvPr id="3" name="Espace réservé du texte 5">
            <a:extLst>
              <a:ext uri="{FF2B5EF4-FFF2-40B4-BE49-F238E27FC236}">
                <a16:creationId xmlns:a16="http://schemas.microsoft.com/office/drawing/2014/main" id="{9246007C-F9F2-59BF-3327-CFDE7A6D7D4A}"/>
              </a:ext>
            </a:extLst>
          </p:cNvPr>
          <p:cNvSpPr txBox="1">
            <a:spLocks/>
          </p:cNvSpPr>
          <p:nvPr/>
        </p:nvSpPr>
        <p:spPr>
          <a:xfrm>
            <a:off x="1992294" y="337031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200" b="1" dirty="0">
                <a:solidFill>
                  <a:srgbClr val="424D7B"/>
                </a:solidFill>
                <a:cs typeface="Microsoft Uighur" panose="02000000000000000000" pitchFamily="2" charset="-78"/>
              </a:rPr>
              <a:t>اَلْهَمْزَةُ الْمُتَوَسِّطَةُ – اِسْتِثْمارٌ</a:t>
            </a:r>
          </a:p>
        </p:txBody>
      </p:sp>
      <p:sp>
        <p:nvSpPr>
          <p:cNvPr id="4" name="Espace réservé du texte 5">
            <a:extLst>
              <a:ext uri="{FF2B5EF4-FFF2-40B4-BE49-F238E27FC236}">
                <a16:creationId xmlns:a16="http://schemas.microsoft.com/office/drawing/2014/main" id="{DAD29A23-D3C4-8A2B-CD26-BCF3363483C0}"/>
              </a:ext>
            </a:extLst>
          </p:cNvPr>
          <p:cNvSpPr txBox="1">
            <a:spLocks/>
          </p:cNvSpPr>
          <p:nvPr/>
        </p:nvSpPr>
        <p:spPr>
          <a:xfrm>
            <a:off x="1910675" y="465934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fontAlgn="auto">
              <a:spcAft>
                <a:spcPts val="0"/>
              </a:spcAft>
              <a:buClr>
                <a:srgbClr val="424D7B"/>
              </a:buClr>
              <a:buSzPct val="50000"/>
              <a:buFont typeface="Wingdings" panose="05000000000000000000" pitchFamily="2" charset="2"/>
              <a:buChar char="l"/>
              <a:tabLst/>
              <a:defRPr/>
            </a:pPr>
            <a:r>
              <a:rPr lang="ar-MA" sz="2200" b="1" dirty="0">
                <a:solidFill>
                  <a:srgbClr val="424D7B"/>
                </a:solidFill>
                <a:cs typeface="Microsoft Uighur" panose="02000000000000000000" pitchFamily="2" charset="-78"/>
              </a:rPr>
              <a:t>كِتابَةُ بِطاقَةٍ تَعْريفِيَّةٍ لِبَلَدٍ -الحصة1-</a:t>
            </a:r>
          </a:p>
        </p:txBody>
      </p:sp>
      <p:sp>
        <p:nvSpPr>
          <p:cNvPr id="6" name="Espace réservé du texte 5">
            <a:extLst>
              <a:ext uri="{FF2B5EF4-FFF2-40B4-BE49-F238E27FC236}">
                <a16:creationId xmlns:a16="http://schemas.microsoft.com/office/drawing/2014/main" id="{A841B4CF-E73E-871A-D000-7033A1B10EC4}"/>
              </a:ext>
            </a:extLst>
          </p:cNvPr>
          <p:cNvSpPr txBox="1">
            <a:spLocks/>
          </p:cNvSpPr>
          <p:nvPr/>
        </p:nvSpPr>
        <p:spPr>
          <a:xfrm>
            <a:off x="5185316" y="3100039"/>
            <a:ext cx="759251" cy="270272"/>
          </a:xfrm>
          <a:prstGeom prst="rect">
            <a:avLst/>
          </a:prstGeom>
          <a:solidFill>
            <a:srgbClr val="55B6DF"/>
          </a:solid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ar-MA" sz="18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إملاء</a:t>
            </a:r>
          </a:p>
        </p:txBody>
      </p:sp>
      <p:sp>
        <p:nvSpPr>
          <p:cNvPr id="8" name="Espace réservé du texte 5">
            <a:extLst>
              <a:ext uri="{FF2B5EF4-FFF2-40B4-BE49-F238E27FC236}">
                <a16:creationId xmlns:a16="http://schemas.microsoft.com/office/drawing/2014/main" id="{5492F7AB-16ED-0210-C5FF-F68406E0B050}"/>
              </a:ext>
            </a:extLst>
          </p:cNvPr>
          <p:cNvSpPr txBox="1">
            <a:spLocks/>
          </p:cNvSpPr>
          <p:nvPr/>
        </p:nvSpPr>
        <p:spPr>
          <a:xfrm>
            <a:off x="4372822" y="4393580"/>
            <a:ext cx="1469211" cy="265761"/>
          </a:xfrm>
          <a:prstGeom prst="rect">
            <a:avLst/>
          </a:prstGeom>
          <a:solidFill>
            <a:srgbClr val="55B6DF"/>
          </a:solid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ar-MA" sz="18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إنتاج كتابي -1</a:t>
            </a:r>
          </a:p>
        </p:txBody>
      </p:sp>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0" presetClass="entr" presetSubtype="0" fill="hold" nodeType="withEffect">
                                  <p:stCondLst>
                                    <p:cond delay="1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12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289933" y="2908660"/>
            <a:ext cx="7630067" cy="890781"/>
            <a:chOff x="397478" y="2851205"/>
            <a:chExt cx="7630067"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564745" y="2851205"/>
              <a:ext cx="74628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397478" y="3143438"/>
              <a:ext cx="6125330"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424D7B"/>
                  </a:solidFill>
                  <a:latin typeface="Microsoft Uighur" panose="02000000000000000000" pitchFamily="2" charset="-78"/>
                  <a:cs typeface="Microsoft Uighur" panose="02000000000000000000" pitchFamily="2" charset="-78"/>
                </a:rPr>
                <a:t>تعرف و تمييز الهمزة المتوسطة و توظيفها في الإنتاج الكتابي؛</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379141" y="4022136"/>
            <a:ext cx="7540859" cy="890781"/>
            <a:chOff x="486686" y="2851205"/>
            <a:chExt cx="7540859"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486686" y="2851205"/>
              <a:ext cx="7540859"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424D7B"/>
                  </a:solidFill>
                  <a:latin typeface="Microsoft Uighur" panose="02000000000000000000" pitchFamily="2" charset="-78"/>
                  <a:cs typeface="Microsoft Uighur" panose="02000000000000000000" pitchFamily="2" charset="-78"/>
                </a:rPr>
                <a:t>كتابة بطاقة تعريفية لبلد.</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461889" y="937634"/>
            <a:ext cx="7886700" cy="720000"/>
          </a:xfrm>
        </p:spPr>
        <p:txBody>
          <a:bodyPr/>
          <a:lstStyle/>
          <a:p>
            <a:r>
              <a:rPr lang="ar-AE" sz="4000" dirty="0"/>
              <a:t>  </a:t>
            </a:r>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313087" y="1081634"/>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
        <p:nvSpPr>
          <p:cNvPr id="2" name="Espace réservé du texte 5">
            <a:extLst>
              <a:ext uri="{FF2B5EF4-FFF2-40B4-BE49-F238E27FC236}">
                <a16:creationId xmlns:a16="http://schemas.microsoft.com/office/drawing/2014/main" id="{19021CE8-B426-1E28-FAD6-7D6E5EA79420}"/>
              </a:ext>
            </a:extLst>
          </p:cNvPr>
          <p:cNvSpPr txBox="1">
            <a:spLocks/>
          </p:cNvSpPr>
          <p:nvPr/>
        </p:nvSpPr>
        <p:spPr>
          <a:xfrm>
            <a:off x="2406083" y="350179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الترحيب.</a:t>
            </a:r>
            <a:endParaRPr kumimoji="0" lang="fr-FR"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endParaRP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تدبير السلوك.</a:t>
            </a: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تحدي الفهم.</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1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700"/>
                            </p:stCondLst>
                            <p:childTnLst>
                              <p:par>
                                <p:cTn id="15" presetID="1" presetClass="entr" presetSubtype="0" fill="hold" grpId="0" nodeType="afterEffect">
                                  <p:stCondLst>
                                    <p:cond delay="125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1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مرحبا</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بكم ، سننطلق في </a:t>
            </a:r>
            <a:r>
              <a:rPr lang="ar-MA" sz="2000" b="1" dirty="0">
                <a:solidFill>
                  <a:srgbClr val="A5A5A5"/>
                </a:solidFill>
                <a:latin typeface="Microsoft Uighur" panose="02000000000000000000" pitchFamily="2" charset="-78"/>
                <a:ea typeface="Arial"/>
                <a:cs typeface="Microsoft Uighur" panose="02000000000000000000" pitchFamily="2" charset="-78"/>
                <a:sym typeface="Arial"/>
              </a:rPr>
              <a:t>حصة</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اللغة العربية.</a:t>
            </a:r>
            <a:r>
              <a:rPr lang="ar-MA" sz="2400" b="1" dirty="0">
                <a:solidFill>
                  <a:srgbClr val="A5A5A5"/>
                </a:solidFill>
                <a:latin typeface="Microsoft Uighur" panose="02000000000000000000" pitchFamily="2" charset="-78"/>
                <a:cs typeface="Microsoft Uighur" panose="02000000000000000000" pitchFamily="2" charset="-78"/>
                <a:sym typeface="Calibri"/>
              </a:rPr>
              <a:t>.</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26CECB-C5B0-B26B-85FC-E6C1C24FAAD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p:blipFill>
        <p:spPr>
          <a:prstGeom prst="rect">
            <a:avLst/>
          </a:prstGeom>
        </p:spPr>
      </p:pic>
      <p:pic>
        <p:nvPicPr>
          <p:cNvPr id="15" name="Image 14" descr="Une image contenant dessin humoristique, chaussures, clipart, illustration&#10;&#10;Le contenu généré par l’IA peut être incorrect.">
            <a:extLst>
              <a:ext uri="{FF2B5EF4-FFF2-40B4-BE49-F238E27FC236}">
                <a16:creationId xmlns:a16="http://schemas.microsoft.com/office/drawing/2014/main" id="{BBB76F2E-6804-0379-AE91-31B695389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pic>
        <p:nvPicPr>
          <p:cNvPr id="2" name="Image 1">
            <a:extLst>
              <a:ext uri="{FF2B5EF4-FFF2-40B4-BE49-F238E27FC236}">
                <a16:creationId xmlns:a16="http://schemas.microsoft.com/office/drawing/2014/main" id="{A6B27945-CB8E-4A4F-1E80-2A5B700FEAD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3" name="Image 2">
            <a:extLst>
              <a:ext uri="{FF2B5EF4-FFF2-40B4-BE49-F238E27FC236}">
                <a16:creationId xmlns:a16="http://schemas.microsoft.com/office/drawing/2014/main" id="{D9888B49-4E2C-865E-CAF5-0546A8FC0E5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3" name="Image 12">
            <a:extLst>
              <a:ext uri="{FF2B5EF4-FFF2-40B4-BE49-F238E27FC236}">
                <a16:creationId xmlns:a16="http://schemas.microsoft.com/office/drawing/2014/main" id="{5D366B0D-8213-37DC-5695-94E4143DEBE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831B195D-5551-DFF5-015A-71DD972D36F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6" name="Rectangle 15">
            <a:extLst>
              <a:ext uri="{FF2B5EF4-FFF2-40B4-BE49-F238E27FC236}">
                <a16:creationId xmlns:a16="http://schemas.microsoft.com/office/drawing/2014/main" id="{9BB67075-C05E-4290-6246-2A4DB688304B}"/>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7" name="Rectangle 16">
            <a:extLst>
              <a:ext uri="{FF2B5EF4-FFF2-40B4-BE49-F238E27FC236}">
                <a16:creationId xmlns:a16="http://schemas.microsoft.com/office/drawing/2014/main" id="{09E4142A-421F-C7D1-E1E3-CB62403F748A}"/>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8" name="Rectangle 17">
            <a:extLst>
              <a:ext uri="{FF2B5EF4-FFF2-40B4-BE49-F238E27FC236}">
                <a16:creationId xmlns:a16="http://schemas.microsoft.com/office/drawing/2014/main" id="{2374DB48-8935-89EC-3681-15DD643806DC}"/>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9" name="Rectangle 18">
            <a:extLst>
              <a:ext uri="{FF2B5EF4-FFF2-40B4-BE49-F238E27FC236}">
                <a16:creationId xmlns:a16="http://schemas.microsoft.com/office/drawing/2014/main" id="{6F26BEDD-92E6-4CF6-E739-38ED35A93334}"/>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endParaRPr lang="fr-FR" sz="2400" dirty="0">
              <a:latin typeface="Microsoft Uighur" panose="02000000000000000000" pitchFamily="2" charset="-78"/>
              <a:cs typeface="Microsoft Uighur" panose="02000000000000000000" pitchFamily="2" charset="-78"/>
            </a:endParaRPr>
          </a:p>
        </p:txBody>
      </p:sp>
      <p:pic>
        <p:nvPicPr>
          <p:cNvPr id="26" name="Espace réservé pour une image  23">
            <a:extLst>
              <a:ext uri="{FF2B5EF4-FFF2-40B4-BE49-F238E27FC236}">
                <a16:creationId xmlns:a16="http://schemas.microsoft.com/office/drawing/2014/main" id="{02380584-FAF4-E958-12F3-0E0C697C2F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539874"/>
            <a:ext cx="900000" cy="900000"/>
          </a:xfrm>
          <a:prstGeom prst="rect">
            <a:avLst/>
          </a:prstGeom>
          <a:noFill/>
          <a:ln>
            <a:noFill/>
          </a:ln>
        </p:spPr>
      </p:pic>
      <p:pic>
        <p:nvPicPr>
          <p:cNvPr id="3" name="Image 2">
            <a:extLst>
              <a:ext uri="{FF2B5EF4-FFF2-40B4-BE49-F238E27FC236}">
                <a16:creationId xmlns:a16="http://schemas.microsoft.com/office/drawing/2014/main" id="{9C196B6C-E38D-B590-15A6-D56C362B22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C40C8D1E-6734-6097-90EE-9980A83A2D3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9" name="Image 8">
            <a:extLst>
              <a:ext uri="{FF2B5EF4-FFF2-40B4-BE49-F238E27FC236}">
                <a16:creationId xmlns:a16="http://schemas.microsoft.com/office/drawing/2014/main" id="{13AE6F8C-5257-ACAE-DEB2-B06DE31ED9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616BAABE-35E8-AFED-7A23-0AC5CD732D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2" name="Rectangle 11">
            <a:extLst>
              <a:ext uri="{FF2B5EF4-FFF2-40B4-BE49-F238E27FC236}">
                <a16:creationId xmlns:a16="http://schemas.microsoft.com/office/drawing/2014/main" id="{9E65AB0A-A47A-3560-052D-DDFB0BAF3C5E}"/>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rPr>
              <a:t>نشاط اعتيادي</a:t>
            </a:r>
          </a:p>
        </p:txBody>
      </p:sp>
      <p:sp>
        <p:nvSpPr>
          <p:cNvPr id="13" name="Rectangle 12">
            <a:extLst>
              <a:ext uri="{FF2B5EF4-FFF2-40B4-BE49-F238E27FC236}">
                <a16:creationId xmlns:a16="http://schemas.microsoft.com/office/drawing/2014/main" id="{E3B7443E-9461-6569-B530-CB8C92C66770}"/>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rPr>
              <a:t>إنتاج كتابي ح1</a:t>
            </a:r>
          </a:p>
        </p:txBody>
      </p:sp>
      <p:sp>
        <p:nvSpPr>
          <p:cNvPr id="16" name="Rectangle 15">
            <a:extLst>
              <a:ext uri="{FF2B5EF4-FFF2-40B4-BE49-F238E27FC236}">
                <a16:creationId xmlns:a16="http://schemas.microsoft.com/office/drawing/2014/main" id="{1B922419-4E1B-1F59-861E-E54B3875AC8E}"/>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rPr>
              <a:t>إملاء</a:t>
            </a:r>
          </a:p>
        </p:txBody>
      </p:sp>
      <p:sp>
        <p:nvSpPr>
          <p:cNvPr id="17" name="Rectangle 16">
            <a:extLst>
              <a:ext uri="{FF2B5EF4-FFF2-40B4-BE49-F238E27FC236}">
                <a16:creationId xmlns:a16="http://schemas.microsoft.com/office/drawing/2014/main" id="{6770AD94-1D9F-AEE1-275B-96C0B324C647}"/>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rPr>
              <a:t>اختــتام الحــصة</a:t>
            </a:r>
          </a:p>
        </p:txBody>
      </p:sp>
      <p:sp>
        <p:nvSpPr>
          <p:cNvPr id="2" name="Google Shape;1333;p8">
            <a:extLst>
              <a:ext uri="{FF2B5EF4-FFF2-40B4-BE49-F238E27FC236}">
                <a16:creationId xmlns:a16="http://schemas.microsoft.com/office/drawing/2014/main" id="{548CC238-5B78-7A60-4F26-2E9CD7118E93}"/>
              </a:ext>
            </a:extLst>
          </p:cNvPr>
          <p:cNvSpPr txBox="1"/>
          <p:nvPr/>
        </p:nvSpPr>
        <p:spPr>
          <a:xfrm>
            <a:off x="489892" y="1847975"/>
            <a:ext cx="6285846"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ctr" defTabSz="914400" rtl="1" eaLnBrk="1" fontAlgn="auto" latinLnBrk="0" hangingPunct="1">
              <a:lnSpc>
                <a:spcPct val="100000"/>
              </a:lnSpc>
              <a:spcBef>
                <a:spcPts val="0"/>
              </a:spcBef>
              <a:spcAft>
                <a:spcPts val="0"/>
              </a:spcAft>
              <a:buClr>
                <a:srgbClr val="0C0C0C"/>
              </a:buClr>
              <a:buSzPts val="2800"/>
              <a:buFontTx/>
              <a:buNone/>
              <a:tabLst/>
              <a:defRPr/>
            </a:pPr>
            <a:r>
              <a:rPr lang="ar-MA" sz="3200" kern="0" noProof="0" dirty="0">
                <a:solidFill>
                  <a:schemeClr val="bg1">
                    <a:lumMod val="65000"/>
                  </a:schemeClr>
                </a:solidFill>
                <a:latin typeface="Microsoft Uighur" panose="02000000000000000000" pitchFamily="2" charset="-78"/>
                <a:cs typeface="Microsoft Uighur" panose="02000000000000000000" pitchFamily="2" charset="-78"/>
                <a:sym typeface="Arial"/>
              </a:rPr>
              <a:t>أَثْناءَ ٱلْعَمَلِ في ثُنائِيّاتٍ أُقَدِّمٌ إِجابَتي لِزَميلي وَ أُناقِشُ إِجابَتَهُ.</a:t>
            </a:r>
            <a:endParaRPr kumimoji="0" lang="ar-MA" sz="3200" b="1" i="0" u="none" strike="noStrike" kern="0" cap="none" spc="0" normalizeH="0" baseline="0" noProof="0" dirty="0">
              <a:ln>
                <a:noFill/>
              </a:ln>
              <a:solidFill>
                <a:schemeClr val="bg1">
                  <a:lumMod val="65000"/>
                </a:schemeClr>
              </a:solidFill>
              <a:effectLst/>
              <a:uLnTx/>
              <a:uFillTx/>
              <a:latin typeface="Microsoft Uighur" panose="02000000000000000000" pitchFamily="2" charset="-78"/>
              <a:cs typeface="Microsoft Uighur" panose="02000000000000000000" pitchFamily="2" charset="-78"/>
              <a:sym typeface="Arial"/>
            </a:endParaRPr>
          </a:p>
        </p:txBody>
      </p:sp>
      <p:pic>
        <p:nvPicPr>
          <p:cNvPr id="8" name="Image 7" descr="Une image contenant dessin humoristique, Dessin animé, sourire, Animation&#10;&#10;Le contenu généré par l’IA peut être incorrect.">
            <a:extLst>
              <a:ext uri="{FF2B5EF4-FFF2-40B4-BE49-F238E27FC236}">
                <a16:creationId xmlns:a16="http://schemas.microsoft.com/office/drawing/2014/main" id="{11F5C1BA-9E3B-5FC1-DBCD-6F8440C6E7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5738" y="1606979"/>
            <a:ext cx="928889" cy="928889"/>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1" name="Espace réservé pour une image  20" descr="Une image contenant sourire, Visage humain, dessin humoristique, illustration&#10;&#10;Le contenu généré par l’IA peut être incorrect.">
            <a:extLst>
              <a:ext uri="{FF2B5EF4-FFF2-40B4-BE49-F238E27FC236}">
                <a16:creationId xmlns:a16="http://schemas.microsoft.com/office/drawing/2014/main" id="{70E0E09B-78C9-57FA-904B-33FD67E8468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6775738" y="2702973"/>
            <a:ext cx="1023422" cy="1023422"/>
          </a:xfrm>
          <a:prstGeom prst="ellipse">
            <a:avLst/>
          </a:prstGeom>
          <a:ln w="285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4" name="Google Shape;1333;p8">
            <a:extLst>
              <a:ext uri="{FF2B5EF4-FFF2-40B4-BE49-F238E27FC236}">
                <a16:creationId xmlns:a16="http://schemas.microsoft.com/office/drawing/2014/main" id="{7A8C2E39-38BE-95C8-0F1C-23179328BE5F}"/>
              </a:ext>
            </a:extLst>
          </p:cNvPr>
          <p:cNvSpPr txBox="1"/>
          <p:nvPr/>
        </p:nvSpPr>
        <p:spPr>
          <a:xfrm>
            <a:off x="324337" y="2800700"/>
            <a:ext cx="6285846"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r" defTabSz="914400" rtl="1">
              <a:defRPr/>
            </a:pPr>
            <a:r>
              <a:rPr lang="ar-MA" sz="3200" kern="0" noProof="0" dirty="0">
                <a:solidFill>
                  <a:schemeClr val="bg1">
                    <a:lumMod val="65000"/>
                  </a:schemeClr>
                </a:solidFill>
                <a:latin typeface="Microsoft Uighur" panose="02000000000000000000" pitchFamily="2" charset="-78"/>
                <a:cs typeface="Microsoft Uighur" panose="02000000000000000000" pitchFamily="2" charset="-78"/>
                <a:sym typeface="Arial"/>
              </a:rPr>
              <a:t>أَلْتَزِمُ بِإِجْراءاتِ </a:t>
            </a:r>
            <a:r>
              <a:rPr lang="ar-MA" sz="3200" kern="0" dirty="0">
                <a:solidFill>
                  <a:schemeClr val="bg1">
                    <a:lumMod val="65000"/>
                  </a:schemeClr>
                </a:solidFill>
                <a:latin typeface="Microsoft Uighur" panose="02000000000000000000" pitchFamily="2" charset="-78"/>
                <a:cs typeface="Microsoft Uighur" panose="02000000000000000000" pitchFamily="2" charset="-78"/>
                <a:sym typeface="Arial"/>
              </a:rPr>
              <a:t>ٱسْتِعْمالِ </a:t>
            </a:r>
            <a:r>
              <a:rPr lang="ar-MA" sz="3200" kern="0" dirty="0" err="1">
                <a:solidFill>
                  <a:schemeClr val="bg1">
                    <a:lumMod val="65000"/>
                  </a:schemeClr>
                </a:solidFill>
                <a:latin typeface="Microsoft Uighur" panose="02000000000000000000" pitchFamily="2" charset="-78"/>
                <a:cs typeface="Microsoft Uighur" panose="02000000000000000000" pitchFamily="2" charset="-78"/>
                <a:sym typeface="Arial"/>
              </a:rPr>
              <a:t>ٱلْأَلْواح</a:t>
            </a:r>
            <a:r>
              <a:rPr lang="ar-MA" sz="3200" kern="0" noProof="0" dirty="0">
                <a:solidFill>
                  <a:schemeClr val="bg1">
                    <a:lumMod val="65000"/>
                  </a:schemeClr>
                </a:solidFill>
                <a:latin typeface="Microsoft Uighur" panose="02000000000000000000" pitchFamily="2" charset="-78"/>
                <a:cs typeface="Microsoft Uighur" panose="02000000000000000000" pitchFamily="2" charset="-78"/>
                <a:sym typeface="Arial"/>
              </a:rPr>
              <a:t>.</a:t>
            </a:r>
            <a:endParaRPr kumimoji="0" lang="ar-MA" sz="3200" b="1" i="0" u="none" strike="noStrike" kern="0" cap="none" spc="0" normalizeH="0" baseline="0" noProof="0" dirty="0">
              <a:ln>
                <a:noFill/>
              </a:ln>
              <a:solidFill>
                <a:schemeClr val="bg1">
                  <a:lumMod val="65000"/>
                </a:schemeClr>
              </a:solidFill>
              <a:effectLst/>
              <a:uLnTx/>
              <a:uFillTx/>
              <a:latin typeface="Microsoft Uighur" panose="02000000000000000000" pitchFamily="2" charset="-78"/>
              <a:cs typeface="Microsoft Uighur" panose="02000000000000000000" pitchFamily="2" charset="-78"/>
              <a:sym typeface="Arial"/>
            </a:endParaRPr>
          </a:p>
        </p:txBody>
      </p:sp>
      <p:pic>
        <p:nvPicPr>
          <p:cNvPr id="15" name="Image 14" descr="Une image contenant dessin humoristique, jouet, Animation, Dessin animé&#10;&#10;Le contenu généré par l’IA peut être incorrect.">
            <a:extLst>
              <a:ext uri="{FF2B5EF4-FFF2-40B4-BE49-F238E27FC236}">
                <a16:creationId xmlns:a16="http://schemas.microsoft.com/office/drawing/2014/main" id="{8C4E7D8D-0A8B-A04A-CC01-11CAC4D249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7260" y="3596980"/>
            <a:ext cx="2314026" cy="2066473"/>
          </a:xfrm>
          <a:prstGeom prst="ellipse">
            <a:avLst/>
          </a:prstGeom>
          <a:ln w="12700" cap="rnd">
            <a:solidFill>
              <a:srgbClr val="C8C6BD"/>
            </a:solidFill>
            <a:prstDash val="solid"/>
          </a:ln>
          <a:effectLst>
            <a:outerShdw blurRad="127000" algn="bl" rotWithShape="0">
              <a:srgbClr val="000000"/>
            </a:outerShdw>
          </a:effectLst>
        </p:spPr>
      </p:pic>
      <p:sp>
        <p:nvSpPr>
          <p:cNvPr id="18" name="Google Shape;1333;p8">
            <a:extLst>
              <a:ext uri="{FF2B5EF4-FFF2-40B4-BE49-F238E27FC236}">
                <a16:creationId xmlns:a16="http://schemas.microsoft.com/office/drawing/2014/main" id="{8040EC13-20E8-1DA7-13ED-7FC7CB119312}"/>
              </a:ext>
            </a:extLst>
          </p:cNvPr>
          <p:cNvSpPr txBox="1"/>
          <p:nvPr/>
        </p:nvSpPr>
        <p:spPr>
          <a:xfrm>
            <a:off x="1216217" y="5623053"/>
            <a:ext cx="6285846" cy="83095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r" defTabSz="914400" rtl="1">
              <a:defRPr/>
            </a:pPr>
            <a:r>
              <a:rPr lang="ar-MA" sz="4800" kern="0" dirty="0">
                <a:solidFill>
                  <a:srgbClr val="002060"/>
                </a:solidFill>
                <a:latin typeface="Microsoft Uighur" panose="02000000000000000000" pitchFamily="2" charset="-78"/>
                <a:cs typeface="Microsoft Uighur" panose="02000000000000000000" pitchFamily="2" charset="-78"/>
                <a:sym typeface="Arial"/>
              </a:rPr>
              <a:t>أَتَحَدَّثُ بِلُغَةٍ عَرَبِيَّةٍ سَليمَةٍ مِنَ ٱلأَخْطاءِ.</a:t>
            </a:r>
          </a:p>
        </p:txBody>
      </p:sp>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ppt_w</p:attrName>
                                        </p:attrNameLst>
                                      </p:cBhvr>
                                      <p:tavLst>
                                        <p:tav tm="0" fmla="#ppt_w*sin(2.5*pi*$)">
                                          <p:val>
                                            <p:fltVal val="0"/>
                                          </p:val>
                                        </p:tav>
                                        <p:tav tm="100000">
                                          <p:val>
                                            <p:fltVal val="1"/>
                                          </p:val>
                                        </p:tav>
                                      </p:tavLst>
                                    </p:anim>
                                    <p:anim calcmode="lin" valueType="num">
                                      <p:cBhvr>
                                        <p:cTn id="9" dur="1250" fill="hold"/>
                                        <p:tgtEl>
                                          <p:spTgt spid="15"/>
                                        </p:tgtEl>
                                        <p:attrNameLst>
                                          <p:attrName>ppt_h</p:attrName>
                                        </p:attrNameLst>
                                      </p:cBhvr>
                                      <p:tavLst>
                                        <p:tav tm="0">
                                          <p:val>
                                            <p:strVal val="#ppt_h"/>
                                          </p:val>
                                        </p:tav>
                                        <p:tav tm="100000">
                                          <p:val>
                                            <p:strVal val="#ppt_h"/>
                                          </p:val>
                                        </p:tav>
                                      </p:tavLst>
                                    </p:anim>
                                  </p:childTnLst>
                                </p:cTn>
                              </p:par>
                            </p:childTnLst>
                          </p:cTn>
                        </p:par>
                        <p:par>
                          <p:cTn id="10" fill="hold">
                            <p:stCondLst>
                              <p:cond delay="1250"/>
                            </p:stCondLst>
                            <p:childTnLst>
                              <p:par>
                                <p:cTn id="11" presetID="10" presetClass="entr" presetSubtype="0" fill="hold" nodeType="afterEffect">
                                  <p:stCondLst>
                                    <p:cond delay="0"/>
                                  </p:stCondLst>
                                  <p:iterate type="wd">
                                    <p:tmPct val="65000"/>
                                  </p:iterate>
                                  <p:childTnLst>
                                    <p:set>
                                      <p:cBhvr>
                                        <p:cTn id="12" dur="1" fill="hold">
                                          <p:stCondLst>
                                            <p:cond delay="0"/>
                                          </p:stCondLst>
                                        </p:cTn>
                                        <p:tgtEl>
                                          <p:spTgt spid="18">
                                            <p:txEl>
                                              <p:pRg st="0" end="0"/>
                                            </p:txEl>
                                          </p:spTgt>
                                        </p:tgtEl>
                                        <p:attrNameLst>
                                          <p:attrName>style.visibility</p:attrName>
                                        </p:attrNameLst>
                                      </p:cBhvr>
                                      <p:to>
                                        <p:strVal val="visible"/>
                                      </p:to>
                                    </p:set>
                                    <p:animEffect transition="in" filter="fade">
                                      <p:cBhvr>
                                        <p:cTn id="13"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ضعوا اللوحة والكراسة في القمطر.</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6" name="Class AR_NV_04_1">
            <a:hlinkClick r:id="" action="ppaction://media"/>
            <a:extLst>
              <a:ext uri="{FF2B5EF4-FFF2-40B4-BE49-F238E27FC236}">
                <a16:creationId xmlns:a16="http://schemas.microsoft.com/office/drawing/2014/main" id="{B58452A0-0BB3-2985-902E-E207FE4E540A}"/>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p:spPr>
      </p:pic>
      <p:pic>
        <p:nvPicPr>
          <p:cNvPr id="20" name="Image 19" descr="Une image contenant noir, obscurité&#10;&#10;Le contenu généré par l’IA peut être incorrect.">
            <a:extLst>
              <a:ext uri="{FF2B5EF4-FFF2-40B4-BE49-F238E27FC236}">
                <a16:creationId xmlns:a16="http://schemas.microsoft.com/office/drawing/2014/main" id="{FA22FC12-9DCD-1290-B2D0-B231FE90EE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25" name="Espace réservé pour une image  24">
            <a:extLst>
              <a:ext uri="{FF2B5EF4-FFF2-40B4-BE49-F238E27FC236}">
                <a16:creationId xmlns:a16="http://schemas.microsoft.com/office/drawing/2014/main" id="{CF290E89-3C50-A458-E463-E3AEE94FAAED}"/>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78436" y="738187"/>
            <a:ext cx="791626" cy="791626"/>
          </a:xfrm>
        </p:spPr>
      </p:pic>
      <p:pic>
        <p:nvPicPr>
          <p:cNvPr id="2" name="Image 1">
            <a:extLst>
              <a:ext uri="{FF2B5EF4-FFF2-40B4-BE49-F238E27FC236}">
                <a16:creationId xmlns:a16="http://schemas.microsoft.com/office/drawing/2014/main" id="{E153054D-E439-C901-8EFF-9FC39A115BC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3" name="Image 2">
            <a:extLst>
              <a:ext uri="{FF2B5EF4-FFF2-40B4-BE49-F238E27FC236}">
                <a16:creationId xmlns:a16="http://schemas.microsoft.com/office/drawing/2014/main" id="{7E55C4D1-5411-F034-8CB3-CA9BF9419F4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4" name="Image 3">
            <a:extLst>
              <a:ext uri="{FF2B5EF4-FFF2-40B4-BE49-F238E27FC236}">
                <a16:creationId xmlns:a16="http://schemas.microsoft.com/office/drawing/2014/main" id="{720338F2-3155-F46D-F63C-85DBD2BE2ED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5" name="Image 4">
            <a:extLst>
              <a:ext uri="{FF2B5EF4-FFF2-40B4-BE49-F238E27FC236}">
                <a16:creationId xmlns:a16="http://schemas.microsoft.com/office/drawing/2014/main" id="{4E9A02A5-B41C-0187-BE29-B5184B38F314}"/>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6" name="Rectangle 5">
            <a:extLst>
              <a:ext uri="{FF2B5EF4-FFF2-40B4-BE49-F238E27FC236}">
                <a16:creationId xmlns:a16="http://schemas.microsoft.com/office/drawing/2014/main" id="{B494877A-40FE-DAFD-05E5-1A733FEAF20C}"/>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7" name="Rectangle 6">
            <a:extLst>
              <a:ext uri="{FF2B5EF4-FFF2-40B4-BE49-F238E27FC236}">
                <a16:creationId xmlns:a16="http://schemas.microsoft.com/office/drawing/2014/main" id="{AB1A66AA-32D3-5D30-E4D4-CDE4D8E6C5B5}"/>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8" name="Rectangle 7">
            <a:extLst>
              <a:ext uri="{FF2B5EF4-FFF2-40B4-BE49-F238E27FC236}">
                <a16:creationId xmlns:a16="http://schemas.microsoft.com/office/drawing/2014/main" id="{14D5FCB0-DFB0-246D-3D4E-48E242C5B93B}"/>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9" name="Rectangle 8">
            <a:extLst>
              <a:ext uri="{FF2B5EF4-FFF2-40B4-BE49-F238E27FC236}">
                <a16:creationId xmlns:a16="http://schemas.microsoft.com/office/drawing/2014/main" id="{AC210F85-7C64-9C5B-98A4-D3336E32E4FF}"/>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16"/>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6"/>
                </p:tgtEl>
              </p:cMediaNode>
            </p:video>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F8A86-64E3-F1F5-45EF-B7DC7D6B0C4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انشطة اعتيادية</a:t>
            </a:r>
            <a:endParaRPr lang="fr-MA" sz="4400" dirty="0">
              <a:cs typeface="+mn-cs"/>
            </a:endParaRPr>
          </a:p>
        </p:txBody>
      </p:sp>
      <p:sp>
        <p:nvSpPr>
          <p:cNvPr id="16" name="Espace réservé du texte 5">
            <a:extLst>
              <a:ext uri="{FF2B5EF4-FFF2-40B4-BE49-F238E27FC236}">
                <a16:creationId xmlns:a16="http://schemas.microsoft.com/office/drawing/2014/main" id="{111017B6-4038-6807-F6F7-F9F9C1F70F62}"/>
              </a:ext>
            </a:extLst>
          </p:cNvPr>
          <p:cNvSpPr txBox="1">
            <a:spLocks/>
          </p:cNvSpPr>
          <p:nvPr/>
        </p:nvSpPr>
        <p:spPr>
          <a:xfrm>
            <a:off x="1819656" y="3701351"/>
            <a:ext cx="545954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تحدي الفهم</a:t>
            </a:r>
          </a:p>
        </p:txBody>
      </p:sp>
      <p:pic>
        <p:nvPicPr>
          <p:cNvPr id="19" name="Google Shape;86;p130">
            <a:extLst>
              <a:ext uri="{FF2B5EF4-FFF2-40B4-BE49-F238E27FC236}">
                <a16:creationId xmlns:a16="http://schemas.microsoft.com/office/drawing/2014/main" id="{8632C26F-8A1A-7F90-316A-502682E54AB8}"/>
              </a:ext>
            </a:extLst>
          </p:cNvPr>
          <p:cNvPicPr>
            <a:picLocks noChangeAspect="1"/>
          </p:cNvPicPr>
          <p:nvPr/>
        </p:nvPicPr>
        <p:blipFill rotWithShape="1">
          <a:blip r:embed="rId2">
            <a:alphaModFix/>
          </a:blip>
          <a:srcRect/>
          <a:stretch/>
        </p:blipFill>
        <p:spPr>
          <a:xfrm>
            <a:off x="5718758" y="1603254"/>
            <a:ext cx="522580" cy="522580"/>
          </a:xfrm>
          <a:prstGeom prst="rect">
            <a:avLst/>
          </a:prstGeom>
          <a:noFill/>
          <a:ln>
            <a:noFill/>
          </a:ln>
        </p:spPr>
      </p:pic>
      <p:pic>
        <p:nvPicPr>
          <p:cNvPr id="4" name="Espace réservé pour une image  20">
            <a:extLst>
              <a:ext uri="{FF2B5EF4-FFF2-40B4-BE49-F238E27FC236}">
                <a16:creationId xmlns:a16="http://schemas.microsoft.com/office/drawing/2014/main" id="{7E2C230D-12A0-FA76-B7BB-C2E5C6294B08}"/>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271147" y="2798064"/>
            <a:ext cx="715006" cy="715006"/>
          </a:xfrm>
          <a:prstGeom prst="rect">
            <a:avLst/>
          </a:prstGeom>
        </p:spPr>
      </p:pic>
    </p:spTree>
    <p:extLst>
      <p:ext uri="{BB962C8B-B14F-4D97-AF65-F5344CB8AC3E}">
        <p14:creationId xmlns:p14="http://schemas.microsoft.com/office/powerpoint/2010/main" val="423042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48797FD2-BBCF-26C6-6D3B-447C48A230EB}"/>
            </a:ext>
          </a:extLst>
        </p:cNvPr>
        <p:cNvGrpSpPr/>
        <p:nvPr/>
      </p:nvGrpSpPr>
      <p:grpSpPr>
        <a:xfrm>
          <a:off x="0" y="0"/>
          <a:ext cx="0" cy="0"/>
          <a:chOff x="0" y="0"/>
          <a:chExt cx="0" cy="0"/>
        </a:xfrm>
      </p:grpSpPr>
      <p:pic>
        <p:nvPicPr>
          <p:cNvPr id="19" name="Espace réservé pour une image  18">
            <a:extLst>
              <a:ext uri="{FF2B5EF4-FFF2-40B4-BE49-F238E27FC236}">
                <a16:creationId xmlns:a16="http://schemas.microsoft.com/office/drawing/2014/main" id="{F997206A-521A-AFA1-D40C-95339827B72C}"/>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3" name="Image 2">
            <a:extLst>
              <a:ext uri="{FF2B5EF4-FFF2-40B4-BE49-F238E27FC236}">
                <a16:creationId xmlns:a16="http://schemas.microsoft.com/office/drawing/2014/main" id="{0EF61CAB-CCF9-55C7-A374-5B53652B09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4" name="Image 3">
            <a:extLst>
              <a:ext uri="{FF2B5EF4-FFF2-40B4-BE49-F238E27FC236}">
                <a16:creationId xmlns:a16="http://schemas.microsoft.com/office/drawing/2014/main" id="{2E522131-AA39-49AE-A4AB-8C3628B9B8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5" name="Image 4">
            <a:extLst>
              <a:ext uri="{FF2B5EF4-FFF2-40B4-BE49-F238E27FC236}">
                <a16:creationId xmlns:a16="http://schemas.microsoft.com/office/drawing/2014/main" id="{CCAED020-782D-6650-83DE-3E7CD44B09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6" name="Image 5">
            <a:extLst>
              <a:ext uri="{FF2B5EF4-FFF2-40B4-BE49-F238E27FC236}">
                <a16:creationId xmlns:a16="http://schemas.microsoft.com/office/drawing/2014/main" id="{F356830C-4974-252A-C092-A6901E1F6BD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7" name="Rectangle 6">
            <a:extLst>
              <a:ext uri="{FF2B5EF4-FFF2-40B4-BE49-F238E27FC236}">
                <a16:creationId xmlns:a16="http://schemas.microsoft.com/office/drawing/2014/main" id="{21CC93A1-30EE-4407-8315-6EFE8FA13BD9}"/>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8" name="Rectangle 7">
            <a:extLst>
              <a:ext uri="{FF2B5EF4-FFF2-40B4-BE49-F238E27FC236}">
                <a16:creationId xmlns:a16="http://schemas.microsoft.com/office/drawing/2014/main" id="{9EE3AF46-8F72-4E3B-F59E-BF1827FC4EB6}"/>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9" name="Rectangle 8">
            <a:extLst>
              <a:ext uri="{FF2B5EF4-FFF2-40B4-BE49-F238E27FC236}">
                <a16:creationId xmlns:a16="http://schemas.microsoft.com/office/drawing/2014/main" id="{7F147B2F-3296-9DF8-5D97-2803BE981216}"/>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0" name="Rectangle 9">
            <a:extLst>
              <a:ext uri="{FF2B5EF4-FFF2-40B4-BE49-F238E27FC236}">
                <a16:creationId xmlns:a16="http://schemas.microsoft.com/office/drawing/2014/main" id="{D9C31CA7-C7F0-5846-31EB-8E69992DE3F0}"/>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13" name="Google Shape;1342;p12">
            <a:extLst>
              <a:ext uri="{FF2B5EF4-FFF2-40B4-BE49-F238E27FC236}">
                <a16:creationId xmlns:a16="http://schemas.microsoft.com/office/drawing/2014/main" id="{4DE0CABB-6E55-6F7A-9663-FB8965AA7EFC}"/>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 في حصة اليوم، ستتدربون على الإجابة بسرعة  عن أسئلة للفهم على شكل اختيار من متعدد.</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4" name="Image 13" descr="Une image contenant habits, chaussures, garçon, capture d’écran&#10;&#10;Le contenu généré par l’IA peut être incorrect.">
            <a:extLst>
              <a:ext uri="{FF2B5EF4-FFF2-40B4-BE49-F238E27FC236}">
                <a16:creationId xmlns:a16="http://schemas.microsoft.com/office/drawing/2014/main" id="{148B7423-557B-6EE2-3080-431C581417A1}"/>
              </a:ext>
            </a:extLst>
          </p:cNvPr>
          <p:cNvPicPr>
            <a:picLocks noChangeAspect="1"/>
          </p:cNvPicPr>
          <p:nvPr/>
        </p:nvPicPr>
        <p:blipFill>
          <a:blip r:embed="rId8"/>
          <a:stretch>
            <a:fillRect/>
          </a:stretch>
        </p:blipFill>
        <p:spPr>
          <a:xfrm>
            <a:off x="1367050" y="2391082"/>
            <a:ext cx="6409899" cy="3524665"/>
          </a:xfrm>
          <a:prstGeom prst="rect">
            <a:avLst/>
          </a:prstGeom>
        </p:spPr>
      </p:pic>
    </p:spTree>
    <p:extLst>
      <p:ext uri="{BB962C8B-B14F-4D97-AF65-F5344CB8AC3E}">
        <p14:creationId xmlns:p14="http://schemas.microsoft.com/office/powerpoint/2010/main" val="170443514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DA3DDF0C-AE24-280D-DF21-ED6C48D8FADD}"/>
            </a:ext>
          </a:extLst>
        </p:cNvPr>
        <p:cNvGrpSpPr/>
        <p:nvPr/>
      </p:nvGrpSpPr>
      <p:grpSpPr>
        <a:xfrm>
          <a:off x="0" y="0"/>
          <a:ext cx="0" cy="0"/>
          <a:chOff x="0" y="0"/>
          <a:chExt cx="0" cy="0"/>
        </a:xfrm>
      </p:grpSpPr>
      <p:pic>
        <p:nvPicPr>
          <p:cNvPr id="19" name="Espace réservé pour une image  18">
            <a:extLst>
              <a:ext uri="{FF2B5EF4-FFF2-40B4-BE49-F238E27FC236}">
                <a16:creationId xmlns:a16="http://schemas.microsoft.com/office/drawing/2014/main" id="{E6CB90F4-5AFB-E24B-B099-E1D462294054}"/>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3" name="Image 2">
            <a:extLst>
              <a:ext uri="{FF2B5EF4-FFF2-40B4-BE49-F238E27FC236}">
                <a16:creationId xmlns:a16="http://schemas.microsoft.com/office/drawing/2014/main" id="{A982EECB-5B43-BB39-D779-5A07B7E461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4" name="Image 3">
            <a:extLst>
              <a:ext uri="{FF2B5EF4-FFF2-40B4-BE49-F238E27FC236}">
                <a16:creationId xmlns:a16="http://schemas.microsoft.com/office/drawing/2014/main" id="{CB16A193-11A4-A897-C0AB-76DAAC5259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5" name="Image 4">
            <a:extLst>
              <a:ext uri="{FF2B5EF4-FFF2-40B4-BE49-F238E27FC236}">
                <a16:creationId xmlns:a16="http://schemas.microsoft.com/office/drawing/2014/main" id="{67A4A1E1-5D6F-106F-D72D-F7F28955881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6" name="Image 5">
            <a:extLst>
              <a:ext uri="{FF2B5EF4-FFF2-40B4-BE49-F238E27FC236}">
                <a16:creationId xmlns:a16="http://schemas.microsoft.com/office/drawing/2014/main" id="{4B0E9C61-10DB-A24A-6D64-5656001258E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7" name="Rectangle 6">
            <a:extLst>
              <a:ext uri="{FF2B5EF4-FFF2-40B4-BE49-F238E27FC236}">
                <a16:creationId xmlns:a16="http://schemas.microsoft.com/office/drawing/2014/main" id="{CC6F7E96-DCBD-D989-0828-37A79B2DC78C}"/>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8" name="Rectangle 7">
            <a:extLst>
              <a:ext uri="{FF2B5EF4-FFF2-40B4-BE49-F238E27FC236}">
                <a16:creationId xmlns:a16="http://schemas.microsoft.com/office/drawing/2014/main" id="{2A18C0F3-F2BB-B137-CA1B-A0AD63A1FE22}"/>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9" name="Rectangle 8">
            <a:extLst>
              <a:ext uri="{FF2B5EF4-FFF2-40B4-BE49-F238E27FC236}">
                <a16:creationId xmlns:a16="http://schemas.microsoft.com/office/drawing/2014/main" id="{29B23EB6-2A91-D51D-A7F5-ACAEB35ADBF9}"/>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0" name="Rectangle 9">
            <a:extLst>
              <a:ext uri="{FF2B5EF4-FFF2-40B4-BE49-F238E27FC236}">
                <a16:creationId xmlns:a16="http://schemas.microsoft.com/office/drawing/2014/main" id="{26B8AB7A-516D-4915-B524-AA21BA5B6003}"/>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6" name="Google Shape;1342;p12">
            <a:extLst>
              <a:ext uri="{FF2B5EF4-FFF2-40B4-BE49-F238E27FC236}">
                <a16:creationId xmlns:a16="http://schemas.microsoft.com/office/drawing/2014/main" id="{E736A371-9770-B08A-6EA1-CCE2E690D4A2}"/>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خذوا ألواحكم.</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27" name="Image 26" descr="Une image contenant capture d’écran, Rectangle, carré&#10;&#10;Le contenu généré par l’IA peut être incorrect.">
            <a:extLst>
              <a:ext uri="{FF2B5EF4-FFF2-40B4-BE49-F238E27FC236}">
                <a16:creationId xmlns:a16="http://schemas.microsoft.com/office/drawing/2014/main" id="{CF6BFA16-80AB-7197-366D-EF31B8B568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8845" y="2268939"/>
            <a:ext cx="3237931" cy="3237931"/>
          </a:xfrm>
          <a:prstGeom prst="rect">
            <a:avLst/>
          </a:prstGeom>
        </p:spPr>
      </p:pic>
    </p:spTree>
    <p:extLst>
      <p:ext uri="{BB962C8B-B14F-4D97-AF65-F5344CB8AC3E}">
        <p14:creationId xmlns:p14="http://schemas.microsoft.com/office/powerpoint/2010/main" val="264999710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pic>
        <p:nvPicPr>
          <p:cNvPr id="5" name="Espace réservé pour une image  4">
            <a:extLst>
              <a:ext uri="{FF2B5EF4-FFF2-40B4-BE49-F238E27FC236}">
                <a16:creationId xmlns:a16="http://schemas.microsoft.com/office/drawing/2014/main" id="{0AD686BD-48D7-FB37-D6CA-13DAF6863A9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2" name="Image 1">
            <a:extLst>
              <a:ext uri="{FF2B5EF4-FFF2-40B4-BE49-F238E27FC236}">
                <a16:creationId xmlns:a16="http://schemas.microsoft.com/office/drawing/2014/main" id="{D3BCBD3C-6177-7454-5F99-28C64C4F58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4" name="Image 3">
            <a:extLst>
              <a:ext uri="{FF2B5EF4-FFF2-40B4-BE49-F238E27FC236}">
                <a16:creationId xmlns:a16="http://schemas.microsoft.com/office/drawing/2014/main" id="{E263A50F-48CB-26D8-B74C-9DE0CCB66D5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92F9B76C-F893-1A03-5FF4-01615B57489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7" name="Image 6">
            <a:extLst>
              <a:ext uri="{FF2B5EF4-FFF2-40B4-BE49-F238E27FC236}">
                <a16:creationId xmlns:a16="http://schemas.microsoft.com/office/drawing/2014/main" id="{DF639448-82D0-1F68-53A1-CA6343BC98D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8" name="Rectangle 7">
            <a:extLst>
              <a:ext uri="{FF2B5EF4-FFF2-40B4-BE49-F238E27FC236}">
                <a16:creationId xmlns:a16="http://schemas.microsoft.com/office/drawing/2014/main" id="{3E0E528E-7851-3974-86BC-794CECBCCB28}"/>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9" name="Rectangle 8">
            <a:extLst>
              <a:ext uri="{FF2B5EF4-FFF2-40B4-BE49-F238E27FC236}">
                <a16:creationId xmlns:a16="http://schemas.microsoft.com/office/drawing/2014/main" id="{2AE75763-15D9-8712-EFC4-41F157D8493F}"/>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0" name="Rectangle 9">
            <a:extLst>
              <a:ext uri="{FF2B5EF4-FFF2-40B4-BE49-F238E27FC236}">
                <a16:creationId xmlns:a16="http://schemas.microsoft.com/office/drawing/2014/main" id="{F537E4DE-7074-93B0-C233-5B39C20A80CC}"/>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1" name="Rectangle 10">
            <a:extLst>
              <a:ext uri="{FF2B5EF4-FFF2-40B4-BE49-F238E27FC236}">
                <a16:creationId xmlns:a16="http://schemas.microsoft.com/office/drawing/2014/main" id="{BA617235-6021-8B5D-2A36-22C8227FC9ED}"/>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14" name="Google Shape;1358;p13">
            <a:extLst>
              <a:ext uri="{FF2B5EF4-FFF2-40B4-BE49-F238E27FC236}">
                <a16:creationId xmlns:a16="http://schemas.microsoft.com/office/drawing/2014/main" id="{FE15DB11-055B-E8C7-1CFC-9E769658E578}"/>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جيدا . حددوا المطلوب. تذكروا كل الاختيارات المقدمة.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E6B9C198-2868-2C04-9A0B-75C81E9F13CC}"/>
              </a:ext>
            </a:extLst>
          </p:cNvPr>
          <p:cNvPicPr>
            <a:picLocks noChangeAspect="1"/>
          </p:cNvPicPr>
          <p:nvPr/>
        </p:nvPicPr>
        <p:blipFill>
          <a:blip r:embed="rId8"/>
          <a:stretch>
            <a:fillRect/>
          </a:stretch>
        </p:blipFill>
        <p:spPr>
          <a:xfrm>
            <a:off x="1338858" y="1631451"/>
            <a:ext cx="6146929" cy="4834538"/>
          </a:xfrm>
          <a:prstGeom prst="rect">
            <a:avLst/>
          </a:prstGeom>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ACDC913-69CC-3586-43E2-E28554F39165}"/>
            </a:ext>
          </a:extLst>
        </p:cNvPr>
        <p:cNvGrpSpPr/>
        <p:nvPr/>
      </p:nvGrpSpPr>
      <p:grpSpPr>
        <a:xfrm>
          <a:off x="0" y="0"/>
          <a:ext cx="0" cy="0"/>
          <a:chOff x="0" y="0"/>
          <a:chExt cx="0" cy="0"/>
        </a:xfrm>
      </p:grpSpPr>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5A1677BB-C61C-A944-AF90-D31AD28B388D}"/>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54964" y="739319"/>
            <a:ext cx="731836" cy="731834"/>
          </a:xfrm>
          <a:prstGeom prst="rect">
            <a:avLst/>
          </a:prstGeom>
        </p:spPr>
      </p:pic>
      <p:pic>
        <p:nvPicPr>
          <p:cNvPr id="2" name="Image 1">
            <a:extLst>
              <a:ext uri="{FF2B5EF4-FFF2-40B4-BE49-F238E27FC236}">
                <a16:creationId xmlns:a16="http://schemas.microsoft.com/office/drawing/2014/main" id="{C9A15B44-B2B1-44E4-BD71-B824CD5C00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1" name="Image 10">
            <a:extLst>
              <a:ext uri="{FF2B5EF4-FFF2-40B4-BE49-F238E27FC236}">
                <a16:creationId xmlns:a16="http://schemas.microsoft.com/office/drawing/2014/main" id="{965508A8-D769-9E7E-94CB-242674A3DB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2" name="Image 11">
            <a:extLst>
              <a:ext uri="{FF2B5EF4-FFF2-40B4-BE49-F238E27FC236}">
                <a16:creationId xmlns:a16="http://schemas.microsoft.com/office/drawing/2014/main" id="{3D1EB7F9-EAA7-1CE2-8FF9-A75227C3E1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3" name="Image 12">
            <a:extLst>
              <a:ext uri="{FF2B5EF4-FFF2-40B4-BE49-F238E27FC236}">
                <a16:creationId xmlns:a16="http://schemas.microsoft.com/office/drawing/2014/main" id="{A332E06E-61FA-B43A-32AB-B3D94B5C87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4" name="Rectangle 13">
            <a:extLst>
              <a:ext uri="{FF2B5EF4-FFF2-40B4-BE49-F238E27FC236}">
                <a16:creationId xmlns:a16="http://schemas.microsoft.com/office/drawing/2014/main" id="{F6E0E73C-CF81-1B02-C326-A0A4053D7B75}"/>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5" name="Rectangle 14">
            <a:extLst>
              <a:ext uri="{FF2B5EF4-FFF2-40B4-BE49-F238E27FC236}">
                <a16:creationId xmlns:a16="http://schemas.microsoft.com/office/drawing/2014/main" id="{92AEE3B9-0974-E785-33ED-1A11B7C6CDED}"/>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6" name="Rectangle 15">
            <a:extLst>
              <a:ext uri="{FF2B5EF4-FFF2-40B4-BE49-F238E27FC236}">
                <a16:creationId xmlns:a16="http://schemas.microsoft.com/office/drawing/2014/main" id="{0A02E626-30C6-E96D-D029-D9EB3654D763}"/>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7" name="Rectangle 16">
            <a:extLst>
              <a:ext uri="{FF2B5EF4-FFF2-40B4-BE49-F238E27FC236}">
                <a16:creationId xmlns:a16="http://schemas.microsoft.com/office/drawing/2014/main" id="{3B161638-F80B-344F-73AE-1820B34CF90C}"/>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358;p13">
            <a:extLst>
              <a:ext uri="{FF2B5EF4-FFF2-40B4-BE49-F238E27FC236}">
                <a16:creationId xmlns:a16="http://schemas.microsoft.com/office/drawing/2014/main" id="{8845D27A-B599-F9F1-6CA7-0499CBE670D4}"/>
              </a:ext>
            </a:extLst>
          </p:cNvPr>
          <p:cNvSpPr txBox="1">
            <a:spLocks noGrp="1"/>
          </p:cNvSpPr>
          <p:nvPr>
            <p:ph type="title"/>
          </p:nvPr>
        </p:nvSpPr>
        <p:spPr>
          <a:xfrm>
            <a:off x="107097" y="771779"/>
            <a:ext cx="7472373" cy="612000"/>
          </a:xfrm>
          <a:prstGeom prst="rect">
            <a:avLst/>
          </a:prstGeom>
          <a:noFill/>
          <a:ln>
            <a:noFill/>
          </a:ln>
        </p:spPr>
        <p:txBody>
          <a:bodyPr spcFirstLastPara="1" wrap="square" lIns="91425" tIns="45700" rIns="91425" bIns="45700" anchor="ctr" anchorCtr="0">
            <a:normAutofit/>
          </a:bodyPr>
          <a:lstStyle/>
          <a:p>
            <a:pPr marL="0" marR="0" lvl="0" indent="0" algn="r" rtl="1">
              <a:lnSpc>
                <a:spcPct val="100000"/>
              </a:lnSpc>
              <a:spcBef>
                <a:spcPts val="0"/>
              </a:spcBef>
              <a:spcAft>
                <a:spcPts val="0"/>
              </a:spcAft>
              <a:buClr>
                <a:srgbClr val="A5A5A5"/>
              </a:buClr>
              <a:buSzPts val="1600"/>
              <a:buFont typeface="Arial"/>
              <a:buNone/>
            </a:pPr>
            <a:r>
              <a:rPr lang="ar-MA" sz="2400" b="1" dirty="0">
                <a:latin typeface="Microsoft Uighur" panose="02000000000000000000" pitchFamily="2" charset="-78"/>
                <a:cs typeface="Microsoft Uighur" panose="02000000000000000000" pitchFamily="2" charset="-78"/>
              </a:rPr>
              <a:t>ابحثوا عن الجواب في النص . انتبهوا سيختفي النص بعد 15 ثانية.</a:t>
            </a:r>
            <a:endParaRPr sz="2400" b="1" dirty="0">
              <a:latin typeface="Microsoft Uighur" panose="02000000000000000000" pitchFamily="2" charset="-78"/>
              <a:cs typeface="Microsoft Uighur" panose="02000000000000000000" pitchFamily="2" charset="-78"/>
            </a:endParaRPr>
          </a:p>
        </p:txBody>
      </p:sp>
      <p:pic>
        <p:nvPicPr>
          <p:cNvPr id="20" name="Image 19">
            <a:extLst>
              <a:ext uri="{FF2B5EF4-FFF2-40B4-BE49-F238E27FC236}">
                <a16:creationId xmlns:a16="http://schemas.microsoft.com/office/drawing/2014/main" id="{6C29B3B6-D80A-0BB0-E0FF-CC4C246171D4}"/>
              </a:ext>
            </a:extLst>
          </p:cNvPr>
          <p:cNvPicPr>
            <a:picLocks noChangeAspect="1"/>
          </p:cNvPicPr>
          <p:nvPr/>
        </p:nvPicPr>
        <p:blipFill>
          <a:blip r:embed="rId8"/>
          <a:stretch>
            <a:fillRect/>
          </a:stretch>
        </p:blipFill>
        <p:spPr>
          <a:xfrm>
            <a:off x="490654" y="1631451"/>
            <a:ext cx="7464310" cy="5038408"/>
          </a:xfrm>
          <a:prstGeom prst="rect">
            <a:avLst/>
          </a:prstGeom>
        </p:spPr>
      </p:pic>
    </p:spTree>
    <p:extLst>
      <p:ext uri="{BB962C8B-B14F-4D97-AF65-F5344CB8AC3E}">
        <p14:creationId xmlns:p14="http://schemas.microsoft.com/office/powerpoint/2010/main" val="12854068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15000"/>
                                  </p:stCondLst>
                                  <p:childTnLst>
                                    <p:anim calcmode="lin" valueType="num">
                                      <p:cBhvr additive="base">
                                        <p:cTn id="6" dur="2000"/>
                                        <p:tgtEl>
                                          <p:spTgt spid="20"/>
                                        </p:tgtEl>
                                        <p:attrNameLst>
                                          <p:attrName>ppt_x</p:attrName>
                                        </p:attrNameLst>
                                      </p:cBhvr>
                                      <p:tavLst>
                                        <p:tav tm="0">
                                          <p:val>
                                            <p:strVal val="ppt_x"/>
                                          </p:val>
                                        </p:tav>
                                        <p:tav tm="100000">
                                          <p:val>
                                            <p:strVal val="ppt_x"/>
                                          </p:val>
                                        </p:tav>
                                      </p:tavLst>
                                    </p:anim>
                                    <p:anim calcmode="lin" valueType="num">
                                      <p:cBhvr additive="base">
                                        <p:cTn id="7" dur="2000"/>
                                        <p:tgtEl>
                                          <p:spTgt spid="20"/>
                                        </p:tgtEl>
                                        <p:attrNameLst>
                                          <p:attrName>ppt_y</p:attrName>
                                        </p:attrNameLst>
                                      </p:cBhvr>
                                      <p:tavLst>
                                        <p:tav tm="0">
                                          <p:val>
                                            <p:strVal val="ppt_y"/>
                                          </p:val>
                                        </p:tav>
                                        <p:tav tm="100000">
                                          <p:val>
                                            <p:strVal val="1+ppt_h/2"/>
                                          </p:val>
                                        </p:tav>
                                      </p:tavLst>
                                    </p:anim>
                                    <p:set>
                                      <p:cBhvr>
                                        <p:cTn id="8" dur="1" fill="hold">
                                          <p:stCondLst>
                                            <p:cond delay="1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6629A693-6532-A8D0-1B5E-888F9E46A5F6}"/>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F810ADAF-A1A0-4085-BB0A-50EAFF2F1F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2" name="Image 11">
            <a:extLst>
              <a:ext uri="{FF2B5EF4-FFF2-40B4-BE49-F238E27FC236}">
                <a16:creationId xmlns:a16="http://schemas.microsoft.com/office/drawing/2014/main" id="{7B567BD1-98CB-D3F4-4334-7148BC4F295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3" name="Image 12">
            <a:extLst>
              <a:ext uri="{FF2B5EF4-FFF2-40B4-BE49-F238E27FC236}">
                <a16:creationId xmlns:a16="http://schemas.microsoft.com/office/drawing/2014/main" id="{6A85B24A-7B59-AF6E-87F6-19686AD77C6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6C5D9412-5FEC-5821-C7B9-F81E81A12D4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5" name="Rectangle 14">
            <a:extLst>
              <a:ext uri="{FF2B5EF4-FFF2-40B4-BE49-F238E27FC236}">
                <a16:creationId xmlns:a16="http://schemas.microsoft.com/office/drawing/2014/main" id="{C727435A-2DF4-DCB7-FEEC-45BC166CE427}"/>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6" name="Rectangle 15">
            <a:extLst>
              <a:ext uri="{FF2B5EF4-FFF2-40B4-BE49-F238E27FC236}">
                <a16:creationId xmlns:a16="http://schemas.microsoft.com/office/drawing/2014/main" id="{928BFB7D-C601-FDF0-521D-BA090F161D53}"/>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7" name="Rectangle 16">
            <a:extLst>
              <a:ext uri="{FF2B5EF4-FFF2-40B4-BE49-F238E27FC236}">
                <a16:creationId xmlns:a16="http://schemas.microsoft.com/office/drawing/2014/main" id="{A163D05E-22D5-F2FB-3786-B9A9C8CD7ED0}"/>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8" name="Rectangle 17">
            <a:extLst>
              <a:ext uri="{FF2B5EF4-FFF2-40B4-BE49-F238E27FC236}">
                <a16:creationId xmlns:a16="http://schemas.microsoft.com/office/drawing/2014/main" id="{D6370941-2672-3FBE-4641-8832A6E3D77D}"/>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358;p13">
            <a:extLst>
              <a:ext uri="{FF2B5EF4-FFF2-40B4-BE49-F238E27FC236}">
                <a16:creationId xmlns:a16="http://schemas.microsoft.com/office/drawing/2014/main" id="{B9D61DDF-3095-47B6-F05E-B232C4380E39}"/>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اكتبوا حرف الجواب الصحيح ثم ارفعوا الألواح عند سماع الاشارة.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descr="Une image contenant capture d’écran, Rectangle, carré&#10;&#10;Le contenu généré par l’IA peut être incorrect.">
            <a:extLst>
              <a:ext uri="{FF2B5EF4-FFF2-40B4-BE49-F238E27FC236}">
                <a16:creationId xmlns:a16="http://schemas.microsoft.com/office/drawing/2014/main" id="{E6632853-7793-9DB4-4206-B61C6E974F4D}"/>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86CC94F0-798E-12A2-6E5D-E1B83DB30B97}"/>
              </a:ext>
            </a:extLst>
          </p:cNvPr>
          <p:cNvPicPr>
            <a:picLocks noChangeAspect="1"/>
          </p:cNvPicPr>
          <p:nvPr/>
        </p:nvPicPr>
        <p:blipFill>
          <a:blip r:embed="rId8"/>
          <a:stretch>
            <a:fillRect/>
          </a:stretch>
        </p:blipFill>
        <p:spPr>
          <a:xfrm>
            <a:off x="1338858" y="1631451"/>
            <a:ext cx="6146929" cy="4834538"/>
          </a:xfrm>
          <a:prstGeom prst="rect">
            <a:avLst/>
          </a:prstGeom>
        </p:spPr>
      </p:pic>
    </p:spTree>
    <p:extLst>
      <p:ext uri="{BB962C8B-B14F-4D97-AF65-F5344CB8AC3E}">
        <p14:creationId xmlns:p14="http://schemas.microsoft.com/office/powerpoint/2010/main" val="170605014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64B89EF9-0F1A-FD62-8599-CBE75E5A1C8D}"/>
            </a:ext>
          </a:extLst>
        </p:cNvPr>
        <p:cNvGrpSpPr/>
        <p:nvPr/>
      </p:nvGrpSpPr>
      <p:grpSpPr>
        <a:xfrm>
          <a:off x="0" y="0"/>
          <a:ext cx="0" cy="0"/>
          <a:chOff x="0" y="0"/>
          <a:chExt cx="0" cy="0"/>
        </a:xfrm>
      </p:grpSpPr>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53DBE06-625F-D181-2079-A5267DF5A10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54964" y="739319"/>
            <a:ext cx="731836" cy="731834"/>
          </a:xfrm>
          <a:prstGeom prst="rect">
            <a:avLst/>
          </a:prstGeom>
        </p:spPr>
      </p:pic>
      <p:pic>
        <p:nvPicPr>
          <p:cNvPr id="11" name="Image 10">
            <a:extLst>
              <a:ext uri="{FF2B5EF4-FFF2-40B4-BE49-F238E27FC236}">
                <a16:creationId xmlns:a16="http://schemas.microsoft.com/office/drawing/2014/main" id="{32E3E73B-508F-DFEF-23D6-7F0B65FDE8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2" name="Image 11">
            <a:extLst>
              <a:ext uri="{FF2B5EF4-FFF2-40B4-BE49-F238E27FC236}">
                <a16:creationId xmlns:a16="http://schemas.microsoft.com/office/drawing/2014/main" id="{79FC51BB-890D-3726-140C-AA21CDDE1CA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3" name="Image 12">
            <a:extLst>
              <a:ext uri="{FF2B5EF4-FFF2-40B4-BE49-F238E27FC236}">
                <a16:creationId xmlns:a16="http://schemas.microsoft.com/office/drawing/2014/main" id="{9C4CA151-4B06-DACC-C56A-257ED048405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0E3B21A9-B5F8-A718-D008-65E57382EBD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5" name="Rectangle 14">
            <a:extLst>
              <a:ext uri="{FF2B5EF4-FFF2-40B4-BE49-F238E27FC236}">
                <a16:creationId xmlns:a16="http://schemas.microsoft.com/office/drawing/2014/main" id="{77737A0E-F2BB-234A-B1FF-EE6774956E57}"/>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6" name="Rectangle 15">
            <a:extLst>
              <a:ext uri="{FF2B5EF4-FFF2-40B4-BE49-F238E27FC236}">
                <a16:creationId xmlns:a16="http://schemas.microsoft.com/office/drawing/2014/main" id="{389B8CFF-482D-E73F-F19A-02899BF1C557}"/>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7" name="Rectangle 16">
            <a:extLst>
              <a:ext uri="{FF2B5EF4-FFF2-40B4-BE49-F238E27FC236}">
                <a16:creationId xmlns:a16="http://schemas.microsoft.com/office/drawing/2014/main" id="{0F48F794-78EA-7A59-32E7-944E07BE732B}"/>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8" name="Rectangle 17">
            <a:extLst>
              <a:ext uri="{FF2B5EF4-FFF2-40B4-BE49-F238E27FC236}">
                <a16:creationId xmlns:a16="http://schemas.microsoft.com/office/drawing/2014/main" id="{6FDC82A4-24F2-E3AC-9993-BFE7B2C17F37}"/>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5" name="Google Shape;1358;p13">
            <a:extLst>
              <a:ext uri="{FF2B5EF4-FFF2-40B4-BE49-F238E27FC236}">
                <a16:creationId xmlns:a16="http://schemas.microsoft.com/office/drawing/2014/main" id="{5D888557-E14D-2614-D1B6-C1C047EAF6B0}"/>
              </a:ext>
            </a:extLst>
          </p:cNvPr>
          <p:cNvSpPr txBox="1">
            <a:spLocks noGrp="1"/>
          </p:cNvSpPr>
          <p:nvPr>
            <p:ph type="title"/>
          </p:nvPr>
        </p:nvSpPr>
        <p:spPr>
          <a:xfrm>
            <a:off x="107097" y="771779"/>
            <a:ext cx="7472373" cy="612000"/>
          </a:xfrm>
          <a:prstGeom prst="rect">
            <a:avLst/>
          </a:prstGeom>
          <a:noFill/>
          <a:ln>
            <a:noFill/>
          </a:ln>
        </p:spPr>
        <p:txBody>
          <a:bodyPr spcFirstLastPara="1" wrap="square" lIns="91425" tIns="45700" rIns="91425" bIns="45700" anchor="ctr" anchorCtr="0">
            <a:normAutofit/>
          </a:bodyPr>
          <a:lstStyle/>
          <a:p>
            <a:pPr marL="0" marR="0" lvl="0" indent="0" algn="r" rtl="1">
              <a:lnSpc>
                <a:spcPct val="100000"/>
              </a:lnSpc>
              <a:spcBef>
                <a:spcPts val="0"/>
              </a:spcBef>
              <a:spcAft>
                <a:spcPts val="0"/>
              </a:spcAft>
              <a:buClr>
                <a:srgbClr val="A5A5A5"/>
              </a:buClr>
              <a:buSzPts val="1600"/>
              <a:buFont typeface="Arial"/>
              <a:buNone/>
            </a:pPr>
            <a:r>
              <a:rPr kumimoji="0" lang="ar-MA" sz="24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صححوا. من يشرح جوابه؟ </a:t>
            </a:r>
            <a:endParaRPr dirty="0">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854E63B5-63E4-9E94-8797-BA392A6F7CE2}"/>
              </a:ext>
            </a:extLst>
          </p:cNvPr>
          <p:cNvPicPr>
            <a:picLocks noChangeAspect="1"/>
          </p:cNvPicPr>
          <p:nvPr/>
        </p:nvPicPr>
        <p:blipFill>
          <a:blip r:embed="rId8"/>
          <a:stretch>
            <a:fillRect/>
          </a:stretch>
        </p:blipFill>
        <p:spPr>
          <a:xfrm>
            <a:off x="1338858" y="1631451"/>
            <a:ext cx="6146929" cy="4834538"/>
          </a:xfrm>
          <a:prstGeom prst="rect">
            <a:avLst/>
          </a:prstGeom>
        </p:spPr>
      </p:pic>
      <p:pic>
        <p:nvPicPr>
          <p:cNvPr id="7" name="Graphique 6" descr="Coche avec un remplissage uni">
            <a:extLst>
              <a:ext uri="{FF2B5EF4-FFF2-40B4-BE49-F238E27FC236}">
                <a16:creationId xmlns:a16="http://schemas.microsoft.com/office/drawing/2014/main" id="{F7130EED-6B36-B097-190E-A4DD1E6E25A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14951" y="3089263"/>
            <a:ext cx="448487" cy="448487"/>
          </a:xfrm>
          <a:prstGeom prst="rect">
            <a:avLst/>
          </a:prstGeom>
        </p:spPr>
      </p:pic>
    </p:spTree>
    <p:extLst>
      <p:ext uri="{BB962C8B-B14F-4D97-AF65-F5344CB8AC3E}">
        <p14:creationId xmlns:p14="http://schemas.microsoft.com/office/powerpoint/2010/main" val="371075184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8C91A14C-B056-44E7-A2F0-BA7165E51BC3}"/>
            </a:ext>
          </a:extLst>
        </p:cNvPr>
        <p:cNvGrpSpPr/>
        <p:nvPr/>
      </p:nvGrpSpPr>
      <p:grpSpPr>
        <a:xfrm>
          <a:off x="0" y="0"/>
          <a:ext cx="0" cy="0"/>
          <a:chOff x="0" y="0"/>
          <a:chExt cx="0" cy="0"/>
        </a:xfrm>
      </p:grpSpPr>
      <p:pic>
        <p:nvPicPr>
          <p:cNvPr id="5" name="Espace réservé pour une image  4">
            <a:extLst>
              <a:ext uri="{FF2B5EF4-FFF2-40B4-BE49-F238E27FC236}">
                <a16:creationId xmlns:a16="http://schemas.microsoft.com/office/drawing/2014/main" id="{1687A4A2-3119-C97D-67EF-1384236124C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2" name="Image 1">
            <a:extLst>
              <a:ext uri="{FF2B5EF4-FFF2-40B4-BE49-F238E27FC236}">
                <a16:creationId xmlns:a16="http://schemas.microsoft.com/office/drawing/2014/main" id="{599437EF-92D5-9629-D5A5-073D6223FA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4" name="Image 3">
            <a:extLst>
              <a:ext uri="{FF2B5EF4-FFF2-40B4-BE49-F238E27FC236}">
                <a16:creationId xmlns:a16="http://schemas.microsoft.com/office/drawing/2014/main" id="{06F43738-ACD9-0FE4-B89F-5FBDBF7125C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F74E26B6-A912-AA6C-37C2-C675A6C732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7" name="Image 6">
            <a:extLst>
              <a:ext uri="{FF2B5EF4-FFF2-40B4-BE49-F238E27FC236}">
                <a16:creationId xmlns:a16="http://schemas.microsoft.com/office/drawing/2014/main" id="{D580E563-9550-BDE1-087F-85729CCE3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8" name="Rectangle 7">
            <a:extLst>
              <a:ext uri="{FF2B5EF4-FFF2-40B4-BE49-F238E27FC236}">
                <a16:creationId xmlns:a16="http://schemas.microsoft.com/office/drawing/2014/main" id="{0F4A40CD-3113-F5F5-1725-C3F5F32324B6}"/>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9" name="Rectangle 8">
            <a:extLst>
              <a:ext uri="{FF2B5EF4-FFF2-40B4-BE49-F238E27FC236}">
                <a16:creationId xmlns:a16="http://schemas.microsoft.com/office/drawing/2014/main" id="{8406FEDB-3E34-CCA4-C0E0-6869DD1040DA}"/>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0" name="Rectangle 9">
            <a:extLst>
              <a:ext uri="{FF2B5EF4-FFF2-40B4-BE49-F238E27FC236}">
                <a16:creationId xmlns:a16="http://schemas.microsoft.com/office/drawing/2014/main" id="{37AE8568-A7FC-7089-FA51-DF4635EC33C4}"/>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1" name="Rectangle 10">
            <a:extLst>
              <a:ext uri="{FF2B5EF4-FFF2-40B4-BE49-F238E27FC236}">
                <a16:creationId xmlns:a16="http://schemas.microsoft.com/office/drawing/2014/main" id="{673B82B5-62F0-144C-9785-CDF104D2FD56}"/>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14" name="Google Shape;1358;p13">
            <a:extLst>
              <a:ext uri="{FF2B5EF4-FFF2-40B4-BE49-F238E27FC236}">
                <a16:creationId xmlns:a16="http://schemas.microsoft.com/office/drawing/2014/main" id="{63F101BE-6301-5991-E9D8-D4DE8342CA8A}"/>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جيدا . حددوا المطلوب. تذكروا كل الاختيارات المقدمة.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C587C13D-C5F1-236D-8B99-099398141749}"/>
              </a:ext>
            </a:extLst>
          </p:cNvPr>
          <p:cNvPicPr>
            <a:picLocks noChangeAspect="1"/>
          </p:cNvPicPr>
          <p:nvPr/>
        </p:nvPicPr>
        <p:blipFill>
          <a:blip r:embed="rId8"/>
          <a:stretch>
            <a:fillRect/>
          </a:stretch>
        </p:blipFill>
        <p:spPr>
          <a:xfrm>
            <a:off x="1811188" y="1584000"/>
            <a:ext cx="5628007" cy="4794229"/>
          </a:xfrm>
          <a:prstGeom prst="rect">
            <a:avLst/>
          </a:prstGeom>
        </p:spPr>
      </p:pic>
    </p:spTree>
    <p:extLst>
      <p:ext uri="{BB962C8B-B14F-4D97-AF65-F5344CB8AC3E}">
        <p14:creationId xmlns:p14="http://schemas.microsoft.com/office/powerpoint/2010/main" val="278445320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234380BE-B7F6-523B-5762-F82999E68500}"/>
            </a:ext>
          </a:extLst>
        </p:cNvPr>
        <p:cNvGrpSpPr/>
        <p:nvPr/>
      </p:nvGrpSpPr>
      <p:grpSpPr>
        <a:xfrm>
          <a:off x="0" y="0"/>
          <a:ext cx="0" cy="0"/>
          <a:chOff x="0" y="0"/>
          <a:chExt cx="0" cy="0"/>
        </a:xfrm>
      </p:grpSpPr>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E3FFDD9-988D-BBBE-C242-2C5FC23B8E37}"/>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54964" y="739319"/>
            <a:ext cx="731836" cy="731834"/>
          </a:xfrm>
          <a:prstGeom prst="rect">
            <a:avLst/>
          </a:prstGeom>
        </p:spPr>
      </p:pic>
      <p:pic>
        <p:nvPicPr>
          <p:cNvPr id="2" name="Image 1">
            <a:extLst>
              <a:ext uri="{FF2B5EF4-FFF2-40B4-BE49-F238E27FC236}">
                <a16:creationId xmlns:a16="http://schemas.microsoft.com/office/drawing/2014/main" id="{06B4B568-1D5B-2BFE-2C67-8B925908F5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1" name="Image 10">
            <a:extLst>
              <a:ext uri="{FF2B5EF4-FFF2-40B4-BE49-F238E27FC236}">
                <a16:creationId xmlns:a16="http://schemas.microsoft.com/office/drawing/2014/main" id="{B83BFC6E-1AD7-5EF5-518A-78E618D720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2" name="Image 11">
            <a:extLst>
              <a:ext uri="{FF2B5EF4-FFF2-40B4-BE49-F238E27FC236}">
                <a16:creationId xmlns:a16="http://schemas.microsoft.com/office/drawing/2014/main" id="{4011A6DB-2A25-5E88-7FE5-3BED960FF5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3" name="Image 12">
            <a:extLst>
              <a:ext uri="{FF2B5EF4-FFF2-40B4-BE49-F238E27FC236}">
                <a16:creationId xmlns:a16="http://schemas.microsoft.com/office/drawing/2014/main" id="{7C67AB78-71F2-828C-455D-7A0164ABF4E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4" name="Rectangle 13">
            <a:extLst>
              <a:ext uri="{FF2B5EF4-FFF2-40B4-BE49-F238E27FC236}">
                <a16:creationId xmlns:a16="http://schemas.microsoft.com/office/drawing/2014/main" id="{1A1C2424-2C3D-43DC-58FB-64BD417BF308}"/>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5" name="Rectangle 14">
            <a:extLst>
              <a:ext uri="{FF2B5EF4-FFF2-40B4-BE49-F238E27FC236}">
                <a16:creationId xmlns:a16="http://schemas.microsoft.com/office/drawing/2014/main" id="{2876F5B7-162F-E1F0-92CE-D5EDFA543027}"/>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6" name="Rectangle 15">
            <a:extLst>
              <a:ext uri="{FF2B5EF4-FFF2-40B4-BE49-F238E27FC236}">
                <a16:creationId xmlns:a16="http://schemas.microsoft.com/office/drawing/2014/main" id="{487D0233-C563-CD58-2EC3-1C4CA026789B}"/>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7" name="Rectangle 16">
            <a:extLst>
              <a:ext uri="{FF2B5EF4-FFF2-40B4-BE49-F238E27FC236}">
                <a16:creationId xmlns:a16="http://schemas.microsoft.com/office/drawing/2014/main" id="{EC1570D7-E04B-1EED-C55C-F3D69E7EFDCA}"/>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358;p13">
            <a:extLst>
              <a:ext uri="{FF2B5EF4-FFF2-40B4-BE49-F238E27FC236}">
                <a16:creationId xmlns:a16="http://schemas.microsoft.com/office/drawing/2014/main" id="{868519D6-4A5F-FE69-58E3-0B08F1FF675A}"/>
              </a:ext>
            </a:extLst>
          </p:cNvPr>
          <p:cNvSpPr txBox="1">
            <a:spLocks noGrp="1"/>
          </p:cNvSpPr>
          <p:nvPr>
            <p:ph type="title"/>
          </p:nvPr>
        </p:nvSpPr>
        <p:spPr>
          <a:xfrm>
            <a:off x="107097" y="771779"/>
            <a:ext cx="7472373" cy="612000"/>
          </a:xfrm>
          <a:prstGeom prst="rect">
            <a:avLst/>
          </a:prstGeom>
          <a:noFill/>
          <a:ln>
            <a:noFill/>
          </a:ln>
        </p:spPr>
        <p:txBody>
          <a:bodyPr spcFirstLastPara="1" wrap="square" lIns="91425" tIns="45700" rIns="91425" bIns="45700" anchor="ctr" anchorCtr="0">
            <a:normAutofit/>
          </a:bodyPr>
          <a:lstStyle/>
          <a:p>
            <a:pPr marL="0" marR="0" lvl="0" indent="0" algn="r" rtl="1">
              <a:lnSpc>
                <a:spcPct val="100000"/>
              </a:lnSpc>
              <a:spcBef>
                <a:spcPts val="0"/>
              </a:spcBef>
              <a:spcAft>
                <a:spcPts val="0"/>
              </a:spcAft>
              <a:buClr>
                <a:srgbClr val="A5A5A5"/>
              </a:buClr>
              <a:buSzPts val="1600"/>
              <a:buFont typeface="Arial"/>
              <a:buNone/>
            </a:pPr>
            <a:r>
              <a:rPr lang="ar-MA" sz="2400" b="1" dirty="0">
                <a:latin typeface="Microsoft Uighur" panose="02000000000000000000" pitchFamily="2" charset="-78"/>
                <a:cs typeface="Microsoft Uighur" panose="02000000000000000000" pitchFamily="2" charset="-78"/>
              </a:rPr>
              <a:t>ابحثوا عن الجواب في النص . انتبهوا سيختفي النص بعد 15 ثانية.</a:t>
            </a:r>
            <a:endParaRPr sz="2400" b="1" dirty="0">
              <a:latin typeface="Microsoft Uighur" panose="02000000000000000000" pitchFamily="2" charset="-78"/>
              <a:cs typeface="Microsoft Uighur" panose="02000000000000000000" pitchFamily="2" charset="-78"/>
            </a:endParaRPr>
          </a:p>
        </p:txBody>
      </p:sp>
      <p:pic>
        <p:nvPicPr>
          <p:cNvPr id="20" name="Image 19">
            <a:extLst>
              <a:ext uri="{FF2B5EF4-FFF2-40B4-BE49-F238E27FC236}">
                <a16:creationId xmlns:a16="http://schemas.microsoft.com/office/drawing/2014/main" id="{AE810152-A761-3205-2F30-371BE8459387}"/>
              </a:ext>
            </a:extLst>
          </p:cNvPr>
          <p:cNvPicPr>
            <a:picLocks noChangeAspect="1"/>
          </p:cNvPicPr>
          <p:nvPr/>
        </p:nvPicPr>
        <p:blipFill>
          <a:blip r:embed="rId8"/>
          <a:stretch>
            <a:fillRect/>
          </a:stretch>
        </p:blipFill>
        <p:spPr>
          <a:xfrm>
            <a:off x="490654" y="1631451"/>
            <a:ext cx="7464310" cy="5038408"/>
          </a:xfrm>
          <a:prstGeom prst="rect">
            <a:avLst/>
          </a:prstGeom>
        </p:spPr>
      </p:pic>
    </p:spTree>
    <p:extLst>
      <p:ext uri="{BB962C8B-B14F-4D97-AF65-F5344CB8AC3E}">
        <p14:creationId xmlns:p14="http://schemas.microsoft.com/office/powerpoint/2010/main" val="19391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15000"/>
                                  </p:stCondLst>
                                  <p:childTnLst>
                                    <p:anim calcmode="lin" valueType="num">
                                      <p:cBhvr additive="base">
                                        <p:cTn id="6" dur="2000"/>
                                        <p:tgtEl>
                                          <p:spTgt spid="20"/>
                                        </p:tgtEl>
                                        <p:attrNameLst>
                                          <p:attrName>ppt_x</p:attrName>
                                        </p:attrNameLst>
                                      </p:cBhvr>
                                      <p:tavLst>
                                        <p:tav tm="0">
                                          <p:val>
                                            <p:strVal val="ppt_x"/>
                                          </p:val>
                                        </p:tav>
                                        <p:tav tm="100000">
                                          <p:val>
                                            <p:strVal val="ppt_x"/>
                                          </p:val>
                                        </p:tav>
                                      </p:tavLst>
                                    </p:anim>
                                    <p:anim calcmode="lin" valueType="num">
                                      <p:cBhvr additive="base">
                                        <p:cTn id="7" dur="2000"/>
                                        <p:tgtEl>
                                          <p:spTgt spid="20"/>
                                        </p:tgtEl>
                                        <p:attrNameLst>
                                          <p:attrName>ppt_y</p:attrName>
                                        </p:attrNameLst>
                                      </p:cBhvr>
                                      <p:tavLst>
                                        <p:tav tm="0">
                                          <p:val>
                                            <p:strVal val="ppt_y"/>
                                          </p:val>
                                        </p:tav>
                                        <p:tav tm="100000">
                                          <p:val>
                                            <p:strVal val="1+ppt_h/2"/>
                                          </p:val>
                                        </p:tav>
                                      </p:tavLst>
                                    </p:anim>
                                    <p:set>
                                      <p:cBhvr>
                                        <p:cTn id="8" dur="1" fill="hold">
                                          <p:stCondLst>
                                            <p:cond delay="1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A123D84-EC7C-1EB1-F58C-1C7DFB58B91E}"/>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FEEA9090-2754-698E-DE42-DDB428682D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2" name="Image 11">
            <a:extLst>
              <a:ext uri="{FF2B5EF4-FFF2-40B4-BE49-F238E27FC236}">
                <a16:creationId xmlns:a16="http://schemas.microsoft.com/office/drawing/2014/main" id="{8FF2121D-9830-BC82-E693-E551B15175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3" name="Image 12">
            <a:extLst>
              <a:ext uri="{FF2B5EF4-FFF2-40B4-BE49-F238E27FC236}">
                <a16:creationId xmlns:a16="http://schemas.microsoft.com/office/drawing/2014/main" id="{9E416FD2-8B4A-9925-EC3D-2223341F6F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6E3BCD67-12A6-6652-0D7A-34C87A88BC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5" name="Rectangle 14">
            <a:extLst>
              <a:ext uri="{FF2B5EF4-FFF2-40B4-BE49-F238E27FC236}">
                <a16:creationId xmlns:a16="http://schemas.microsoft.com/office/drawing/2014/main" id="{4BB97264-2BB0-735C-37C8-06698FDF97B5}"/>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6" name="Rectangle 15">
            <a:extLst>
              <a:ext uri="{FF2B5EF4-FFF2-40B4-BE49-F238E27FC236}">
                <a16:creationId xmlns:a16="http://schemas.microsoft.com/office/drawing/2014/main" id="{F1759453-916D-F751-EED0-E7A609D20D9A}"/>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7" name="Rectangle 16">
            <a:extLst>
              <a:ext uri="{FF2B5EF4-FFF2-40B4-BE49-F238E27FC236}">
                <a16:creationId xmlns:a16="http://schemas.microsoft.com/office/drawing/2014/main" id="{AA4CB53A-C56F-63A3-0568-40F6B3EF460E}"/>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8" name="Rectangle 17">
            <a:extLst>
              <a:ext uri="{FF2B5EF4-FFF2-40B4-BE49-F238E27FC236}">
                <a16:creationId xmlns:a16="http://schemas.microsoft.com/office/drawing/2014/main" id="{22CBE814-CA96-7E4D-2489-D040947EBE6F}"/>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358;p13">
            <a:extLst>
              <a:ext uri="{FF2B5EF4-FFF2-40B4-BE49-F238E27FC236}">
                <a16:creationId xmlns:a16="http://schemas.microsoft.com/office/drawing/2014/main" id="{1849AA86-8D7A-63FB-7FDE-82CD211B0597}"/>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اكتبوا حرف الجواب الصحيح ثم ارفعوا الألواح عند سماع الاشارة.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descr="Une image contenant capture d’écran, Rectangle, carré&#10;&#10;Le contenu généré par l’IA peut être incorrect.">
            <a:extLst>
              <a:ext uri="{FF2B5EF4-FFF2-40B4-BE49-F238E27FC236}">
                <a16:creationId xmlns:a16="http://schemas.microsoft.com/office/drawing/2014/main" id="{68ECA182-6B35-E2EA-C5D1-DF1015A7503A}"/>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BF80DFF2-148F-5CFD-66A5-2510889F2AF1}"/>
              </a:ext>
            </a:extLst>
          </p:cNvPr>
          <p:cNvPicPr>
            <a:picLocks noChangeAspect="1"/>
          </p:cNvPicPr>
          <p:nvPr/>
        </p:nvPicPr>
        <p:blipFill>
          <a:blip r:embed="rId8"/>
          <a:stretch>
            <a:fillRect/>
          </a:stretch>
        </p:blipFill>
        <p:spPr>
          <a:xfrm>
            <a:off x="1811188" y="1584000"/>
            <a:ext cx="5628007" cy="4794229"/>
          </a:xfrm>
          <a:prstGeom prst="rect">
            <a:avLst/>
          </a:prstGeom>
        </p:spPr>
      </p:pic>
    </p:spTree>
    <p:extLst>
      <p:ext uri="{BB962C8B-B14F-4D97-AF65-F5344CB8AC3E}">
        <p14:creationId xmlns:p14="http://schemas.microsoft.com/office/powerpoint/2010/main" val="283028780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8FC527BB-3DFA-37D7-8979-7E0853831BA3}"/>
            </a:ext>
          </a:extLst>
        </p:cNvPr>
        <p:cNvGrpSpPr/>
        <p:nvPr/>
      </p:nvGrpSpPr>
      <p:grpSpPr>
        <a:xfrm>
          <a:off x="0" y="0"/>
          <a:ext cx="0" cy="0"/>
          <a:chOff x="0" y="0"/>
          <a:chExt cx="0" cy="0"/>
        </a:xfrm>
      </p:grpSpPr>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EFC1FD97-43BC-8412-2293-3800CDA0377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54964" y="739319"/>
            <a:ext cx="731836" cy="731834"/>
          </a:xfrm>
          <a:prstGeom prst="rect">
            <a:avLst/>
          </a:prstGeom>
        </p:spPr>
      </p:pic>
      <p:pic>
        <p:nvPicPr>
          <p:cNvPr id="11" name="Image 10">
            <a:extLst>
              <a:ext uri="{FF2B5EF4-FFF2-40B4-BE49-F238E27FC236}">
                <a16:creationId xmlns:a16="http://schemas.microsoft.com/office/drawing/2014/main" id="{E48B010B-42C2-6F83-A1B3-4478E7474C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12" name="Image 11">
            <a:extLst>
              <a:ext uri="{FF2B5EF4-FFF2-40B4-BE49-F238E27FC236}">
                <a16:creationId xmlns:a16="http://schemas.microsoft.com/office/drawing/2014/main" id="{2B8C8ED5-BB1A-166E-52BD-D3B9222DFF3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3" name="Image 12">
            <a:extLst>
              <a:ext uri="{FF2B5EF4-FFF2-40B4-BE49-F238E27FC236}">
                <a16:creationId xmlns:a16="http://schemas.microsoft.com/office/drawing/2014/main" id="{C10C809C-69E1-1D87-0238-FC8FB5F4A17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19D6DA0B-5C27-3337-5C3D-40F2858CF1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5" name="Rectangle 14">
            <a:extLst>
              <a:ext uri="{FF2B5EF4-FFF2-40B4-BE49-F238E27FC236}">
                <a16:creationId xmlns:a16="http://schemas.microsoft.com/office/drawing/2014/main" id="{97A9D500-F96C-B023-50EF-4D5B0D227191}"/>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16" name="Rectangle 15">
            <a:extLst>
              <a:ext uri="{FF2B5EF4-FFF2-40B4-BE49-F238E27FC236}">
                <a16:creationId xmlns:a16="http://schemas.microsoft.com/office/drawing/2014/main" id="{9D4F5161-B889-84D8-E37C-149830025B21}"/>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17" name="Rectangle 16">
            <a:extLst>
              <a:ext uri="{FF2B5EF4-FFF2-40B4-BE49-F238E27FC236}">
                <a16:creationId xmlns:a16="http://schemas.microsoft.com/office/drawing/2014/main" id="{71AA36C9-C19C-9D5B-1781-400A273FE363}"/>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8" name="Rectangle 17">
            <a:extLst>
              <a:ext uri="{FF2B5EF4-FFF2-40B4-BE49-F238E27FC236}">
                <a16:creationId xmlns:a16="http://schemas.microsoft.com/office/drawing/2014/main" id="{307438D9-DB6D-3CFB-4C76-A25B77A3E56B}"/>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5" name="Google Shape;1358;p13">
            <a:extLst>
              <a:ext uri="{FF2B5EF4-FFF2-40B4-BE49-F238E27FC236}">
                <a16:creationId xmlns:a16="http://schemas.microsoft.com/office/drawing/2014/main" id="{B3DF297B-3A48-1343-D0C8-5E7391FB2468}"/>
              </a:ext>
            </a:extLst>
          </p:cNvPr>
          <p:cNvSpPr txBox="1">
            <a:spLocks noGrp="1"/>
          </p:cNvSpPr>
          <p:nvPr>
            <p:ph type="title"/>
          </p:nvPr>
        </p:nvSpPr>
        <p:spPr>
          <a:xfrm>
            <a:off x="107097" y="771779"/>
            <a:ext cx="7472373" cy="612000"/>
          </a:xfrm>
          <a:prstGeom prst="rect">
            <a:avLst/>
          </a:prstGeom>
          <a:noFill/>
          <a:ln>
            <a:noFill/>
          </a:ln>
        </p:spPr>
        <p:txBody>
          <a:bodyPr spcFirstLastPara="1" wrap="square" lIns="91425" tIns="45700" rIns="91425" bIns="45700" anchor="ctr" anchorCtr="0">
            <a:normAutofit/>
          </a:bodyPr>
          <a:lstStyle/>
          <a:p>
            <a:pPr marL="0" marR="0" lvl="0" indent="0" algn="r" rtl="1">
              <a:lnSpc>
                <a:spcPct val="100000"/>
              </a:lnSpc>
              <a:spcBef>
                <a:spcPts val="0"/>
              </a:spcBef>
              <a:spcAft>
                <a:spcPts val="0"/>
              </a:spcAft>
              <a:buClr>
                <a:srgbClr val="A5A5A5"/>
              </a:buClr>
              <a:buSzPts val="1600"/>
              <a:buFont typeface="Arial"/>
              <a:buNone/>
            </a:pPr>
            <a:r>
              <a:rPr kumimoji="0" lang="ar-MA" sz="24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صححوا. من يشرح جوابه؟ </a:t>
            </a:r>
            <a:endParaRPr dirty="0">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C1F6FB30-0C5F-D8A8-2E65-0B753A62F1C1}"/>
              </a:ext>
            </a:extLst>
          </p:cNvPr>
          <p:cNvPicPr>
            <a:picLocks noChangeAspect="1"/>
          </p:cNvPicPr>
          <p:nvPr/>
        </p:nvPicPr>
        <p:blipFill>
          <a:blip r:embed="rId8"/>
          <a:stretch>
            <a:fillRect/>
          </a:stretch>
        </p:blipFill>
        <p:spPr>
          <a:xfrm>
            <a:off x="1811188" y="1584000"/>
            <a:ext cx="5628007" cy="4794229"/>
          </a:xfrm>
          <a:prstGeom prst="rect">
            <a:avLst/>
          </a:prstGeom>
        </p:spPr>
      </p:pic>
      <p:pic>
        <p:nvPicPr>
          <p:cNvPr id="7" name="Graphique 6" descr="Coche avec un remplissage uni">
            <a:extLst>
              <a:ext uri="{FF2B5EF4-FFF2-40B4-BE49-F238E27FC236}">
                <a16:creationId xmlns:a16="http://schemas.microsoft.com/office/drawing/2014/main" id="{CBB155FC-4105-FCA1-444B-D81BA31809D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33284" y="3901516"/>
            <a:ext cx="448487" cy="448487"/>
          </a:xfrm>
          <a:prstGeom prst="rect">
            <a:avLst/>
          </a:prstGeom>
        </p:spPr>
      </p:pic>
    </p:spTree>
    <p:extLst>
      <p:ext uri="{BB962C8B-B14F-4D97-AF65-F5344CB8AC3E}">
        <p14:creationId xmlns:p14="http://schemas.microsoft.com/office/powerpoint/2010/main" val="120157218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9"/>
        <p:cNvGrpSpPr/>
        <p:nvPr/>
      </p:nvGrpSpPr>
      <p:grpSpPr>
        <a:xfrm>
          <a:off x="0" y="0"/>
          <a:ext cx="0" cy="0"/>
          <a:chOff x="0" y="0"/>
          <a:chExt cx="0" cy="0"/>
        </a:xfrm>
      </p:grpSpPr>
      <p:sp>
        <p:nvSpPr>
          <p:cNvPr id="1380" name="Google Shape;1380;p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ستقرؤون النص قراءة جماعية . من يريد أن يقود قراءة الفقرة 1؟ من يقود قراءة الفقرة2؟</a:t>
            </a:r>
            <a:br>
              <a:rPr lang="ar-MA" sz="2400" b="1" dirty="0">
                <a:solidFill>
                  <a:srgbClr val="A5A5A5"/>
                </a:solidFill>
                <a:latin typeface="Microsoft Uighur" panose="02000000000000000000" pitchFamily="2" charset="-78"/>
                <a:cs typeface="Microsoft Uighur" panose="02000000000000000000" pitchFamily="2" charset="-78"/>
                <a:sym typeface="Arial"/>
              </a:rPr>
            </a:br>
            <a:r>
              <a:rPr lang="ar-MA" sz="2400" i="1" dirty="0">
                <a:solidFill>
                  <a:srgbClr val="A5A5A5"/>
                </a:solidFill>
                <a:latin typeface="Microsoft Uighur" panose="02000000000000000000" pitchFamily="2" charset="-78"/>
                <a:cs typeface="Microsoft Uighur" panose="02000000000000000000" pitchFamily="2" charset="-78"/>
                <a:sym typeface="Arial"/>
              </a:rPr>
              <a:t>-يحرص الأستاذ على تتبع مشاركة الجميع في القراءة الجماعية.</a:t>
            </a:r>
            <a:endParaRPr sz="2400" i="1" dirty="0">
              <a:solidFill>
                <a:srgbClr val="A5A5A5"/>
              </a:solidFill>
              <a:latin typeface="Microsoft Uighur" panose="02000000000000000000" pitchFamily="2" charset="-78"/>
              <a:cs typeface="Microsoft Uighur" panose="02000000000000000000" pitchFamily="2" charset="-78"/>
            </a:endParaRPr>
          </a:p>
        </p:txBody>
      </p:sp>
      <p:pic>
        <p:nvPicPr>
          <p:cNvPr id="6" name="Espace réservé pour une image  5" descr="Une image contenant dessin humoristique, Dessin animé, Animation, clipart&#10;&#10;Le contenu généré par l’IA peut être incorrect.">
            <a:extLst>
              <a:ext uri="{FF2B5EF4-FFF2-40B4-BE49-F238E27FC236}">
                <a16:creationId xmlns:a16="http://schemas.microsoft.com/office/drawing/2014/main" id="{F200A3F4-F0F0-1303-1FBD-6B5CD67AAA7C}"/>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3B389FE-0C20-5DAE-36BD-9E96DE7FBD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3" name="Image 2">
            <a:extLst>
              <a:ext uri="{FF2B5EF4-FFF2-40B4-BE49-F238E27FC236}">
                <a16:creationId xmlns:a16="http://schemas.microsoft.com/office/drawing/2014/main" id="{0BF9FF4F-2F8A-6A5E-47B0-AF99BC2FC6F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4" name="Image 3">
            <a:extLst>
              <a:ext uri="{FF2B5EF4-FFF2-40B4-BE49-F238E27FC236}">
                <a16:creationId xmlns:a16="http://schemas.microsoft.com/office/drawing/2014/main" id="{0B90EE90-DC2A-6D7A-973A-5BBC580CA67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5" name="Image 4">
            <a:extLst>
              <a:ext uri="{FF2B5EF4-FFF2-40B4-BE49-F238E27FC236}">
                <a16:creationId xmlns:a16="http://schemas.microsoft.com/office/drawing/2014/main" id="{19CAACC1-77E9-FBEF-4C0E-8EFC3F72ED7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7" name="Rectangle 6">
            <a:extLst>
              <a:ext uri="{FF2B5EF4-FFF2-40B4-BE49-F238E27FC236}">
                <a16:creationId xmlns:a16="http://schemas.microsoft.com/office/drawing/2014/main" id="{B0436A3B-8118-F4A4-DECD-941A7DE14380}"/>
              </a:ext>
            </a:extLst>
          </p:cNvPr>
          <p:cNvSpPr>
            <a:spLocks/>
          </p:cNvSpPr>
          <p:nvPr/>
        </p:nvSpPr>
        <p:spPr>
          <a:xfrm>
            <a:off x="6087482" y="155411"/>
            <a:ext cx="1351713" cy="368696"/>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نشاط اعتيادي</a:t>
            </a:r>
          </a:p>
        </p:txBody>
      </p:sp>
      <p:sp>
        <p:nvSpPr>
          <p:cNvPr id="8" name="Rectangle 7">
            <a:extLst>
              <a:ext uri="{FF2B5EF4-FFF2-40B4-BE49-F238E27FC236}">
                <a16:creationId xmlns:a16="http://schemas.microsoft.com/office/drawing/2014/main" id="{87F205B8-8EAD-995E-F577-7FEBC1CFF557}"/>
              </a:ext>
            </a:extLst>
          </p:cNvPr>
          <p:cNvSpPr>
            <a:spLocks/>
          </p:cNvSpPr>
          <p:nvPr/>
        </p:nvSpPr>
        <p:spPr>
          <a:xfrm>
            <a:off x="2871537"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إنتاج كتابي ح1</a:t>
            </a:r>
          </a:p>
        </p:txBody>
      </p:sp>
      <p:sp>
        <p:nvSpPr>
          <p:cNvPr id="9" name="Rectangle 8">
            <a:extLst>
              <a:ext uri="{FF2B5EF4-FFF2-40B4-BE49-F238E27FC236}">
                <a16:creationId xmlns:a16="http://schemas.microsoft.com/office/drawing/2014/main" id="{9D385EFF-C71B-8981-B744-6057EA7E48D5}"/>
              </a:ext>
            </a:extLst>
          </p:cNvPr>
          <p:cNvSpPr>
            <a:spLocks/>
          </p:cNvSpPr>
          <p:nvPr/>
        </p:nvSpPr>
        <p:spPr>
          <a:xfrm>
            <a:off x="4658598" y="155411"/>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إملاء</a:t>
            </a:r>
          </a:p>
        </p:txBody>
      </p:sp>
      <p:sp>
        <p:nvSpPr>
          <p:cNvPr id="10" name="Rectangle 9">
            <a:extLst>
              <a:ext uri="{FF2B5EF4-FFF2-40B4-BE49-F238E27FC236}">
                <a16:creationId xmlns:a16="http://schemas.microsoft.com/office/drawing/2014/main" id="{F5B944DA-3D6E-FD87-095B-D367C535E8D5}"/>
              </a:ext>
            </a:extLst>
          </p:cNvPr>
          <p:cNvSpPr>
            <a:spLocks/>
          </p:cNvSpPr>
          <p:nvPr/>
        </p:nvSpPr>
        <p:spPr>
          <a:xfrm>
            <a:off x="1056690" y="155411"/>
            <a:ext cx="155425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14" name="Image 13">
            <a:extLst>
              <a:ext uri="{FF2B5EF4-FFF2-40B4-BE49-F238E27FC236}">
                <a16:creationId xmlns:a16="http://schemas.microsoft.com/office/drawing/2014/main" id="{3AC36784-1F15-F5AB-FC4B-7EF5A8062C8B}"/>
              </a:ext>
            </a:extLst>
          </p:cNvPr>
          <p:cNvPicPr>
            <a:picLocks noChangeAspect="1"/>
          </p:cNvPicPr>
          <p:nvPr/>
        </p:nvPicPr>
        <p:blipFill>
          <a:blip r:embed="rId8"/>
          <a:stretch>
            <a:fillRect/>
          </a:stretch>
        </p:blipFill>
        <p:spPr>
          <a:xfrm>
            <a:off x="459939" y="1654250"/>
            <a:ext cx="7464310" cy="5038408"/>
          </a:xfrm>
          <a:prstGeom prst="rect">
            <a:avLst/>
          </a:prstGeom>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1292-F3D2-08B1-369A-8C3DAC85FE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575F4D-6229-B11D-DB4A-DC6D8B72655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إملاء</a:t>
            </a:r>
            <a:endParaRPr lang="fr-MA" sz="4400" dirty="0">
              <a:cs typeface="+mn-cs"/>
            </a:endParaRPr>
          </a:p>
        </p:txBody>
      </p:sp>
      <p:sp>
        <p:nvSpPr>
          <p:cNvPr id="16" name="Espace réservé du texte 5">
            <a:extLst>
              <a:ext uri="{FF2B5EF4-FFF2-40B4-BE49-F238E27FC236}">
                <a16:creationId xmlns:a16="http://schemas.microsoft.com/office/drawing/2014/main" id="{35C2CACA-1419-4803-8C19-D053E2586F3A}"/>
              </a:ext>
            </a:extLst>
          </p:cNvPr>
          <p:cNvSpPr txBox="1">
            <a:spLocks/>
          </p:cNvSpPr>
          <p:nvPr/>
        </p:nvSpPr>
        <p:spPr>
          <a:xfrm>
            <a:off x="822960" y="3701351"/>
            <a:ext cx="6456240"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3200" b="1" dirty="0">
                <a:latin typeface="Microsoft Uighur" panose="02000000000000000000" pitchFamily="2" charset="-78"/>
                <a:cs typeface="Microsoft Uighur" panose="02000000000000000000" pitchFamily="2" charset="-78"/>
              </a:rPr>
              <a:t>الهمزة المتوسطة – استثمار-</a:t>
            </a:r>
          </a:p>
        </p:txBody>
      </p:sp>
      <p:sp>
        <p:nvSpPr>
          <p:cNvPr id="3" name="Ellipse 2">
            <a:extLst>
              <a:ext uri="{FF2B5EF4-FFF2-40B4-BE49-F238E27FC236}">
                <a16:creationId xmlns:a16="http://schemas.microsoft.com/office/drawing/2014/main" id="{FD02195B-6212-3549-B729-B14C4082D5BF}"/>
              </a:ext>
            </a:extLst>
          </p:cNvPr>
          <p:cNvSpPr/>
          <p:nvPr/>
        </p:nvSpPr>
        <p:spPr>
          <a:xfrm>
            <a:off x="5119171" y="1663915"/>
            <a:ext cx="473568" cy="473568"/>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pic>
        <p:nvPicPr>
          <p:cNvPr id="5" name="Espace réservé pour une image  20">
            <a:extLst>
              <a:ext uri="{FF2B5EF4-FFF2-40B4-BE49-F238E27FC236}">
                <a16:creationId xmlns:a16="http://schemas.microsoft.com/office/drawing/2014/main" id="{9F2B8A6F-F86B-A3E9-BBB3-B0854A2A450D}"/>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35616726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E9806-13BC-6350-8E96-8E47BC7ED6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6D451F-B01E-9053-C309-A7B1B054424B}"/>
              </a:ext>
            </a:extLst>
          </p:cNvPr>
          <p:cNvSpPr>
            <a:spLocks noGrp="1"/>
          </p:cNvSpPr>
          <p:nvPr>
            <p:ph type="title"/>
          </p:nvPr>
        </p:nvSpPr>
        <p:spPr/>
        <p:txBody>
          <a:bodyPr>
            <a:norm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في هذه الحصة سنواصل تدربنا على تمييز و كتابة الهمزة المتوسطة. </a:t>
            </a:r>
            <a:endParaRPr lang="fr-FR" sz="2400" dirty="0"/>
          </a:p>
        </p:txBody>
      </p:sp>
      <p:pic>
        <p:nvPicPr>
          <p:cNvPr id="4" name="Image 3">
            <a:extLst>
              <a:ext uri="{FF2B5EF4-FFF2-40B4-BE49-F238E27FC236}">
                <a16:creationId xmlns:a16="http://schemas.microsoft.com/office/drawing/2014/main" id="{E326EBD3-D8AE-DAEA-0629-40066036177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BB88E41A-5DE1-2E71-7C4F-57E1AAC0EE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9696B6D7-652C-31F6-F1C9-E36BC35B58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53D4FF6A-FC2C-1EFE-3B8C-49870FC501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48E66F93-218D-95E3-06A6-6A38B6366398}"/>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2F15C171-EB5D-8F4F-4F6A-5C4048426FA7}"/>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C295762C-AD12-66EE-0992-FC9B70692CA6}"/>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2EE43F8B-9805-3905-22D7-F394AEDF093E}"/>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sp>
        <p:nvSpPr>
          <p:cNvPr id="5" name="ZoneTexte 4">
            <a:extLst>
              <a:ext uri="{FF2B5EF4-FFF2-40B4-BE49-F238E27FC236}">
                <a16:creationId xmlns:a16="http://schemas.microsoft.com/office/drawing/2014/main" id="{208E263E-F9FF-E534-8B81-7C6F0A847BC9}"/>
              </a:ext>
            </a:extLst>
          </p:cNvPr>
          <p:cNvSpPr txBox="1"/>
          <p:nvPr/>
        </p:nvSpPr>
        <p:spPr>
          <a:xfrm>
            <a:off x="2396033" y="3116452"/>
            <a:ext cx="4671107" cy="1428214"/>
          </a:xfrm>
          <a:prstGeom prst="roundRect">
            <a:avLst>
              <a:gd name="adj" fmla="val 50000"/>
            </a:avLst>
          </a:prstGeom>
          <a:solidFill>
            <a:schemeClr val="accent1">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002060"/>
                </a:solidFill>
                <a:latin typeface="Microsoft Uighur" panose="02000000000000000000" pitchFamily="2" charset="-78"/>
                <a:cs typeface="Microsoft Uighur" panose="02000000000000000000" pitchFamily="2" charset="-78"/>
              </a:rPr>
              <a:t>اَلْهَمْزَةُ </a:t>
            </a:r>
            <a:r>
              <a:rPr lang="ar-MA" sz="6000" b="1" dirty="0" err="1">
                <a:solidFill>
                  <a:srgbClr val="002060"/>
                </a:solidFill>
                <a:latin typeface="Microsoft Uighur" panose="02000000000000000000" pitchFamily="2" charset="-78"/>
                <a:cs typeface="Microsoft Uighur" panose="02000000000000000000" pitchFamily="2" charset="-78"/>
              </a:rPr>
              <a:t>ٱلْمُتَوَسِّطَةُ</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9CB96DCF-C434-A51C-D1E1-EE6801BF24D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99383050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83E31-283B-C784-9F25-95190D8288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336B24-A9D9-B937-B57B-0CE25F66E87F}"/>
              </a:ext>
            </a:extLst>
          </p:cNvPr>
          <p:cNvSpPr>
            <a:spLocks noGrp="1"/>
          </p:cNvSpPr>
          <p:nvPr>
            <p:ph type="title"/>
          </p:nvPr>
        </p:nvSpPr>
        <p:spPr/>
        <p:txBody>
          <a:bodyPr>
            <a:normAutofit/>
          </a:bodyPr>
          <a:lstStyle/>
          <a:p>
            <a:r>
              <a:rPr lang="ar-MA" sz="2400" b="1" dirty="0">
                <a:solidFill>
                  <a:schemeClr val="bg1">
                    <a:lumMod val="65000"/>
                  </a:schemeClr>
                </a:solidFill>
                <a:cs typeface="Microsoft Uighur" panose="02000000000000000000" pitchFamily="2" charset="-78"/>
              </a:rPr>
              <a:t>من يذكرنا بخطوات كتابة الهمزة المتوسطة</a:t>
            </a:r>
          </a:p>
        </p:txBody>
      </p:sp>
      <p:pic>
        <p:nvPicPr>
          <p:cNvPr id="4" name="Image 3">
            <a:extLst>
              <a:ext uri="{FF2B5EF4-FFF2-40B4-BE49-F238E27FC236}">
                <a16:creationId xmlns:a16="http://schemas.microsoft.com/office/drawing/2014/main" id="{45857ACD-C265-FDAB-C0BE-3BBBD1AF1AC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8D21DE05-E2D4-19F8-FF4B-F27E2E3DEA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37198306-8E0C-F289-55FB-074E159E27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A62C0838-C0F4-4662-F682-F1A463506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B4327928-B9C7-EF0C-760C-9E49D8D54E1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22103816-22CD-5E51-D694-FB2ECC41F732}"/>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D3A9C80C-4B6B-18AE-1AD8-BBCC6EF96767}"/>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AA94DEC4-4C94-22DE-D275-82A37D42BF20}"/>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3" name="Image 2" descr="Une image contenant noir, obscurité&#10;&#10;Le contenu généré par l’IA peut être incorrect.">
            <a:extLst>
              <a:ext uri="{FF2B5EF4-FFF2-40B4-BE49-F238E27FC236}">
                <a16:creationId xmlns:a16="http://schemas.microsoft.com/office/drawing/2014/main" id="{86046B0E-39F9-66F0-53D7-4697AF8603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16" name="Espace réservé pour une image  15">
            <a:extLst>
              <a:ext uri="{FF2B5EF4-FFF2-40B4-BE49-F238E27FC236}">
                <a16:creationId xmlns:a16="http://schemas.microsoft.com/office/drawing/2014/main" id="{04A11800-CDFB-6BF9-FFCE-E1B6B0A4EBD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D140725F-7ADC-ED99-D51C-B7CA593B8823}"/>
              </a:ext>
            </a:extLst>
          </p:cNvPr>
          <p:cNvSpPr txBox="1"/>
          <p:nvPr/>
        </p:nvSpPr>
        <p:spPr>
          <a:xfrm>
            <a:off x="2396033" y="3116452"/>
            <a:ext cx="4671107" cy="1428214"/>
          </a:xfrm>
          <a:prstGeom prst="roundRect">
            <a:avLst>
              <a:gd name="adj" fmla="val 50000"/>
            </a:avLst>
          </a:prstGeom>
          <a:solidFill>
            <a:schemeClr val="accent1">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002060"/>
                </a:solidFill>
                <a:latin typeface="Microsoft Uighur" panose="02000000000000000000" pitchFamily="2" charset="-78"/>
                <a:cs typeface="Microsoft Uighur" panose="02000000000000000000" pitchFamily="2" charset="-78"/>
              </a:rPr>
              <a:t>اَلْهَمْزَةُ </a:t>
            </a:r>
            <a:r>
              <a:rPr lang="ar-MA" sz="6000" b="1" dirty="0" err="1">
                <a:solidFill>
                  <a:srgbClr val="002060"/>
                </a:solidFill>
                <a:latin typeface="Microsoft Uighur" panose="02000000000000000000" pitchFamily="2" charset="-78"/>
                <a:cs typeface="Microsoft Uighur" panose="02000000000000000000" pitchFamily="2" charset="-78"/>
              </a:rPr>
              <a:t>ٱلْمُتَوَسِّطَةُ</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8252552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86837-E509-779C-A72C-541BB57198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32DD0C-C739-F894-B2DD-B538BF6661D6}"/>
              </a:ext>
            </a:extLst>
          </p:cNvPr>
          <p:cNvSpPr>
            <a:spLocks noGrp="1"/>
          </p:cNvSpPr>
          <p:nvPr>
            <p:ph type="title"/>
          </p:nvPr>
        </p:nvSpPr>
        <p:spPr/>
        <p:txBody>
          <a:bodyPr>
            <a:normAutofit/>
          </a:bodyPr>
          <a:lstStyle/>
          <a:p>
            <a:r>
              <a:rPr lang="ar-MA" sz="2400" b="1" dirty="0">
                <a:solidFill>
                  <a:schemeClr val="bg1">
                    <a:lumMod val="65000"/>
                  </a:schemeClr>
                </a:solidFill>
                <a:cs typeface="Microsoft Uighur" panose="02000000000000000000" pitchFamily="2" charset="-78"/>
              </a:rPr>
              <a:t>أحسنتم . من يقرأ؟</a:t>
            </a:r>
          </a:p>
        </p:txBody>
      </p:sp>
      <p:pic>
        <p:nvPicPr>
          <p:cNvPr id="4" name="Image 3">
            <a:extLst>
              <a:ext uri="{FF2B5EF4-FFF2-40B4-BE49-F238E27FC236}">
                <a16:creationId xmlns:a16="http://schemas.microsoft.com/office/drawing/2014/main" id="{156D326C-DDAD-8081-BEE5-1D7E7207E0E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0F7745C2-C6F5-A31A-FF83-CB52192B65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B083D6B6-3057-0098-6AF6-0539B99EF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2929E14C-3C7D-21B7-559F-7B95F3AACBF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19211FCE-6213-87E6-FAAC-4283C21BEC99}"/>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C533E4F7-7836-802B-C17A-1436D9D2A736}"/>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F282FE90-D845-D95E-05BB-61112FB936E7}"/>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63F9B0CA-3923-460E-58AB-998155B784C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3" name="Image 2" descr="Une image contenant noir, obscurité&#10;&#10;Le contenu généré par l’IA peut être incorrect.">
            <a:extLst>
              <a:ext uri="{FF2B5EF4-FFF2-40B4-BE49-F238E27FC236}">
                <a16:creationId xmlns:a16="http://schemas.microsoft.com/office/drawing/2014/main" id="{8C605744-099D-B151-E105-F99A653684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16" name="Espace réservé pour une image  15">
            <a:extLst>
              <a:ext uri="{FF2B5EF4-FFF2-40B4-BE49-F238E27FC236}">
                <a16:creationId xmlns:a16="http://schemas.microsoft.com/office/drawing/2014/main" id="{17E93AE7-37F4-549E-346D-333C2D47009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14" name="Image 13" descr="Une image contenant texte, Police, capture d’écran, blanc&#10;&#10;Le contenu généré par l’IA peut être incorrect.">
            <a:extLst>
              <a:ext uri="{FF2B5EF4-FFF2-40B4-BE49-F238E27FC236}">
                <a16:creationId xmlns:a16="http://schemas.microsoft.com/office/drawing/2014/main" id="{66609CDE-ADC8-44AA-E954-E26057F97D9E}"/>
              </a:ext>
            </a:extLst>
          </p:cNvPr>
          <p:cNvPicPr>
            <a:picLocks noChangeAspect="1"/>
          </p:cNvPicPr>
          <p:nvPr/>
        </p:nvPicPr>
        <p:blipFill>
          <a:blip r:embed="rId8"/>
          <a:stretch>
            <a:fillRect/>
          </a:stretch>
        </p:blipFill>
        <p:spPr>
          <a:xfrm>
            <a:off x="574383" y="2202258"/>
            <a:ext cx="7995234" cy="3581710"/>
          </a:xfrm>
          <a:prstGeom prst="rect">
            <a:avLst/>
          </a:prstGeom>
        </p:spPr>
      </p:pic>
    </p:spTree>
    <p:extLst>
      <p:ext uri="{BB962C8B-B14F-4D97-AF65-F5344CB8AC3E}">
        <p14:creationId xmlns:p14="http://schemas.microsoft.com/office/powerpoint/2010/main" val="2090286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26BF3-D0CF-4CEC-A3A4-9BD1E9E9C8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6735A5-8CB3-CAA7-2393-C6ED135D27C0}"/>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خذوا ألواحكم</a:t>
            </a:r>
            <a:endParaRPr lang="fr-FR" sz="2400" dirty="0"/>
          </a:p>
        </p:txBody>
      </p:sp>
      <p:pic>
        <p:nvPicPr>
          <p:cNvPr id="4" name="Image 3">
            <a:extLst>
              <a:ext uri="{FF2B5EF4-FFF2-40B4-BE49-F238E27FC236}">
                <a16:creationId xmlns:a16="http://schemas.microsoft.com/office/drawing/2014/main" id="{2A05A64B-3519-21AE-C600-88D0087B94B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66760FCD-B49B-26A6-148C-20519EC452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DC24AD55-09DF-FEE1-FCEF-9A51A1C9B20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C8FB148B-7EF8-36BA-F491-45E03D94BF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97BBD8AD-0A12-B2E2-E0C3-9DCB219B3B3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9B2FEF36-68E0-E3BF-380D-843A0D7C203C}"/>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4CA3904D-231D-7C4C-13E0-4A41A2FD54EA}"/>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5A3D8482-A703-0386-111B-B075281A70A1}"/>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AC698FFE-BC01-118F-2E93-AD73BFFCDC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3" name="Image 22" descr="Une image contenant capture d’écran, Rectangle, carré&#10;&#10;Le contenu généré par l’IA peut être incorrect.">
            <a:extLst>
              <a:ext uri="{FF2B5EF4-FFF2-40B4-BE49-F238E27FC236}">
                <a16:creationId xmlns:a16="http://schemas.microsoft.com/office/drawing/2014/main" id="{BD66309A-DEF1-A05E-B286-7B5301A8E5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3941" y="2559205"/>
            <a:ext cx="3005254" cy="3005254"/>
          </a:xfrm>
          <a:prstGeom prst="rect">
            <a:avLst/>
          </a:prstGeom>
        </p:spPr>
      </p:pic>
    </p:spTree>
    <p:extLst>
      <p:ext uri="{BB962C8B-B14F-4D97-AF65-F5344CB8AC3E}">
        <p14:creationId xmlns:p14="http://schemas.microsoft.com/office/powerpoint/2010/main" val="317575786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26BF3-D0CF-4CEC-A3A4-9BD1E9E9C8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6735A5-8CB3-CAA7-2393-C6ED135D27C0}"/>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أتموا كتابة الكلمات التالية بالهمزة المتوسطة المناسبة</a:t>
            </a:r>
            <a:endParaRPr lang="fr-FR" sz="2400" dirty="0"/>
          </a:p>
        </p:txBody>
      </p:sp>
      <p:pic>
        <p:nvPicPr>
          <p:cNvPr id="4" name="Image 3">
            <a:extLst>
              <a:ext uri="{FF2B5EF4-FFF2-40B4-BE49-F238E27FC236}">
                <a16:creationId xmlns:a16="http://schemas.microsoft.com/office/drawing/2014/main" id="{2A05A64B-3519-21AE-C600-88D0087B94B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66760FCD-B49B-26A6-148C-20519EC452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DC24AD55-09DF-FEE1-FCEF-9A51A1C9B20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C8FB148B-7EF8-36BA-F491-45E03D94BF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97BBD8AD-0A12-B2E2-E0C3-9DCB219B3B3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9B2FEF36-68E0-E3BF-380D-843A0D7C203C}"/>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4CA3904D-231D-7C4C-13E0-4A41A2FD54EA}"/>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5A3D8482-A703-0386-111B-B075281A70A1}"/>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AC698FFE-BC01-118F-2E93-AD73BFFCDC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2" name="Titre 1">
            <a:extLst>
              <a:ext uri="{FF2B5EF4-FFF2-40B4-BE49-F238E27FC236}">
                <a16:creationId xmlns:a16="http://schemas.microsoft.com/office/drawing/2014/main" id="{D117EE55-FBF3-15A8-B423-62BB7FA59540}"/>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8800" b="1" dirty="0">
                <a:solidFill>
                  <a:srgbClr val="002060"/>
                </a:solidFill>
                <a:ea typeface="Calibri" panose="020F0502020204030204" pitchFamily="34" charset="0"/>
                <a:cs typeface="Microsoft Uighur" panose="02000000000000000000" pitchFamily="2" charset="-78"/>
              </a:rPr>
              <a:t>سَـــ</a:t>
            </a:r>
            <a:r>
              <a:rPr lang="ar-MA" sz="8800" b="1" dirty="0">
                <a:solidFill>
                  <a:srgbClr val="C00000"/>
                </a:solidFill>
                <a:ea typeface="Calibri" panose="020F0502020204030204" pitchFamily="34" charset="0"/>
                <a:cs typeface="Microsoft Uighur" panose="02000000000000000000" pitchFamily="2" charset="-78"/>
              </a:rPr>
              <a:t>...</a:t>
            </a:r>
            <a:r>
              <a:rPr lang="ar-MA" sz="8800" b="1" dirty="0">
                <a:solidFill>
                  <a:srgbClr val="002060"/>
                </a:solidFill>
                <a:ea typeface="Calibri" panose="020F0502020204030204" pitchFamily="34" charset="0"/>
                <a:cs typeface="Microsoft Uighur" panose="02000000000000000000" pitchFamily="2" charset="-78"/>
              </a:rPr>
              <a:t>لَ</a:t>
            </a:r>
            <a:endParaRPr lang="fr-FR" sz="4000" dirty="0">
              <a:solidFill>
                <a:srgbClr val="002060"/>
              </a:solidFill>
            </a:endParaRPr>
          </a:p>
        </p:txBody>
      </p:sp>
      <p:pic>
        <p:nvPicPr>
          <p:cNvPr id="25" name="Image 24">
            <a:extLst>
              <a:ext uri="{FF2B5EF4-FFF2-40B4-BE49-F238E27FC236}">
                <a16:creationId xmlns:a16="http://schemas.microsoft.com/office/drawing/2014/main" id="{BF58D2CA-7AC6-2955-3E51-EED0A591FC1C}"/>
              </a:ext>
            </a:extLst>
          </p:cNvPr>
          <p:cNvPicPr>
            <a:picLocks noChangeAspect="1"/>
          </p:cNvPicPr>
          <p:nvPr/>
        </p:nvPicPr>
        <p:blipFill>
          <a:blip r:embed="rId7"/>
          <a:stretch>
            <a:fillRect/>
          </a:stretch>
        </p:blipFill>
        <p:spPr>
          <a:xfrm>
            <a:off x="6281082" y="3303259"/>
            <a:ext cx="396274" cy="251482"/>
          </a:xfrm>
          <a:prstGeom prst="rect">
            <a:avLst/>
          </a:prstGeom>
        </p:spPr>
      </p:pic>
      <p:pic>
        <p:nvPicPr>
          <p:cNvPr id="5" name="Image 4" descr="Une image contenant texte, clipart, Police, dessin humoristique&#10;&#10;Le contenu généré par l’IA peut être incorrect.">
            <a:extLst>
              <a:ext uri="{FF2B5EF4-FFF2-40B4-BE49-F238E27FC236}">
                <a16:creationId xmlns:a16="http://schemas.microsoft.com/office/drawing/2014/main" id="{CB5E153E-918B-63DA-E114-8324AFDF7A1F}"/>
              </a:ext>
            </a:extLst>
          </p:cNvPr>
          <p:cNvPicPr>
            <a:picLocks noChangeAspect="1"/>
          </p:cNvPicPr>
          <p:nvPr/>
        </p:nvPicPr>
        <p:blipFill>
          <a:blip r:embed="rId8"/>
          <a:stretch>
            <a:fillRect/>
          </a:stretch>
        </p:blipFill>
        <p:spPr>
          <a:xfrm>
            <a:off x="530663" y="1680589"/>
            <a:ext cx="3109229" cy="4290432"/>
          </a:xfrm>
          <a:prstGeom prst="rect">
            <a:avLst/>
          </a:prstGeom>
        </p:spPr>
      </p:pic>
    </p:spTree>
    <p:extLst>
      <p:ext uri="{BB962C8B-B14F-4D97-AF65-F5344CB8AC3E}">
        <p14:creationId xmlns:p14="http://schemas.microsoft.com/office/powerpoint/2010/main" val="350060170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0480-80B3-24AC-8C8F-F1914987D4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01A25A-C4E9-F443-4485-9C509D094791}"/>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انتبهوا للتصحيح: كتبت الهمزة المتوسطة على ....... لأنها ......... وقبلها...........</a:t>
            </a:r>
            <a:endParaRPr lang="fr-FR" sz="2400" dirty="0"/>
          </a:p>
        </p:txBody>
      </p:sp>
      <p:pic>
        <p:nvPicPr>
          <p:cNvPr id="4" name="Image 3">
            <a:extLst>
              <a:ext uri="{FF2B5EF4-FFF2-40B4-BE49-F238E27FC236}">
                <a16:creationId xmlns:a16="http://schemas.microsoft.com/office/drawing/2014/main" id="{CC4322A9-B4EA-DD4B-0DC5-337B7098345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F4FB44AA-0398-DAAB-F461-A97EB911C02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E273B09B-29B5-71E5-FD02-38F5B493A4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A394C8CF-845E-3EAA-A370-6ED0EE2ED1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C7459757-80A3-64CE-B86B-29D3629F99BF}"/>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C8D08129-0393-854C-FF29-7291EDED6B10}"/>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FE76D9B2-B18A-BC17-AC5E-FCFAFCF1B62D}"/>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BC1BEA60-F022-2C51-8F92-69DAD1FC7A6C}"/>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D87EAB09-0042-3CBA-F42B-B7FD0C60C61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6" name="Titre 1">
            <a:extLst>
              <a:ext uri="{FF2B5EF4-FFF2-40B4-BE49-F238E27FC236}">
                <a16:creationId xmlns:a16="http://schemas.microsoft.com/office/drawing/2014/main" id="{FA2906A6-FA94-1786-0673-EEE0EE36BAD5}"/>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8800" b="1" dirty="0">
                <a:solidFill>
                  <a:srgbClr val="002060"/>
                </a:solidFill>
                <a:ea typeface="Calibri" panose="020F0502020204030204" pitchFamily="34" charset="0"/>
                <a:cs typeface="Microsoft Uighur" panose="02000000000000000000" pitchFamily="2" charset="-78"/>
              </a:rPr>
              <a:t>سَــــــ</a:t>
            </a:r>
            <a:r>
              <a:rPr lang="ar-MA" sz="8800" b="1" dirty="0">
                <a:solidFill>
                  <a:srgbClr val="C00000"/>
                </a:solidFill>
                <a:ea typeface="Calibri" panose="020F0502020204030204" pitchFamily="34" charset="0"/>
                <a:cs typeface="Microsoft Uighur" panose="02000000000000000000" pitchFamily="2" charset="-78"/>
              </a:rPr>
              <a:t>أ</a:t>
            </a:r>
            <a:r>
              <a:rPr lang="ar-MA" sz="8800" b="1" dirty="0">
                <a:solidFill>
                  <a:srgbClr val="002060"/>
                </a:solidFill>
                <a:ea typeface="Calibri" panose="020F0502020204030204" pitchFamily="34" charset="0"/>
                <a:cs typeface="Microsoft Uighur" panose="02000000000000000000" pitchFamily="2" charset="-78"/>
              </a:rPr>
              <a:t>َلَ</a:t>
            </a:r>
            <a:endParaRPr lang="fr-FR" sz="4000" dirty="0">
              <a:solidFill>
                <a:srgbClr val="002060"/>
              </a:solidFill>
            </a:endParaRPr>
          </a:p>
        </p:txBody>
      </p:sp>
      <p:pic>
        <p:nvPicPr>
          <p:cNvPr id="3" name="Image 2" descr="Une image contenant texte, clipart, Police, dessin humoristique&#10;&#10;Le contenu généré par l’IA peut être incorrect.">
            <a:extLst>
              <a:ext uri="{FF2B5EF4-FFF2-40B4-BE49-F238E27FC236}">
                <a16:creationId xmlns:a16="http://schemas.microsoft.com/office/drawing/2014/main" id="{1D497D33-262A-A93D-19D5-C7DBDF63C934}"/>
              </a:ext>
            </a:extLst>
          </p:cNvPr>
          <p:cNvPicPr>
            <a:picLocks noChangeAspect="1"/>
          </p:cNvPicPr>
          <p:nvPr/>
        </p:nvPicPr>
        <p:blipFill>
          <a:blip r:embed="rId7"/>
          <a:stretch>
            <a:fillRect/>
          </a:stretch>
        </p:blipFill>
        <p:spPr>
          <a:xfrm>
            <a:off x="530663" y="1680589"/>
            <a:ext cx="3109229" cy="4290432"/>
          </a:xfrm>
          <a:prstGeom prst="rect">
            <a:avLst/>
          </a:prstGeom>
        </p:spPr>
      </p:pic>
    </p:spTree>
    <p:extLst>
      <p:ext uri="{BB962C8B-B14F-4D97-AF65-F5344CB8AC3E}">
        <p14:creationId xmlns:p14="http://schemas.microsoft.com/office/powerpoint/2010/main" val="277988881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9AE55-61FD-97C3-91D8-2C68287A2C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542DE5-1449-7A2D-BEC6-EB8738C21F3A}"/>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كلمة أخرى</a:t>
            </a:r>
            <a:endParaRPr lang="fr-FR" sz="2400" dirty="0"/>
          </a:p>
        </p:txBody>
      </p:sp>
      <p:pic>
        <p:nvPicPr>
          <p:cNvPr id="4" name="Image 3">
            <a:extLst>
              <a:ext uri="{FF2B5EF4-FFF2-40B4-BE49-F238E27FC236}">
                <a16:creationId xmlns:a16="http://schemas.microsoft.com/office/drawing/2014/main" id="{D1A09DCF-0F38-2B3C-6F47-CE4FB56B57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DE5B4864-5FEA-7AC3-6093-4487A12780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F0DD330D-2789-767E-7CC0-2F7F5474D0C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A76513C1-DE18-D454-55B8-384A720173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A71066BC-7A1D-269B-F421-41B87F5B828F}"/>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6685D5B2-3601-A98B-AA25-3A720EB7A86B}"/>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86770278-8A4B-C969-19B1-FA2CCBBBB918}"/>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893FCA85-03B1-A544-F7BD-17630815F3F7}"/>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81E92721-21EE-7D57-8C86-FB2EC74CE50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2" name="Titre 1">
            <a:extLst>
              <a:ext uri="{FF2B5EF4-FFF2-40B4-BE49-F238E27FC236}">
                <a16:creationId xmlns:a16="http://schemas.microsoft.com/office/drawing/2014/main" id="{CA090A81-8A62-1DFF-0546-513C7EEF15F3}"/>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r>
              <a:rPr kumimoji="0" lang="ar-MA" sz="88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وسٌ</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pic>
        <p:nvPicPr>
          <p:cNvPr id="3" name="Image 2" descr="Une image contenant texte, clipart, Police, dessin humoristique&#10;&#10;Le contenu généré par l’IA peut être incorrect.">
            <a:extLst>
              <a:ext uri="{FF2B5EF4-FFF2-40B4-BE49-F238E27FC236}">
                <a16:creationId xmlns:a16="http://schemas.microsoft.com/office/drawing/2014/main" id="{ADB9F936-19DE-7EB5-1157-DFA54B3C9BA9}"/>
              </a:ext>
            </a:extLst>
          </p:cNvPr>
          <p:cNvPicPr>
            <a:picLocks noChangeAspect="1"/>
          </p:cNvPicPr>
          <p:nvPr/>
        </p:nvPicPr>
        <p:blipFill>
          <a:blip r:embed="rId7"/>
          <a:stretch>
            <a:fillRect/>
          </a:stretch>
        </p:blipFill>
        <p:spPr>
          <a:xfrm>
            <a:off x="530663" y="1680589"/>
            <a:ext cx="3109229" cy="4290432"/>
          </a:xfrm>
          <a:prstGeom prst="rect">
            <a:avLst/>
          </a:prstGeom>
        </p:spPr>
      </p:pic>
      <p:pic>
        <p:nvPicPr>
          <p:cNvPr id="14" name="Image 13" descr="Une image contenant symbole&#10;&#10;Le contenu généré par l’IA peut être incorrect.">
            <a:extLst>
              <a:ext uri="{FF2B5EF4-FFF2-40B4-BE49-F238E27FC236}">
                <a16:creationId xmlns:a16="http://schemas.microsoft.com/office/drawing/2014/main" id="{97817168-4AFE-6188-EDFF-745BFCCD6A7F}"/>
              </a:ext>
            </a:extLst>
          </p:cNvPr>
          <p:cNvPicPr>
            <a:picLocks noChangeAspect="1"/>
          </p:cNvPicPr>
          <p:nvPr/>
        </p:nvPicPr>
        <p:blipFill>
          <a:blip r:embed="rId8"/>
          <a:stretch>
            <a:fillRect/>
          </a:stretch>
        </p:blipFill>
        <p:spPr>
          <a:xfrm>
            <a:off x="6704411" y="3429000"/>
            <a:ext cx="209568" cy="198137"/>
          </a:xfrm>
          <a:prstGeom prst="rect">
            <a:avLst/>
          </a:prstGeom>
        </p:spPr>
      </p:pic>
    </p:spTree>
    <p:extLst>
      <p:ext uri="{BB962C8B-B14F-4D97-AF65-F5344CB8AC3E}">
        <p14:creationId xmlns:p14="http://schemas.microsoft.com/office/powerpoint/2010/main" val="96099341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5512-C137-6BE6-ABFC-49A451AA73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E4584C-C534-4EFB-BFDA-B30AB7FFF6B1}"/>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انتبهوا للتصحيح: كتبت الهمزة المتوسطة على ....... لأنها ......... وقبلها...........</a:t>
            </a:r>
            <a:endParaRPr lang="fr-FR" sz="2400" dirty="0"/>
          </a:p>
        </p:txBody>
      </p:sp>
      <p:pic>
        <p:nvPicPr>
          <p:cNvPr id="4" name="Image 3">
            <a:extLst>
              <a:ext uri="{FF2B5EF4-FFF2-40B4-BE49-F238E27FC236}">
                <a16:creationId xmlns:a16="http://schemas.microsoft.com/office/drawing/2014/main" id="{E981C672-7CAA-6504-24F4-051CF5E7BB9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ED622339-850C-8A91-6B70-6272A48563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E2655552-E5CC-69EA-0BC1-293A69F2C4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B1D7E251-3710-E9CD-DAD8-F41386DA00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36819631-9A99-F159-9150-902FD8EC2B68}"/>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B7B0604B-4543-CDC0-2212-06BC4E80A6A9}"/>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2E63A8B0-08CF-193A-627D-650DFC89F346}"/>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692A2DDA-F50A-7FD4-B48C-B1323977B800}"/>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1A123057-5CCB-C9AF-29E7-9C7215D446E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Titre 1">
            <a:extLst>
              <a:ext uri="{FF2B5EF4-FFF2-40B4-BE49-F238E27FC236}">
                <a16:creationId xmlns:a16="http://schemas.microsoft.com/office/drawing/2014/main" id="{E3076C7B-F650-0165-C4B1-7B34EED274C4}"/>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ؤ</a:t>
            </a: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وسٌ</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pic>
        <p:nvPicPr>
          <p:cNvPr id="5" name="Image 4" descr="Une image contenant texte, clipart, Police, dessin humoristique&#10;&#10;Le contenu généré par l’IA peut être incorrect.">
            <a:extLst>
              <a:ext uri="{FF2B5EF4-FFF2-40B4-BE49-F238E27FC236}">
                <a16:creationId xmlns:a16="http://schemas.microsoft.com/office/drawing/2014/main" id="{51A027ED-6FB2-6A5B-E26F-773A06E0670A}"/>
              </a:ext>
            </a:extLst>
          </p:cNvPr>
          <p:cNvPicPr>
            <a:picLocks noChangeAspect="1"/>
          </p:cNvPicPr>
          <p:nvPr/>
        </p:nvPicPr>
        <p:blipFill>
          <a:blip r:embed="rId7"/>
          <a:stretch>
            <a:fillRect/>
          </a:stretch>
        </p:blipFill>
        <p:spPr>
          <a:xfrm>
            <a:off x="530663" y="1680589"/>
            <a:ext cx="3109229" cy="4290432"/>
          </a:xfrm>
          <a:prstGeom prst="rect">
            <a:avLst/>
          </a:prstGeom>
        </p:spPr>
      </p:pic>
      <p:pic>
        <p:nvPicPr>
          <p:cNvPr id="14" name="Image 13" descr="Une image contenant symbole&#10;&#10;Le contenu généré par l’IA peut être incorrect.">
            <a:extLst>
              <a:ext uri="{FF2B5EF4-FFF2-40B4-BE49-F238E27FC236}">
                <a16:creationId xmlns:a16="http://schemas.microsoft.com/office/drawing/2014/main" id="{8F36DFA3-365F-2AC4-A571-A249D23E9013}"/>
              </a:ext>
            </a:extLst>
          </p:cNvPr>
          <p:cNvPicPr>
            <a:picLocks noChangeAspect="1"/>
          </p:cNvPicPr>
          <p:nvPr/>
        </p:nvPicPr>
        <p:blipFill>
          <a:blip r:embed="rId8"/>
          <a:stretch>
            <a:fillRect/>
          </a:stretch>
        </p:blipFill>
        <p:spPr>
          <a:xfrm>
            <a:off x="6893982" y="3329931"/>
            <a:ext cx="209568" cy="198137"/>
          </a:xfrm>
          <a:prstGeom prst="rect">
            <a:avLst/>
          </a:prstGeom>
        </p:spPr>
      </p:pic>
    </p:spTree>
    <p:extLst>
      <p:ext uri="{BB962C8B-B14F-4D97-AF65-F5344CB8AC3E}">
        <p14:creationId xmlns:p14="http://schemas.microsoft.com/office/powerpoint/2010/main" val="323034090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00C58-16FB-7531-D29B-5D0181F69D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E50D89-92F9-43D6-3597-297B28ABF774}"/>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كلمة أخرى</a:t>
            </a:r>
            <a:endParaRPr lang="fr-FR" sz="2400" dirty="0"/>
          </a:p>
        </p:txBody>
      </p:sp>
      <p:pic>
        <p:nvPicPr>
          <p:cNvPr id="4" name="Image 3">
            <a:extLst>
              <a:ext uri="{FF2B5EF4-FFF2-40B4-BE49-F238E27FC236}">
                <a16:creationId xmlns:a16="http://schemas.microsoft.com/office/drawing/2014/main" id="{D7EE3B40-CAED-B9A5-DC94-25644B6D199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38773B2F-4ABF-7131-DB9F-70E48A7D41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318ECA3A-560A-DF65-8C2F-47583E72E5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096D2E1B-872F-100E-4BDB-BDF84252B51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DAEF973E-A6FB-C02D-5EBA-9DD385E320B6}"/>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7C93C96D-8BBC-F5EF-3404-ADC390B9E11E}"/>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9CDFAA27-3D89-5258-9FF7-0C7BB5904294}"/>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99C44A98-CE51-B48A-6BC0-5E3D4D07815C}"/>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7162010F-2203-BB0A-051E-18CFAB50776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2" name="Titre 1">
            <a:extLst>
              <a:ext uri="{FF2B5EF4-FFF2-40B4-BE49-F238E27FC236}">
                <a16:creationId xmlns:a16="http://schemas.microsoft.com/office/drawing/2014/main" id="{ED018D36-0544-E53D-CBFC-3A0479C06609}"/>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lang="ar-MA" sz="8800" b="1" dirty="0">
                <a:solidFill>
                  <a:srgbClr val="002060"/>
                </a:solidFill>
                <a:ea typeface="Calibri" panose="020F0502020204030204" pitchFamily="34" charset="0"/>
                <a:cs typeface="Microsoft Uighur" panose="02000000000000000000" pitchFamily="2" charset="-78"/>
              </a:rPr>
              <a:t>رِ</a:t>
            </a:r>
            <a:r>
              <a:rPr lang="ar-MA" sz="8800" b="1" dirty="0">
                <a:solidFill>
                  <a:srgbClr val="C00000"/>
                </a:solidFill>
                <a:ea typeface="Calibri" panose="020F0502020204030204" pitchFamily="34" charset="0"/>
                <a:cs typeface="Microsoft Uighur" panose="02000000000000000000" pitchFamily="2" charset="-78"/>
              </a:rPr>
              <a:t>...</a:t>
            </a:r>
            <a:r>
              <a:rPr lang="ar-MA" sz="8800" b="1" dirty="0">
                <a:solidFill>
                  <a:srgbClr val="002060"/>
                </a:solidFill>
                <a:ea typeface="Calibri" panose="020F0502020204030204" pitchFamily="34" charset="0"/>
                <a:cs typeface="Microsoft Uighur" panose="02000000000000000000" pitchFamily="2" charset="-78"/>
              </a:rPr>
              <a:t>ـــــــةٌ</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pic>
        <p:nvPicPr>
          <p:cNvPr id="5" name="Image 4">
            <a:extLst>
              <a:ext uri="{FF2B5EF4-FFF2-40B4-BE49-F238E27FC236}">
                <a16:creationId xmlns:a16="http://schemas.microsoft.com/office/drawing/2014/main" id="{BC2D827B-5E29-92F7-F6BD-BFA5C4CBA05E}"/>
              </a:ext>
            </a:extLst>
          </p:cNvPr>
          <p:cNvPicPr>
            <a:picLocks noChangeAspect="1"/>
          </p:cNvPicPr>
          <p:nvPr/>
        </p:nvPicPr>
        <p:blipFill>
          <a:blip r:embed="rId7"/>
          <a:stretch>
            <a:fillRect/>
          </a:stretch>
        </p:blipFill>
        <p:spPr>
          <a:xfrm>
            <a:off x="6611058" y="3429000"/>
            <a:ext cx="396274" cy="251482"/>
          </a:xfrm>
          <a:prstGeom prst="rect">
            <a:avLst/>
          </a:prstGeom>
        </p:spPr>
      </p:pic>
      <p:pic>
        <p:nvPicPr>
          <p:cNvPr id="3" name="Image 2" descr="Une image contenant texte, clipart, Police, dessin humoristique&#10;&#10;Le contenu généré par l’IA peut être incorrect.">
            <a:extLst>
              <a:ext uri="{FF2B5EF4-FFF2-40B4-BE49-F238E27FC236}">
                <a16:creationId xmlns:a16="http://schemas.microsoft.com/office/drawing/2014/main" id="{B8EBFB2B-B31E-732B-00AC-1F477C762110}"/>
              </a:ext>
            </a:extLst>
          </p:cNvPr>
          <p:cNvPicPr>
            <a:picLocks noChangeAspect="1"/>
          </p:cNvPicPr>
          <p:nvPr/>
        </p:nvPicPr>
        <p:blipFill>
          <a:blip r:embed="rId8"/>
          <a:stretch>
            <a:fillRect/>
          </a:stretch>
        </p:blipFill>
        <p:spPr>
          <a:xfrm>
            <a:off x="530663" y="1680589"/>
            <a:ext cx="3109229" cy="4290432"/>
          </a:xfrm>
          <a:prstGeom prst="rect">
            <a:avLst/>
          </a:prstGeom>
        </p:spPr>
      </p:pic>
    </p:spTree>
    <p:extLst>
      <p:ext uri="{BB962C8B-B14F-4D97-AF65-F5344CB8AC3E}">
        <p14:creationId xmlns:p14="http://schemas.microsoft.com/office/powerpoint/2010/main" val="198365514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CAF0C-00D8-722C-2B1D-36C56E8047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123B78-C7BC-9EB3-0A64-56C0D1E405F8}"/>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انتبهوا للتصحيح: كتبت الهمزة المتوسطة على ....... لأنها ......... وقبلها...........</a:t>
            </a:r>
            <a:endParaRPr lang="fr-FR" sz="2400" dirty="0"/>
          </a:p>
        </p:txBody>
      </p:sp>
      <p:pic>
        <p:nvPicPr>
          <p:cNvPr id="4" name="Image 3">
            <a:extLst>
              <a:ext uri="{FF2B5EF4-FFF2-40B4-BE49-F238E27FC236}">
                <a16:creationId xmlns:a16="http://schemas.microsoft.com/office/drawing/2014/main" id="{54C1F6AD-9B19-5783-95A4-D2FDE543130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3247AF28-E94A-140A-9A18-3BD243E3CA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42273124-8A31-6DF2-3E6E-3FE7AB3AF81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3EC74550-3376-2957-B470-BCBC1B6ED9D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E57A8493-553A-31D1-4859-2AE64B20E28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E4DF5548-2D0C-12F4-0B21-B16D8FF722EA}"/>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7EF6B5D0-870D-228E-2418-8C4957FD1EBB}"/>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472FCFC8-7001-0609-71BF-57FCB15B7854}"/>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F66D9266-D488-5DD9-B5D4-C1BDD98F99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Titre 1">
            <a:extLst>
              <a:ext uri="{FF2B5EF4-FFF2-40B4-BE49-F238E27FC236}">
                <a16:creationId xmlns:a16="http://schemas.microsoft.com/office/drawing/2014/main" id="{3F76CA39-6AF6-2886-2B95-C7233EEBC564}"/>
              </a:ext>
            </a:extLst>
          </p:cNvPr>
          <p:cNvSpPr txBox="1">
            <a:spLocks/>
          </p:cNvSpPr>
          <p:nvPr/>
        </p:nvSpPr>
        <p:spPr>
          <a:xfrm>
            <a:off x="5076377" y="32312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lang="ar-MA" sz="8800" b="1" dirty="0">
                <a:solidFill>
                  <a:srgbClr val="002060"/>
                </a:solidFill>
                <a:ea typeface="Calibri" panose="020F0502020204030204" pitchFamily="34" charset="0"/>
                <a:cs typeface="Microsoft Uighur" panose="02000000000000000000" pitchFamily="2" charset="-78"/>
              </a:rPr>
              <a:t>رِ</a:t>
            </a:r>
            <a:r>
              <a:rPr lang="ar-MA" sz="8800" b="1" dirty="0">
                <a:solidFill>
                  <a:srgbClr val="C00000"/>
                </a:solidFill>
                <a:ea typeface="Calibri" panose="020F0502020204030204" pitchFamily="34" charset="0"/>
                <a:cs typeface="Microsoft Uighur" panose="02000000000000000000" pitchFamily="2" charset="-78"/>
              </a:rPr>
              <a:t>ئَـــ</a:t>
            </a:r>
            <a:r>
              <a:rPr lang="ar-MA" sz="8800" b="1" dirty="0">
                <a:solidFill>
                  <a:srgbClr val="002060"/>
                </a:solidFill>
                <a:ea typeface="Calibri" panose="020F0502020204030204" pitchFamily="34" charset="0"/>
                <a:cs typeface="Microsoft Uighur" panose="02000000000000000000" pitchFamily="2" charset="-78"/>
              </a:rPr>
              <a:t>ـــــةٌ</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pic>
        <p:nvPicPr>
          <p:cNvPr id="3" name="Image 2" descr="Une image contenant texte, clipart, Police, dessin humoristique&#10;&#10;Le contenu généré par l’IA peut être incorrect.">
            <a:extLst>
              <a:ext uri="{FF2B5EF4-FFF2-40B4-BE49-F238E27FC236}">
                <a16:creationId xmlns:a16="http://schemas.microsoft.com/office/drawing/2014/main" id="{6D531570-DA43-A8BC-C6C2-A8F61683A55B}"/>
              </a:ext>
            </a:extLst>
          </p:cNvPr>
          <p:cNvPicPr>
            <a:picLocks noChangeAspect="1"/>
          </p:cNvPicPr>
          <p:nvPr/>
        </p:nvPicPr>
        <p:blipFill>
          <a:blip r:embed="rId7"/>
          <a:stretch>
            <a:fillRect/>
          </a:stretch>
        </p:blipFill>
        <p:spPr>
          <a:xfrm>
            <a:off x="530663" y="1680589"/>
            <a:ext cx="3109229" cy="4290432"/>
          </a:xfrm>
          <a:prstGeom prst="rect">
            <a:avLst/>
          </a:prstGeom>
        </p:spPr>
      </p:pic>
    </p:spTree>
    <p:extLst>
      <p:ext uri="{BB962C8B-B14F-4D97-AF65-F5344CB8AC3E}">
        <p14:creationId xmlns:p14="http://schemas.microsoft.com/office/powerpoint/2010/main" val="240418891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5A3A8-CF4E-43E7-87B9-4B766BF1EB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E464F9-89E1-1B56-28E9-3B8F4A14AC8A}"/>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كلمة أخرى</a:t>
            </a:r>
            <a:endParaRPr lang="fr-FR" sz="2400" dirty="0"/>
          </a:p>
        </p:txBody>
      </p:sp>
      <p:pic>
        <p:nvPicPr>
          <p:cNvPr id="4" name="Image 3">
            <a:extLst>
              <a:ext uri="{FF2B5EF4-FFF2-40B4-BE49-F238E27FC236}">
                <a16:creationId xmlns:a16="http://schemas.microsoft.com/office/drawing/2014/main" id="{F49460FD-48C4-5747-20D6-5F8BAD89540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EF6D4902-5870-E876-FF47-84A0CB1873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0BEA60E6-AF53-04C1-AAB2-A7979A1F6D7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BFD7B895-C342-D181-1D0A-5A107C0624F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C89AEFB8-EE49-0834-A9D6-F64F82417352}"/>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123B0979-A38B-6EC1-9626-D09AAEDFE55E}"/>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096CA261-D45C-BA0A-7F66-77009DDEEE01}"/>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64818E92-79AA-FBF6-B08C-6E312774B7C6}"/>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551D57A8-B068-1983-043D-5453A2831A9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2" name="Titre 1">
            <a:extLst>
              <a:ext uri="{FF2B5EF4-FFF2-40B4-BE49-F238E27FC236}">
                <a16:creationId xmlns:a16="http://schemas.microsoft.com/office/drawing/2014/main" id="{F866A460-126D-DBCB-F2ED-B5CA2C51F45D}"/>
              </a:ext>
            </a:extLst>
          </p:cNvPr>
          <p:cNvSpPr txBox="1">
            <a:spLocks/>
          </p:cNvSpPr>
          <p:nvPr/>
        </p:nvSpPr>
        <p:spPr>
          <a:xfrm>
            <a:off x="3319395" y="3078894"/>
            <a:ext cx="2409410" cy="1341655"/>
          </a:xfrm>
          <a:prstGeom prst="rect">
            <a:avLst/>
          </a:prstGeom>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كَــــــ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ـــ</a:t>
            </a:r>
            <a:r>
              <a:rPr kumimoji="0" lang="ar-MA" sz="88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يبٌ</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pic>
        <p:nvPicPr>
          <p:cNvPr id="5" name="Image 4">
            <a:extLst>
              <a:ext uri="{FF2B5EF4-FFF2-40B4-BE49-F238E27FC236}">
                <a16:creationId xmlns:a16="http://schemas.microsoft.com/office/drawing/2014/main" id="{A6B2635D-EC21-E9BF-0888-8303D9641EB2}"/>
              </a:ext>
            </a:extLst>
          </p:cNvPr>
          <p:cNvPicPr>
            <a:picLocks noChangeAspect="1"/>
          </p:cNvPicPr>
          <p:nvPr/>
        </p:nvPicPr>
        <p:blipFill>
          <a:blip r:embed="rId7"/>
          <a:stretch>
            <a:fillRect/>
          </a:stretch>
        </p:blipFill>
        <p:spPr>
          <a:xfrm>
            <a:off x="4658598" y="3964258"/>
            <a:ext cx="396274" cy="251482"/>
          </a:xfrm>
          <a:prstGeom prst="rect">
            <a:avLst/>
          </a:prstGeom>
        </p:spPr>
      </p:pic>
    </p:spTree>
    <p:extLst>
      <p:ext uri="{BB962C8B-B14F-4D97-AF65-F5344CB8AC3E}">
        <p14:creationId xmlns:p14="http://schemas.microsoft.com/office/powerpoint/2010/main" val="220023263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DE70C-2459-7B43-DFAF-928D0E9022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E1DCFC-9C11-CAC3-9BD2-C35BA88AB4D4}"/>
              </a:ext>
            </a:extLst>
          </p:cNvPr>
          <p:cNvSpPr>
            <a:spLocks noGrp="1"/>
          </p:cNvSpPr>
          <p:nvPr>
            <p:ph type="title"/>
          </p:nvPr>
        </p:nvSpPr>
        <p:spPr/>
        <p:txBody>
          <a:bodyPr>
            <a:normAutofit/>
          </a:bodyPr>
          <a:lstStyle/>
          <a:p>
            <a:r>
              <a:rPr lang="ar-MA" sz="2400" b="1" dirty="0">
                <a:solidFill>
                  <a:schemeClr val="bg1">
                    <a:lumMod val="65000"/>
                  </a:schemeClr>
                </a:solidFill>
                <a:ea typeface="Calibri" panose="020F0502020204030204" pitchFamily="34" charset="0"/>
                <a:cs typeface="Microsoft Uighur" panose="02000000000000000000" pitchFamily="2" charset="-78"/>
              </a:rPr>
              <a:t>انتبهوا للتصحيح: كتبت الهمزة المتوسطة على ....... لأنها ......... وقبلها...........</a:t>
            </a:r>
            <a:endParaRPr lang="fr-FR" sz="2400" dirty="0"/>
          </a:p>
        </p:txBody>
      </p:sp>
      <p:pic>
        <p:nvPicPr>
          <p:cNvPr id="4" name="Image 3">
            <a:extLst>
              <a:ext uri="{FF2B5EF4-FFF2-40B4-BE49-F238E27FC236}">
                <a16:creationId xmlns:a16="http://schemas.microsoft.com/office/drawing/2014/main" id="{C60617F2-EC10-C2DB-C5C9-00D8FF6F41B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021ECDE0-73EB-04DD-3EEF-E3F9B4B03C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8F483513-D5BA-B033-622B-8C9F528AA3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F551D47C-7FBA-6F1E-F92A-229D71A8D8F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64E6D987-F19E-3491-064E-8DCC5698ABC6}"/>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E9FFB96D-47F8-03EF-6795-3BCD7D21FA94}"/>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E5671B7E-9EEB-9D2F-17C1-F1485F2FC689}"/>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94B12D4D-A553-4B36-1A5C-1E7D8246CCC4}"/>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8C4AB4DB-3DFA-8A7E-F9D5-00EA0034BDC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Titre 1">
            <a:extLst>
              <a:ext uri="{FF2B5EF4-FFF2-40B4-BE49-F238E27FC236}">
                <a16:creationId xmlns:a16="http://schemas.microsoft.com/office/drawing/2014/main" id="{D9F48AD3-7D6D-9A2F-E3B8-3F5EE79F95E0}"/>
              </a:ext>
            </a:extLst>
          </p:cNvPr>
          <p:cNvSpPr txBox="1">
            <a:spLocks/>
          </p:cNvSpPr>
          <p:nvPr/>
        </p:nvSpPr>
        <p:spPr>
          <a:xfrm>
            <a:off x="3319395" y="3078894"/>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كَــــ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ـئـِــ</a:t>
            </a: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يبٌ</a:t>
            </a:r>
            <a:endPar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93427517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2FDE7-2557-E4E3-CF2E-081A2E5A5E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E10BC-06CF-1434-086F-C081705B1AF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خذوا كراساتكم  على الصفحة 41 في ثنائيات أجيبوا عن التمرين التالي</a:t>
            </a:r>
            <a:endParaRPr lang="fr-FR" sz="2400" dirty="0"/>
          </a:p>
        </p:txBody>
      </p:sp>
      <p:pic>
        <p:nvPicPr>
          <p:cNvPr id="5" name="Image 4">
            <a:extLst>
              <a:ext uri="{FF2B5EF4-FFF2-40B4-BE49-F238E27FC236}">
                <a16:creationId xmlns:a16="http://schemas.microsoft.com/office/drawing/2014/main" id="{375BBD8F-4424-973E-211C-B42EC0ED76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751A0147-814F-D11A-2F62-665C6E47677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9" name="Image 8">
            <a:extLst>
              <a:ext uri="{FF2B5EF4-FFF2-40B4-BE49-F238E27FC236}">
                <a16:creationId xmlns:a16="http://schemas.microsoft.com/office/drawing/2014/main" id="{A275A395-2246-3747-A9AA-B36548E66A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7EDF631B-8E2C-8D1B-2DC3-0F6A144216B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748F9947-B119-B713-0821-B511D831359F}"/>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2" name="Rectangle 11">
            <a:extLst>
              <a:ext uri="{FF2B5EF4-FFF2-40B4-BE49-F238E27FC236}">
                <a16:creationId xmlns:a16="http://schemas.microsoft.com/office/drawing/2014/main" id="{FA2BAFF6-E37E-8CAD-05A4-5568C989DA09}"/>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3" name="Rectangle 12">
            <a:extLst>
              <a:ext uri="{FF2B5EF4-FFF2-40B4-BE49-F238E27FC236}">
                <a16:creationId xmlns:a16="http://schemas.microsoft.com/office/drawing/2014/main" id="{06DC1783-5060-6011-BD98-9AE43A62CE62}"/>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4" name="Rectangle 13">
            <a:extLst>
              <a:ext uri="{FF2B5EF4-FFF2-40B4-BE49-F238E27FC236}">
                <a16:creationId xmlns:a16="http://schemas.microsoft.com/office/drawing/2014/main" id="{70A1ED1A-1776-603A-14E8-84E39BCD1A4E}"/>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18" name="Espace réservé pour une image  17" descr="Une image contenant habits, table, meubles, jouet&#10;&#10;Le contenu généré par l’IA peut être incorrect.">
            <a:extLst>
              <a:ext uri="{FF2B5EF4-FFF2-40B4-BE49-F238E27FC236}">
                <a16:creationId xmlns:a16="http://schemas.microsoft.com/office/drawing/2014/main" id="{0AF473CE-C4D1-83F2-9A83-AE84832840E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15275" y="657225"/>
            <a:ext cx="900113" cy="900113"/>
          </a:xfrm>
        </p:spPr>
      </p:pic>
      <p:pic>
        <p:nvPicPr>
          <p:cNvPr id="4" name="Image 3" descr="Une image contenant texte, Appareils électroniques, capture d’écran, Police&#10;&#10;Le contenu généré par l’IA peut être incorrect.">
            <a:extLst>
              <a:ext uri="{FF2B5EF4-FFF2-40B4-BE49-F238E27FC236}">
                <a16:creationId xmlns:a16="http://schemas.microsoft.com/office/drawing/2014/main" id="{6550C8F3-5921-3333-39DE-9D568650B4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7410" y="1557338"/>
            <a:ext cx="3328354" cy="5105235"/>
          </a:xfrm>
          <a:prstGeom prst="rect">
            <a:avLst/>
          </a:prstGeom>
        </p:spPr>
      </p:pic>
      <p:sp>
        <p:nvSpPr>
          <p:cNvPr id="8" name="Rectangle : coins arrondis 7">
            <a:extLst>
              <a:ext uri="{FF2B5EF4-FFF2-40B4-BE49-F238E27FC236}">
                <a16:creationId xmlns:a16="http://schemas.microsoft.com/office/drawing/2014/main" id="{2ADC0948-8A43-5D27-48F7-4D5CD374C07E}"/>
              </a:ext>
            </a:extLst>
          </p:cNvPr>
          <p:cNvSpPr/>
          <p:nvPr/>
        </p:nvSpPr>
        <p:spPr>
          <a:xfrm>
            <a:off x="3300762" y="2440944"/>
            <a:ext cx="2878434" cy="1852275"/>
          </a:xfrm>
          <a:prstGeom prst="roundRect">
            <a:avLst>
              <a:gd name="adj" fmla="val 8239"/>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22295476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941D5-F15F-D6FB-E973-135D7FAA1E7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2AEFB2E-C058-6BF5-E467-0B4DF1D0D116}"/>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
                <a:srgbClr val="000000"/>
              </a:buClr>
              <a:buSzPts val="1800"/>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أنتبه للكتابة الخاطئة للهمزة المتوسطة و أصححها</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D8D491BB-9837-DEEE-ED83-BC2ABD5337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04BD1F6D-3F6F-D9DD-CA70-E761CEEC3A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FCD91735-A657-EA94-0DBF-AAE929DB81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E12E437E-A245-A5BC-FAFB-3852A99A02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06030B5A-0789-592F-9102-DC19A32E79C7}"/>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76BB8BE0-A1DE-8341-6DB9-9C21A045C47D}"/>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C77C1716-0033-0B53-441F-D52C6CBA679A}"/>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82928045-1E75-F72B-A9FF-4677135D8B23}"/>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E8526BA-134D-12EA-FF92-AAF2F8E1945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6FBA2AF1-79F1-2343-20B9-D57FA69524BF}"/>
              </a:ext>
            </a:extLst>
          </p:cNvPr>
          <p:cNvPicPr>
            <a:picLocks noChangeAspect="1"/>
          </p:cNvPicPr>
          <p:nvPr/>
        </p:nvPicPr>
        <p:blipFill>
          <a:blip r:embed="rId8"/>
          <a:stretch>
            <a:fillRect/>
          </a:stretch>
        </p:blipFill>
        <p:spPr>
          <a:xfrm>
            <a:off x="1636625" y="1584000"/>
            <a:ext cx="5578323" cy="548688"/>
          </a:xfrm>
          <a:prstGeom prst="rect">
            <a:avLst/>
          </a:prstGeom>
        </p:spPr>
      </p:pic>
      <p:pic>
        <p:nvPicPr>
          <p:cNvPr id="17" name="Image 16" descr="Une image contenant texte, Police, blanc, écriture manuscrite&#10;&#10;Le contenu généré par l’IA peut être incorrect.">
            <a:extLst>
              <a:ext uri="{FF2B5EF4-FFF2-40B4-BE49-F238E27FC236}">
                <a16:creationId xmlns:a16="http://schemas.microsoft.com/office/drawing/2014/main" id="{8B2D524D-51F9-602A-A871-4838318CFCF8}"/>
              </a:ext>
            </a:extLst>
          </p:cNvPr>
          <p:cNvPicPr>
            <a:picLocks noChangeAspect="1"/>
          </p:cNvPicPr>
          <p:nvPr/>
        </p:nvPicPr>
        <p:blipFill>
          <a:blip r:embed="rId9"/>
          <a:stretch>
            <a:fillRect/>
          </a:stretch>
        </p:blipFill>
        <p:spPr>
          <a:xfrm>
            <a:off x="388475" y="2414673"/>
            <a:ext cx="8367049" cy="3481258"/>
          </a:xfrm>
          <a:prstGeom prst="rect">
            <a:avLst/>
          </a:prstGeom>
        </p:spPr>
      </p:pic>
      <p:pic>
        <p:nvPicPr>
          <p:cNvPr id="2" name="Graphique 1" descr="Avertissement avec un remplissage uni">
            <a:extLst>
              <a:ext uri="{FF2B5EF4-FFF2-40B4-BE49-F238E27FC236}">
                <a16:creationId xmlns:a16="http://schemas.microsoft.com/office/drawing/2014/main" id="{A081A83C-20B3-9068-7E60-61FFDE84A3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2225" y="1490084"/>
            <a:ext cx="914400" cy="914400"/>
          </a:xfrm>
          <a:prstGeom prst="rect">
            <a:avLst/>
          </a:prstGeom>
        </p:spPr>
      </p:pic>
    </p:spTree>
    <p:extLst>
      <p:ext uri="{BB962C8B-B14F-4D97-AF65-F5344CB8AC3E}">
        <p14:creationId xmlns:p14="http://schemas.microsoft.com/office/powerpoint/2010/main" val="310769577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71A7-37B0-F7D9-D21A-BA25F939D44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60D18D0-5208-C55B-8EB8-FB1ECD4EF564}"/>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
                <a:srgbClr val="000000"/>
              </a:buClr>
              <a:buSzPts val="1800"/>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انتبهوا للتصحيح: </a:t>
            </a:r>
            <a:r>
              <a:rPr lang="ar-MA" sz="2400" b="1" dirty="0">
                <a:solidFill>
                  <a:prstClr val="white">
                    <a:lumMod val="65000"/>
                  </a:prstClr>
                </a:solidFill>
                <a:ea typeface="Calibri" panose="020F0502020204030204" pitchFamily="34" charset="0"/>
                <a:cs typeface="Microsoft Uighur" panose="02000000000000000000" pitchFamily="2" charset="-78"/>
                <a:sym typeface="Calibri"/>
              </a:rPr>
              <a:t> نحدد أولا الكلمات المتضمنة لهمزة متوسطة. من يحدد أول كلمة؟</a:t>
            </a:r>
            <a:br>
              <a:rPr lang="ar-MA" sz="2400" b="1" dirty="0">
                <a:solidFill>
                  <a:prstClr val="white">
                    <a:lumMod val="65000"/>
                  </a:prstClr>
                </a:solidFill>
                <a:ea typeface="Calibri" panose="020F0502020204030204" pitchFamily="34" charset="0"/>
                <a:cs typeface="Microsoft Uighur" panose="02000000000000000000" pitchFamily="2" charset="-78"/>
                <a:sym typeface="Calibri"/>
              </a:rPr>
            </a:br>
            <a:r>
              <a:rPr lang="ar-MA" sz="2400" i="1" dirty="0">
                <a:solidFill>
                  <a:prstClr val="white">
                    <a:lumMod val="65000"/>
                  </a:prstClr>
                </a:solidFill>
                <a:ea typeface="Calibri" panose="020F0502020204030204" pitchFamily="34" charset="0"/>
                <a:cs typeface="Microsoft Uighur" panose="02000000000000000000" pitchFamily="2" charset="-78"/>
                <a:sym typeface="Calibri"/>
              </a:rPr>
              <a:t>يتناوب المتعلمون على تحديد الكلمات.</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09F16A36-FBA1-A576-0408-4A64AE7E819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5E69DF4A-62F7-7E21-E2B5-DC7B62A9D0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747E038E-4906-D263-9DBF-C66EF4D118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F6A54EE4-F67D-6433-C417-832CA2FD0B7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BA84D4A2-3DC9-5BBE-656A-00AC96E8121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C0D28E2A-69A3-76A8-E280-3CC604253CFD}"/>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382665D9-D7D1-0E5D-1407-AB873DA3DD76}"/>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DE35624C-5B6E-B9D9-1BDA-E2FE9CC2E04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C6281DBA-4DDA-1E41-6D11-8F21763E9EF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6EEA826-E67B-72E2-A7E7-B2A5E3E1A5AD}"/>
              </a:ext>
            </a:extLst>
          </p:cNvPr>
          <p:cNvPicPr>
            <a:picLocks noChangeAspect="1"/>
          </p:cNvPicPr>
          <p:nvPr/>
        </p:nvPicPr>
        <p:blipFill>
          <a:blip r:embed="rId8"/>
          <a:stretch>
            <a:fillRect/>
          </a:stretch>
        </p:blipFill>
        <p:spPr>
          <a:xfrm>
            <a:off x="1636625" y="1584000"/>
            <a:ext cx="5578323" cy="548688"/>
          </a:xfrm>
          <a:prstGeom prst="rect">
            <a:avLst/>
          </a:prstGeom>
        </p:spPr>
      </p:pic>
      <p:pic>
        <p:nvPicPr>
          <p:cNvPr id="4" name="Image 3" descr="Une image contenant texte, Police, blanc, écriture manuscrite&#10;&#10;Le contenu généré par l’IA peut être incorrect.">
            <a:extLst>
              <a:ext uri="{FF2B5EF4-FFF2-40B4-BE49-F238E27FC236}">
                <a16:creationId xmlns:a16="http://schemas.microsoft.com/office/drawing/2014/main" id="{5EDEF686-A5B1-4AA8-1D81-922397A732F3}"/>
              </a:ext>
            </a:extLst>
          </p:cNvPr>
          <p:cNvPicPr>
            <a:picLocks noChangeAspect="1"/>
          </p:cNvPicPr>
          <p:nvPr/>
        </p:nvPicPr>
        <p:blipFill>
          <a:blip r:embed="rId9"/>
          <a:stretch>
            <a:fillRect/>
          </a:stretch>
        </p:blipFill>
        <p:spPr>
          <a:xfrm>
            <a:off x="388475" y="2414673"/>
            <a:ext cx="8367049" cy="3481258"/>
          </a:xfrm>
          <a:prstGeom prst="rect">
            <a:avLst/>
          </a:prstGeom>
        </p:spPr>
      </p:pic>
      <p:pic>
        <p:nvPicPr>
          <p:cNvPr id="14" name="Graphique 13" descr="Avertissement avec un remplissage uni">
            <a:extLst>
              <a:ext uri="{FF2B5EF4-FFF2-40B4-BE49-F238E27FC236}">
                <a16:creationId xmlns:a16="http://schemas.microsoft.com/office/drawing/2014/main" id="{7B53DDB2-95F7-89A8-9F76-402925AFC2F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2225" y="1490084"/>
            <a:ext cx="914400" cy="914400"/>
          </a:xfrm>
          <a:prstGeom prst="rect">
            <a:avLst/>
          </a:prstGeom>
        </p:spPr>
      </p:pic>
    </p:spTree>
    <p:extLst>
      <p:ext uri="{BB962C8B-B14F-4D97-AF65-F5344CB8AC3E}">
        <p14:creationId xmlns:p14="http://schemas.microsoft.com/office/powerpoint/2010/main" val="376921153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7BB1C-33AA-90EB-0B8C-8C544C575D5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8908709-4D95-26A9-C045-00C6E8259F63}"/>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
                <a:srgbClr val="000000"/>
              </a:buClr>
              <a:buSzPts val="1800"/>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الآن نعيد كتابة الفقرة بعد تصحيح الكلمات الخاطئة</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br>
            <a:r>
              <a:rPr lang="ar-MA" sz="2400" i="1" dirty="0">
                <a:solidFill>
                  <a:prstClr val="white">
                    <a:lumMod val="65000"/>
                  </a:prstClr>
                </a:solidFill>
                <a:ea typeface="Calibri" panose="020F0502020204030204" pitchFamily="34" charset="0"/>
                <a:cs typeface="Microsoft Uighur" panose="02000000000000000000" pitchFamily="2" charset="-78"/>
                <a:sym typeface="Calibri"/>
              </a:rPr>
              <a:t>-يقدم الأستاذ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ea typeface="Calibri" panose="020F0502020204030204" pitchFamily="34" charset="0"/>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1BABFADB-BA2B-A3C8-81E2-B2B2171D3B4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C33435AF-912E-C8AE-E2A3-50B26380C82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C2973D99-09BD-F82A-8D83-EF0C2963C9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A20ED279-4AB6-332F-755B-24C0D05C847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8A4CC3ED-CE51-BE7D-7809-5A5544C8A63F}"/>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D710D754-5609-B0D0-D7AA-8E41D44AB200}"/>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3551EC3C-198D-027B-A435-37237A05DD42}"/>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EC444175-4D3B-793B-9754-0DB6A70C9116}"/>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6BAE6FC3-5002-3723-8FF9-15879CD5609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0166348A-A440-1ACF-A707-53C8B6D9A02B}"/>
              </a:ext>
            </a:extLst>
          </p:cNvPr>
          <p:cNvPicPr>
            <a:picLocks noChangeAspect="1"/>
          </p:cNvPicPr>
          <p:nvPr/>
        </p:nvPicPr>
        <p:blipFill>
          <a:blip r:embed="rId8"/>
          <a:stretch>
            <a:fillRect/>
          </a:stretch>
        </p:blipFill>
        <p:spPr>
          <a:xfrm>
            <a:off x="1636625" y="1584000"/>
            <a:ext cx="5578323" cy="548688"/>
          </a:xfrm>
          <a:prstGeom prst="rect">
            <a:avLst/>
          </a:prstGeom>
        </p:spPr>
      </p:pic>
      <p:sp>
        <p:nvSpPr>
          <p:cNvPr id="15" name="Rectangle : coins arrondis 14">
            <a:extLst>
              <a:ext uri="{FF2B5EF4-FFF2-40B4-BE49-F238E27FC236}">
                <a16:creationId xmlns:a16="http://schemas.microsoft.com/office/drawing/2014/main" id="{ADEC2851-ED4E-A7AD-FF3A-5CD29043912F}"/>
              </a:ext>
            </a:extLst>
          </p:cNvPr>
          <p:cNvSpPr/>
          <p:nvPr/>
        </p:nvSpPr>
        <p:spPr>
          <a:xfrm>
            <a:off x="525848" y="2255351"/>
            <a:ext cx="8092304" cy="4248615"/>
          </a:xfrm>
          <a:prstGeom prst="roundRect">
            <a:avLst>
              <a:gd name="adj" fmla="val 2494"/>
            </a:avLst>
          </a:prstGeom>
          <a:no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115000"/>
              </a:lnSpc>
              <a:spcAft>
                <a:spcPts val="800"/>
              </a:spcAft>
              <a:buNone/>
            </a:pPr>
            <a:r>
              <a:rPr lang="ar-SA" sz="1800" kern="100">
                <a:effectLst/>
                <a:latin typeface="Aptos" panose="020B0004020202020204" pitchFamily="34" charset="0"/>
                <a:ea typeface="Aptos" panose="020B0004020202020204" pitchFamily="34" charset="0"/>
                <a:cs typeface="Microsoft Uighur" panose="02000000000000000000" pitchFamily="2" charset="-78"/>
              </a:rPr>
              <a:t>تَشْتَهِرُ ٱلْموسيقى ٱلْأَنْدَلُسِيَّةُ بِتاريخِها ٱلْعَريقِ وَإِيقاعاتِها ٱلْمُؤَثِّرَةِ ٱلَّتي تَأْخُذُ ٱلْمُسْتَمِعَ في رِحْلَةٍ فَنِّيَّةٍ رائِعَةٍ. يَعودُ ٱلْفَضْلُ في إِنْشائِها إِلى ٱلْعُلَماءِ وَٱلْفَنّانينَ ٱلَّذينَ هاجَروا مِنَ ٱلْأَنْدَلُسِ، فَكانَتْ مَلاذاً لِلتَّعْبيرِ عَنِ ٱلْمَشاعِرِ ٱلْإِنْسانِيَّةِ. يُقيمُ ٱلْمُهْتَمّونَ بِهَٰذا ٱلْفَنِّ حَفَلاتٍ سامِرَةً، حَيْثُ يَتَأَلَّقُ عازِفو ٱلْآلاتِ ٱلشَّرْقِيَّةِ بِمَهاراتِهِمْ، وَيَلْتَفُّ حَوْلَهُمْ جُمْهورٌ مُتَأَمِّلٌ يَسْتَمْتِعُ بِٱلنَّغَماتِ</a:t>
            </a:r>
            <a:r>
              <a:rPr lang="fr-FR" sz="1800" kern="100">
                <a:effectLst/>
                <a:latin typeface="Microsoft Uighur" panose="02000000000000000000" pitchFamily="2" charset="-78"/>
                <a:ea typeface="Aptos" panose="020B0004020202020204" pitchFamily="34" charset="0"/>
                <a:cs typeface="Arial" panose="020B0604020202020204" pitchFamily="34" charset="0"/>
              </a:rPr>
              <a:t>.</a:t>
            </a:r>
            <a:endParaRPr lang="fr-FR" sz="1000" kern="100">
              <a:effectLst/>
              <a:latin typeface="Aptos" panose="020B0004020202020204" pitchFamily="34" charset="0"/>
              <a:ea typeface="Aptos" panose="020B0004020202020204" pitchFamily="34" charset="0"/>
              <a:cs typeface="Arial" panose="020B0604020202020204" pitchFamily="34" charset="0"/>
            </a:endParaRPr>
          </a:p>
        </p:txBody>
      </p:sp>
      <p:sp>
        <p:nvSpPr>
          <p:cNvPr id="2" name="ZoneTexte 1">
            <a:extLst>
              <a:ext uri="{FF2B5EF4-FFF2-40B4-BE49-F238E27FC236}">
                <a16:creationId xmlns:a16="http://schemas.microsoft.com/office/drawing/2014/main" id="{B0756053-94CD-21EB-C617-BCEA367C0B71}"/>
              </a:ext>
            </a:extLst>
          </p:cNvPr>
          <p:cNvSpPr txBox="1"/>
          <p:nvPr/>
        </p:nvSpPr>
        <p:spPr>
          <a:xfrm>
            <a:off x="525848" y="2221897"/>
            <a:ext cx="8013287" cy="4339650"/>
          </a:xfrm>
          <a:prstGeom prst="rect">
            <a:avLst/>
          </a:prstGeom>
          <a:noFill/>
        </p:spPr>
        <p:txBody>
          <a:bodyPr wrap="square" rtlCol="0">
            <a:spAutoFit/>
          </a:bodyPr>
          <a:lstStyle/>
          <a:p>
            <a:pPr algn="r" rtl="1">
              <a:lnSpc>
                <a:spcPct val="115000"/>
              </a:lnSpc>
              <a:spcAft>
                <a:spcPts val="800"/>
              </a:spcAft>
              <a:buNone/>
            </a:pPr>
            <a:r>
              <a:rPr lang="ar-SA" sz="4000" kern="100" dirty="0">
                <a:effectLst/>
                <a:latin typeface="Aptos" panose="020B0004020202020204" pitchFamily="34" charset="0"/>
                <a:ea typeface="Aptos" panose="020B0004020202020204" pitchFamily="34" charset="0"/>
                <a:cs typeface="Microsoft Uighur" panose="02000000000000000000" pitchFamily="2" charset="-78"/>
              </a:rPr>
              <a:t>تَشْتَهِرُ ٱلْموسيقى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ٱلْأَنْدَلُسِيَّةُ</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بِتاريخِها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ٱلْعَريقِ</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وَإِيقاعاتِها </a:t>
            </a:r>
            <a:r>
              <a:rPr lang="ar-SA" sz="4000" b="1" kern="100" dirty="0" err="1">
                <a:solidFill>
                  <a:srgbClr val="C00000"/>
                </a:solidFill>
                <a:effectLst/>
                <a:latin typeface="Aptos" panose="020B0004020202020204" pitchFamily="34" charset="0"/>
                <a:ea typeface="Aptos" panose="020B0004020202020204" pitchFamily="34" charset="0"/>
                <a:cs typeface="Microsoft Uighur" panose="02000000000000000000" pitchFamily="2" charset="-78"/>
              </a:rPr>
              <a:t>ٱلْمُؤَثِّرَةِ</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ٱلَّتي </a:t>
            </a:r>
            <a:r>
              <a:rPr lang="ar-SA" sz="4000" b="1" kern="100" dirty="0">
                <a:solidFill>
                  <a:srgbClr val="C00000"/>
                </a:solidFill>
                <a:effectLst/>
                <a:latin typeface="Aptos" panose="020B0004020202020204" pitchFamily="34" charset="0"/>
                <a:ea typeface="Aptos" panose="020B0004020202020204" pitchFamily="34" charset="0"/>
                <a:cs typeface="Microsoft Uighur" panose="02000000000000000000" pitchFamily="2" charset="-78"/>
              </a:rPr>
              <a:t>تَأْخُذُ</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ٱلْمُسْتَمِعَ</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في رِحْلَةٍ فَنِّيَّةٍ </a:t>
            </a:r>
            <a:r>
              <a:rPr lang="ar-SA" sz="4000" b="1" kern="100" dirty="0">
                <a:solidFill>
                  <a:srgbClr val="C00000"/>
                </a:solidFill>
                <a:effectLst/>
                <a:latin typeface="Aptos" panose="020B0004020202020204" pitchFamily="34" charset="0"/>
                <a:ea typeface="Aptos" panose="020B0004020202020204" pitchFamily="34" charset="0"/>
                <a:cs typeface="Microsoft Uighur" panose="02000000000000000000" pitchFamily="2" charset="-78"/>
              </a:rPr>
              <a:t>رائِعَةٍ</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يَعودُ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ٱلْفَضْلُ</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في </a:t>
            </a:r>
            <a:r>
              <a:rPr lang="ar-SA" sz="4000" b="1" kern="100" dirty="0">
                <a:solidFill>
                  <a:srgbClr val="C00000"/>
                </a:solidFill>
                <a:effectLst/>
                <a:latin typeface="Aptos" panose="020B0004020202020204" pitchFamily="34" charset="0"/>
                <a:ea typeface="Aptos" panose="020B0004020202020204" pitchFamily="34" charset="0"/>
                <a:cs typeface="Microsoft Uighur" panose="02000000000000000000" pitchFamily="2" charset="-78"/>
              </a:rPr>
              <a:t>إِنْشائِها</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إِلى ٱلْعُلَماءِ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وَٱلْفَنّانينَ</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ٱلَّذينَ هاجَروا مِنَ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ٱلْأَنْدَلُسِ</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فَكانَتْ مَلاذاً لِلتَّعْبيرِ عَنِ ٱلْمَشاعِرِ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ٱلْإِنْسانِيَّةِ</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يُقيمُ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ٱلْمُهْتَمّونَ</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بِهَٰذا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ٱلْفَنِّ</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حَفَلاتٍ سامِرَةً، حَيْثُ </a:t>
            </a:r>
            <a:r>
              <a:rPr lang="ar-MA" sz="4000" b="1" kern="100" dirty="0">
                <a:solidFill>
                  <a:srgbClr val="C00000"/>
                </a:solidFill>
                <a:effectLst/>
                <a:latin typeface="Aptos" panose="020B0004020202020204" pitchFamily="34" charset="0"/>
                <a:ea typeface="Aptos" panose="020B0004020202020204" pitchFamily="34" charset="0"/>
                <a:cs typeface="Microsoft Uighur" panose="02000000000000000000" pitchFamily="2" charset="-78"/>
              </a:rPr>
              <a:t>يَتَلَأْلَأُ</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عازِفو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ٱلْآلاتِ</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ٱلشَّرْقِيَّةِ</a:t>
            </a:r>
            <a:r>
              <a:rPr lang="ar-SA" sz="4000" kern="100" dirty="0">
                <a:effectLst/>
                <a:latin typeface="Aptos" panose="020B0004020202020204" pitchFamily="34" charset="0"/>
                <a:ea typeface="Aptos" panose="020B0004020202020204" pitchFamily="34" charset="0"/>
                <a:cs typeface="Microsoft Uighur" panose="02000000000000000000" pitchFamily="2" charset="-78"/>
              </a:rPr>
              <a:t> بِمَهاراتِهِمْ، وَيَلْتَفُّ حَوْلَهُمْ جُمْهورٌ مُتَأَمِّلٌ يَسْتَمْتِعُ </a:t>
            </a:r>
            <a:r>
              <a:rPr lang="ar-SA" sz="4000" kern="100" dirty="0" err="1">
                <a:effectLst/>
                <a:latin typeface="Aptos" panose="020B0004020202020204" pitchFamily="34" charset="0"/>
                <a:ea typeface="Aptos" panose="020B0004020202020204" pitchFamily="34" charset="0"/>
                <a:cs typeface="Microsoft Uighur" panose="02000000000000000000" pitchFamily="2" charset="-78"/>
              </a:rPr>
              <a:t>بِٱلنَّغَماتِ</a:t>
            </a:r>
            <a:r>
              <a:rPr lang="fr-FR" sz="4000" kern="100" dirty="0">
                <a:effectLst/>
                <a:latin typeface="Microsoft Uighur" panose="02000000000000000000" pitchFamily="2" charset="-78"/>
                <a:ea typeface="Aptos" panose="020B0004020202020204" pitchFamily="34" charset="0"/>
                <a:cs typeface="Arial" panose="020B0604020202020204" pitchFamily="34" charset="0"/>
              </a:rPr>
              <a:t>.</a:t>
            </a:r>
            <a:endParaRPr lang="fr-FR"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2800078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EA81-344A-9914-89AE-37849EF43F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8ADDFC-D268-D60D-335B-0AEABAEA78BC}"/>
              </a:ext>
            </a:extLst>
          </p:cNvPr>
          <p:cNvSpPr>
            <a:spLocks noGrp="1"/>
          </p:cNvSpPr>
          <p:nvPr>
            <p:ph type="title"/>
          </p:nvPr>
        </p:nvSpPr>
        <p:spPr/>
        <p:txBody>
          <a:bodyPr>
            <a:normAutofit/>
          </a:bodyPr>
          <a:lstStyle/>
          <a:p>
            <a:r>
              <a:rPr lang="ar-MA" sz="2400" b="1" dirty="0">
                <a:solidFill>
                  <a:prstClr val="white">
                    <a:lumMod val="65000"/>
                  </a:prstClr>
                </a:solidFill>
                <a:ea typeface="Calibri" panose="020F0502020204030204" pitchFamily="34" charset="0"/>
                <a:cs typeface="Microsoft Uighur" panose="02000000000000000000" pitchFamily="2" charset="-78"/>
                <a:sym typeface="Calibri"/>
              </a:rPr>
              <a:t>أجيبوا الآن بمفردكم  عن السؤال الثاني من نفس الصفحة</a:t>
            </a:r>
            <a:endParaRPr lang="fr-FR" sz="2400" dirty="0"/>
          </a:p>
        </p:txBody>
      </p:sp>
      <p:pic>
        <p:nvPicPr>
          <p:cNvPr id="5" name="Image 4">
            <a:extLst>
              <a:ext uri="{FF2B5EF4-FFF2-40B4-BE49-F238E27FC236}">
                <a16:creationId xmlns:a16="http://schemas.microsoft.com/office/drawing/2014/main" id="{AE478B5C-E54E-3299-AF5E-08BC71BABED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FC7E5E8E-71E1-EE8D-7D72-769FB455EC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9" name="Image 8">
            <a:extLst>
              <a:ext uri="{FF2B5EF4-FFF2-40B4-BE49-F238E27FC236}">
                <a16:creationId xmlns:a16="http://schemas.microsoft.com/office/drawing/2014/main" id="{E404DAA1-2126-19F4-FD9E-E71E9D3C93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D8F1BA77-9084-F0DD-4C0D-5A8735A59D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20911715-C2DE-D633-D1DF-B3B32ACA781E}"/>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2" name="Rectangle 11">
            <a:extLst>
              <a:ext uri="{FF2B5EF4-FFF2-40B4-BE49-F238E27FC236}">
                <a16:creationId xmlns:a16="http://schemas.microsoft.com/office/drawing/2014/main" id="{08924C52-A96D-E4A1-8F52-FE93AA9A6FDA}"/>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3" name="Rectangle 12">
            <a:extLst>
              <a:ext uri="{FF2B5EF4-FFF2-40B4-BE49-F238E27FC236}">
                <a16:creationId xmlns:a16="http://schemas.microsoft.com/office/drawing/2014/main" id="{315A3D28-DD26-AB92-71B8-9A8180908F8F}"/>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4" name="Rectangle 13">
            <a:extLst>
              <a:ext uri="{FF2B5EF4-FFF2-40B4-BE49-F238E27FC236}">
                <a16:creationId xmlns:a16="http://schemas.microsoft.com/office/drawing/2014/main" id="{903D36C2-95B1-C17E-3025-890762D59B9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C81EC74D-2C7B-9F59-95B5-8DA0FADFC42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3" name="Image 2" descr="Une image contenant texte, Appareils électroniques, capture d’écran, Police&#10;&#10;Le contenu généré par l’IA peut être incorrect.">
            <a:extLst>
              <a:ext uri="{FF2B5EF4-FFF2-40B4-BE49-F238E27FC236}">
                <a16:creationId xmlns:a16="http://schemas.microsoft.com/office/drawing/2014/main" id="{22DFBFAE-0F06-E1E1-53F6-3C1466C639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7410" y="1557338"/>
            <a:ext cx="3328354" cy="5105235"/>
          </a:xfrm>
          <a:prstGeom prst="rect">
            <a:avLst/>
          </a:prstGeom>
        </p:spPr>
      </p:pic>
      <p:sp>
        <p:nvSpPr>
          <p:cNvPr id="4" name="Rectangle : coins arrondis 3">
            <a:extLst>
              <a:ext uri="{FF2B5EF4-FFF2-40B4-BE49-F238E27FC236}">
                <a16:creationId xmlns:a16="http://schemas.microsoft.com/office/drawing/2014/main" id="{D807D51A-E77C-D364-61FD-CF38D7B53FD9}"/>
              </a:ext>
            </a:extLst>
          </p:cNvPr>
          <p:cNvSpPr/>
          <p:nvPr/>
        </p:nvSpPr>
        <p:spPr>
          <a:xfrm>
            <a:off x="3345366" y="4275317"/>
            <a:ext cx="2833829" cy="753883"/>
          </a:xfrm>
          <a:prstGeom prst="roundRect">
            <a:avLst>
              <a:gd name="adj" fmla="val 11689"/>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15631565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0801-8A9F-616A-EFB1-0A7FC78B428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ADB321D-D3C0-1AC7-B393-1E6274985CD3}"/>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
                <a:srgbClr val="000000"/>
              </a:buClr>
              <a:buSzPts val="1800"/>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السؤال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الثاني:آتي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 بكلمات تتوسطها همزة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9845B1DF-80B2-0B43-78C0-FB358CD27A4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7FD309F8-B6AF-FA89-BB3F-B3956E998D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FE4956F4-CD56-B2E9-84C2-E874DC408D5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E672D08D-AE8B-C0C2-2D85-DFE8B43F2BC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1BC9E74B-EB56-A547-4A71-DF4D96324D0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86D354F8-31A3-6E5B-D94A-FE71D9FD3CE9}"/>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E3857402-E996-6E12-9ADF-B7BD4B76A0CF}"/>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F6C6E2E7-1F81-098B-4B16-AFBEF31F7C96}"/>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2F015E7-0C6A-A450-FF3E-79FC24A2F54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4" name="Image 3" descr="Une image contenant Police, Graphique, texte, calligraphie&#10;&#10;Le contenu généré par l’IA peut être incorrect.">
            <a:extLst>
              <a:ext uri="{FF2B5EF4-FFF2-40B4-BE49-F238E27FC236}">
                <a16:creationId xmlns:a16="http://schemas.microsoft.com/office/drawing/2014/main" id="{1B7D93CE-40E6-3418-164E-B6A110078698}"/>
              </a:ext>
            </a:extLst>
          </p:cNvPr>
          <p:cNvPicPr>
            <a:picLocks noChangeAspect="1"/>
          </p:cNvPicPr>
          <p:nvPr/>
        </p:nvPicPr>
        <p:blipFill>
          <a:blip r:embed="rId8"/>
          <a:stretch>
            <a:fillRect/>
          </a:stretch>
        </p:blipFill>
        <p:spPr>
          <a:xfrm>
            <a:off x="2267491" y="1463760"/>
            <a:ext cx="4650121" cy="699576"/>
          </a:xfrm>
          <a:prstGeom prst="rect">
            <a:avLst/>
          </a:prstGeom>
        </p:spPr>
      </p:pic>
      <p:pic>
        <p:nvPicPr>
          <p:cNvPr id="14" name="Image 13" descr="Une image contenant écriture manuscrite, Police, texte, calligraphie&#10;&#10;Le contenu généré par l’IA peut être incorrect.">
            <a:extLst>
              <a:ext uri="{FF2B5EF4-FFF2-40B4-BE49-F238E27FC236}">
                <a16:creationId xmlns:a16="http://schemas.microsoft.com/office/drawing/2014/main" id="{BECC784E-744F-EF16-168A-F3FBB96E0B30}"/>
              </a:ext>
            </a:extLst>
          </p:cNvPr>
          <p:cNvPicPr>
            <a:picLocks noChangeAspect="1"/>
          </p:cNvPicPr>
          <p:nvPr/>
        </p:nvPicPr>
        <p:blipFill>
          <a:blip r:embed="rId9"/>
          <a:stretch>
            <a:fillRect/>
          </a:stretch>
        </p:blipFill>
        <p:spPr>
          <a:xfrm>
            <a:off x="6179195" y="2980460"/>
            <a:ext cx="2491916" cy="2502990"/>
          </a:xfrm>
          <a:prstGeom prst="rect">
            <a:avLst/>
          </a:prstGeom>
        </p:spPr>
      </p:pic>
    </p:spTree>
    <p:extLst>
      <p:ext uri="{BB962C8B-B14F-4D97-AF65-F5344CB8AC3E}">
        <p14:creationId xmlns:p14="http://schemas.microsoft.com/office/powerpoint/2010/main" val="216774001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9682-BD32-EF46-CE42-1249E910BC0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B0F5D13-690A-1DA9-D130-24B69EBDE853}"/>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
                <a:srgbClr val="000000"/>
              </a:buClr>
              <a:buSzPts val="1800"/>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انتبهوا للتصحيح: من يتقاسم معنا الكلمات التي أنتجها؟</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Calibri"/>
              </a:rPr>
              <a:t>-يضغط الأستاذ على زر جهاز التحكم لتظهر بعض نماذج الكلمات.</a:t>
            </a:r>
          </a:p>
        </p:txBody>
      </p:sp>
      <p:pic>
        <p:nvPicPr>
          <p:cNvPr id="5" name="Image 4">
            <a:extLst>
              <a:ext uri="{FF2B5EF4-FFF2-40B4-BE49-F238E27FC236}">
                <a16:creationId xmlns:a16="http://schemas.microsoft.com/office/drawing/2014/main" id="{5A9372F9-D14F-039B-49C0-E035C825CE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23C8322E-B64B-EF75-5BD0-59670BE5CE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56F38330-6057-E355-42B7-1E7866A784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33CAC0BD-71D6-FD2B-7843-6D9A9E0D541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8B91371C-F3D9-EA45-2544-1CB3C6350EE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1" name="Rectangle 10">
            <a:extLst>
              <a:ext uri="{FF2B5EF4-FFF2-40B4-BE49-F238E27FC236}">
                <a16:creationId xmlns:a16="http://schemas.microsoft.com/office/drawing/2014/main" id="{C3BD6F21-B9E4-D52A-17FB-A7CE030CE70F}"/>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 ح1</a:t>
            </a:r>
          </a:p>
        </p:txBody>
      </p:sp>
      <p:sp>
        <p:nvSpPr>
          <p:cNvPr id="12" name="Rectangle 11">
            <a:extLst>
              <a:ext uri="{FF2B5EF4-FFF2-40B4-BE49-F238E27FC236}">
                <a16:creationId xmlns:a16="http://schemas.microsoft.com/office/drawing/2014/main" id="{3DC62CF8-8151-383F-56CA-2AECFE8204AC}"/>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إملاء</a:t>
            </a:r>
          </a:p>
        </p:txBody>
      </p:sp>
      <p:sp>
        <p:nvSpPr>
          <p:cNvPr id="13" name="Rectangle 12">
            <a:extLst>
              <a:ext uri="{FF2B5EF4-FFF2-40B4-BE49-F238E27FC236}">
                <a16:creationId xmlns:a16="http://schemas.microsoft.com/office/drawing/2014/main" id="{BD3E8A73-C736-7597-432D-F2F6CBE124F5}"/>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971108B-F9D4-7559-65FB-D42E26A38EC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pic>
        <p:nvPicPr>
          <p:cNvPr id="4" name="Image 3" descr="Une image contenant Police, Graphique, texte, calligraphie&#10;&#10;Le contenu généré par l’IA peut être incorrect.">
            <a:extLst>
              <a:ext uri="{FF2B5EF4-FFF2-40B4-BE49-F238E27FC236}">
                <a16:creationId xmlns:a16="http://schemas.microsoft.com/office/drawing/2014/main" id="{E6C497D9-6270-7B28-3613-19DC07F67CD0}"/>
              </a:ext>
            </a:extLst>
          </p:cNvPr>
          <p:cNvPicPr>
            <a:picLocks noChangeAspect="1"/>
          </p:cNvPicPr>
          <p:nvPr/>
        </p:nvPicPr>
        <p:blipFill>
          <a:blip r:embed="rId8"/>
          <a:stretch>
            <a:fillRect/>
          </a:stretch>
        </p:blipFill>
        <p:spPr>
          <a:xfrm>
            <a:off x="2267491" y="1463760"/>
            <a:ext cx="4650121" cy="699576"/>
          </a:xfrm>
          <a:prstGeom prst="rect">
            <a:avLst/>
          </a:prstGeom>
        </p:spPr>
      </p:pic>
      <p:pic>
        <p:nvPicPr>
          <p:cNvPr id="7" name="Image 6" descr="Une image contenant écriture manuscrite, Police, texte, calligraphie&#10;&#10;Le contenu généré par l’IA peut être incorrect.">
            <a:extLst>
              <a:ext uri="{FF2B5EF4-FFF2-40B4-BE49-F238E27FC236}">
                <a16:creationId xmlns:a16="http://schemas.microsoft.com/office/drawing/2014/main" id="{A7DB1DC1-312C-ECBD-34C9-4EB780C53618}"/>
              </a:ext>
            </a:extLst>
          </p:cNvPr>
          <p:cNvPicPr>
            <a:picLocks noChangeAspect="1"/>
          </p:cNvPicPr>
          <p:nvPr/>
        </p:nvPicPr>
        <p:blipFill>
          <a:blip r:embed="rId9"/>
          <a:stretch>
            <a:fillRect/>
          </a:stretch>
        </p:blipFill>
        <p:spPr>
          <a:xfrm>
            <a:off x="6179195" y="2980460"/>
            <a:ext cx="2491916" cy="2502990"/>
          </a:xfrm>
          <a:prstGeom prst="rect">
            <a:avLst/>
          </a:prstGeom>
        </p:spPr>
      </p:pic>
      <p:sp>
        <p:nvSpPr>
          <p:cNvPr id="2" name="Titre 2">
            <a:extLst>
              <a:ext uri="{FF2B5EF4-FFF2-40B4-BE49-F238E27FC236}">
                <a16:creationId xmlns:a16="http://schemas.microsoft.com/office/drawing/2014/main" id="{37789000-1B74-4237-9A89-6089ABCE0BA8}"/>
              </a:ext>
            </a:extLst>
          </p:cNvPr>
          <p:cNvSpPr txBox="1">
            <a:spLocks/>
          </p:cNvSpPr>
          <p:nvPr/>
        </p:nvSpPr>
        <p:spPr>
          <a:xfrm>
            <a:off x="2361502" y="3775796"/>
            <a:ext cx="4184032" cy="612000"/>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defTabSz="457200">
              <a:lnSpc>
                <a:spcPct val="100000"/>
              </a:lnSpc>
              <a:spcBef>
                <a:spcPts val="0"/>
              </a:spcBef>
              <a:buClr>
                <a:srgbClr val="000000"/>
              </a:buClr>
              <a:buSzPts val="1800"/>
              <a:defRPr/>
            </a:pPr>
            <a:r>
              <a:rPr lang="ar-MA" sz="4000" b="1" dirty="0">
                <a:solidFill>
                  <a:srgbClr val="C00000"/>
                </a:solidFill>
                <a:ea typeface="Calibri" panose="020F0502020204030204" pitchFamily="34" charset="0"/>
                <a:cs typeface="Microsoft Uighur" panose="02000000000000000000" pitchFamily="2" charset="-78"/>
                <a:sym typeface="Calibri"/>
              </a:rPr>
              <a:t>كُؤوسٌ  - فُؤوسٌ – مُؤَذِّنٌ </a:t>
            </a:r>
            <a:endParaRPr lang="ar-MA" sz="4000" i="1" dirty="0">
              <a:solidFill>
                <a:srgbClr val="C00000"/>
              </a:solidFill>
              <a:ea typeface="Calibri" panose="020F0502020204030204" pitchFamily="34" charset="0"/>
              <a:cs typeface="Microsoft Uighur" panose="02000000000000000000" pitchFamily="2" charset="-78"/>
              <a:sym typeface="Calibri"/>
            </a:endParaRPr>
          </a:p>
        </p:txBody>
      </p:sp>
      <p:sp>
        <p:nvSpPr>
          <p:cNvPr id="14" name="Titre 2">
            <a:extLst>
              <a:ext uri="{FF2B5EF4-FFF2-40B4-BE49-F238E27FC236}">
                <a16:creationId xmlns:a16="http://schemas.microsoft.com/office/drawing/2014/main" id="{045D09E7-0A23-8B0B-4E4E-7264E094E01E}"/>
              </a:ext>
            </a:extLst>
          </p:cNvPr>
          <p:cNvSpPr txBox="1">
            <a:spLocks/>
          </p:cNvSpPr>
          <p:nvPr/>
        </p:nvSpPr>
        <p:spPr>
          <a:xfrm>
            <a:off x="2361502" y="3061234"/>
            <a:ext cx="4184032" cy="612000"/>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defTabSz="457200">
              <a:lnSpc>
                <a:spcPct val="100000"/>
              </a:lnSpc>
              <a:spcBef>
                <a:spcPts val="0"/>
              </a:spcBef>
              <a:buClr>
                <a:srgbClr val="000000"/>
              </a:buClr>
              <a:buSzPts val="1800"/>
              <a:defRPr/>
            </a:pPr>
            <a:r>
              <a:rPr lang="ar-MA" sz="4000" b="1" dirty="0">
                <a:solidFill>
                  <a:srgbClr val="C00000"/>
                </a:solidFill>
                <a:ea typeface="Calibri" panose="020F0502020204030204" pitchFamily="34" charset="0"/>
                <a:cs typeface="Microsoft Uighur" panose="02000000000000000000" pitchFamily="2" charset="-78"/>
                <a:sym typeface="Calibri"/>
              </a:rPr>
              <a:t>رَئيسٌ – كَئيبٌ - </a:t>
            </a:r>
            <a:endParaRPr lang="ar-MA" sz="4000" i="1" dirty="0">
              <a:solidFill>
                <a:srgbClr val="C00000"/>
              </a:solidFill>
              <a:ea typeface="Calibri" panose="020F0502020204030204" pitchFamily="34" charset="0"/>
              <a:cs typeface="Microsoft Uighur" panose="02000000000000000000" pitchFamily="2" charset="-78"/>
              <a:sym typeface="Calibri"/>
            </a:endParaRPr>
          </a:p>
        </p:txBody>
      </p:sp>
      <p:sp>
        <p:nvSpPr>
          <p:cNvPr id="15" name="Titre 2">
            <a:extLst>
              <a:ext uri="{FF2B5EF4-FFF2-40B4-BE49-F238E27FC236}">
                <a16:creationId xmlns:a16="http://schemas.microsoft.com/office/drawing/2014/main" id="{72466E71-1F62-3EB0-24E9-EC6208E8CA56}"/>
              </a:ext>
            </a:extLst>
          </p:cNvPr>
          <p:cNvSpPr txBox="1">
            <a:spLocks/>
          </p:cNvSpPr>
          <p:nvPr/>
        </p:nvSpPr>
        <p:spPr>
          <a:xfrm>
            <a:off x="1976494" y="4744319"/>
            <a:ext cx="4184032" cy="612000"/>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defTabSz="457200">
              <a:lnSpc>
                <a:spcPct val="100000"/>
              </a:lnSpc>
              <a:spcBef>
                <a:spcPts val="0"/>
              </a:spcBef>
              <a:buClr>
                <a:srgbClr val="000000"/>
              </a:buClr>
              <a:buSzPts val="1800"/>
              <a:defRPr/>
            </a:pPr>
            <a:r>
              <a:rPr lang="ar-MA" sz="4000" b="1" dirty="0">
                <a:solidFill>
                  <a:srgbClr val="C00000"/>
                </a:solidFill>
                <a:ea typeface="Calibri" panose="020F0502020204030204" pitchFamily="34" charset="0"/>
                <a:cs typeface="Microsoft Uighur" panose="02000000000000000000" pitchFamily="2" charset="-78"/>
                <a:sym typeface="Calibri"/>
              </a:rPr>
              <a:t>خَطيئَةٌ – بَديئَةٌ -  </a:t>
            </a:r>
            <a:endParaRPr lang="ar-MA" sz="4000" i="1" dirty="0">
              <a:solidFill>
                <a:srgbClr val="C00000"/>
              </a:solidFill>
              <a:ea typeface="Calibri" panose="020F0502020204030204" pitchFamily="34" charset="0"/>
              <a:cs typeface="Microsoft Uighur" panose="02000000000000000000" pitchFamily="2" charset="-78"/>
              <a:sym typeface="Calibri"/>
            </a:endParaRPr>
          </a:p>
        </p:txBody>
      </p:sp>
    </p:spTree>
    <p:extLst>
      <p:ext uri="{BB962C8B-B14F-4D97-AF65-F5344CB8AC3E}">
        <p14:creationId xmlns:p14="http://schemas.microsoft.com/office/powerpoint/2010/main" val="31611583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A4BD8-9594-79EF-B509-CDB18EFB51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802755-6BD3-5894-F5F7-B9D0E08A5304}"/>
              </a:ext>
            </a:extLst>
          </p:cNvPr>
          <p:cNvSpPr>
            <a:spLocks noGrp="1"/>
          </p:cNvSpPr>
          <p:nvPr>
            <p:ph type="title"/>
          </p:nvPr>
        </p:nvSpPr>
        <p:spPr>
          <a:xfrm>
            <a:off x="637196" y="1577880"/>
            <a:ext cx="7886700" cy="720000"/>
          </a:xfrm>
        </p:spPr>
        <p:txBody>
          <a:bodyPr/>
          <a:lstStyle/>
          <a:p>
            <a:pPr rtl="1"/>
            <a:r>
              <a:rPr lang="ar-MA" sz="4400" dirty="0">
                <a:solidFill>
                  <a:srgbClr val="424D7B"/>
                </a:solidFill>
                <a:latin typeface="Dosis ExtraBold" pitchFamily="2" charset="0"/>
              </a:rPr>
              <a:t>إنتاج كتابي</a:t>
            </a:r>
            <a:endParaRPr lang="fr-MA" sz="4400" dirty="0">
              <a:cs typeface="+mn-cs"/>
            </a:endParaRPr>
          </a:p>
        </p:txBody>
      </p:sp>
      <p:sp>
        <p:nvSpPr>
          <p:cNvPr id="16" name="Espace réservé du texte 5">
            <a:extLst>
              <a:ext uri="{FF2B5EF4-FFF2-40B4-BE49-F238E27FC236}">
                <a16:creationId xmlns:a16="http://schemas.microsoft.com/office/drawing/2014/main" id="{8F172329-EA66-D26A-5161-CC9E1E35B20E}"/>
              </a:ext>
            </a:extLst>
          </p:cNvPr>
          <p:cNvSpPr txBox="1">
            <a:spLocks/>
          </p:cNvSpPr>
          <p:nvPr/>
        </p:nvSpPr>
        <p:spPr>
          <a:xfrm>
            <a:off x="1561171" y="3796310"/>
            <a:ext cx="5831379"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70000"/>
            </a:pPr>
            <a:r>
              <a:rPr lang="ar-MA" sz="3200" b="1" dirty="0">
                <a:cs typeface="Microsoft Uighur" panose="02000000000000000000" pitchFamily="2" charset="-78"/>
              </a:rPr>
              <a:t>كتابة بطاقة تعريفية لبلد  - حصة1-</a:t>
            </a:r>
          </a:p>
        </p:txBody>
      </p:sp>
      <p:sp>
        <p:nvSpPr>
          <p:cNvPr id="27" name="Ellipse 26">
            <a:extLst>
              <a:ext uri="{FF2B5EF4-FFF2-40B4-BE49-F238E27FC236}">
                <a16:creationId xmlns:a16="http://schemas.microsoft.com/office/drawing/2014/main" id="{4D984C72-311E-C628-19C0-F685ABAC3364}"/>
              </a:ext>
            </a:extLst>
          </p:cNvPr>
          <p:cNvSpPr/>
          <p:nvPr/>
        </p:nvSpPr>
        <p:spPr>
          <a:xfrm>
            <a:off x="6016624" y="1667345"/>
            <a:ext cx="455730" cy="455730"/>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FFFFFF"/>
                </a:solidFill>
                <a:effectLst/>
                <a:uLnTx/>
                <a:uFillTx/>
                <a:latin typeface="Arial"/>
                <a:ea typeface="+mn-ea"/>
                <a:cs typeface="+mn-cs"/>
              </a:rPr>
              <a:t>3</a:t>
            </a:r>
          </a:p>
        </p:txBody>
      </p:sp>
      <p:pic>
        <p:nvPicPr>
          <p:cNvPr id="3" name="Espace réservé pour une image  20">
            <a:extLst>
              <a:ext uri="{FF2B5EF4-FFF2-40B4-BE49-F238E27FC236}">
                <a16:creationId xmlns:a16="http://schemas.microsoft.com/office/drawing/2014/main" id="{FD7C05AD-E32A-BE8F-4E83-BAF15DD08A3B}"/>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10862329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8882E-3CCB-36D4-3327-A34AD090715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BB65569-89DE-D3BB-B783-7F834C9FE604}"/>
              </a:ext>
            </a:extLst>
          </p:cNvPr>
          <p:cNvSpPr>
            <a:spLocks noGrp="1"/>
          </p:cNvSpPr>
          <p:nvPr>
            <p:ph type="title"/>
          </p:nvPr>
        </p:nvSpPr>
        <p:spPr>
          <a:xfrm>
            <a:off x="456438" y="756000"/>
            <a:ext cx="6994421" cy="612000"/>
          </a:xfrm>
        </p:spPr>
        <p:txBody>
          <a:bodyPr>
            <a:normAutofit fontScale="90000"/>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يعرف أسماء بعض البلدان؟</a:t>
            </a:r>
            <a:br>
              <a:rPr lang="fr-FR"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br>
            <a:r>
              <a:rPr lang="fr-FR" sz="24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تناوب متعلمين على تقديم أسماء البلدان التي يعرفونها.</a:t>
            </a:r>
          </a:p>
        </p:txBody>
      </p:sp>
      <p:pic>
        <p:nvPicPr>
          <p:cNvPr id="5" name="Image 4">
            <a:extLst>
              <a:ext uri="{FF2B5EF4-FFF2-40B4-BE49-F238E27FC236}">
                <a16:creationId xmlns:a16="http://schemas.microsoft.com/office/drawing/2014/main" id="{913F2B40-DE58-10CB-A423-62F023AF919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A219C33F-EA96-40FA-CD19-ED659A42F9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CED0F4B0-44F5-9AA0-4344-486EF62533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CDBD3334-6841-5589-8B86-71075A1FD5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5A1C402E-E52F-160B-45DE-F37F0EA52711}"/>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3CC32535-ED29-FADA-6EED-9A02392FD98D}"/>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07D72852-EBD0-7468-130C-16AA1BDBF37E}"/>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420B2447-47CE-BA14-A716-FC69E6C48AB5}"/>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17" name="Espace réservé pour une image  16" descr="Une image contenant dessin humoristique, clipart, Dessin animé, illustration&#10;&#10;Le contenu généré par l’IA peut être incorrect.">
            <a:extLst>
              <a:ext uri="{FF2B5EF4-FFF2-40B4-BE49-F238E27FC236}">
                <a16:creationId xmlns:a16="http://schemas.microsoft.com/office/drawing/2014/main" id="{A6F93738-EAFE-1B3F-E58A-EAB3763C665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275" y="657225"/>
            <a:ext cx="900113" cy="900113"/>
          </a:xfrm>
        </p:spPr>
      </p:pic>
      <p:pic>
        <p:nvPicPr>
          <p:cNvPr id="4" name="Image 3" descr="Une image contenant planète, Espace lointain, espace, objet astronomique&#10;&#10;Le contenu généré par l’IA peut être incorrect.">
            <a:extLst>
              <a:ext uri="{FF2B5EF4-FFF2-40B4-BE49-F238E27FC236}">
                <a16:creationId xmlns:a16="http://schemas.microsoft.com/office/drawing/2014/main" id="{3FB77FEB-9D15-9944-51D7-E040EA5082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7906" y="1557338"/>
            <a:ext cx="4871224" cy="4871224"/>
          </a:xfrm>
          <a:prstGeom prst="rect">
            <a:avLst/>
          </a:prstGeom>
        </p:spPr>
      </p:pic>
    </p:spTree>
    <p:extLst>
      <p:ext uri="{BB962C8B-B14F-4D97-AF65-F5344CB8AC3E}">
        <p14:creationId xmlns:p14="http://schemas.microsoft.com/office/powerpoint/2010/main" val="30622393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9CE3-B0BC-1B1F-AE8C-E94460919E8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94DFCE6-7DE7-6DAF-CFC4-50807081FC90}"/>
              </a:ext>
            </a:extLst>
          </p:cNvPr>
          <p:cNvSpPr>
            <a:spLocks noGrp="1"/>
          </p:cNvSpPr>
          <p:nvPr>
            <p:ph type="title"/>
          </p:nvPr>
        </p:nvSpPr>
        <p:spPr>
          <a:xfrm>
            <a:off x="456438" y="756000"/>
            <a:ext cx="6994421" cy="612000"/>
          </a:xfrm>
        </p:spPr>
        <p:txBody>
          <a:bodyPr>
            <a:normAutofit fontScale="90000"/>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في نهاية هَذا ٱلدرس، سَتَكونونَ قادِرينَ عَلى كِتابَةِ بطاقة تعريفية لبلد. وهي بطاقة تساعد  على التعريف والتعرف على بلد معين، بشكل سريع. </a:t>
            </a:r>
            <a:endParaRPr lang="fr-FR" sz="2400" dirty="0"/>
          </a:p>
        </p:txBody>
      </p:sp>
      <p:pic>
        <p:nvPicPr>
          <p:cNvPr id="5" name="Image 4">
            <a:extLst>
              <a:ext uri="{FF2B5EF4-FFF2-40B4-BE49-F238E27FC236}">
                <a16:creationId xmlns:a16="http://schemas.microsoft.com/office/drawing/2014/main" id="{F61876F3-226A-C744-F0AA-8D8799C515E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6" name="Image 5">
            <a:extLst>
              <a:ext uri="{FF2B5EF4-FFF2-40B4-BE49-F238E27FC236}">
                <a16:creationId xmlns:a16="http://schemas.microsoft.com/office/drawing/2014/main" id="{5E704461-C26E-3F46-032A-07E6768CC0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3E577859-7B13-D232-6FF2-C6595B0424F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9" name="Image 8">
            <a:extLst>
              <a:ext uri="{FF2B5EF4-FFF2-40B4-BE49-F238E27FC236}">
                <a16:creationId xmlns:a16="http://schemas.microsoft.com/office/drawing/2014/main" id="{69D4DF18-756C-498A-B885-F0ECA016941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0" name="Rectangle 9">
            <a:extLst>
              <a:ext uri="{FF2B5EF4-FFF2-40B4-BE49-F238E27FC236}">
                <a16:creationId xmlns:a16="http://schemas.microsoft.com/office/drawing/2014/main" id="{FBB1F63A-40BC-2415-3770-A549825F0DC0}"/>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1" name="Rectangle 10">
            <a:extLst>
              <a:ext uri="{FF2B5EF4-FFF2-40B4-BE49-F238E27FC236}">
                <a16:creationId xmlns:a16="http://schemas.microsoft.com/office/drawing/2014/main" id="{22A97B66-727E-6C4A-FE7F-ED327F71100C}"/>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2" name="Rectangle 11">
            <a:extLst>
              <a:ext uri="{FF2B5EF4-FFF2-40B4-BE49-F238E27FC236}">
                <a16:creationId xmlns:a16="http://schemas.microsoft.com/office/drawing/2014/main" id="{7A4D5799-97C7-AE6A-E1CF-FBFC17F8444B}"/>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3" name="Rectangle 12">
            <a:extLst>
              <a:ext uri="{FF2B5EF4-FFF2-40B4-BE49-F238E27FC236}">
                <a16:creationId xmlns:a16="http://schemas.microsoft.com/office/drawing/2014/main" id="{FC739F45-3009-6547-5A27-2100F2442FA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17" name="Espace réservé pour une image  16" descr="Une image contenant dessin humoristique, clipart, Dessin animé, illustration&#10;&#10;Le contenu généré par l’IA peut être incorrect.">
            <a:extLst>
              <a:ext uri="{FF2B5EF4-FFF2-40B4-BE49-F238E27FC236}">
                <a16:creationId xmlns:a16="http://schemas.microsoft.com/office/drawing/2014/main" id="{04D9395E-10FB-88BF-CC9D-F1B4CDC3023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15275" y="657225"/>
            <a:ext cx="900113" cy="900113"/>
          </a:xfrm>
        </p:spPr>
      </p:pic>
      <p:sp>
        <p:nvSpPr>
          <p:cNvPr id="2" name="ZoneTexte 1">
            <a:extLst>
              <a:ext uri="{FF2B5EF4-FFF2-40B4-BE49-F238E27FC236}">
                <a16:creationId xmlns:a16="http://schemas.microsoft.com/office/drawing/2014/main" id="{A622B108-A722-8689-5CDA-FD353D44C46C}"/>
              </a:ext>
            </a:extLst>
          </p:cNvPr>
          <p:cNvSpPr txBox="1"/>
          <p:nvPr/>
        </p:nvSpPr>
        <p:spPr>
          <a:xfrm>
            <a:off x="1161387" y="3064945"/>
            <a:ext cx="6994421" cy="1428214"/>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002060"/>
                </a:solidFill>
                <a:latin typeface="Microsoft Uighur" panose="02000000000000000000" pitchFamily="2" charset="-78"/>
                <a:cs typeface="Microsoft Uighur" panose="02000000000000000000" pitchFamily="2" charset="-78"/>
              </a:rPr>
              <a:t>كِتابَةُ بِطاقَةٍ تَعْريفِيَّةٍ لِبَلَدٍ</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91268320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B6813-0802-F3E6-84EC-D7DA369195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AAD6DF-3FD2-2DF2-AA89-B620F657859C}"/>
              </a:ext>
            </a:extLst>
          </p:cNvPr>
          <p:cNvSpPr>
            <a:spLocks noGrp="1"/>
          </p:cNvSpPr>
          <p:nvPr>
            <p:ph type="title"/>
          </p:nvPr>
        </p:nvSpPr>
        <p:spPr/>
        <p:txBody>
          <a:bodyPr>
            <a:normAutofit fontScale="90000"/>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بِطَاقَةُ تَعْرِيفِ بَلَدٍ هِيَ بِطَاقَةٌ تُقَدِّمُ مَعْلُومَاتٍ عَامَّةً وَمُوجَزَةً عَنِ الْبَلَدِ، تُسَاعِدُنِي عَلَى التَّعَرُّفِ عَلَيْهِ بِشَكْلٍ سَرِيعٍ.</a:t>
            </a:r>
          </a:p>
        </p:txBody>
      </p:sp>
      <p:pic>
        <p:nvPicPr>
          <p:cNvPr id="4" name="Image 3">
            <a:extLst>
              <a:ext uri="{FF2B5EF4-FFF2-40B4-BE49-F238E27FC236}">
                <a16:creationId xmlns:a16="http://schemas.microsoft.com/office/drawing/2014/main" id="{610FDBC3-0394-625E-8463-1D029C6DD0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6996FB5B-0ADF-F8D5-DFA2-4B507DF1902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93DF79AB-5B03-7458-D41B-15AAFF3EB9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8" name="Image 7">
            <a:extLst>
              <a:ext uri="{FF2B5EF4-FFF2-40B4-BE49-F238E27FC236}">
                <a16:creationId xmlns:a16="http://schemas.microsoft.com/office/drawing/2014/main" id="{6B0D1CE8-6EA7-5FC4-A82E-86D4C5E61F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9" name="Rectangle 8">
            <a:extLst>
              <a:ext uri="{FF2B5EF4-FFF2-40B4-BE49-F238E27FC236}">
                <a16:creationId xmlns:a16="http://schemas.microsoft.com/office/drawing/2014/main" id="{B315C943-4F11-28B7-7F10-3EF54BAA494A}"/>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0" name="Rectangle 9">
            <a:extLst>
              <a:ext uri="{FF2B5EF4-FFF2-40B4-BE49-F238E27FC236}">
                <a16:creationId xmlns:a16="http://schemas.microsoft.com/office/drawing/2014/main" id="{E2A655FF-CB3B-112D-662F-9ECAD76E7C3E}"/>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 ح1</a:t>
            </a:r>
          </a:p>
        </p:txBody>
      </p:sp>
      <p:sp>
        <p:nvSpPr>
          <p:cNvPr id="11" name="Rectangle 10">
            <a:extLst>
              <a:ext uri="{FF2B5EF4-FFF2-40B4-BE49-F238E27FC236}">
                <a16:creationId xmlns:a16="http://schemas.microsoft.com/office/drawing/2014/main" id="{D4DD8C93-6494-4CCB-ECA6-871F791BA2CE}"/>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ea typeface="+mn-ea"/>
                <a:cs typeface="Arial" panose="020B0604020202020204" pitchFamily="34" charset="0"/>
              </a:rPr>
              <a:t>إملاء</a:t>
            </a:r>
          </a:p>
        </p:txBody>
      </p:sp>
      <p:sp>
        <p:nvSpPr>
          <p:cNvPr id="12" name="Rectangle 11">
            <a:extLst>
              <a:ext uri="{FF2B5EF4-FFF2-40B4-BE49-F238E27FC236}">
                <a16:creationId xmlns:a16="http://schemas.microsoft.com/office/drawing/2014/main" id="{CAF15585-745B-0393-B10E-55A819C21959}"/>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A8C72EDD-9F6A-3DCC-CCC3-AB373E5B262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7" name="Image 16" descr="Une image contenant texte, capture d’écran, Police, carte&#10;&#10;Le contenu généré par l’IA peut être incorrect.">
            <a:extLst>
              <a:ext uri="{FF2B5EF4-FFF2-40B4-BE49-F238E27FC236}">
                <a16:creationId xmlns:a16="http://schemas.microsoft.com/office/drawing/2014/main" id="{13970A65-D76D-BF65-B8C6-746A504B97E9}"/>
              </a:ext>
            </a:extLst>
          </p:cNvPr>
          <p:cNvPicPr>
            <a:picLocks noChangeAspect="1"/>
          </p:cNvPicPr>
          <p:nvPr/>
        </p:nvPicPr>
        <p:blipFill>
          <a:blip r:embed="rId7"/>
          <a:stretch>
            <a:fillRect/>
          </a:stretch>
        </p:blipFill>
        <p:spPr>
          <a:xfrm>
            <a:off x="1287503" y="2307392"/>
            <a:ext cx="6488960" cy="3179008"/>
          </a:xfrm>
          <a:prstGeom prst="rect">
            <a:avLst/>
          </a:prstGeom>
        </p:spPr>
      </p:pic>
    </p:spTree>
    <p:extLst>
      <p:ext uri="{BB962C8B-B14F-4D97-AF65-F5344CB8AC3E}">
        <p14:creationId xmlns:p14="http://schemas.microsoft.com/office/powerpoint/2010/main" val="415289166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570B-0C36-DCED-72AD-89B4FAE573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905329-2486-72D5-72DB-0A8BE47710EE}"/>
              </a:ext>
            </a:extLst>
          </p:cNvPr>
          <p:cNvSpPr>
            <a:spLocks noGrp="1"/>
          </p:cNvSpPr>
          <p:nvPr>
            <p:ph type="title"/>
          </p:nvPr>
        </p:nvSpPr>
        <p:spPr/>
        <p:txBody>
          <a:bodyPr>
            <a:norm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لِلْقِيَامِ بِذَلِكَ أَقُومُ أَوَّلًا بِكِتَابَةِ اسْمِ الْبَلَدِ أَوِ الْمَدِينَةِ وَمَوْقِعِهِ الْجُغْرَافِيِّ. من يقرأ؟ </a:t>
            </a:r>
          </a:p>
        </p:txBody>
      </p:sp>
      <p:pic>
        <p:nvPicPr>
          <p:cNvPr id="4" name="Image 3">
            <a:extLst>
              <a:ext uri="{FF2B5EF4-FFF2-40B4-BE49-F238E27FC236}">
                <a16:creationId xmlns:a16="http://schemas.microsoft.com/office/drawing/2014/main" id="{8AA95233-A88C-CCB3-4442-2BF467CAF7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8B7099EB-91C2-B377-3634-6DD1D4B17E7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E0395052-1DCA-7917-B6F2-A4E69FE560A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8" name="Image 7">
            <a:extLst>
              <a:ext uri="{FF2B5EF4-FFF2-40B4-BE49-F238E27FC236}">
                <a16:creationId xmlns:a16="http://schemas.microsoft.com/office/drawing/2014/main" id="{AA0B73A1-B48A-B995-AA13-6B7E304254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9" name="Rectangle 8">
            <a:extLst>
              <a:ext uri="{FF2B5EF4-FFF2-40B4-BE49-F238E27FC236}">
                <a16:creationId xmlns:a16="http://schemas.microsoft.com/office/drawing/2014/main" id="{A5A96BC4-55D0-BB30-9C42-591A0034268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0" name="Rectangle 9">
            <a:extLst>
              <a:ext uri="{FF2B5EF4-FFF2-40B4-BE49-F238E27FC236}">
                <a16:creationId xmlns:a16="http://schemas.microsoft.com/office/drawing/2014/main" id="{A8962627-AB2D-BA39-8363-96CACE5C8949}"/>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 ح1</a:t>
            </a:r>
          </a:p>
        </p:txBody>
      </p:sp>
      <p:sp>
        <p:nvSpPr>
          <p:cNvPr id="11" name="Rectangle 10">
            <a:extLst>
              <a:ext uri="{FF2B5EF4-FFF2-40B4-BE49-F238E27FC236}">
                <a16:creationId xmlns:a16="http://schemas.microsoft.com/office/drawing/2014/main" id="{9DF04D1D-AD82-F927-9E05-20804D3E12FD}"/>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ea typeface="+mn-ea"/>
                <a:cs typeface="Arial" panose="020B0604020202020204" pitchFamily="34" charset="0"/>
              </a:rPr>
              <a:t>إملاء</a:t>
            </a:r>
          </a:p>
        </p:txBody>
      </p:sp>
      <p:sp>
        <p:nvSpPr>
          <p:cNvPr id="12" name="Rectangle 11">
            <a:extLst>
              <a:ext uri="{FF2B5EF4-FFF2-40B4-BE49-F238E27FC236}">
                <a16:creationId xmlns:a16="http://schemas.microsoft.com/office/drawing/2014/main" id="{3459F3B6-DB2C-80F1-EA9D-B200122BB4C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AC8B9C09-C40B-2AE2-A651-2A7DB3A60F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8D12430D-499F-0B2B-941F-250281204B36}"/>
              </a:ext>
            </a:extLst>
          </p:cNvPr>
          <p:cNvSpPr txBox="1"/>
          <p:nvPr/>
        </p:nvSpPr>
        <p:spPr>
          <a:xfrm>
            <a:off x="6074050" y="2386210"/>
            <a:ext cx="2394856"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اِسْمُ </a:t>
            </a:r>
            <a:r>
              <a:rPr lang="ar-MA" sz="3200" b="1" noProof="0" dirty="0" err="1">
                <a:solidFill>
                  <a:srgbClr val="002060"/>
                </a:solidFill>
                <a:latin typeface="Microsoft Uighur" panose="02000000000000000000" pitchFamily="2" charset="-78"/>
                <a:cs typeface="Microsoft Uighur" panose="02000000000000000000" pitchFamily="2" charset="-78"/>
              </a:rPr>
              <a:t>ٱلْبَلَدِ</a:t>
            </a:r>
            <a:r>
              <a:rPr lang="ar-MA" sz="3200" b="1" noProof="0" dirty="0">
                <a:solidFill>
                  <a:srgbClr val="002060"/>
                </a:solidFill>
                <a:latin typeface="Microsoft Uighur" panose="02000000000000000000" pitchFamily="2" charset="-78"/>
                <a:cs typeface="Microsoft Uighur" panose="02000000000000000000" pitchFamily="2" charset="-78"/>
              </a:rPr>
              <a:t>: اَلْمَغْرِبُ</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7" name="ZoneTexte 6">
            <a:extLst>
              <a:ext uri="{FF2B5EF4-FFF2-40B4-BE49-F238E27FC236}">
                <a16:creationId xmlns:a16="http://schemas.microsoft.com/office/drawing/2014/main" id="{B6220069-CF48-8977-DA7B-9D3B7C390458}"/>
              </a:ext>
            </a:extLst>
          </p:cNvPr>
          <p:cNvSpPr txBox="1"/>
          <p:nvPr/>
        </p:nvSpPr>
        <p:spPr>
          <a:xfrm>
            <a:off x="6074050" y="3197302"/>
            <a:ext cx="2394856"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اَلْمَوْقِعُ: شَمالُ إِفْريقْيا</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3" name="ZoneTexte 12">
            <a:extLst>
              <a:ext uri="{FF2B5EF4-FFF2-40B4-BE49-F238E27FC236}">
                <a16:creationId xmlns:a16="http://schemas.microsoft.com/office/drawing/2014/main" id="{00F273F1-8227-73BD-C94B-4EB656F1A461}"/>
              </a:ext>
            </a:extLst>
          </p:cNvPr>
          <p:cNvSpPr txBox="1"/>
          <p:nvPr/>
        </p:nvSpPr>
        <p:spPr>
          <a:xfrm>
            <a:off x="3456577" y="2357420"/>
            <a:ext cx="2231570"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اِسْمُ </a:t>
            </a:r>
            <a:r>
              <a:rPr lang="ar-MA" sz="3200" b="1" dirty="0" err="1">
                <a:solidFill>
                  <a:srgbClr val="002060"/>
                </a:solidFill>
                <a:latin typeface="Microsoft Uighur" panose="02000000000000000000" pitchFamily="2" charset="-78"/>
                <a:cs typeface="Microsoft Uighur" panose="02000000000000000000" pitchFamily="2" charset="-78"/>
              </a:rPr>
              <a:t>ٱلْبَلَدِ</a:t>
            </a:r>
            <a:r>
              <a:rPr lang="ar-MA" sz="3200" b="1" dirty="0">
                <a:solidFill>
                  <a:srgbClr val="002060"/>
                </a:solidFill>
                <a:latin typeface="Microsoft Uighur" panose="02000000000000000000" pitchFamily="2" charset="-78"/>
                <a:cs typeface="Microsoft Uighur" panose="02000000000000000000" pitchFamily="2" charset="-78"/>
              </a:rPr>
              <a:t>: </a:t>
            </a:r>
            <a:r>
              <a:rPr lang="ar-MA" sz="3200" b="1" noProof="0" dirty="0">
                <a:solidFill>
                  <a:srgbClr val="002060"/>
                </a:solidFill>
                <a:latin typeface="Microsoft Uighur" panose="02000000000000000000" pitchFamily="2" charset="-78"/>
                <a:cs typeface="Microsoft Uighur" panose="02000000000000000000" pitchFamily="2" charset="-78"/>
              </a:rPr>
              <a:t>قَطَرُ</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4" name="ZoneTexte 13">
            <a:extLst>
              <a:ext uri="{FF2B5EF4-FFF2-40B4-BE49-F238E27FC236}">
                <a16:creationId xmlns:a16="http://schemas.microsoft.com/office/drawing/2014/main" id="{9C6EBB53-82D3-5231-FE8D-5DE0A3DBA67E}"/>
              </a:ext>
            </a:extLst>
          </p:cNvPr>
          <p:cNvSpPr txBox="1"/>
          <p:nvPr/>
        </p:nvSpPr>
        <p:spPr>
          <a:xfrm>
            <a:off x="3456575" y="3168512"/>
            <a:ext cx="2231571"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اَلْمَوْقِعُ: </a:t>
            </a:r>
            <a:r>
              <a:rPr lang="ar-MA" sz="3200" b="1" noProof="0" dirty="0">
                <a:solidFill>
                  <a:srgbClr val="002060"/>
                </a:solidFill>
                <a:latin typeface="Microsoft Uighur" panose="02000000000000000000" pitchFamily="2" charset="-78"/>
                <a:cs typeface="Microsoft Uighur" panose="02000000000000000000" pitchFamily="2" charset="-78"/>
              </a:rPr>
              <a:t>آسْيا</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5" name="ZoneTexte 14">
            <a:extLst>
              <a:ext uri="{FF2B5EF4-FFF2-40B4-BE49-F238E27FC236}">
                <a16:creationId xmlns:a16="http://schemas.microsoft.com/office/drawing/2014/main" id="{CAE59DAF-F60B-18CD-A25D-940C25CE901D}"/>
              </a:ext>
            </a:extLst>
          </p:cNvPr>
          <p:cNvSpPr txBox="1"/>
          <p:nvPr/>
        </p:nvSpPr>
        <p:spPr>
          <a:xfrm>
            <a:off x="794588" y="2357420"/>
            <a:ext cx="2394856"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اِسْمُ </a:t>
            </a:r>
            <a:r>
              <a:rPr lang="ar-MA" sz="3200" b="1" dirty="0" err="1">
                <a:solidFill>
                  <a:srgbClr val="002060"/>
                </a:solidFill>
                <a:latin typeface="Microsoft Uighur" panose="02000000000000000000" pitchFamily="2" charset="-78"/>
                <a:cs typeface="Microsoft Uighur" panose="02000000000000000000" pitchFamily="2" charset="-78"/>
              </a:rPr>
              <a:t>ٱلْبَلَدِ</a:t>
            </a:r>
            <a:r>
              <a:rPr lang="ar-MA" sz="3200" b="1" dirty="0">
                <a:solidFill>
                  <a:srgbClr val="002060"/>
                </a:solidFill>
                <a:latin typeface="Microsoft Uighur" panose="02000000000000000000" pitchFamily="2" charset="-78"/>
                <a:cs typeface="Microsoft Uighur" panose="02000000000000000000" pitchFamily="2" charset="-78"/>
              </a:rPr>
              <a:t>: </a:t>
            </a:r>
            <a:r>
              <a:rPr lang="ar-MA" sz="3200" b="1" noProof="0" dirty="0">
                <a:solidFill>
                  <a:srgbClr val="002060"/>
                </a:solidFill>
                <a:latin typeface="Microsoft Uighur" panose="02000000000000000000" pitchFamily="2" charset="-78"/>
                <a:cs typeface="Microsoft Uighur" panose="02000000000000000000" pitchFamily="2" charset="-78"/>
              </a:rPr>
              <a:t>كَنَدا</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8979C2E0-7753-63D5-91F9-21110FC33555}"/>
              </a:ext>
            </a:extLst>
          </p:cNvPr>
          <p:cNvSpPr txBox="1"/>
          <p:nvPr/>
        </p:nvSpPr>
        <p:spPr>
          <a:xfrm>
            <a:off x="794588" y="3168512"/>
            <a:ext cx="2394856"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اَلْمَوْقِعُ: </a:t>
            </a:r>
            <a:r>
              <a:rPr lang="ar-MA" sz="3200" b="1" noProof="0" dirty="0">
                <a:solidFill>
                  <a:srgbClr val="002060"/>
                </a:solidFill>
                <a:latin typeface="Microsoft Uighur" panose="02000000000000000000" pitchFamily="2" charset="-78"/>
                <a:cs typeface="Microsoft Uighur" panose="02000000000000000000" pitchFamily="2" charset="-78"/>
              </a:rPr>
              <a:t>أَمْريكا</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725110E-B304-D92E-61CE-B9025033F2DC}"/>
              </a:ext>
            </a:extLst>
          </p:cNvPr>
          <p:cNvSpPr txBox="1"/>
          <p:nvPr/>
        </p:nvSpPr>
        <p:spPr>
          <a:xfrm>
            <a:off x="6260571" y="4545459"/>
            <a:ext cx="2394856"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اِسْمُ ٱلْمَدينَةِ: اَلرِّباطُ</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9" name="ZoneTexte 18">
            <a:extLst>
              <a:ext uri="{FF2B5EF4-FFF2-40B4-BE49-F238E27FC236}">
                <a16:creationId xmlns:a16="http://schemas.microsoft.com/office/drawing/2014/main" id="{8AD39417-A109-8186-CB90-56B95AF9C98C}"/>
              </a:ext>
            </a:extLst>
          </p:cNvPr>
          <p:cNvSpPr txBox="1"/>
          <p:nvPr/>
        </p:nvSpPr>
        <p:spPr>
          <a:xfrm>
            <a:off x="6260571" y="5218579"/>
            <a:ext cx="2394856"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اَلْمَوْقِعُ: </a:t>
            </a:r>
            <a:r>
              <a:rPr lang="ar-MA" sz="3200" b="1" noProof="0" dirty="0">
                <a:solidFill>
                  <a:srgbClr val="002060"/>
                </a:solidFill>
                <a:latin typeface="Microsoft Uighur" panose="02000000000000000000" pitchFamily="2" charset="-78"/>
                <a:cs typeface="Microsoft Uighur" panose="02000000000000000000" pitchFamily="2" charset="-78"/>
              </a:rPr>
              <a:t>اَلْوَسَطُ </a:t>
            </a:r>
            <a:r>
              <a:rPr lang="ar-MA" sz="3200" b="1" noProof="0" dirty="0" err="1">
                <a:solidFill>
                  <a:srgbClr val="002060"/>
                </a:solidFill>
                <a:latin typeface="Microsoft Uighur" panose="02000000000000000000" pitchFamily="2" charset="-78"/>
                <a:cs typeface="Microsoft Uighur" panose="02000000000000000000" pitchFamily="2" charset="-78"/>
              </a:rPr>
              <a:t>ٱلْغَرْبِيُّ</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49B1C2EC-098E-EA48-24D1-8845B3620ED6}"/>
              </a:ext>
            </a:extLst>
          </p:cNvPr>
          <p:cNvSpPr txBox="1"/>
          <p:nvPr/>
        </p:nvSpPr>
        <p:spPr>
          <a:xfrm>
            <a:off x="3471107" y="4516669"/>
            <a:ext cx="263357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اِسْمُ ٱلْمَدينَةِ: </a:t>
            </a:r>
            <a:r>
              <a:rPr lang="ar-MA" sz="3200" b="1" noProof="0" dirty="0">
                <a:solidFill>
                  <a:srgbClr val="002060"/>
                </a:solidFill>
                <a:latin typeface="Microsoft Uighur" panose="02000000000000000000" pitchFamily="2" charset="-78"/>
                <a:cs typeface="Microsoft Uighur" panose="02000000000000000000" pitchFamily="2" charset="-78"/>
              </a:rPr>
              <a:t>اَلرّاشِدِيَّةُ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1" name="ZoneTexte 20">
            <a:extLst>
              <a:ext uri="{FF2B5EF4-FFF2-40B4-BE49-F238E27FC236}">
                <a16:creationId xmlns:a16="http://schemas.microsoft.com/office/drawing/2014/main" id="{036DB287-0C4F-7F64-BB00-E192CAAB29E5}"/>
              </a:ext>
            </a:extLst>
          </p:cNvPr>
          <p:cNvSpPr txBox="1"/>
          <p:nvPr/>
        </p:nvSpPr>
        <p:spPr>
          <a:xfrm>
            <a:off x="3458932" y="5218579"/>
            <a:ext cx="2657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اَلْمَوْقِعُ: </a:t>
            </a:r>
            <a:r>
              <a:rPr lang="ar-MA" sz="3200" b="1" noProof="0" dirty="0">
                <a:solidFill>
                  <a:srgbClr val="002060"/>
                </a:solidFill>
                <a:latin typeface="Microsoft Uighur" panose="02000000000000000000" pitchFamily="2" charset="-78"/>
                <a:cs typeface="Microsoft Uighur" panose="02000000000000000000" pitchFamily="2" charset="-78"/>
              </a:rPr>
              <a:t>اَلْجَنوبُ </a:t>
            </a:r>
            <a:r>
              <a:rPr lang="ar-MA" sz="3200" b="1" noProof="0" dirty="0" err="1">
                <a:solidFill>
                  <a:srgbClr val="002060"/>
                </a:solidFill>
                <a:latin typeface="Microsoft Uighur" panose="02000000000000000000" pitchFamily="2" charset="-78"/>
                <a:cs typeface="Microsoft Uighur" panose="02000000000000000000" pitchFamily="2" charset="-78"/>
              </a:rPr>
              <a:t>ٱلشَّرْقِيُّ</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349099F3-A589-2BE9-E512-920C781CF3FA}"/>
              </a:ext>
            </a:extLst>
          </p:cNvPr>
          <p:cNvSpPr txBox="1"/>
          <p:nvPr/>
        </p:nvSpPr>
        <p:spPr>
          <a:xfrm>
            <a:off x="672756" y="4516669"/>
            <a:ext cx="2394856"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اِسْمُ ٱلْمَدينَةِ: </a:t>
            </a:r>
            <a:r>
              <a:rPr lang="ar-MA" sz="3200" b="1" noProof="0" dirty="0">
                <a:solidFill>
                  <a:srgbClr val="002060"/>
                </a:solidFill>
                <a:latin typeface="Microsoft Uighur" panose="02000000000000000000" pitchFamily="2" charset="-78"/>
                <a:cs typeface="Microsoft Uighur" panose="02000000000000000000" pitchFamily="2" charset="-78"/>
              </a:rPr>
              <a:t>اَلدّاخِلَةُ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3" name="ZoneTexte 22">
            <a:extLst>
              <a:ext uri="{FF2B5EF4-FFF2-40B4-BE49-F238E27FC236}">
                <a16:creationId xmlns:a16="http://schemas.microsoft.com/office/drawing/2014/main" id="{B9B1A7B0-18E6-5333-6E2E-869DB741C0FE}"/>
              </a:ext>
            </a:extLst>
          </p:cNvPr>
          <p:cNvSpPr txBox="1"/>
          <p:nvPr/>
        </p:nvSpPr>
        <p:spPr>
          <a:xfrm>
            <a:off x="672756" y="5218579"/>
            <a:ext cx="2394856"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اَلْمَوْقِعُ: </a:t>
            </a:r>
            <a:r>
              <a:rPr lang="ar-MA" sz="3200" b="1" noProof="0" dirty="0">
                <a:solidFill>
                  <a:srgbClr val="002060"/>
                </a:solidFill>
                <a:latin typeface="Microsoft Uighur" panose="02000000000000000000" pitchFamily="2" charset="-78"/>
                <a:cs typeface="Microsoft Uighur" panose="02000000000000000000" pitchFamily="2" charset="-78"/>
              </a:rPr>
              <a:t>اَلْجَنوبُ</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cxnSp>
        <p:nvCxnSpPr>
          <p:cNvPr id="25" name="Connecteur droit 24">
            <a:extLst>
              <a:ext uri="{FF2B5EF4-FFF2-40B4-BE49-F238E27FC236}">
                <a16:creationId xmlns:a16="http://schemas.microsoft.com/office/drawing/2014/main" id="{9EE23B03-5401-7EB5-C9F9-803EA9F1A9F6}"/>
              </a:ext>
            </a:extLst>
          </p:cNvPr>
          <p:cNvCxnSpPr/>
          <p:nvPr/>
        </p:nvCxnSpPr>
        <p:spPr>
          <a:xfrm>
            <a:off x="1792406" y="4021540"/>
            <a:ext cx="5693381" cy="0"/>
          </a:xfrm>
          <a:prstGeom prst="line">
            <a:avLst/>
          </a:prstGeom>
          <a:ln w="38100">
            <a:solidFill>
              <a:srgbClr val="486F9B"/>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207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500"/>
                                        <p:tgtEl>
                                          <p:spTgt spid="1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inVertical)">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7BB41-F86C-CC0D-C736-02BF300FEF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2BAFBE-D01C-8D0B-91EA-48A8451EA083}"/>
              </a:ext>
            </a:extLst>
          </p:cNvPr>
          <p:cNvSpPr>
            <a:spLocks noGrp="1"/>
          </p:cNvSpPr>
          <p:nvPr>
            <p:ph type="title"/>
          </p:nvPr>
        </p:nvSpPr>
        <p:spPr/>
        <p:txBody>
          <a:bodyPr>
            <a:normAutofit fontScale="90000"/>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ثانيا أذكر معلومات إضافية عن البلد كالمساحة و عدد السكان و العاصمة و أهم المدن. مثلا:</a:t>
            </a:r>
          </a:p>
        </p:txBody>
      </p:sp>
      <p:pic>
        <p:nvPicPr>
          <p:cNvPr id="4" name="Image 3">
            <a:extLst>
              <a:ext uri="{FF2B5EF4-FFF2-40B4-BE49-F238E27FC236}">
                <a16:creationId xmlns:a16="http://schemas.microsoft.com/office/drawing/2014/main" id="{3CD97975-451E-0B9F-3C51-840539916FF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87723FFE-69CD-43F1-4135-A9F218EA980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3EAD3DA0-3566-390B-1FEB-B94227880B6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8" name="Image 7">
            <a:extLst>
              <a:ext uri="{FF2B5EF4-FFF2-40B4-BE49-F238E27FC236}">
                <a16:creationId xmlns:a16="http://schemas.microsoft.com/office/drawing/2014/main" id="{150E2302-224E-BF8D-832E-A8D81316E5E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9" name="Rectangle 8">
            <a:extLst>
              <a:ext uri="{FF2B5EF4-FFF2-40B4-BE49-F238E27FC236}">
                <a16:creationId xmlns:a16="http://schemas.microsoft.com/office/drawing/2014/main" id="{50D6F8AB-A2B0-1CBC-C015-C1125AD03607}"/>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0" name="Rectangle 9">
            <a:extLst>
              <a:ext uri="{FF2B5EF4-FFF2-40B4-BE49-F238E27FC236}">
                <a16:creationId xmlns:a16="http://schemas.microsoft.com/office/drawing/2014/main" id="{1D30E96B-CD3C-365F-4DC6-36BA45870C57}"/>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 ح1</a:t>
            </a:r>
          </a:p>
        </p:txBody>
      </p:sp>
      <p:sp>
        <p:nvSpPr>
          <p:cNvPr id="11" name="Rectangle 10">
            <a:extLst>
              <a:ext uri="{FF2B5EF4-FFF2-40B4-BE49-F238E27FC236}">
                <a16:creationId xmlns:a16="http://schemas.microsoft.com/office/drawing/2014/main" id="{4615E7C0-3D61-1449-898F-F652574AA62B}"/>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ea typeface="+mn-ea"/>
                <a:cs typeface="Arial" panose="020B0604020202020204" pitchFamily="34" charset="0"/>
              </a:rPr>
              <a:t>إملاء</a:t>
            </a:r>
          </a:p>
        </p:txBody>
      </p:sp>
      <p:sp>
        <p:nvSpPr>
          <p:cNvPr id="12" name="Rectangle 11">
            <a:extLst>
              <a:ext uri="{FF2B5EF4-FFF2-40B4-BE49-F238E27FC236}">
                <a16:creationId xmlns:a16="http://schemas.microsoft.com/office/drawing/2014/main" id="{4AC8AFD7-108D-E5DD-BD5D-070DB6198332}"/>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F4941F24-0D50-5E61-958E-45D066E9E49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CE88EC84-4D42-D2E0-A253-701939EBD144}"/>
              </a:ext>
            </a:extLst>
          </p:cNvPr>
          <p:cNvSpPr txBox="1"/>
          <p:nvPr/>
        </p:nvSpPr>
        <p:spPr>
          <a:xfrm>
            <a:off x="6809195" y="2472738"/>
            <a:ext cx="1895928"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اَلْمِساحَةُ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7" name="ZoneTexte 6">
            <a:extLst>
              <a:ext uri="{FF2B5EF4-FFF2-40B4-BE49-F238E27FC236}">
                <a16:creationId xmlns:a16="http://schemas.microsoft.com/office/drawing/2014/main" id="{9A651271-4E26-483A-9A0B-96971540AE0B}"/>
              </a:ext>
            </a:extLst>
          </p:cNvPr>
          <p:cNvSpPr txBox="1"/>
          <p:nvPr/>
        </p:nvSpPr>
        <p:spPr>
          <a:xfrm>
            <a:off x="6815892" y="3348963"/>
            <a:ext cx="1895928"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عَدَدُ ٱلسُّكّانِ</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3" name="ZoneTexte 12">
            <a:extLst>
              <a:ext uri="{FF2B5EF4-FFF2-40B4-BE49-F238E27FC236}">
                <a16:creationId xmlns:a16="http://schemas.microsoft.com/office/drawing/2014/main" id="{C20948D0-0A36-2C1E-ED83-826113068D54}"/>
              </a:ext>
            </a:extLst>
          </p:cNvPr>
          <p:cNvSpPr txBox="1"/>
          <p:nvPr/>
        </p:nvSpPr>
        <p:spPr>
          <a:xfrm>
            <a:off x="6834596" y="4242630"/>
            <a:ext cx="1895928"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اَلْعاصِمَةُ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4" name="ZoneTexte 13">
            <a:extLst>
              <a:ext uri="{FF2B5EF4-FFF2-40B4-BE49-F238E27FC236}">
                <a16:creationId xmlns:a16="http://schemas.microsoft.com/office/drawing/2014/main" id="{2C4B9445-F35A-57E9-0687-8CD5A1B613C6}"/>
              </a:ext>
            </a:extLst>
          </p:cNvPr>
          <p:cNvSpPr txBox="1"/>
          <p:nvPr/>
        </p:nvSpPr>
        <p:spPr>
          <a:xfrm>
            <a:off x="6834596" y="5113926"/>
            <a:ext cx="1895928" cy="618708"/>
          </a:xfrm>
          <a:prstGeom prst="roundRect">
            <a:avLst>
              <a:gd name="adj" fmla="val 10025"/>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مدن أخرى</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5" name="ZoneTexte 14">
            <a:extLst>
              <a:ext uri="{FF2B5EF4-FFF2-40B4-BE49-F238E27FC236}">
                <a16:creationId xmlns:a16="http://schemas.microsoft.com/office/drawing/2014/main" id="{8F3DE66D-5C80-CF67-3FCD-141A9C0314E0}"/>
              </a:ext>
            </a:extLst>
          </p:cNvPr>
          <p:cNvSpPr txBox="1"/>
          <p:nvPr/>
        </p:nvSpPr>
        <p:spPr>
          <a:xfrm>
            <a:off x="510073" y="2468711"/>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rtl="1">
              <a:defRPr/>
            </a:pPr>
            <a:r>
              <a:rPr lang="ar-MA" sz="3200" b="1" dirty="0">
                <a:solidFill>
                  <a:srgbClr val="002060"/>
                </a:solidFill>
                <a:latin typeface="Microsoft Uighur" panose="02000000000000000000" pitchFamily="2" charset="-78"/>
                <a:cs typeface="Microsoft Uighur" panose="02000000000000000000" pitchFamily="2" charset="-78"/>
              </a:rPr>
              <a:t>155,360 كلم². </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5CA82217-E9A2-389A-C79A-85684E9A42EE}"/>
              </a:ext>
            </a:extLst>
          </p:cNvPr>
          <p:cNvSpPr txBox="1"/>
          <p:nvPr/>
        </p:nvSpPr>
        <p:spPr>
          <a:xfrm>
            <a:off x="2566358" y="2468711"/>
            <a:ext cx="2026194"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rtl="1">
              <a:defRPr/>
            </a:pPr>
            <a:r>
              <a:rPr lang="ar-MA" sz="3200" b="1" dirty="0">
                <a:solidFill>
                  <a:srgbClr val="002060"/>
                </a:solidFill>
                <a:latin typeface="Microsoft Uighur" panose="02000000000000000000" pitchFamily="2" charset="-78"/>
                <a:cs typeface="Microsoft Uighur" panose="02000000000000000000" pitchFamily="2" charset="-78"/>
              </a:rPr>
              <a:t>1.010.408 كلم². </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73E15784-D224-DFFC-1C7F-F2BEF91D0AAF}"/>
              </a:ext>
            </a:extLst>
          </p:cNvPr>
          <p:cNvSpPr txBox="1"/>
          <p:nvPr/>
        </p:nvSpPr>
        <p:spPr>
          <a:xfrm>
            <a:off x="4780841" y="2468711"/>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rtl="1">
              <a:defRPr/>
            </a:pPr>
            <a:r>
              <a:rPr lang="ar-MA" sz="3200" b="1" dirty="0">
                <a:solidFill>
                  <a:srgbClr val="002060"/>
                </a:solidFill>
                <a:latin typeface="Microsoft Uighur" panose="02000000000000000000" pitchFamily="2" charset="-78"/>
                <a:cs typeface="Microsoft Uighur" panose="02000000000000000000" pitchFamily="2" charset="-78"/>
              </a:rPr>
              <a:t>710,850 كلم². </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F16ECBD3-CD9D-EA28-210E-F3F85E5EED7B}"/>
              </a:ext>
            </a:extLst>
          </p:cNvPr>
          <p:cNvSpPr txBox="1"/>
          <p:nvPr/>
        </p:nvSpPr>
        <p:spPr>
          <a:xfrm>
            <a:off x="480593" y="3308971"/>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12 مَلْيونَ نَسَمَةٍ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85BF25CB-9FB3-B7B7-38EE-46498CA95959}"/>
              </a:ext>
            </a:extLst>
          </p:cNvPr>
          <p:cNvSpPr txBox="1"/>
          <p:nvPr/>
        </p:nvSpPr>
        <p:spPr>
          <a:xfrm>
            <a:off x="2593900" y="3321781"/>
            <a:ext cx="2026194"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119 مَلْيونَ نَسَمَةٍ</a:t>
            </a:r>
          </a:p>
        </p:txBody>
      </p:sp>
      <p:sp>
        <p:nvSpPr>
          <p:cNvPr id="21" name="ZoneTexte 20">
            <a:extLst>
              <a:ext uri="{FF2B5EF4-FFF2-40B4-BE49-F238E27FC236}">
                <a16:creationId xmlns:a16="http://schemas.microsoft.com/office/drawing/2014/main" id="{608149D7-EA78-BF0F-143C-49550D7BAD26}"/>
              </a:ext>
            </a:extLst>
          </p:cNvPr>
          <p:cNvSpPr txBox="1"/>
          <p:nvPr/>
        </p:nvSpPr>
        <p:spPr>
          <a:xfrm>
            <a:off x="4837473" y="3348963"/>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40 مَلْيونَ نَسَمَةٍ</a:t>
            </a:r>
          </a:p>
        </p:txBody>
      </p:sp>
      <p:sp>
        <p:nvSpPr>
          <p:cNvPr id="22" name="ZoneTexte 21">
            <a:extLst>
              <a:ext uri="{FF2B5EF4-FFF2-40B4-BE49-F238E27FC236}">
                <a16:creationId xmlns:a16="http://schemas.microsoft.com/office/drawing/2014/main" id="{47D273BF-FDA5-8507-3F01-14E3200791A4}"/>
              </a:ext>
            </a:extLst>
          </p:cNvPr>
          <p:cNvSpPr txBox="1"/>
          <p:nvPr/>
        </p:nvSpPr>
        <p:spPr>
          <a:xfrm>
            <a:off x="402976" y="4242630"/>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تونُس</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23" name="ZoneTexte 22">
            <a:extLst>
              <a:ext uri="{FF2B5EF4-FFF2-40B4-BE49-F238E27FC236}">
                <a16:creationId xmlns:a16="http://schemas.microsoft.com/office/drawing/2014/main" id="{50569E2A-EA41-F60E-4F59-D4C66A912C7D}"/>
              </a:ext>
            </a:extLst>
          </p:cNvPr>
          <p:cNvSpPr txBox="1"/>
          <p:nvPr/>
        </p:nvSpPr>
        <p:spPr>
          <a:xfrm>
            <a:off x="2631491" y="4242630"/>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dirty="0">
                <a:solidFill>
                  <a:srgbClr val="002060"/>
                </a:solidFill>
                <a:latin typeface="Microsoft Uighur" panose="02000000000000000000" pitchFamily="2" charset="-78"/>
                <a:cs typeface="Microsoft Uighur" panose="02000000000000000000" pitchFamily="2" charset="-78"/>
              </a:rPr>
              <a:t>اَلْقاهِرَةُ</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EEA78E3B-2FA3-D695-27B4-DBDFF985AAD4}"/>
              </a:ext>
            </a:extLst>
          </p:cNvPr>
          <p:cNvSpPr txBox="1"/>
          <p:nvPr/>
        </p:nvSpPr>
        <p:spPr>
          <a:xfrm>
            <a:off x="4837473" y="4245368"/>
            <a:ext cx="1895928" cy="618708"/>
          </a:xfrm>
          <a:prstGeom prst="roundRect">
            <a:avLst>
              <a:gd name="adj" fmla="val 10025"/>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lvl="0" algn="ctr" defTabSz="457200" rtl="1">
              <a:defRPr/>
            </a:pPr>
            <a:r>
              <a:rPr lang="ar-MA" sz="3200" b="1" noProof="0" dirty="0">
                <a:solidFill>
                  <a:srgbClr val="002060"/>
                </a:solidFill>
                <a:latin typeface="Microsoft Uighur" panose="02000000000000000000" pitchFamily="2" charset="-78"/>
                <a:cs typeface="Microsoft Uighur" panose="02000000000000000000" pitchFamily="2" charset="-78"/>
              </a:rPr>
              <a:t>اَلرِّباطُ</a:t>
            </a:r>
            <a:endPar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endParaRPr>
          </a:p>
        </p:txBody>
      </p:sp>
      <p:sp>
        <p:nvSpPr>
          <p:cNvPr id="28" name="ZoneTexte 27">
            <a:extLst>
              <a:ext uri="{FF2B5EF4-FFF2-40B4-BE49-F238E27FC236}">
                <a16:creationId xmlns:a16="http://schemas.microsoft.com/office/drawing/2014/main" id="{C7453F69-A363-802B-871C-7DC530273EA0}"/>
              </a:ext>
            </a:extLst>
          </p:cNvPr>
          <p:cNvSpPr txBox="1"/>
          <p:nvPr/>
        </p:nvSpPr>
        <p:spPr>
          <a:xfrm>
            <a:off x="5141207" y="3164297"/>
            <a:ext cx="956652" cy="369332"/>
          </a:xfrm>
          <a:prstGeom prst="rect">
            <a:avLst/>
          </a:prstGeom>
          <a:noFill/>
        </p:spPr>
        <p:txBody>
          <a:bodyPr wrap="square" rtlCol="0">
            <a:spAutoFit/>
          </a:bodyPr>
          <a:lstStyle/>
          <a:p>
            <a:pPr algn="r" rtl="1"/>
            <a:r>
              <a:rPr lang="ar-MA" dirty="0"/>
              <a:t>حوالي</a:t>
            </a:r>
            <a:endParaRPr lang="fr-FR" dirty="0"/>
          </a:p>
        </p:txBody>
      </p:sp>
    </p:spTree>
    <p:extLst>
      <p:ext uri="{BB962C8B-B14F-4D97-AF65-F5344CB8AC3E}">
        <p14:creationId xmlns:p14="http://schemas.microsoft.com/office/powerpoint/2010/main" val="17277570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500"/>
                                        <p:tgtEl>
                                          <p:spTgt spid="1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inVertical)">
                                      <p:cBhvr>
                                        <p:cTn id="40" dur="500"/>
                                        <p:tgtEl>
                                          <p:spTgt spid="2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arn(inVertical)">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CF044-3507-7C7C-3D3D-38707AB354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D2A008-7A2B-A310-838D-9DAB7C2E78FF}"/>
              </a:ext>
            </a:extLst>
          </p:cNvPr>
          <p:cNvSpPr>
            <a:spLocks noGrp="1"/>
          </p:cNvSpPr>
          <p:nvPr>
            <p:ph type="title"/>
          </p:nvPr>
        </p:nvSpPr>
        <p:spPr/>
        <p:txBody>
          <a:bodyPr>
            <a:norm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هذا مثال لبطاقة تعريفية عن بلد تونس</a:t>
            </a:r>
          </a:p>
        </p:txBody>
      </p:sp>
      <p:pic>
        <p:nvPicPr>
          <p:cNvPr id="4" name="Image 3">
            <a:extLst>
              <a:ext uri="{FF2B5EF4-FFF2-40B4-BE49-F238E27FC236}">
                <a16:creationId xmlns:a16="http://schemas.microsoft.com/office/drawing/2014/main" id="{80B85A77-1BE4-8844-B6FE-2201B66208B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53ACD504-3BFA-E361-9291-3D6662D56E1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14F59CFE-C227-38CA-AD45-E2664FCB40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8" name="Image 7">
            <a:extLst>
              <a:ext uri="{FF2B5EF4-FFF2-40B4-BE49-F238E27FC236}">
                <a16:creationId xmlns:a16="http://schemas.microsoft.com/office/drawing/2014/main" id="{22CD614D-6BD0-81E9-D917-042852A3C1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9" name="Rectangle 8">
            <a:extLst>
              <a:ext uri="{FF2B5EF4-FFF2-40B4-BE49-F238E27FC236}">
                <a16:creationId xmlns:a16="http://schemas.microsoft.com/office/drawing/2014/main" id="{8AA230AB-B40A-9599-8F73-F1BE603581BA}"/>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0" name="Rectangle 9">
            <a:extLst>
              <a:ext uri="{FF2B5EF4-FFF2-40B4-BE49-F238E27FC236}">
                <a16:creationId xmlns:a16="http://schemas.microsoft.com/office/drawing/2014/main" id="{3C2989EE-9E05-1F20-5E3E-6262DD6D4A84}"/>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 ح1</a:t>
            </a:r>
          </a:p>
        </p:txBody>
      </p:sp>
      <p:sp>
        <p:nvSpPr>
          <p:cNvPr id="11" name="Rectangle 10">
            <a:extLst>
              <a:ext uri="{FF2B5EF4-FFF2-40B4-BE49-F238E27FC236}">
                <a16:creationId xmlns:a16="http://schemas.microsoft.com/office/drawing/2014/main" id="{209275B2-FB5D-DE77-5A1E-FB6F2E39462C}"/>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ea typeface="+mn-ea"/>
                <a:cs typeface="Arial" panose="020B0604020202020204" pitchFamily="34" charset="0"/>
              </a:rPr>
              <a:t>إملاء</a:t>
            </a:r>
          </a:p>
        </p:txBody>
      </p:sp>
      <p:sp>
        <p:nvSpPr>
          <p:cNvPr id="12" name="Rectangle 11">
            <a:extLst>
              <a:ext uri="{FF2B5EF4-FFF2-40B4-BE49-F238E27FC236}">
                <a16:creationId xmlns:a16="http://schemas.microsoft.com/office/drawing/2014/main" id="{46B236C5-0C8B-B3E5-E332-71A22967E1D5}"/>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E9C68D97-BFEC-5D73-331D-8DC54B62CEC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Rectangle 2">
            <a:extLst>
              <a:ext uri="{FF2B5EF4-FFF2-40B4-BE49-F238E27FC236}">
                <a16:creationId xmlns:a16="http://schemas.microsoft.com/office/drawing/2014/main" id="{FCA257A4-4CA7-1BDA-762B-C0936F378E4C}"/>
              </a:ext>
            </a:extLst>
          </p:cNvPr>
          <p:cNvSpPr/>
          <p:nvPr/>
        </p:nvSpPr>
        <p:spPr>
          <a:xfrm>
            <a:off x="558526" y="2040674"/>
            <a:ext cx="8082578" cy="4260172"/>
          </a:xfrm>
          <a:prstGeom prst="rect">
            <a:avLst/>
          </a:prstGeom>
          <a:solidFill>
            <a:sysClr val="window" lastClr="FFFFFF"/>
          </a:solidFill>
          <a:ln w="28575" cap="flat" cmpd="sng" algn="ctr">
            <a:solidFill>
              <a:schemeClr val="tx1"/>
            </a:solidFill>
            <a:prstDash val="lgDashDot"/>
            <a:miter lim="800000"/>
          </a:ln>
          <a:effectLst>
            <a:glow rad="63500">
              <a:srgbClr val="4472C4">
                <a:satMod val="175000"/>
                <a:alpha val="40000"/>
              </a:srgbClr>
            </a:glow>
          </a:effectLst>
          <a:scene3d>
            <a:camera prst="orthographicFront"/>
            <a:lightRig rig="threePt" dir="t"/>
          </a:scene3d>
          <a:sp3d>
            <a:bevelT prst="relaxedInset"/>
          </a:sp3d>
        </p:spPr>
        <p:txBody>
          <a:bodyPr rtlCol="0" anchor="ctr"/>
          <a:lstStyle/>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a:t>
            </a:r>
            <a:r>
              <a:rPr kumimoji="0" lang="ar-MA" sz="32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ٱلْبَلَدِ</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تونُسُ.</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اَلْقارَّةُ </a:t>
            </a:r>
            <a:r>
              <a:rPr kumimoji="0" lang="ar-MA" sz="32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ﭐلَّتي</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يوجَدُ بِها: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إِفْريقْيا. </a:t>
            </a:r>
            <a:endParaRPr kumimoji="0" lang="fr-FR"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مَوْقِعُهُ </a:t>
            </a:r>
            <a:r>
              <a:rPr kumimoji="0" lang="ar-MA" sz="32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ٱلْجُغْرافِيُّ</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0"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شمالَ إِفْريقْيا.</a:t>
            </a: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اَلْمِساحَةُ: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155,360 كلم².</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عَدَدُ </a:t>
            </a:r>
            <a:r>
              <a:rPr kumimoji="0" lang="ar-MA" sz="32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ٱلسُّكّانِ</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يُقارِبُ 11.9 مَلْيونَ نَسَمَةٍ.  </a:t>
            </a: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اَلْعاصِمَةُ: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تونُسُ.</a:t>
            </a:r>
            <a:endPar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457200" marR="0" lvl="0" indent="-457200" algn="r" defTabSz="4572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أَهَمُّ </a:t>
            </a:r>
            <a:r>
              <a:rPr kumimoji="0" lang="ar-MA" sz="32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ٱلْمُدُنِ</a:t>
            </a:r>
            <a:r>
              <a:rPr kumimoji="0" lang="ar-MA"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تونُسُ، سوسَة، بَنْزَرْت، صفاقس، اَلْحَمّامات ...</a:t>
            </a:r>
            <a:endParaRPr kumimoji="0" lang="fr-FR" sz="32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Image 6" descr="‫تونس - Wikiwand‬‎">
            <a:extLst>
              <a:ext uri="{FF2B5EF4-FFF2-40B4-BE49-F238E27FC236}">
                <a16:creationId xmlns:a16="http://schemas.microsoft.com/office/drawing/2014/main" id="{C39AFA8B-0E28-B80C-8530-E1DB92E35A8B}"/>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743475" y="2188519"/>
            <a:ext cx="3052312" cy="1982241"/>
          </a:xfrm>
          <a:prstGeom prst="rect">
            <a:avLst/>
          </a:prstGeom>
          <a:noFill/>
          <a:ln>
            <a:noFill/>
          </a:ln>
        </p:spPr>
      </p:pic>
    </p:spTree>
    <p:extLst>
      <p:ext uri="{BB962C8B-B14F-4D97-AF65-F5344CB8AC3E}">
        <p14:creationId xmlns:p14="http://schemas.microsoft.com/office/powerpoint/2010/main" val="342010554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AD779-DC0C-6641-1E0E-02DDDF4D93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D213A-B44B-D635-9F59-EE0A72683DB7}"/>
              </a:ext>
            </a:extLst>
          </p:cNvPr>
          <p:cNvSpPr>
            <a:spLocks noGrp="1"/>
          </p:cNvSpPr>
          <p:nvPr>
            <p:ph type="title"/>
          </p:nvPr>
        </p:nvSpPr>
        <p:spPr/>
        <p:txBody>
          <a:bodyPr>
            <a:norm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إذن لكتابة بطاقة تعريفية لبلد أتبع الخطوات التالية: من يقرأ؟ </a:t>
            </a:r>
          </a:p>
        </p:txBody>
      </p:sp>
      <p:pic>
        <p:nvPicPr>
          <p:cNvPr id="4" name="Image 3">
            <a:extLst>
              <a:ext uri="{FF2B5EF4-FFF2-40B4-BE49-F238E27FC236}">
                <a16:creationId xmlns:a16="http://schemas.microsoft.com/office/drawing/2014/main" id="{CAD44DAA-7022-5A85-0379-F20F812A173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61DBF9D4-85D0-8B81-9FD6-4E9BDC872F7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6" name="Image 5">
            <a:extLst>
              <a:ext uri="{FF2B5EF4-FFF2-40B4-BE49-F238E27FC236}">
                <a16:creationId xmlns:a16="http://schemas.microsoft.com/office/drawing/2014/main" id="{BEDD460D-69D0-F27C-3E2F-7579E45420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8" name="Image 7">
            <a:extLst>
              <a:ext uri="{FF2B5EF4-FFF2-40B4-BE49-F238E27FC236}">
                <a16:creationId xmlns:a16="http://schemas.microsoft.com/office/drawing/2014/main" id="{FFD21C31-73F3-17A8-0066-E6E149B359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9" name="Rectangle 8">
            <a:extLst>
              <a:ext uri="{FF2B5EF4-FFF2-40B4-BE49-F238E27FC236}">
                <a16:creationId xmlns:a16="http://schemas.microsoft.com/office/drawing/2014/main" id="{995E7AEC-F966-0F04-9BE3-2BF70F28E098}"/>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ea typeface="+mn-ea"/>
                <a:cs typeface="Arial" panose="020B0604020202020204" pitchFamily="34" charset="0"/>
              </a:rPr>
              <a:t>نشاط اعتيادي</a:t>
            </a:r>
          </a:p>
        </p:txBody>
      </p:sp>
      <p:sp>
        <p:nvSpPr>
          <p:cNvPr id="10" name="Rectangle 9">
            <a:extLst>
              <a:ext uri="{FF2B5EF4-FFF2-40B4-BE49-F238E27FC236}">
                <a16:creationId xmlns:a16="http://schemas.microsoft.com/office/drawing/2014/main" id="{540BFF38-E3B8-94A7-F365-23BABFBB6052}"/>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 ح1</a:t>
            </a:r>
          </a:p>
        </p:txBody>
      </p:sp>
      <p:sp>
        <p:nvSpPr>
          <p:cNvPr id="11" name="Rectangle 10">
            <a:extLst>
              <a:ext uri="{FF2B5EF4-FFF2-40B4-BE49-F238E27FC236}">
                <a16:creationId xmlns:a16="http://schemas.microsoft.com/office/drawing/2014/main" id="{33775FCE-73CE-D3BB-FD4D-2A56794A2464}"/>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ea typeface="+mn-ea"/>
                <a:cs typeface="Arial" panose="020B0604020202020204" pitchFamily="34" charset="0"/>
              </a:rPr>
              <a:t>إملاء</a:t>
            </a:r>
          </a:p>
        </p:txBody>
      </p:sp>
      <p:sp>
        <p:nvSpPr>
          <p:cNvPr id="12" name="Rectangle 11">
            <a:extLst>
              <a:ext uri="{FF2B5EF4-FFF2-40B4-BE49-F238E27FC236}">
                <a16:creationId xmlns:a16="http://schemas.microsoft.com/office/drawing/2014/main" id="{77F842A0-DE56-99B0-5761-81479A77C90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7CC3FB4A-DEE1-2941-B9B3-41009D6ED9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grpSp>
        <p:nvGrpSpPr>
          <p:cNvPr id="3" name="Groupe 2">
            <a:extLst>
              <a:ext uri="{FF2B5EF4-FFF2-40B4-BE49-F238E27FC236}">
                <a16:creationId xmlns:a16="http://schemas.microsoft.com/office/drawing/2014/main" id="{C563599A-8849-F493-D614-41F7E9F58AB2}"/>
              </a:ext>
            </a:extLst>
          </p:cNvPr>
          <p:cNvGrpSpPr/>
          <p:nvPr/>
        </p:nvGrpSpPr>
        <p:grpSpPr>
          <a:xfrm>
            <a:off x="1483643" y="3619608"/>
            <a:ext cx="6843115" cy="1253585"/>
            <a:chOff x="340392" y="2108480"/>
            <a:chExt cx="8392671" cy="1253585"/>
          </a:xfrm>
        </p:grpSpPr>
        <p:sp>
          <p:nvSpPr>
            <p:cNvPr id="7" name="Forme libre : forme 6">
              <a:extLst>
                <a:ext uri="{FF2B5EF4-FFF2-40B4-BE49-F238E27FC236}">
                  <a16:creationId xmlns:a16="http://schemas.microsoft.com/office/drawing/2014/main" id="{DB9660C9-F603-BB83-D1B9-1BC73304AEB4}"/>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13" name="Rectangle : coins arrondis 12">
              <a:extLst>
                <a:ext uri="{FF2B5EF4-FFF2-40B4-BE49-F238E27FC236}">
                  <a16:creationId xmlns:a16="http://schemas.microsoft.com/office/drawing/2014/main" id="{079141FE-9F02-C783-7BD7-FC6D2C737FBD}"/>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أَكْتُبُ ٱسْمَ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وَمَوْقِعَهُ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ٱلْجُغْرافِيَّ</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a:t>
              </a:r>
            </a:p>
          </p:txBody>
        </p:sp>
        <p:pic>
          <p:nvPicPr>
            <p:cNvPr id="14" name="Image 13">
              <a:extLst>
                <a:ext uri="{FF2B5EF4-FFF2-40B4-BE49-F238E27FC236}">
                  <a16:creationId xmlns:a16="http://schemas.microsoft.com/office/drawing/2014/main" id="{B4F44C42-84F5-E6B8-D064-3CDD81B2D886}"/>
                </a:ext>
              </a:extLst>
            </p:cNvPr>
            <p:cNvPicPr>
              <a:picLocks noChangeAspect="1"/>
            </p:cNvPicPr>
            <p:nvPr/>
          </p:nvPicPr>
          <p:blipFill>
            <a:blip r:embed="rId7">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139539" y="2504341"/>
              <a:ext cx="466725" cy="466725"/>
            </a:xfrm>
            <a:prstGeom prst="rect">
              <a:avLst/>
            </a:prstGeom>
          </p:spPr>
        </p:pic>
      </p:grpSp>
      <p:grpSp>
        <p:nvGrpSpPr>
          <p:cNvPr id="15" name="Groupe 14">
            <a:extLst>
              <a:ext uri="{FF2B5EF4-FFF2-40B4-BE49-F238E27FC236}">
                <a16:creationId xmlns:a16="http://schemas.microsoft.com/office/drawing/2014/main" id="{4538B6A0-2439-7B4A-4777-5F93FF036C9E}"/>
              </a:ext>
            </a:extLst>
          </p:cNvPr>
          <p:cNvGrpSpPr/>
          <p:nvPr/>
        </p:nvGrpSpPr>
        <p:grpSpPr>
          <a:xfrm>
            <a:off x="141929" y="4763558"/>
            <a:ext cx="8232320" cy="1253585"/>
            <a:chOff x="603508" y="3455690"/>
            <a:chExt cx="8145039" cy="1253585"/>
          </a:xfrm>
        </p:grpSpPr>
        <p:grpSp>
          <p:nvGrpSpPr>
            <p:cNvPr id="17" name="Groupe 16">
              <a:extLst>
                <a:ext uri="{FF2B5EF4-FFF2-40B4-BE49-F238E27FC236}">
                  <a16:creationId xmlns:a16="http://schemas.microsoft.com/office/drawing/2014/main" id="{2ACEF777-B11F-B9DC-D5DF-44E5A3CC2F50}"/>
                </a:ext>
              </a:extLst>
            </p:cNvPr>
            <p:cNvGrpSpPr/>
            <p:nvPr/>
          </p:nvGrpSpPr>
          <p:grpSpPr>
            <a:xfrm>
              <a:off x="603508" y="3455690"/>
              <a:ext cx="8145039" cy="1253585"/>
              <a:chOff x="587556" y="2135170"/>
              <a:chExt cx="8145039" cy="1253585"/>
            </a:xfrm>
          </p:grpSpPr>
          <p:sp>
            <p:nvSpPr>
              <p:cNvPr id="19" name="Forme libre : forme 18">
                <a:extLst>
                  <a:ext uri="{FF2B5EF4-FFF2-40B4-BE49-F238E27FC236}">
                    <a16:creationId xmlns:a16="http://schemas.microsoft.com/office/drawing/2014/main" id="{BFB675B9-11BA-4A7A-CD7D-6D0ABDDB0370}"/>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20" name="Rectangle : coins arrondis 19">
                <a:extLst>
                  <a:ext uri="{FF2B5EF4-FFF2-40B4-BE49-F238E27FC236}">
                    <a16:creationId xmlns:a16="http://schemas.microsoft.com/office/drawing/2014/main" id="{B8BEEA29-0BAE-710B-83DF-94D09BBE3669}"/>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مَعْلوماتٍ عَنِ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pic>
          <p:nvPicPr>
            <p:cNvPr id="18" name="Image 17">
              <a:extLst>
                <a:ext uri="{FF2B5EF4-FFF2-40B4-BE49-F238E27FC236}">
                  <a16:creationId xmlns:a16="http://schemas.microsoft.com/office/drawing/2014/main" id="{F4EE4468-4668-5C4D-836F-1C3CB4F3EC21}"/>
                </a:ext>
              </a:extLst>
            </p:cNvPr>
            <p:cNvPicPr>
              <a:picLocks noChangeAspect="1"/>
            </p:cNvPicPr>
            <p:nvPr/>
          </p:nvPicPr>
          <p:blipFill>
            <a:blip r:embed="rId8">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200716" y="3824861"/>
              <a:ext cx="466725" cy="466725"/>
            </a:xfrm>
            <a:prstGeom prst="rect">
              <a:avLst/>
            </a:prstGeom>
          </p:spPr>
        </p:pic>
      </p:grpSp>
      <p:sp>
        <p:nvSpPr>
          <p:cNvPr id="21" name="ZoneTexte 20">
            <a:extLst>
              <a:ext uri="{FF2B5EF4-FFF2-40B4-BE49-F238E27FC236}">
                <a16:creationId xmlns:a16="http://schemas.microsoft.com/office/drawing/2014/main" id="{43614F63-16AE-3951-FD0F-2F7948E08DAB}"/>
              </a:ext>
            </a:extLst>
          </p:cNvPr>
          <p:cNvSpPr txBox="1"/>
          <p:nvPr/>
        </p:nvSpPr>
        <p:spPr>
          <a:xfrm>
            <a:off x="1095341" y="1633045"/>
            <a:ext cx="6994421" cy="1428214"/>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002060"/>
                </a:solidFill>
                <a:latin typeface="Microsoft Uighur" panose="02000000000000000000" pitchFamily="2" charset="-78"/>
                <a:cs typeface="Microsoft Uighur" panose="02000000000000000000" pitchFamily="2" charset="-78"/>
              </a:rPr>
              <a:t>كِتابَةُ بِطاقَةٍ تَعْريفِيَّةٍ لِبَلَدٍ</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6447592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1250"/>
                                        <p:tgtEl>
                                          <p:spTgt spid="3"/>
                                        </p:tgtEl>
                                      </p:cBhvr>
                                    </p:animEffect>
                                  </p:childTnLst>
                                </p:cTn>
                              </p:par>
                            </p:childTnLst>
                          </p:cTn>
                        </p:par>
                        <p:par>
                          <p:cTn id="8" fill="hold">
                            <p:stCondLst>
                              <p:cond delay="125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84D07-E056-9ACF-434C-AFBFDC3CD2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A444B3-4148-2FC4-BCEE-2C319CACD84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في ثنائيات ،خذوا كراساتكم على الصفحة رقم </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42</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 أنجزوا التمرين التالي</a:t>
            </a:r>
            <a:endParaRPr lang="fr-FR" sz="2400" dirty="0"/>
          </a:p>
        </p:txBody>
      </p:sp>
      <p:pic>
        <p:nvPicPr>
          <p:cNvPr id="6" name="Image 5">
            <a:extLst>
              <a:ext uri="{FF2B5EF4-FFF2-40B4-BE49-F238E27FC236}">
                <a16:creationId xmlns:a16="http://schemas.microsoft.com/office/drawing/2014/main" id="{AC12ADD6-FED8-5F25-6E62-4F2748F252D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8" name="Image 7">
            <a:extLst>
              <a:ext uri="{FF2B5EF4-FFF2-40B4-BE49-F238E27FC236}">
                <a16:creationId xmlns:a16="http://schemas.microsoft.com/office/drawing/2014/main" id="{5BD7D15F-130C-59A1-6C7D-2CB770C781D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9" name="Image 8">
            <a:extLst>
              <a:ext uri="{FF2B5EF4-FFF2-40B4-BE49-F238E27FC236}">
                <a16:creationId xmlns:a16="http://schemas.microsoft.com/office/drawing/2014/main" id="{55E0E250-7691-4B04-983D-46A7A7BED5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7BE3495F-0AE1-9056-589C-A6118381479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A943550C-C4D1-E23F-B590-01D36DF640B8}"/>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2" name="Rectangle 11">
            <a:extLst>
              <a:ext uri="{FF2B5EF4-FFF2-40B4-BE49-F238E27FC236}">
                <a16:creationId xmlns:a16="http://schemas.microsoft.com/office/drawing/2014/main" id="{749E43D9-1249-F750-8631-5FD9A2F5C3C8}"/>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3" name="Rectangle 12">
            <a:extLst>
              <a:ext uri="{FF2B5EF4-FFF2-40B4-BE49-F238E27FC236}">
                <a16:creationId xmlns:a16="http://schemas.microsoft.com/office/drawing/2014/main" id="{4C8939E5-B4B8-0ADA-8A92-2B131AAA656E}"/>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4" name="Rectangle 13">
            <a:extLst>
              <a:ext uri="{FF2B5EF4-FFF2-40B4-BE49-F238E27FC236}">
                <a16:creationId xmlns:a16="http://schemas.microsoft.com/office/drawing/2014/main" id="{7ED237E1-6C36-B82B-8F76-2AB90A6FB26E}"/>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5D1CD19-66E8-9443-791B-29BDE62D832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descr="Une image contenant texte, Appareils électroniques, capture d’écran, Page web&#10;&#10;Le contenu généré par l’IA peut être incorrect.">
            <a:extLst>
              <a:ext uri="{FF2B5EF4-FFF2-40B4-BE49-F238E27FC236}">
                <a16:creationId xmlns:a16="http://schemas.microsoft.com/office/drawing/2014/main" id="{8C7341DC-871C-1A1D-71E2-B352B7B764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0778" y="1612171"/>
            <a:ext cx="3312220" cy="5080487"/>
          </a:xfrm>
          <a:prstGeom prst="rect">
            <a:avLst/>
          </a:prstGeom>
        </p:spPr>
      </p:pic>
      <p:sp>
        <p:nvSpPr>
          <p:cNvPr id="5" name="Rectangle : coins arrondis 4">
            <a:extLst>
              <a:ext uri="{FF2B5EF4-FFF2-40B4-BE49-F238E27FC236}">
                <a16:creationId xmlns:a16="http://schemas.microsoft.com/office/drawing/2014/main" id="{9DC3C72B-C4DC-D663-44ED-D3170A43B335}"/>
              </a:ext>
            </a:extLst>
          </p:cNvPr>
          <p:cNvSpPr/>
          <p:nvPr/>
        </p:nvSpPr>
        <p:spPr>
          <a:xfrm>
            <a:off x="3329871" y="3534800"/>
            <a:ext cx="2974033" cy="2654127"/>
          </a:xfrm>
          <a:prstGeom prst="roundRect">
            <a:avLst>
              <a:gd name="adj" fmla="val 610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1781202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601D-0F45-D4BE-4951-E4EAD0A705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EF8F50-6C19-507C-5374-7DF2496F9050}"/>
              </a:ext>
            </a:extLst>
          </p:cNvPr>
          <p:cNvSpPr>
            <a:spLocks noGrp="1"/>
          </p:cNvSpPr>
          <p:nvPr>
            <p:ph type="title"/>
          </p:nvPr>
        </p:nvSpPr>
        <p:spPr/>
        <p:txBody>
          <a:bodyPr>
            <a:noAutofit/>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ea typeface="Calibri" panose="020F0502020204030204" pitchFamily="34" charset="0"/>
                <a:cs typeface="Microsoft Uighur" panose="02000000000000000000" pitchFamily="2" charset="-78"/>
              </a:rPr>
              <a:t>أستعين بالنص التالي لإعداد بطاقة تعريفية لبلدي المغرب</a:t>
            </a:r>
            <a:endParaRPr lang="fr-FR" sz="2400" dirty="0"/>
          </a:p>
        </p:txBody>
      </p:sp>
      <p:pic>
        <p:nvPicPr>
          <p:cNvPr id="4" name="Image 3">
            <a:extLst>
              <a:ext uri="{FF2B5EF4-FFF2-40B4-BE49-F238E27FC236}">
                <a16:creationId xmlns:a16="http://schemas.microsoft.com/office/drawing/2014/main" id="{01179A51-4CAC-9C35-991A-ED96088CEA1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2239770D-782A-A44A-0923-2603C934CE5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F25CD26D-908F-E0B9-5550-45FF45A1AA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5E54ACF4-281A-FE1A-3AB0-D9BF31432C1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3AFA33EE-2CB7-2BE3-EB8B-024E4531E11B}"/>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2" name="Rectangle 11">
            <a:extLst>
              <a:ext uri="{FF2B5EF4-FFF2-40B4-BE49-F238E27FC236}">
                <a16:creationId xmlns:a16="http://schemas.microsoft.com/office/drawing/2014/main" id="{BABC1772-685B-C259-6FF7-4B7397AB2CE3}"/>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3" name="Rectangle 12">
            <a:extLst>
              <a:ext uri="{FF2B5EF4-FFF2-40B4-BE49-F238E27FC236}">
                <a16:creationId xmlns:a16="http://schemas.microsoft.com/office/drawing/2014/main" id="{7346BD67-904B-00A7-CF8F-A1A54053A21D}"/>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4" name="Rectangle 13">
            <a:extLst>
              <a:ext uri="{FF2B5EF4-FFF2-40B4-BE49-F238E27FC236}">
                <a16:creationId xmlns:a16="http://schemas.microsoft.com/office/drawing/2014/main" id="{BAB94EAA-8DBB-4AF3-5C38-23BC66EB47DB}"/>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B1FA3D3C-C42E-0C5D-F5B9-8470778E21E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A9F48509-8DE2-857F-6168-9A827934A822}"/>
              </a:ext>
            </a:extLst>
          </p:cNvPr>
          <p:cNvPicPr>
            <a:picLocks noChangeAspect="1"/>
          </p:cNvPicPr>
          <p:nvPr/>
        </p:nvPicPr>
        <p:blipFill>
          <a:blip r:embed="rId7"/>
          <a:stretch>
            <a:fillRect/>
          </a:stretch>
        </p:blipFill>
        <p:spPr>
          <a:xfrm>
            <a:off x="1139639" y="1475934"/>
            <a:ext cx="6485182" cy="708721"/>
          </a:xfrm>
          <a:prstGeom prst="rect">
            <a:avLst/>
          </a:prstGeom>
        </p:spPr>
      </p:pic>
      <p:pic>
        <p:nvPicPr>
          <p:cNvPr id="15" name="Image 14" descr="Une image contenant texte, Police, ligne, capture d’écran&#10;&#10;Le contenu généré par l’IA peut être incorrect.">
            <a:extLst>
              <a:ext uri="{FF2B5EF4-FFF2-40B4-BE49-F238E27FC236}">
                <a16:creationId xmlns:a16="http://schemas.microsoft.com/office/drawing/2014/main" id="{9FFBD4FC-E1E8-23BB-6C96-19B7BFBE7353}"/>
              </a:ext>
            </a:extLst>
          </p:cNvPr>
          <p:cNvPicPr>
            <a:picLocks noChangeAspect="1"/>
          </p:cNvPicPr>
          <p:nvPr/>
        </p:nvPicPr>
        <p:blipFill>
          <a:blip r:embed="rId8"/>
          <a:stretch>
            <a:fillRect/>
          </a:stretch>
        </p:blipFill>
        <p:spPr>
          <a:xfrm>
            <a:off x="379141" y="2292589"/>
            <a:ext cx="8445108" cy="3294172"/>
          </a:xfrm>
          <a:prstGeom prst="rect">
            <a:avLst/>
          </a:prstGeom>
        </p:spPr>
      </p:pic>
    </p:spTree>
    <p:extLst>
      <p:ext uri="{BB962C8B-B14F-4D97-AF65-F5344CB8AC3E}">
        <p14:creationId xmlns:p14="http://schemas.microsoft.com/office/powerpoint/2010/main" val="4223672140"/>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B660-7A11-3B9B-1CB1-A3DE0C722A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0CAD23-81E8-C1AC-66D2-2C8DE77FB259}"/>
              </a:ext>
            </a:extLst>
          </p:cNvPr>
          <p:cNvSpPr>
            <a:spLocks noGrp="1"/>
          </p:cNvSpPr>
          <p:nvPr>
            <p:ph type="title"/>
          </p:nvPr>
        </p:nvSpPr>
        <p:spPr/>
        <p:txBody>
          <a:bodyPr>
            <a:noAutofit/>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ea typeface="Calibri" panose="020F0502020204030204" pitchFamily="34" charset="0"/>
                <a:cs typeface="Microsoft Uighur" panose="02000000000000000000" pitchFamily="2" charset="-78"/>
              </a:rPr>
              <a:t>انتبهوا للتصحيح. ماهي المعلومات التي يقدمها النص عن المغرب؟</a:t>
            </a:r>
            <a:br>
              <a:rPr lang="ar-MA" sz="2400" b="1" dirty="0">
                <a:solidFill>
                  <a:prstClr val="white">
                    <a:lumMod val="65000"/>
                  </a:prstClr>
                </a:solidFill>
                <a:ea typeface="Calibri" panose="020F0502020204030204" pitchFamily="34" charset="0"/>
                <a:cs typeface="Microsoft Uighur" panose="02000000000000000000" pitchFamily="2" charset="-78"/>
              </a:rPr>
            </a:br>
            <a:r>
              <a:rPr lang="ar-MA" sz="2400" i="1" dirty="0">
                <a:solidFill>
                  <a:prstClr val="white">
                    <a:lumMod val="65000"/>
                  </a:prstClr>
                </a:solidFill>
                <a:ea typeface="Calibri" panose="020F0502020204030204" pitchFamily="34" charset="0"/>
                <a:cs typeface="Microsoft Uighur" panose="02000000000000000000" pitchFamily="2" charset="-78"/>
              </a:rPr>
              <a:t>-تناوب المتعلمين على الإجابة  لتغطية البطاقة التعريفية.</a:t>
            </a:r>
            <a:endParaRPr lang="fr-FR" sz="2400" i="1" dirty="0"/>
          </a:p>
        </p:txBody>
      </p:sp>
      <p:pic>
        <p:nvPicPr>
          <p:cNvPr id="4" name="Image 3">
            <a:extLst>
              <a:ext uri="{FF2B5EF4-FFF2-40B4-BE49-F238E27FC236}">
                <a16:creationId xmlns:a16="http://schemas.microsoft.com/office/drawing/2014/main" id="{8485C8DF-2F7D-DC81-1238-5F8625E199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5" name="Image 4">
            <a:extLst>
              <a:ext uri="{FF2B5EF4-FFF2-40B4-BE49-F238E27FC236}">
                <a16:creationId xmlns:a16="http://schemas.microsoft.com/office/drawing/2014/main" id="{16B12C88-9FC9-49F6-F133-B4AE300D45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8" name="Image 7">
            <a:extLst>
              <a:ext uri="{FF2B5EF4-FFF2-40B4-BE49-F238E27FC236}">
                <a16:creationId xmlns:a16="http://schemas.microsoft.com/office/drawing/2014/main" id="{F646340E-A75D-DE31-5AAC-713F7157B5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B0AB0A2C-4EF1-D190-EBCB-7D7969DD347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FE8F9671-B475-AE56-7258-A8E901C15F51}"/>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2" name="Rectangle 11">
            <a:extLst>
              <a:ext uri="{FF2B5EF4-FFF2-40B4-BE49-F238E27FC236}">
                <a16:creationId xmlns:a16="http://schemas.microsoft.com/office/drawing/2014/main" id="{C30804C9-0D75-564A-6697-C4835D378A6C}"/>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3" name="Rectangle 12">
            <a:extLst>
              <a:ext uri="{FF2B5EF4-FFF2-40B4-BE49-F238E27FC236}">
                <a16:creationId xmlns:a16="http://schemas.microsoft.com/office/drawing/2014/main" id="{CCB26C6B-486B-D6A3-36A1-F8D7CC32704F}"/>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4" name="Rectangle 13">
            <a:extLst>
              <a:ext uri="{FF2B5EF4-FFF2-40B4-BE49-F238E27FC236}">
                <a16:creationId xmlns:a16="http://schemas.microsoft.com/office/drawing/2014/main" id="{60B1600B-12AC-9ADE-C7A3-E4E368708B40}"/>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7" name="Image 6">
            <a:extLst>
              <a:ext uri="{FF2B5EF4-FFF2-40B4-BE49-F238E27FC236}">
                <a16:creationId xmlns:a16="http://schemas.microsoft.com/office/drawing/2014/main" id="{4C849E30-59DC-2F46-B8FC-A74838F01EFD}"/>
              </a:ext>
            </a:extLst>
          </p:cNvPr>
          <p:cNvPicPr>
            <a:picLocks noChangeAspect="1"/>
          </p:cNvPicPr>
          <p:nvPr/>
        </p:nvPicPr>
        <p:blipFill>
          <a:blip r:embed="rId6"/>
          <a:stretch>
            <a:fillRect/>
          </a:stretch>
        </p:blipFill>
        <p:spPr>
          <a:xfrm>
            <a:off x="1139639" y="1475934"/>
            <a:ext cx="6485182" cy="708721"/>
          </a:xfrm>
          <a:prstGeom prst="rect">
            <a:avLst/>
          </a:prstGeom>
        </p:spPr>
      </p:pic>
      <p:pic>
        <p:nvPicPr>
          <p:cNvPr id="15" name="Image 14" descr="Une image contenant texte, Police, ligne, capture d’écran&#10;&#10;Le contenu généré par l’IA peut être incorrect.">
            <a:extLst>
              <a:ext uri="{FF2B5EF4-FFF2-40B4-BE49-F238E27FC236}">
                <a16:creationId xmlns:a16="http://schemas.microsoft.com/office/drawing/2014/main" id="{5EEBA8A0-EA73-0218-FFEC-13F200CFF2B9}"/>
              </a:ext>
            </a:extLst>
          </p:cNvPr>
          <p:cNvPicPr>
            <a:picLocks noChangeAspect="1"/>
          </p:cNvPicPr>
          <p:nvPr/>
        </p:nvPicPr>
        <p:blipFill>
          <a:blip r:embed="rId7"/>
          <a:stretch>
            <a:fillRect/>
          </a:stretch>
        </p:blipFill>
        <p:spPr>
          <a:xfrm>
            <a:off x="379141" y="2292589"/>
            <a:ext cx="8445108" cy="3294172"/>
          </a:xfrm>
          <a:prstGeom prst="rect">
            <a:avLst/>
          </a:prstGeom>
        </p:spPr>
      </p:pic>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14B8698A-422F-06A0-7D3D-FC4A43E7755D}"/>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
        <p:nvSpPr>
          <p:cNvPr id="3" name="Rectangle : coins arrondis 2">
            <a:extLst>
              <a:ext uri="{FF2B5EF4-FFF2-40B4-BE49-F238E27FC236}">
                <a16:creationId xmlns:a16="http://schemas.microsoft.com/office/drawing/2014/main" id="{7C2EFEDD-391C-88AB-BBEC-511482A97CEF}"/>
              </a:ext>
            </a:extLst>
          </p:cNvPr>
          <p:cNvSpPr/>
          <p:nvPr/>
        </p:nvSpPr>
        <p:spPr>
          <a:xfrm>
            <a:off x="7147932" y="2564780"/>
            <a:ext cx="1170878" cy="544464"/>
          </a:xfrm>
          <a:prstGeom prst="round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5C1E8A23-C1C8-38C6-5FAC-0B569F073DC2}"/>
              </a:ext>
            </a:extLst>
          </p:cNvPr>
          <p:cNvSpPr/>
          <p:nvPr/>
        </p:nvSpPr>
        <p:spPr>
          <a:xfrm>
            <a:off x="5728805" y="2559117"/>
            <a:ext cx="1088928" cy="544464"/>
          </a:xfrm>
          <a:prstGeom prst="round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D485B301-52D6-E94D-2C3A-7E835550DF19}"/>
              </a:ext>
            </a:extLst>
          </p:cNvPr>
          <p:cNvSpPr/>
          <p:nvPr/>
        </p:nvSpPr>
        <p:spPr>
          <a:xfrm>
            <a:off x="1048215" y="2592570"/>
            <a:ext cx="3523785" cy="544464"/>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DACDF2F8-8290-7F2F-4203-022C7D726C19}"/>
              </a:ext>
            </a:extLst>
          </p:cNvPr>
          <p:cNvSpPr/>
          <p:nvPr/>
        </p:nvSpPr>
        <p:spPr>
          <a:xfrm>
            <a:off x="5728805" y="3395211"/>
            <a:ext cx="2954278" cy="544464"/>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253ED6AD-4597-8E9C-504F-015EE6AE3F42}"/>
              </a:ext>
            </a:extLst>
          </p:cNvPr>
          <p:cNvSpPr/>
          <p:nvPr/>
        </p:nvSpPr>
        <p:spPr>
          <a:xfrm>
            <a:off x="4003288" y="3395211"/>
            <a:ext cx="1561930" cy="544464"/>
          </a:xfrm>
          <a:prstGeom prst="round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E4D0D2EF-DFFF-5C59-2AB3-079043324AC7}"/>
              </a:ext>
            </a:extLst>
          </p:cNvPr>
          <p:cNvSpPr/>
          <p:nvPr/>
        </p:nvSpPr>
        <p:spPr>
          <a:xfrm>
            <a:off x="1139639" y="3301159"/>
            <a:ext cx="2158164" cy="544464"/>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E61B201A-BE68-FF86-5B89-9CACA1E64370}"/>
              </a:ext>
            </a:extLst>
          </p:cNvPr>
          <p:cNvSpPr/>
          <p:nvPr/>
        </p:nvSpPr>
        <p:spPr>
          <a:xfrm>
            <a:off x="7147931" y="4047609"/>
            <a:ext cx="996601" cy="544464"/>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B1FB986-C9F8-F6C1-758E-A87BBC64A68D}"/>
              </a:ext>
            </a:extLst>
          </p:cNvPr>
          <p:cNvSpPr/>
          <p:nvPr/>
        </p:nvSpPr>
        <p:spPr>
          <a:xfrm>
            <a:off x="1483113" y="4061623"/>
            <a:ext cx="1626128" cy="544464"/>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86473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1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heel(1)">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heel(1)">
                                      <p:cBhvr>
                                        <p:cTn id="32" dur="1000"/>
                                        <p:tgtEl>
                                          <p:spTgt spid="19"/>
                                        </p:tgtEl>
                                      </p:cBhvr>
                                    </p:animEffect>
                                  </p:childTnLst>
                                </p:cTn>
                              </p:par>
                            </p:childTnLst>
                          </p:cTn>
                        </p:par>
                        <p:par>
                          <p:cTn id="33" fill="hold">
                            <p:stCondLst>
                              <p:cond delay="1000"/>
                            </p:stCondLst>
                            <p:childTnLst>
                              <p:par>
                                <p:cTn id="34" presetID="21" presetClass="entr" presetSubtype="1"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1000"/>
                                        <p:tgtEl>
                                          <p:spTgt spid="20"/>
                                        </p:tgtEl>
                                      </p:cBhvr>
                                    </p:animEffect>
                                  </p:childTnLst>
                                </p:cTn>
                              </p:par>
                            </p:childTnLst>
                          </p:cTn>
                        </p:par>
                        <p:par>
                          <p:cTn id="37" fill="hold">
                            <p:stCondLst>
                              <p:cond delay="2000"/>
                            </p:stCondLst>
                            <p:childTnLst>
                              <p:par>
                                <p:cTn id="38" presetID="21"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heel(1)">
                                      <p:cBhvr>
                                        <p:cTn id="4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6" grpId="0" animBg="1"/>
      <p:bldP spid="18" grpId="0" animBg="1"/>
      <p:bldP spid="19" grpId="0" animBg="1"/>
      <p:bldP spid="20" grpId="0" animBg="1"/>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2BEE8-F3D8-81D1-8908-A8CF73CB5B1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1C42466-73AE-CA24-E949-7EBA6DEF68BA}"/>
              </a:ext>
            </a:extLst>
          </p:cNvPr>
          <p:cNvSpPr>
            <a:spLocks noGrp="1"/>
          </p:cNvSpPr>
          <p:nvPr>
            <p:ph type="title"/>
          </p:nvPr>
        </p:nvSpPr>
        <p:spPr/>
        <p:txBody>
          <a:bodyPr>
            <a:normAutofit fontScale="90000"/>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الأن نملأ البطاقة التعريفية بالمعلومات التي تم استخراجها من النص.</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ea typeface="Calibri" panose="020F0502020204030204" pitchFamily="34" charset="0"/>
                <a:cs typeface="Microsoft Uighur" panose="02000000000000000000" pitchFamily="2" charset="-78"/>
              </a:rPr>
              <a:t>يضغط الأستاذ على زر جهاز التحكم لتظهر الإجابات تباعا.</a:t>
            </a:r>
            <a:endParaRPr lang="fr-FR" i="1" dirty="0"/>
          </a:p>
        </p:txBody>
      </p:sp>
      <p:pic>
        <p:nvPicPr>
          <p:cNvPr id="5" name="Image 4">
            <a:extLst>
              <a:ext uri="{FF2B5EF4-FFF2-40B4-BE49-F238E27FC236}">
                <a16:creationId xmlns:a16="http://schemas.microsoft.com/office/drawing/2014/main" id="{7777F2CF-4D06-1DDB-CDAC-8C65ED01661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8" name="Image 7">
            <a:extLst>
              <a:ext uri="{FF2B5EF4-FFF2-40B4-BE49-F238E27FC236}">
                <a16:creationId xmlns:a16="http://schemas.microsoft.com/office/drawing/2014/main" id="{4546DB18-EB4A-F3BB-E832-68AA495F77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0" name="Image 9">
            <a:extLst>
              <a:ext uri="{FF2B5EF4-FFF2-40B4-BE49-F238E27FC236}">
                <a16:creationId xmlns:a16="http://schemas.microsoft.com/office/drawing/2014/main" id="{4AB91D65-1A04-8534-5BE1-43CDDC852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1" name="Image 10">
            <a:extLst>
              <a:ext uri="{FF2B5EF4-FFF2-40B4-BE49-F238E27FC236}">
                <a16:creationId xmlns:a16="http://schemas.microsoft.com/office/drawing/2014/main" id="{3F0EF611-D277-07D2-2B23-E822CC70550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2" name="Rectangle 11">
            <a:extLst>
              <a:ext uri="{FF2B5EF4-FFF2-40B4-BE49-F238E27FC236}">
                <a16:creationId xmlns:a16="http://schemas.microsoft.com/office/drawing/2014/main" id="{1766B606-6B57-F521-EB2C-33C3A5D41B1E}"/>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3" name="Rectangle 12">
            <a:extLst>
              <a:ext uri="{FF2B5EF4-FFF2-40B4-BE49-F238E27FC236}">
                <a16:creationId xmlns:a16="http://schemas.microsoft.com/office/drawing/2014/main" id="{08961630-EA49-1105-F56D-B2577286A66C}"/>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 ح1</a:t>
            </a:r>
          </a:p>
        </p:txBody>
      </p:sp>
      <p:sp>
        <p:nvSpPr>
          <p:cNvPr id="14" name="Rectangle 13">
            <a:extLst>
              <a:ext uri="{FF2B5EF4-FFF2-40B4-BE49-F238E27FC236}">
                <a16:creationId xmlns:a16="http://schemas.microsoft.com/office/drawing/2014/main" id="{41755082-0E94-265C-E35F-4C274F15403B}"/>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5" name="Rectangle 14">
            <a:extLst>
              <a:ext uri="{FF2B5EF4-FFF2-40B4-BE49-F238E27FC236}">
                <a16:creationId xmlns:a16="http://schemas.microsoft.com/office/drawing/2014/main" id="{6797AACD-7DC4-5905-800B-7CD0977DDAE8}"/>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اختــتام الحــصة</a:t>
            </a:r>
          </a:p>
        </p:txBody>
      </p:sp>
      <p:pic>
        <p:nvPicPr>
          <p:cNvPr id="23" name="Espace réservé pour une image  22" descr="Une image contenant habits, sourire, dessin humoristique, clipart&#10;&#10;Le contenu généré par l’IA peut être incorrect.">
            <a:extLst>
              <a:ext uri="{FF2B5EF4-FFF2-40B4-BE49-F238E27FC236}">
                <a16:creationId xmlns:a16="http://schemas.microsoft.com/office/drawing/2014/main" id="{FAE58238-FC1B-986E-E6B3-D481EB5E8DE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7" name="Image 6" descr="Une image contenant texte, capture d’écran, Police, diagramme&#10;&#10;Le contenu généré par l’IA peut être incorrect.">
            <a:extLst>
              <a:ext uri="{FF2B5EF4-FFF2-40B4-BE49-F238E27FC236}">
                <a16:creationId xmlns:a16="http://schemas.microsoft.com/office/drawing/2014/main" id="{13BF8B1E-7D8A-5535-E8D8-06AAD71454F9}"/>
              </a:ext>
            </a:extLst>
          </p:cNvPr>
          <p:cNvPicPr>
            <a:picLocks noChangeAspect="1"/>
          </p:cNvPicPr>
          <p:nvPr/>
        </p:nvPicPr>
        <p:blipFill>
          <a:blip r:embed="rId7"/>
          <a:stretch>
            <a:fillRect/>
          </a:stretch>
        </p:blipFill>
        <p:spPr>
          <a:xfrm>
            <a:off x="440585" y="1967148"/>
            <a:ext cx="8262829" cy="4160881"/>
          </a:xfrm>
          <a:prstGeom prst="rect">
            <a:avLst/>
          </a:prstGeom>
        </p:spPr>
      </p:pic>
      <p:sp>
        <p:nvSpPr>
          <p:cNvPr id="2" name="Titre 1">
            <a:extLst>
              <a:ext uri="{FF2B5EF4-FFF2-40B4-BE49-F238E27FC236}">
                <a16:creationId xmlns:a16="http://schemas.microsoft.com/office/drawing/2014/main" id="{DE257218-9380-150F-EC88-F9B2984D2C73}"/>
              </a:ext>
            </a:extLst>
          </p:cNvPr>
          <p:cNvSpPr txBox="1">
            <a:spLocks/>
          </p:cNvSpPr>
          <p:nvPr/>
        </p:nvSpPr>
        <p:spPr>
          <a:xfrm>
            <a:off x="5867839" y="2631708"/>
            <a:ext cx="156492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اَلْمَغْرِبُ</a:t>
            </a:r>
            <a:endParaRPr lang="fr-FR" sz="4400" dirty="0">
              <a:solidFill>
                <a:srgbClr val="C00000"/>
              </a:solidFill>
            </a:endParaRPr>
          </a:p>
        </p:txBody>
      </p:sp>
      <p:sp>
        <p:nvSpPr>
          <p:cNvPr id="4" name="Titre 1">
            <a:extLst>
              <a:ext uri="{FF2B5EF4-FFF2-40B4-BE49-F238E27FC236}">
                <a16:creationId xmlns:a16="http://schemas.microsoft.com/office/drawing/2014/main" id="{CBC09DE2-F3F2-658A-78A2-60D4B70717B2}"/>
              </a:ext>
            </a:extLst>
          </p:cNvPr>
          <p:cNvSpPr txBox="1">
            <a:spLocks/>
          </p:cNvSpPr>
          <p:nvPr/>
        </p:nvSpPr>
        <p:spPr>
          <a:xfrm>
            <a:off x="5918598" y="3123000"/>
            <a:ext cx="1564920" cy="612000"/>
          </a:xfrm>
          <a:prstGeom prst="rect">
            <a:avLst/>
          </a:prstGeom>
        </p:spPr>
        <p:txBody>
          <a:bodyPr vert="horz" lIns="91440" tIns="45720" rIns="91440" bIns="45720" rtlCol="0" anchor="ctr">
            <a:normAutofit fontScale="92500"/>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شَمالُ إِفْريقْيا</a:t>
            </a:r>
            <a:endParaRPr lang="fr-FR" sz="4400" dirty="0">
              <a:solidFill>
                <a:srgbClr val="C00000"/>
              </a:solidFill>
            </a:endParaRPr>
          </a:p>
        </p:txBody>
      </p:sp>
      <p:sp>
        <p:nvSpPr>
          <p:cNvPr id="6" name="Titre 1">
            <a:extLst>
              <a:ext uri="{FF2B5EF4-FFF2-40B4-BE49-F238E27FC236}">
                <a16:creationId xmlns:a16="http://schemas.microsoft.com/office/drawing/2014/main" id="{A9EA8B3A-F88B-3ED4-CCC9-6C683E33DD51}"/>
              </a:ext>
            </a:extLst>
          </p:cNvPr>
          <p:cNvSpPr txBox="1">
            <a:spLocks/>
          </p:cNvSpPr>
          <p:nvPr/>
        </p:nvSpPr>
        <p:spPr>
          <a:xfrm>
            <a:off x="4315522" y="3741589"/>
            <a:ext cx="3167996" cy="612000"/>
          </a:xfrm>
          <a:prstGeom prst="rect">
            <a:avLst/>
          </a:prstGeom>
        </p:spPr>
        <p:txBody>
          <a:bodyPr vert="horz" lIns="91440" tIns="45720" rIns="91440" bIns="45720" rtlCol="0" anchor="ctr">
            <a:normAutofit fontScale="92500"/>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تَقْريباً 710 أَلْفْ كيلومِتْرٍ مُرَبَّعٍ</a:t>
            </a:r>
            <a:endParaRPr lang="fr-FR" sz="4400" dirty="0">
              <a:solidFill>
                <a:srgbClr val="C00000"/>
              </a:solidFill>
            </a:endParaRPr>
          </a:p>
        </p:txBody>
      </p:sp>
      <p:sp>
        <p:nvSpPr>
          <p:cNvPr id="9" name="Titre 1">
            <a:extLst>
              <a:ext uri="{FF2B5EF4-FFF2-40B4-BE49-F238E27FC236}">
                <a16:creationId xmlns:a16="http://schemas.microsoft.com/office/drawing/2014/main" id="{5B0E8BC9-CEE7-FA3E-D614-FD76D7A7700F}"/>
              </a:ext>
            </a:extLst>
          </p:cNvPr>
          <p:cNvSpPr txBox="1">
            <a:spLocks/>
          </p:cNvSpPr>
          <p:nvPr/>
        </p:nvSpPr>
        <p:spPr>
          <a:xfrm>
            <a:off x="4682146" y="4239470"/>
            <a:ext cx="2472904"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40 مَلْيونَ نَسَمَةٍ</a:t>
            </a:r>
            <a:endParaRPr lang="fr-FR" sz="4400" dirty="0">
              <a:solidFill>
                <a:srgbClr val="C00000"/>
              </a:solidFill>
            </a:endParaRPr>
          </a:p>
        </p:txBody>
      </p:sp>
      <p:sp>
        <p:nvSpPr>
          <p:cNvPr id="16" name="Titre 1">
            <a:extLst>
              <a:ext uri="{FF2B5EF4-FFF2-40B4-BE49-F238E27FC236}">
                <a16:creationId xmlns:a16="http://schemas.microsoft.com/office/drawing/2014/main" id="{0318B2AB-9BC5-BEE1-7B8F-BE7601C60FA9}"/>
              </a:ext>
            </a:extLst>
          </p:cNvPr>
          <p:cNvSpPr txBox="1">
            <a:spLocks/>
          </p:cNvSpPr>
          <p:nvPr/>
        </p:nvSpPr>
        <p:spPr>
          <a:xfrm>
            <a:off x="6179195" y="4813416"/>
            <a:ext cx="1236452"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اَلرِّباطُ</a:t>
            </a:r>
            <a:endParaRPr lang="fr-FR" sz="4400" dirty="0">
              <a:solidFill>
                <a:srgbClr val="C00000"/>
              </a:solidFill>
            </a:endParaRPr>
          </a:p>
        </p:txBody>
      </p:sp>
      <p:sp>
        <p:nvSpPr>
          <p:cNvPr id="17" name="Titre 1">
            <a:extLst>
              <a:ext uri="{FF2B5EF4-FFF2-40B4-BE49-F238E27FC236}">
                <a16:creationId xmlns:a16="http://schemas.microsoft.com/office/drawing/2014/main" id="{364C19F8-D845-CFE2-82DB-C8D9120BB7E4}"/>
              </a:ext>
            </a:extLst>
          </p:cNvPr>
          <p:cNvSpPr txBox="1">
            <a:spLocks/>
          </p:cNvSpPr>
          <p:nvPr/>
        </p:nvSpPr>
        <p:spPr>
          <a:xfrm>
            <a:off x="2170589" y="5502564"/>
            <a:ext cx="5121995" cy="612000"/>
          </a:xfrm>
          <a:prstGeom prst="rect">
            <a:avLst/>
          </a:prstGeom>
        </p:spPr>
        <p:txBody>
          <a:bodyPr vert="horz" lIns="91440" tIns="45720" rIns="91440" bIns="45720" rtlCol="0" anchor="ctr">
            <a:normAutofit fontScale="62500" lnSpcReduction="20000"/>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اَلدّارُ ٱلْبَيْضاءُ – مُرّاكُشَ – أَكادير – العيون – الداخلة – فاس – وجدة - طنجة...</a:t>
            </a:r>
            <a:endParaRPr lang="fr-FR" sz="4400" dirty="0">
              <a:solidFill>
                <a:srgbClr val="C00000"/>
              </a:solidFill>
            </a:endParaRPr>
          </a:p>
        </p:txBody>
      </p:sp>
    </p:spTree>
    <p:extLst>
      <p:ext uri="{BB962C8B-B14F-4D97-AF65-F5344CB8AC3E}">
        <p14:creationId xmlns:p14="http://schemas.microsoft.com/office/powerpoint/2010/main" val="4300118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9" grpId="0"/>
      <p:bldP spid="16" grpId="0"/>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1C28-F626-07F7-C292-5DEB00BE59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EC3464E-0A29-86D7-7665-1252AF0AFF6E}"/>
              </a:ext>
            </a:extLst>
          </p:cNvPr>
          <p:cNvSpPr>
            <a:spLocks noGrp="1"/>
          </p:cNvSpPr>
          <p:nvPr>
            <p:ph type="title"/>
          </p:nvPr>
        </p:nvSpPr>
        <p:spPr>
          <a:xfrm>
            <a:off x="1752600" y="1579026"/>
            <a:ext cx="5638800" cy="720000"/>
          </a:xfrm>
        </p:spPr>
        <p:txBody>
          <a:bodyPr/>
          <a:lstStyle/>
          <a:p>
            <a:r>
              <a:rPr lang="ar-SA" dirty="0"/>
              <a:t>اختــتام الحــصة</a:t>
            </a:r>
          </a:p>
        </p:txBody>
      </p:sp>
      <p:sp>
        <p:nvSpPr>
          <p:cNvPr id="5" name="Forme libre : forme 4">
            <a:extLst>
              <a:ext uri="{FF2B5EF4-FFF2-40B4-BE49-F238E27FC236}">
                <a16:creationId xmlns:a16="http://schemas.microsoft.com/office/drawing/2014/main" id="{62AB2E06-F632-4C3C-EAF2-85528EAFB1D6}"/>
              </a:ext>
            </a:extLst>
          </p:cNvPr>
          <p:cNvSpPr/>
          <p:nvPr/>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CAF2F4"/>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FC4291C2-8344-7C59-2A5B-F16F031F4B1A}"/>
              </a:ext>
            </a:extLst>
          </p:cNvPr>
          <p:cNvSpPr/>
          <p:nvPr/>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A4732B98-3547-FBF8-D4B6-7A99686C82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19923" y="1654098"/>
            <a:ext cx="456592" cy="456592"/>
          </a:xfrm>
          <a:prstGeom prst="rect">
            <a:avLst/>
          </a:prstGeom>
          <a:ln>
            <a:noFill/>
          </a:ln>
        </p:spPr>
      </p:pic>
      <p:pic>
        <p:nvPicPr>
          <p:cNvPr id="12" name="Image 11">
            <a:extLst>
              <a:ext uri="{FF2B5EF4-FFF2-40B4-BE49-F238E27FC236}">
                <a16:creationId xmlns:a16="http://schemas.microsoft.com/office/drawing/2014/main" id="{1EE9464E-5F99-BE84-7E18-3B58641D092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57678" y="2667220"/>
            <a:ext cx="720000" cy="828613"/>
          </a:xfrm>
          <a:prstGeom prst="rect">
            <a:avLst/>
          </a:prstGeom>
        </p:spPr>
      </p:pic>
      <p:sp>
        <p:nvSpPr>
          <p:cNvPr id="3" name="Espace réservé du texte 5">
            <a:extLst>
              <a:ext uri="{FF2B5EF4-FFF2-40B4-BE49-F238E27FC236}">
                <a16:creationId xmlns:a16="http://schemas.microsoft.com/office/drawing/2014/main" id="{59FA1D78-11DA-A4C9-08B7-788CD86DF1E7}"/>
              </a:ext>
            </a:extLst>
          </p:cNvPr>
          <p:cNvSpPr txBox="1">
            <a:spLocks/>
          </p:cNvSpPr>
          <p:nvPr/>
        </p:nvSpPr>
        <p:spPr>
          <a:xfrm>
            <a:off x="1920240" y="3796310"/>
            <a:ext cx="5360798"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ماذا تعلمتم اليوم؟ </a:t>
            </a:r>
          </a:p>
        </p:txBody>
      </p:sp>
    </p:spTree>
    <p:extLst>
      <p:ext uri="{BB962C8B-B14F-4D97-AF65-F5344CB8AC3E}">
        <p14:creationId xmlns:p14="http://schemas.microsoft.com/office/powerpoint/2010/main" val="15559797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A8334-306F-CD2F-3472-18B0D161775A}"/>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B9FD77CD-20DC-B4A9-1558-6FA2EFE582D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9" name="Image 8">
            <a:extLst>
              <a:ext uri="{FF2B5EF4-FFF2-40B4-BE49-F238E27FC236}">
                <a16:creationId xmlns:a16="http://schemas.microsoft.com/office/drawing/2014/main" id="{74711051-CC80-5216-E7A7-1A356716CA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12" name="Image 11">
            <a:extLst>
              <a:ext uri="{FF2B5EF4-FFF2-40B4-BE49-F238E27FC236}">
                <a16:creationId xmlns:a16="http://schemas.microsoft.com/office/drawing/2014/main" id="{F1CA9588-EA0E-5007-7E6D-59A33AEAC3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4" name="Image 13">
            <a:extLst>
              <a:ext uri="{FF2B5EF4-FFF2-40B4-BE49-F238E27FC236}">
                <a16:creationId xmlns:a16="http://schemas.microsoft.com/office/drawing/2014/main" id="{E2A5DC95-3506-0CDF-AF3E-24FFD07AA7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5" name="Rectangle 14">
            <a:extLst>
              <a:ext uri="{FF2B5EF4-FFF2-40B4-BE49-F238E27FC236}">
                <a16:creationId xmlns:a16="http://schemas.microsoft.com/office/drawing/2014/main" id="{A73D064C-0A55-F512-EA01-C86741F21AFC}"/>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6" name="Rectangle 15">
            <a:extLst>
              <a:ext uri="{FF2B5EF4-FFF2-40B4-BE49-F238E27FC236}">
                <a16:creationId xmlns:a16="http://schemas.microsoft.com/office/drawing/2014/main" id="{51D8F787-4BDF-BE0C-E75A-9C63E91C555B}"/>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إنتاج كتابي ح1</a:t>
            </a:r>
          </a:p>
        </p:txBody>
      </p:sp>
      <p:sp>
        <p:nvSpPr>
          <p:cNvPr id="17" name="Rectangle 16">
            <a:extLst>
              <a:ext uri="{FF2B5EF4-FFF2-40B4-BE49-F238E27FC236}">
                <a16:creationId xmlns:a16="http://schemas.microsoft.com/office/drawing/2014/main" id="{8BBF345A-372A-36CA-D3B1-95B84B99128E}"/>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8" name="Rectangle 17">
            <a:extLst>
              <a:ext uri="{FF2B5EF4-FFF2-40B4-BE49-F238E27FC236}">
                <a16:creationId xmlns:a16="http://schemas.microsoft.com/office/drawing/2014/main" id="{FE2A77C4-0E94-48A7-9DD4-FC41024F74FB}"/>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اختــتام الحــصة</a:t>
            </a:r>
          </a:p>
        </p:txBody>
      </p:sp>
      <p:cxnSp>
        <p:nvCxnSpPr>
          <p:cNvPr id="7" name="Connecteur droit avec flèche 6">
            <a:extLst>
              <a:ext uri="{FF2B5EF4-FFF2-40B4-BE49-F238E27FC236}">
                <a16:creationId xmlns:a16="http://schemas.microsoft.com/office/drawing/2014/main" id="{6A09B211-4A1D-6124-BA7E-49C4FC93D76C}"/>
              </a:ext>
            </a:extLst>
          </p:cNvPr>
          <p:cNvCxnSpPr>
            <a:cxnSpLocks/>
            <a:stCxn id="22" idx="5"/>
            <a:endCxn id="13"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13" name="Rectangle : coins arrondis 12">
            <a:extLst>
              <a:ext uri="{FF2B5EF4-FFF2-40B4-BE49-F238E27FC236}">
                <a16:creationId xmlns:a16="http://schemas.microsoft.com/office/drawing/2014/main" id="{E23BCC2A-6DB0-A836-E546-C4A1CE8147CB}"/>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عَلى كَيْفِيَّةِ </a:t>
            </a:r>
            <a:r>
              <a:rPr lang="ar-MA" sz="2400" b="1" kern="0" dirty="0" err="1">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ٱلتَّمْييزِ</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 بَيْنَ كِتابَةِ ٱلْهَمْزَةِ </a:t>
            </a:r>
            <a:r>
              <a:rPr lang="ar-MA" sz="2400" b="1" kern="0" dirty="0" err="1">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ٱلْمُتَوَسِّطَةِ</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a:t>
            </a:r>
          </a:p>
        </p:txBody>
      </p:sp>
      <p:sp>
        <p:nvSpPr>
          <p:cNvPr id="19" name="Rectangle : coins arrondis 18">
            <a:extLst>
              <a:ext uri="{FF2B5EF4-FFF2-40B4-BE49-F238E27FC236}">
                <a16:creationId xmlns:a16="http://schemas.microsoft.com/office/drawing/2014/main" id="{24F6E6E5-1369-6621-1600-EC318A13C1D0}"/>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عَلى كِتابَةِ بِطاقَةٍ تَعْريفِيَّةٍ لِبَلَدٍ.</a:t>
            </a:r>
          </a:p>
        </p:txBody>
      </p:sp>
      <p:cxnSp>
        <p:nvCxnSpPr>
          <p:cNvPr id="20" name="Connecteur droit avec flèche 19">
            <a:extLst>
              <a:ext uri="{FF2B5EF4-FFF2-40B4-BE49-F238E27FC236}">
                <a16:creationId xmlns:a16="http://schemas.microsoft.com/office/drawing/2014/main" id="{E1ADB2CF-13C1-5A9B-D37A-34907A7EFA8E}"/>
              </a:ext>
            </a:extLst>
          </p:cNvPr>
          <p:cNvCxnSpPr>
            <a:cxnSpLocks/>
            <a:stCxn id="22" idx="3"/>
            <a:endCxn id="19"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22" name="Ellipse 21">
            <a:extLst>
              <a:ext uri="{FF2B5EF4-FFF2-40B4-BE49-F238E27FC236}">
                <a16:creationId xmlns:a16="http://schemas.microsoft.com/office/drawing/2014/main" id="{FD1C2112-933B-8AD1-E0AF-96EFD00B98FB}"/>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في هَذِهِ </a:t>
            </a:r>
            <a:r>
              <a:rPr lang="ar-MA" sz="3600" b="1" dirty="0" err="1">
                <a:solidFill>
                  <a:srgbClr val="424D7C"/>
                </a:solidFill>
                <a:latin typeface="Microsoft Uighur" panose="02000000000000000000" pitchFamily="2" charset="-78"/>
                <a:cs typeface="Microsoft Uighur" panose="02000000000000000000" pitchFamily="2" charset="-78"/>
              </a:rPr>
              <a:t>ٱلْحِصَّةِ</a:t>
            </a:r>
            <a:endParaRPr lang="ar-MA" sz="3600" b="1" dirty="0">
              <a:solidFill>
                <a:srgbClr val="424D7C"/>
              </a:solidFill>
              <a:latin typeface="Microsoft Uighur" panose="02000000000000000000" pitchFamily="2" charset="-78"/>
              <a:cs typeface="Microsoft Uighur" panose="02000000000000000000" pitchFamily="2" charset="-78"/>
            </a:endParaRPr>
          </a:p>
        </p:txBody>
      </p:sp>
      <p:pic>
        <p:nvPicPr>
          <p:cNvPr id="3" name="Espace réservé pour une image  2">
            <a:extLst>
              <a:ext uri="{FF2B5EF4-FFF2-40B4-BE49-F238E27FC236}">
                <a16:creationId xmlns:a16="http://schemas.microsoft.com/office/drawing/2014/main" id="{DDDADC1A-78B6-47E2-6067-5355A6FBCDC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8" name="Titre 1">
            <a:extLst>
              <a:ext uri="{FF2B5EF4-FFF2-40B4-BE49-F238E27FC236}">
                <a16:creationId xmlns:a16="http://schemas.microsoft.com/office/drawing/2014/main" id="{F4C94C49-5273-750E-48E4-FAEE23EEE470}"/>
              </a:ext>
            </a:extLst>
          </p:cNvPr>
          <p:cNvSpPr>
            <a:spLocks noGrp="1"/>
          </p:cNvSpPr>
          <p:nvPr>
            <p:ph type="title"/>
          </p:nvPr>
        </p:nvSpPr>
        <p:spPr>
          <a:xfrm>
            <a:off x="610859" y="756000"/>
            <a:ext cx="6840000"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ماذا تعلمتم اليوم؟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Tree>
    <p:extLst>
      <p:ext uri="{BB962C8B-B14F-4D97-AF65-F5344CB8AC3E}">
        <p14:creationId xmlns:p14="http://schemas.microsoft.com/office/powerpoint/2010/main" val="212185947"/>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B85EB-51DA-E1BD-3AA8-4D54A9E45CBE}"/>
            </a:ext>
          </a:extLst>
        </p:cNvPr>
        <p:cNvGrpSpPr/>
        <p:nvPr/>
      </p:nvGrpSpPr>
      <p:grpSpPr>
        <a:xfrm>
          <a:off x="0" y="0"/>
          <a:ext cx="0" cy="0"/>
          <a:chOff x="0" y="0"/>
          <a:chExt cx="0" cy="0"/>
        </a:xfrm>
      </p:grpSpPr>
      <p:sp>
        <p:nvSpPr>
          <p:cNvPr id="15" name="Rectangle : coins arrondis 14">
            <a:extLst>
              <a:ext uri="{FF2B5EF4-FFF2-40B4-BE49-F238E27FC236}">
                <a16:creationId xmlns:a16="http://schemas.microsoft.com/office/drawing/2014/main" id="{D7DFA015-F8B4-476E-8D5B-1E386C25BFA1}"/>
              </a:ext>
            </a:extLst>
          </p:cNvPr>
          <p:cNvSpPr/>
          <p:nvPr/>
        </p:nvSpPr>
        <p:spPr>
          <a:xfrm>
            <a:off x="2880631" y="2080850"/>
            <a:ext cx="2827606" cy="23811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24" name="AutoShape 2">
            <a:extLst>
              <a:ext uri="{FF2B5EF4-FFF2-40B4-BE49-F238E27FC236}">
                <a16:creationId xmlns:a16="http://schemas.microsoft.com/office/drawing/2014/main" id="{143776F4-F452-CCD7-B71F-BA37D5ABE479}"/>
              </a:ext>
            </a:extLst>
          </p:cNvPr>
          <p:cNvSpPr>
            <a:spLocks noChangeAspect="1" noChangeArrowheads="1"/>
          </p:cNvSpPr>
          <p:nvPr/>
        </p:nvSpPr>
        <p:spPr bwMode="auto">
          <a:xfrm>
            <a:off x="4269468" y="337810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latin typeface="Microsoft Uighur" panose="02000000000000000000" pitchFamily="2" charset="-78"/>
            </a:endParaRPr>
          </a:p>
        </p:txBody>
      </p:sp>
      <p:sp>
        <p:nvSpPr>
          <p:cNvPr id="3" name="Titre 2">
            <a:extLst>
              <a:ext uri="{FF2B5EF4-FFF2-40B4-BE49-F238E27FC236}">
                <a16:creationId xmlns:a16="http://schemas.microsoft.com/office/drawing/2014/main" id="{93A533E4-7460-A485-3F7B-6266734421B0}"/>
              </a:ext>
            </a:extLst>
          </p:cNvPr>
          <p:cNvSpPr>
            <a:spLocks noGrp="1"/>
          </p:cNvSpPr>
          <p:nvPr>
            <p:ph type="title"/>
          </p:nvPr>
        </p:nvSpPr>
        <p:spPr/>
        <p:txBody>
          <a:bodyPr>
            <a:normAutofit/>
          </a:bodyPr>
          <a:lstStyle/>
          <a:p>
            <a:pPr rtl="0"/>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انجزوا الواجب المنزلي التالي سأراقبه في الحصة الموالية:</a:t>
            </a:r>
            <a:endParaRPr lang="fr-FR" sz="2400" dirty="0"/>
          </a:p>
        </p:txBody>
      </p:sp>
      <p:pic>
        <p:nvPicPr>
          <p:cNvPr id="17" name="Espace réservé pour une image  16" descr="Une image contenant dessin humoristique, Dessin animé, clipart, jouet&#10;&#10;Le contenu généré par l’IA peut être incorrect.">
            <a:extLst>
              <a:ext uri="{FF2B5EF4-FFF2-40B4-BE49-F238E27FC236}">
                <a16:creationId xmlns:a16="http://schemas.microsoft.com/office/drawing/2014/main" id="{86DCFE30-EBC7-39AD-C1C8-E8F16CE7E22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632373" y="1459857"/>
            <a:ext cx="900113" cy="900112"/>
          </a:xfrm>
        </p:spPr>
      </p:pic>
      <p:pic>
        <p:nvPicPr>
          <p:cNvPr id="6" name="Image 5">
            <a:extLst>
              <a:ext uri="{FF2B5EF4-FFF2-40B4-BE49-F238E27FC236}">
                <a16:creationId xmlns:a16="http://schemas.microsoft.com/office/drawing/2014/main" id="{C1052D13-DFFF-BC58-4BDA-74301A1C472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85787" y="165342"/>
            <a:ext cx="278069" cy="278069"/>
          </a:xfrm>
          <a:prstGeom prst="rect">
            <a:avLst/>
          </a:prstGeom>
          <a:ln>
            <a:noFill/>
          </a:ln>
        </p:spPr>
      </p:pic>
      <p:pic>
        <p:nvPicPr>
          <p:cNvPr id="8" name="Image 7">
            <a:extLst>
              <a:ext uri="{FF2B5EF4-FFF2-40B4-BE49-F238E27FC236}">
                <a16:creationId xmlns:a16="http://schemas.microsoft.com/office/drawing/2014/main" id="{80464F7D-3D4D-FD31-C74A-5BBED07D7BF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805" y="165342"/>
            <a:ext cx="278069" cy="278069"/>
          </a:xfrm>
          <a:prstGeom prst="rect">
            <a:avLst/>
          </a:prstGeom>
          <a:ln>
            <a:noFill/>
          </a:ln>
        </p:spPr>
      </p:pic>
      <p:pic>
        <p:nvPicPr>
          <p:cNvPr id="9" name="Image 8">
            <a:extLst>
              <a:ext uri="{FF2B5EF4-FFF2-40B4-BE49-F238E27FC236}">
                <a16:creationId xmlns:a16="http://schemas.microsoft.com/office/drawing/2014/main" id="{84252533-692D-3716-9A0C-2D42056BD30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453518" y="165342"/>
            <a:ext cx="278069" cy="278069"/>
          </a:xfrm>
          <a:prstGeom prst="rect">
            <a:avLst/>
          </a:prstGeom>
          <a:ln>
            <a:noFill/>
          </a:ln>
        </p:spPr>
      </p:pic>
      <p:pic>
        <p:nvPicPr>
          <p:cNvPr id="10" name="Image 9">
            <a:extLst>
              <a:ext uri="{FF2B5EF4-FFF2-40B4-BE49-F238E27FC236}">
                <a16:creationId xmlns:a16="http://schemas.microsoft.com/office/drawing/2014/main" id="{75668643-421F-6301-EFE0-6EAE74705BF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78451" y="165342"/>
            <a:ext cx="278069" cy="278069"/>
          </a:xfrm>
          <a:prstGeom prst="rect">
            <a:avLst/>
          </a:prstGeom>
          <a:ln>
            <a:noFill/>
          </a:ln>
        </p:spPr>
      </p:pic>
      <p:sp>
        <p:nvSpPr>
          <p:cNvPr id="11" name="Rectangle 10">
            <a:extLst>
              <a:ext uri="{FF2B5EF4-FFF2-40B4-BE49-F238E27FC236}">
                <a16:creationId xmlns:a16="http://schemas.microsoft.com/office/drawing/2014/main" id="{F616F50B-DB3D-E3F9-61FB-D6B3F7012D62}"/>
              </a:ext>
            </a:extLst>
          </p:cNvPr>
          <p:cNvSpPr>
            <a:spLocks/>
          </p:cNvSpPr>
          <p:nvPr/>
        </p:nvSpPr>
        <p:spPr>
          <a:xfrm>
            <a:off x="6179195"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1000"/>
                  </a:srgbClr>
                </a:solidFill>
                <a:effectLst/>
                <a:uLnTx/>
                <a:uFillTx/>
                <a:latin typeface="Arial" panose="020B0604020202020204" pitchFamily="34" charset="0"/>
                <a:cs typeface="+mn-cs"/>
              </a:rPr>
              <a:t>نشاط اعتيادي</a:t>
            </a:r>
          </a:p>
        </p:txBody>
      </p:sp>
      <p:sp>
        <p:nvSpPr>
          <p:cNvPr id="12" name="Rectangle 11">
            <a:extLst>
              <a:ext uri="{FF2B5EF4-FFF2-40B4-BE49-F238E27FC236}">
                <a16:creationId xmlns:a16="http://schemas.microsoft.com/office/drawing/2014/main" id="{BD9511B9-DFD8-F2F2-3252-36666A490F5F}"/>
              </a:ext>
            </a:extLst>
          </p:cNvPr>
          <p:cNvSpPr>
            <a:spLocks/>
          </p:cNvSpPr>
          <p:nvPr/>
        </p:nvSpPr>
        <p:spPr>
          <a:xfrm>
            <a:off x="3165787"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إنتاج كتابي ح1</a:t>
            </a:r>
          </a:p>
        </p:txBody>
      </p:sp>
      <p:sp>
        <p:nvSpPr>
          <p:cNvPr id="13" name="Rectangle 12">
            <a:extLst>
              <a:ext uri="{FF2B5EF4-FFF2-40B4-BE49-F238E27FC236}">
                <a16:creationId xmlns:a16="http://schemas.microsoft.com/office/drawing/2014/main" id="{B92EACB7-E78D-DA4E-E24C-5B469D817AC4}"/>
              </a:ext>
            </a:extLst>
          </p:cNvPr>
          <p:cNvSpPr>
            <a:spLocks/>
          </p:cNvSpPr>
          <p:nvPr/>
        </p:nvSpPr>
        <p:spPr>
          <a:xfrm>
            <a:off x="4658598"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إملاء</a:t>
            </a:r>
          </a:p>
        </p:txBody>
      </p:sp>
      <p:sp>
        <p:nvSpPr>
          <p:cNvPr id="14" name="Rectangle 13">
            <a:extLst>
              <a:ext uri="{FF2B5EF4-FFF2-40B4-BE49-F238E27FC236}">
                <a16:creationId xmlns:a16="http://schemas.microsoft.com/office/drawing/2014/main" id="{C355F493-AC07-7276-96A9-009535EAE190}"/>
              </a:ext>
            </a:extLst>
          </p:cNvPr>
          <p:cNvSpPr>
            <a:spLocks/>
          </p:cNvSpPr>
          <p:nvPr/>
        </p:nvSpPr>
        <p:spPr>
          <a:xfrm>
            <a:off x="1350940" y="15541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اختــتام الحــصة</a:t>
            </a:r>
          </a:p>
        </p:txBody>
      </p:sp>
      <p:pic>
        <p:nvPicPr>
          <p:cNvPr id="2" name="Espace réservé pour une image  2">
            <a:extLst>
              <a:ext uri="{FF2B5EF4-FFF2-40B4-BE49-F238E27FC236}">
                <a16:creationId xmlns:a16="http://schemas.microsoft.com/office/drawing/2014/main" id="{CC6510E5-8B10-A459-5D02-465D55E0AEA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pic>
        <p:nvPicPr>
          <p:cNvPr id="16" name="Image 15">
            <a:extLst>
              <a:ext uri="{FF2B5EF4-FFF2-40B4-BE49-F238E27FC236}">
                <a16:creationId xmlns:a16="http://schemas.microsoft.com/office/drawing/2014/main" id="{8EEEA338-3767-EB8C-85E3-9E31941E02BC}"/>
              </a:ext>
            </a:extLst>
          </p:cNvPr>
          <p:cNvPicPr>
            <a:picLocks noChangeAspect="1"/>
          </p:cNvPicPr>
          <p:nvPr/>
        </p:nvPicPr>
        <p:blipFill>
          <a:blip r:embed="rId8"/>
          <a:stretch>
            <a:fillRect/>
          </a:stretch>
        </p:blipFill>
        <p:spPr>
          <a:xfrm>
            <a:off x="5708237" y="2080850"/>
            <a:ext cx="2922023" cy="4484717"/>
          </a:xfrm>
          <a:prstGeom prst="rect">
            <a:avLst/>
          </a:prstGeom>
        </p:spPr>
      </p:pic>
      <p:pic>
        <p:nvPicPr>
          <p:cNvPr id="19" name="Image 18" descr="Une image contenant texte, Police, capture d’écran, ligne&#10;&#10;Le contenu généré par l’IA peut être incorrect.">
            <a:extLst>
              <a:ext uri="{FF2B5EF4-FFF2-40B4-BE49-F238E27FC236}">
                <a16:creationId xmlns:a16="http://schemas.microsoft.com/office/drawing/2014/main" id="{000D0077-B050-B1D4-6AFB-129B74F581B3}"/>
              </a:ext>
            </a:extLst>
          </p:cNvPr>
          <p:cNvPicPr>
            <a:picLocks noChangeAspect="1"/>
          </p:cNvPicPr>
          <p:nvPr/>
        </p:nvPicPr>
        <p:blipFill>
          <a:blip r:embed="rId9"/>
          <a:stretch>
            <a:fillRect/>
          </a:stretch>
        </p:blipFill>
        <p:spPr>
          <a:xfrm>
            <a:off x="377244" y="3166910"/>
            <a:ext cx="4281354" cy="2000572"/>
          </a:xfrm>
          <a:prstGeom prst="rect">
            <a:avLst/>
          </a:prstGeom>
        </p:spPr>
      </p:pic>
      <p:sp>
        <p:nvSpPr>
          <p:cNvPr id="20" name="Flèche : courbe vers le haut 19">
            <a:extLst>
              <a:ext uri="{FF2B5EF4-FFF2-40B4-BE49-F238E27FC236}">
                <a16:creationId xmlns:a16="http://schemas.microsoft.com/office/drawing/2014/main" id="{FA8016BE-D681-2F18-C4E7-12570703B605}"/>
              </a:ext>
            </a:extLst>
          </p:cNvPr>
          <p:cNvSpPr/>
          <p:nvPr/>
        </p:nvSpPr>
        <p:spPr>
          <a:xfrm rot="11133852">
            <a:off x="4482128" y="2518644"/>
            <a:ext cx="1121291" cy="448588"/>
          </a:xfrm>
          <a:prstGeom prst="curvedUp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759122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noir, obscurité&#10;&#10;Le contenu généré par l’IA peut être incorrect.">
            <a:extLst>
              <a:ext uri="{FF2B5EF4-FFF2-40B4-BE49-F238E27FC236}">
                <a16:creationId xmlns:a16="http://schemas.microsoft.com/office/drawing/2014/main" id="{03E4E412-BA34-A468-613B-B92D20B42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01550" y="5994029"/>
            <a:ext cx="540000" cy="540000"/>
          </a:xfrm>
          <a:prstGeom prst="rect">
            <a:avLst/>
          </a:prstGeom>
        </p:spPr>
      </p:pic>
      <p:pic>
        <p:nvPicPr>
          <p:cNvPr id="4" name="اختتام الحصة4">
            <a:hlinkClick r:id="" action="ppaction://media"/>
            <a:extLst>
              <a:ext uri="{FF2B5EF4-FFF2-40B4-BE49-F238E27FC236}">
                <a16:creationId xmlns:a16="http://schemas.microsoft.com/office/drawing/2014/main" id="{65C1788F-2DD5-9699-9D65-6677A97DDD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706" y="1125397"/>
            <a:ext cx="8190587" cy="4607205"/>
          </a:xfrm>
          <a:prstGeom prst="rect">
            <a:avLst/>
          </a:prstGeom>
        </p:spPr>
      </p:pic>
    </p:spTree>
    <p:extLst>
      <p:ext uri="{BB962C8B-B14F-4D97-AF65-F5344CB8AC3E}">
        <p14:creationId xmlns:p14="http://schemas.microsoft.com/office/powerpoint/2010/main" val="1635559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2013 - 2022">
  <a:themeElements>
    <a:clrScheme name="Office Them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Office Theme 2013 - 2022">
  <a:themeElements>
    <a:clrScheme name="Office Them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5.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_اختتام الحص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_Env-Enseigna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4_Env-Enseigna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20859</TotalTime>
  <Words>1625</Words>
  <Application>Microsoft Office PowerPoint</Application>
  <PresentationFormat>Affichage à l'écran (4:3)</PresentationFormat>
  <Paragraphs>369</Paragraphs>
  <Slides>58</Slides>
  <Notes>20</Notes>
  <HiddenSlides>0</HiddenSlides>
  <MMClips>2</MMClips>
  <ScaleCrop>false</ScaleCrop>
  <HeadingPairs>
    <vt:vector size="6" baseType="variant">
      <vt:variant>
        <vt:lpstr>Polices utilisées</vt:lpstr>
      </vt:variant>
      <vt:variant>
        <vt:i4>14</vt:i4>
      </vt:variant>
      <vt:variant>
        <vt:lpstr>Thème</vt:lpstr>
      </vt:variant>
      <vt:variant>
        <vt:i4>34</vt:i4>
      </vt:variant>
      <vt:variant>
        <vt:lpstr>Titres des diapositives</vt:lpstr>
      </vt:variant>
      <vt:variant>
        <vt:i4>58</vt:i4>
      </vt:variant>
    </vt:vector>
  </HeadingPairs>
  <TitlesOfParts>
    <vt:vector size="106" baseType="lpstr">
      <vt:lpstr>Microsoft Uighur</vt:lpstr>
      <vt:lpstr>Calibri</vt:lpstr>
      <vt:lpstr>Dosis</vt:lpstr>
      <vt:lpstr>Dosis Medium</vt:lpstr>
      <vt:lpstr>Modern Love</vt:lpstr>
      <vt:lpstr>Calibri Light</vt:lpstr>
      <vt:lpstr>Dosis ExtraBold</vt:lpstr>
      <vt:lpstr>Abadi</vt:lpstr>
      <vt:lpstr>Arial Rounded MT Bold</vt:lpstr>
      <vt:lpstr>Aptos</vt:lpstr>
      <vt:lpstr>Noto Sans Symbols</vt:lpstr>
      <vt:lpstr>Arial</vt:lpstr>
      <vt:lpstr>Wingdings</vt:lpstr>
      <vt:lpstr>Dosis SemiBold</vt:lpstr>
      <vt:lpstr>Conception personnalisée</vt:lpstr>
      <vt:lpstr>6_Conception personnalisée</vt:lpstr>
      <vt:lpstr>1_Conception personnalisée</vt:lpstr>
      <vt:lpstr>2_Conception personnalisée</vt:lpstr>
      <vt:lpstr>5_Conception personnalisée</vt:lpstr>
      <vt:lpstr>1</vt:lpstr>
      <vt:lpstr>2</vt:lpstr>
      <vt:lpstr>3_Conception personnalisée</vt:lpstr>
      <vt:lpstr>4</vt:lpstr>
      <vt:lpstr>4_Conception personnalisée</vt:lpstr>
      <vt:lpstr>ENSEIGNANT</vt:lpstr>
      <vt:lpstr>Office Theme 2013 - 2022</vt:lpstr>
      <vt:lpstr>01- نشاط اعتيادي</vt:lpstr>
      <vt:lpstr>1_Office Theme 2013 - 2022</vt:lpstr>
      <vt:lpstr>2_Simple Light</vt:lpstr>
      <vt:lpstr>02- معــــــــــجم</vt:lpstr>
      <vt:lpstr>03- استماع وتحدث</vt:lpstr>
      <vt:lpstr>اختتام الحصة</vt:lpstr>
      <vt:lpstr>00_Env-Enseignant</vt:lpstr>
      <vt:lpstr>قراءة</vt:lpstr>
      <vt:lpstr>1_02- معــــــــــجم</vt:lpstr>
      <vt:lpstr>1_03- استماع وتحدث</vt:lpstr>
      <vt:lpstr>3_Env-Enseignant</vt:lpstr>
      <vt:lpstr>1_Env-Enseignant</vt:lpstr>
      <vt:lpstr>2_01- نشاط اعتيادي</vt:lpstr>
      <vt:lpstr>1_اختتام الحصة</vt:lpstr>
      <vt:lpstr>2_Env-Enseignant</vt:lpstr>
      <vt:lpstr>2_03- استماع وتحدث</vt:lpstr>
      <vt:lpstr>4_Env-Enseignant</vt:lpstr>
      <vt:lpstr>5_Env-Enseignant</vt:lpstr>
      <vt:lpstr>6_Env-Enseignant</vt:lpstr>
      <vt:lpstr>Thème Office</vt:lpstr>
      <vt:lpstr>4_01- نشاط اعتيادي</vt:lpstr>
      <vt:lpstr>1_Thème Office</vt:lpstr>
      <vt:lpstr>Présentation PowerPoint</vt:lpstr>
      <vt:lpstr>Présentation PowerPoint</vt:lpstr>
      <vt:lpstr>تنظيم حصص الأسبوع التربوي الأول</vt:lpstr>
      <vt:lpstr>هيكلة حصة اليوم</vt:lpstr>
      <vt:lpstr>عند نهاية الحصة</vt:lpstr>
      <vt:lpstr>  افتتاح الحصة</vt:lpstr>
      <vt:lpstr>مرحبا بكم ، سننطلق في حصة اللغة العربية..</vt:lpstr>
      <vt:lpstr>قبل أن نبدأ حصة اليوم سأذكركم بشروط الحصول على نجمة السلوك الجيد.  في كل حصة سيفوز ثلاثة منكم بالنجمة</vt:lpstr>
      <vt:lpstr>ضعوا اللوحة والكراسة في القمطر.</vt:lpstr>
      <vt:lpstr> انشطة اعتيادية</vt:lpstr>
      <vt:lpstr> في حصة اليوم، ستتدربون على الإجابة بسرعة  عن أسئلة للفهم على شكل اختيار من متعدد.</vt:lpstr>
      <vt:lpstr>خذوا ألواحكم.</vt:lpstr>
      <vt:lpstr>اقرؤوا  السؤال جيدا . حددوا المطلوب. تذكروا كل الاختيارات المقدمة.</vt:lpstr>
      <vt:lpstr>ابحثوا عن الجواب في النص . انتبهوا سيختفي النص بعد 15 ثانية.</vt:lpstr>
      <vt:lpstr>اكتبوا حرف الجواب الصحيح ثم ارفعوا الألواح عند سماع الاشارة. </vt:lpstr>
      <vt:lpstr>صححوا. من يشرح جوابه؟ </vt:lpstr>
      <vt:lpstr>اقرؤوا  السؤال جيدا . حددوا المطلوب. تذكروا كل الاختيارات المقدمة.</vt:lpstr>
      <vt:lpstr>ابحثوا عن الجواب في النص . انتبهوا سيختفي النص بعد 15 ثانية.</vt:lpstr>
      <vt:lpstr>اكتبوا حرف الجواب الصحيح ثم ارفعوا الألواح عند سماع الاشارة. </vt:lpstr>
      <vt:lpstr>صححوا. من يشرح جوابه؟ </vt:lpstr>
      <vt:lpstr>ستقرؤون النص قراءة جماعية . من يريد أن يقود قراءة الفقرة 1؟ من يقود قراءة الفقرة2؟ -يحرص الأستاذ على تتبع مشاركة الجميع في القراءة الجماعية.</vt:lpstr>
      <vt:lpstr> إملاء</vt:lpstr>
      <vt:lpstr>في هذه الحصة سنواصل تدربنا على تمييز و كتابة الهمزة المتوسطة. </vt:lpstr>
      <vt:lpstr>من يذكرنا بخطوات كتابة الهمزة المتوسطة</vt:lpstr>
      <vt:lpstr>أحسنتم . من يقرأ؟</vt:lpstr>
      <vt:lpstr>خذوا ألواحكم</vt:lpstr>
      <vt:lpstr>أتموا كتابة الكلمات التالية بالهمزة المتوسطة المناسبة</vt:lpstr>
      <vt:lpstr>انتبهوا للتصحيح: كتبت الهمزة المتوسطة على ....... لأنها ......... وقبلها...........</vt:lpstr>
      <vt:lpstr>كلمة أخرى</vt:lpstr>
      <vt:lpstr>انتبهوا للتصحيح: كتبت الهمزة المتوسطة على ....... لأنها ......... وقبلها...........</vt:lpstr>
      <vt:lpstr>كلمة أخرى</vt:lpstr>
      <vt:lpstr>انتبهوا للتصحيح: كتبت الهمزة المتوسطة على ....... لأنها ......... وقبلها...........</vt:lpstr>
      <vt:lpstr>كلمة أخرى</vt:lpstr>
      <vt:lpstr>انتبهوا للتصحيح: كتبت الهمزة المتوسطة على ....... لأنها ......... وقبلها...........</vt:lpstr>
      <vt:lpstr>خذوا كراساتكم  على الصفحة 41 في ثنائيات أجيبوا عن التمرين التالي</vt:lpstr>
      <vt:lpstr>أنتبه للكتابة الخاطئة للهمزة المتوسطة و أصححها</vt:lpstr>
      <vt:lpstr>انتبهوا للتصحيح:  نحدد أولا الكلمات المتضمنة لهمزة متوسطة. من يحدد أول كلمة؟ يتناوب المتعلمون على تحديد الكلمات.</vt:lpstr>
      <vt:lpstr>الآن نعيد كتابة الفقرة بعد تصحيح الكلمات الخاطئة -يقدم الأستاذ التغذية الراجعة المناسبة.</vt:lpstr>
      <vt:lpstr>أجيبوا الآن بمفردكم  عن السؤال الثاني من نفس الصفحة</vt:lpstr>
      <vt:lpstr>السؤال الثاني:آتي بكلمات تتوسطها همزة</vt:lpstr>
      <vt:lpstr>انتبهوا للتصحيح: من يتقاسم معنا الكلمات التي أنتجها؟ -يضغط الأستاذ على زر جهاز التحكم لتظهر بعض نماذج الكلمات.</vt:lpstr>
      <vt:lpstr>إنتاج كتابي</vt:lpstr>
      <vt:lpstr>من يعرف أسماء بعض البلدان؟ -تناوب متعلمين على تقديم أسماء البلدان التي يعرفونها.</vt:lpstr>
      <vt:lpstr>في نهاية هَذا ٱلدرس، سَتَكونونَ قادِرينَ عَلى كِتابَةِ بطاقة تعريفية لبلد. وهي بطاقة تساعد  على التعريف والتعرف على بلد معين، بشكل سريع. </vt:lpstr>
      <vt:lpstr>بِطَاقَةُ تَعْرِيفِ بَلَدٍ هِيَ بِطَاقَةٌ تُقَدِّمُ مَعْلُومَاتٍ عَامَّةً وَمُوجَزَةً عَنِ الْبَلَدِ، تُسَاعِدُنِي عَلَى التَّعَرُّفِ عَلَيْهِ بِشَكْلٍ سَرِيعٍ.</vt:lpstr>
      <vt:lpstr>لِلْقِيَامِ بِذَلِكَ أَقُومُ أَوَّلًا بِكِتَابَةِ اسْمِ الْبَلَدِ أَوِ الْمَدِينَةِ وَمَوْقِعِهِ الْجُغْرَافِيِّ. من يقرأ؟ </vt:lpstr>
      <vt:lpstr>ثانيا أذكر معلومات إضافية عن البلد كالمساحة و عدد السكان و العاصمة و أهم المدن. مثلا:</vt:lpstr>
      <vt:lpstr>هذا مثال لبطاقة تعريفية عن بلد تونس</vt:lpstr>
      <vt:lpstr>إذن لكتابة بطاقة تعريفية لبلد أتبع الخطوات التالية: من يقرأ؟ </vt:lpstr>
      <vt:lpstr> في ثنائيات ،خذوا كراساتكم على الصفحة رقم 42 و أنجزوا التمرين التالي</vt:lpstr>
      <vt:lpstr>أستعين بالنص التالي لإعداد بطاقة تعريفية لبلدي المغرب</vt:lpstr>
      <vt:lpstr>انتبهوا للتصحيح. ماهي المعلومات التي يقدمها النص عن المغرب؟ -تناوب المتعلمين على الإجابة  لتغطية البطاقة التعريفية.</vt:lpstr>
      <vt:lpstr>الأن نملأ البطاقة التعريفية بالمعلومات التي تم استخراجها من النص. يضغط الأستاذ على زر جهاز التحكم لتظهر الإجابات تباعا.</vt:lpstr>
      <vt:lpstr>اختــتام الحــصة</vt:lpstr>
      <vt:lpstr>ماذا تعلمتم اليوم؟</vt:lpstr>
      <vt:lpstr>انجزوا الواجب المنزلي التالي سأراقبه في الحصة الموالية: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337</cp:revision>
  <dcterms:created xsi:type="dcterms:W3CDTF">2023-09-20T21:35:22Z</dcterms:created>
  <dcterms:modified xsi:type="dcterms:W3CDTF">2026-02-15T18:09:25Z</dcterms:modified>
</cp:coreProperties>
</file>