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2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3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5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6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8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9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20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21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2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2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147.xml" ContentType="application/vnd.openxmlformats-officedocument.presentationml.slideLayout+xml"/>
  <Override PartName="/ppt/theme/theme2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25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26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27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28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29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30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31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32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theme/theme33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4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5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6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7.xml" ContentType="application/vnd.openxmlformats-officedocument.theme+xml"/>
  <Override PartName="/ppt/theme/theme3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6" r:id="rId1"/>
    <p:sldMasterId id="2147483989" r:id="rId2"/>
    <p:sldMasterId id="2147483738" r:id="rId3"/>
    <p:sldMasterId id="2147483752" r:id="rId4"/>
    <p:sldMasterId id="2147483755" r:id="rId5"/>
    <p:sldMasterId id="2147483795" r:id="rId6"/>
    <p:sldMasterId id="2147483761" r:id="rId7"/>
    <p:sldMasterId id="2147483818" r:id="rId8"/>
    <p:sldMasterId id="2147483770" r:id="rId9"/>
    <p:sldMasterId id="2147483777" r:id="rId10"/>
    <p:sldMasterId id="2147483787" r:id="rId11"/>
    <p:sldMasterId id="2147483704" r:id="rId12"/>
    <p:sldMasterId id="2147483707" r:id="rId13"/>
    <p:sldMasterId id="2147483710" r:id="rId14"/>
    <p:sldMasterId id="2147483728" r:id="rId15"/>
    <p:sldMasterId id="2147483716" r:id="rId16"/>
    <p:sldMasterId id="2147483720" r:id="rId17"/>
    <p:sldMasterId id="2147483713" r:id="rId18"/>
    <p:sldMasterId id="2147483674" r:id="rId19"/>
    <p:sldMasterId id="2147483723" r:id="rId20"/>
    <p:sldMasterId id="2147483686" r:id="rId21"/>
    <p:sldMasterId id="2147483699" r:id="rId22"/>
    <p:sldMasterId id="2147483732" r:id="rId23"/>
    <p:sldMasterId id="2147483726" r:id="rId24"/>
    <p:sldMasterId id="2147483864" r:id="rId25"/>
    <p:sldMasterId id="2147483887" r:id="rId26"/>
    <p:sldMasterId id="2147483910" r:id="rId27"/>
    <p:sldMasterId id="2147483919" r:id="rId28"/>
    <p:sldMasterId id="2147483965" r:id="rId29"/>
    <p:sldMasterId id="2147484012" r:id="rId30"/>
    <p:sldMasterId id="2147484027" r:id="rId31"/>
    <p:sldMasterId id="2147484055" r:id="rId32"/>
    <p:sldMasterId id="2147484072" r:id="rId33"/>
    <p:sldMasterId id="2147484084" r:id="rId34"/>
    <p:sldMasterId id="2147484101" r:id="rId35"/>
    <p:sldMasterId id="2147484124" r:id="rId36"/>
    <p:sldMasterId id="2147484147" r:id="rId37"/>
  </p:sldMasterIdLst>
  <p:notesMasterIdLst>
    <p:notesMasterId r:id="rId85"/>
  </p:notesMasterIdLst>
  <p:sldIdLst>
    <p:sldId id="2134806368" r:id="rId38"/>
    <p:sldId id="2147482483" r:id="rId39"/>
    <p:sldId id="2147482469" r:id="rId40"/>
    <p:sldId id="2147482484" r:id="rId41"/>
    <p:sldId id="2147482488" r:id="rId42"/>
    <p:sldId id="2147482691" r:id="rId43"/>
    <p:sldId id="2147482537" r:id="rId44"/>
    <p:sldId id="2147482725" r:id="rId45"/>
    <p:sldId id="2147482538" r:id="rId46"/>
    <p:sldId id="2147482610" r:id="rId47"/>
    <p:sldId id="2147482566" r:id="rId48"/>
    <p:sldId id="2147482584" r:id="rId49"/>
    <p:sldId id="266" r:id="rId50"/>
    <p:sldId id="2147482542" r:id="rId51"/>
    <p:sldId id="2147482726" r:id="rId52"/>
    <p:sldId id="2147482586" r:id="rId53"/>
    <p:sldId id="267" r:id="rId54"/>
    <p:sldId id="2147482611" r:id="rId55"/>
    <p:sldId id="2147482608" r:id="rId56"/>
    <p:sldId id="2147482567" r:id="rId57"/>
    <p:sldId id="2147482552" r:id="rId58"/>
    <p:sldId id="2147482625" r:id="rId59"/>
    <p:sldId id="2147482623" r:id="rId60"/>
    <p:sldId id="2147482624" r:id="rId61"/>
    <p:sldId id="2147482553" r:id="rId62"/>
    <p:sldId id="2147482760" r:id="rId63"/>
    <p:sldId id="2147482618" r:id="rId64"/>
    <p:sldId id="2147482761" r:id="rId65"/>
    <p:sldId id="2147482762" r:id="rId66"/>
    <p:sldId id="2147482613" r:id="rId67"/>
    <p:sldId id="2147482568" r:id="rId68"/>
    <p:sldId id="2147482741" r:id="rId69"/>
    <p:sldId id="2147482742" r:id="rId70"/>
    <p:sldId id="2147482743" r:id="rId71"/>
    <p:sldId id="2147482744" r:id="rId72"/>
    <p:sldId id="2147482593" r:id="rId73"/>
    <p:sldId id="2147482594" r:id="rId74"/>
    <p:sldId id="2147482621" r:id="rId75"/>
    <p:sldId id="2147482640" r:id="rId76"/>
    <p:sldId id="2147482642" r:id="rId77"/>
    <p:sldId id="2147482757" r:id="rId78"/>
    <p:sldId id="2147482763" r:id="rId79"/>
    <p:sldId id="2147482764" r:id="rId80"/>
    <p:sldId id="2147482614" r:id="rId81"/>
    <p:sldId id="2147482615" r:id="rId82"/>
    <p:sldId id="2147482616" r:id="rId83"/>
    <p:sldId id="2147482487" r:id="rId84"/>
  </p:sldIdLst>
  <p:sldSz cx="9144000" cy="6858000" type="screen4x3"/>
  <p:notesSz cx="6858000" cy="9144000"/>
  <p:embeddedFontLst>
    <p:embeddedFont>
      <p:font typeface="Abadi" panose="020B0604020104020204" pitchFamily="34" charset="0"/>
      <p:regular r:id="rId86"/>
      <p:bold r:id="rId87"/>
      <p:italic r:id="rId88"/>
      <p:boldItalic r:id="rId89"/>
    </p:embeddedFont>
    <p:embeddedFont>
      <p:font typeface="Arial Rounded MT Bold" panose="020F0704030504030204" pitchFamily="34" charset="0"/>
      <p:regular r:id="rId90"/>
    </p:embeddedFont>
    <p:embeddedFont>
      <p:font typeface="Dosis" pitchFamily="2" charset="0"/>
      <p:regular r:id="rId91"/>
      <p:bold r:id="rId92"/>
    </p:embeddedFont>
    <p:embeddedFont>
      <p:font typeface="Dosis ExtraBold" pitchFamily="2" charset="0"/>
      <p:bold r:id="rId93"/>
    </p:embeddedFont>
    <p:embeddedFont>
      <p:font typeface="Dosis Medium" pitchFamily="2" charset="0"/>
      <p:regular r:id="rId94"/>
    </p:embeddedFont>
    <p:embeddedFont>
      <p:font typeface="Dosis SemiBold" pitchFamily="2" charset="0"/>
      <p:bold r:id="rId95"/>
    </p:embeddedFont>
    <p:embeddedFont>
      <p:font typeface="Microsoft Uighur" panose="02000000000000000000" pitchFamily="2" charset="-78"/>
      <p:regular r:id="rId96"/>
      <p:bold r:id="rId97"/>
    </p:embeddedFont>
    <p:embeddedFont>
      <p:font typeface="Modern Love" panose="04090805081005020601" pitchFamily="82" charset="0"/>
      <p:regular r:id="rId98"/>
    </p:embeddedFont>
    <p:embeddedFont>
      <p:font typeface="Noto Sans Symbols" panose="020B0604020202020204" charset="0"/>
      <p:regular r:id="rId99"/>
      <p:bold r:id="rId10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758E"/>
    <a:srgbClr val="97D2FF"/>
    <a:srgbClr val="424D7B"/>
    <a:srgbClr val="D8EFF4"/>
    <a:srgbClr val="106585"/>
    <a:srgbClr val="FDFEFE"/>
    <a:srgbClr val="6A93B2"/>
    <a:srgbClr val="00ACA4"/>
    <a:srgbClr val="9299B1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3460" autoAdjust="0"/>
  </p:normalViewPr>
  <p:slideViewPr>
    <p:cSldViewPr snapToGrid="0">
      <p:cViewPr varScale="1">
        <p:scale>
          <a:sx n="70" d="100"/>
          <a:sy n="70" d="100"/>
        </p:scale>
        <p:origin x="922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5.xml"/><Relationship Id="rId47" Type="http://schemas.openxmlformats.org/officeDocument/2006/relationships/slide" Target="slides/slide10.xml"/><Relationship Id="rId63" Type="http://schemas.openxmlformats.org/officeDocument/2006/relationships/slide" Target="slides/slide26.xml"/><Relationship Id="rId68" Type="http://schemas.openxmlformats.org/officeDocument/2006/relationships/slide" Target="slides/slide31.xml"/><Relationship Id="rId84" Type="http://schemas.openxmlformats.org/officeDocument/2006/relationships/slide" Target="slides/slide47.xml"/><Relationship Id="rId89" Type="http://schemas.openxmlformats.org/officeDocument/2006/relationships/font" Target="fonts/font4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" Target="slides/slide16.xml"/><Relationship Id="rId58" Type="http://schemas.openxmlformats.org/officeDocument/2006/relationships/slide" Target="slides/slide21.xml"/><Relationship Id="rId74" Type="http://schemas.openxmlformats.org/officeDocument/2006/relationships/slide" Target="slides/slide37.xml"/><Relationship Id="rId79" Type="http://schemas.openxmlformats.org/officeDocument/2006/relationships/slide" Target="slides/slide42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5.fntdata"/><Relationship Id="rId95" Type="http://schemas.openxmlformats.org/officeDocument/2006/relationships/font" Target="fonts/font10.fntdata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6.xml"/><Relationship Id="rId48" Type="http://schemas.openxmlformats.org/officeDocument/2006/relationships/slide" Target="slides/slide11.xml"/><Relationship Id="rId64" Type="http://schemas.openxmlformats.org/officeDocument/2006/relationships/slide" Target="slides/slide27.xml"/><Relationship Id="rId69" Type="http://schemas.openxmlformats.org/officeDocument/2006/relationships/slide" Target="slides/slide32.xml"/><Relationship Id="rId80" Type="http://schemas.openxmlformats.org/officeDocument/2006/relationships/slide" Target="slides/slide43.xml"/><Relationship Id="rId85" Type="http://schemas.openxmlformats.org/officeDocument/2006/relationships/notesMaster" Target="notesMasters/notesMaster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1.xml"/><Relationship Id="rId46" Type="http://schemas.openxmlformats.org/officeDocument/2006/relationships/slide" Target="slides/slide9.xml"/><Relationship Id="rId59" Type="http://schemas.openxmlformats.org/officeDocument/2006/relationships/slide" Target="slides/slide22.xml"/><Relationship Id="rId67" Type="http://schemas.openxmlformats.org/officeDocument/2006/relationships/slide" Target="slides/slide30.xml"/><Relationship Id="rId103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4.xml"/><Relationship Id="rId54" Type="http://schemas.openxmlformats.org/officeDocument/2006/relationships/slide" Target="slides/slide17.xml"/><Relationship Id="rId62" Type="http://schemas.openxmlformats.org/officeDocument/2006/relationships/slide" Target="slides/slide25.xml"/><Relationship Id="rId70" Type="http://schemas.openxmlformats.org/officeDocument/2006/relationships/slide" Target="slides/slide33.xml"/><Relationship Id="rId75" Type="http://schemas.openxmlformats.org/officeDocument/2006/relationships/slide" Target="slides/slide38.xml"/><Relationship Id="rId83" Type="http://schemas.openxmlformats.org/officeDocument/2006/relationships/slide" Target="slides/slide46.xml"/><Relationship Id="rId88" Type="http://schemas.openxmlformats.org/officeDocument/2006/relationships/font" Target="fonts/font3.fntdata"/><Relationship Id="rId91" Type="http://schemas.openxmlformats.org/officeDocument/2006/relationships/font" Target="fonts/font6.fntdata"/><Relationship Id="rId96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" Target="slides/slide12.xml"/><Relationship Id="rId57" Type="http://schemas.openxmlformats.org/officeDocument/2006/relationships/slide" Target="slides/slide20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7.xml"/><Relationship Id="rId52" Type="http://schemas.openxmlformats.org/officeDocument/2006/relationships/slide" Target="slides/slide15.xml"/><Relationship Id="rId60" Type="http://schemas.openxmlformats.org/officeDocument/2006/relationships/slide" Target="slides/slide23.xml"/><Relationship Id="rId65" Type="http://schemas.openxmlformats.org/officeDocument/2006/relationships/slide" Target="slides/slide28.xml"/><Relationship Id="rId73" Type="http://schemas.openxmlformats.org/officeDocument/2006/relationships/slide" Target="slides/slide36.xml"/><Relationship Id="rId78" Type="http://schemas.openxmlformats.org/officeDocument/2006/relationships/slide" Target="slides/slide41.xml"/><Relationship Id="rId81" Type="http://schemas.openxmlformats.org/officeDocument/2006/relationships/slide" Target="slides/slide44.xml"/><Relationship Id="rId86" Type="http://schemas.openxmlformats.org/officeDocument/2006/relationships/font" Target="fonts/font1.fntdata"/><Relationship Id="rId94" Type="http://schemas.openxmlformats.org/officeDocument/2006/relationships/font" Target="fonts/font9.fntdata"/><Relationship Id="rId99" Type="http://schemas.openxmlformats.org/officeDocument/2006/relationships/font" Target="fonts/font14.fntdata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.xml"/><Relationship Id="rId34" Type="http://schemas.openxmlformats.org/officeDocument/2006/relationships/slideMaster" Target="slideMasters/slideMaster34.xml"/><Relationship Id="rId50" Type="http://schemas.openxmlformats.org/officeDocument/2006/relationships/slide" Target="slides/slide13.xml"/><Relationship Id="rId55" Type="http://schemas.openxmlformats.org/officeDocument/2006/relationships/slide" Target="slides/slide18.xml"/><Relationship Id="rId76" Type="http://schemas.openxmlformats.org/officeDocument/2006/relationships/slide" Target="slides/slide39.xml"/><Relationship Id="rId97" Type="http://schemas.openxmlformats.org/officeDocument/2006/relationships/font" Target="fonts/font12.fntdata"/><Relationship Id="rId10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4.xml"/><Relationship Id="rId92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3.xml"/><Relationship Id="rId45" Type="http://schemas.openxmlformats.org/officeDocument/2006/relationships/slide" Target="slides/slide8.xml"/><Relationship Id="rId66" Type="http://schemas.openxmlformats.org/officeDocument/2006/relationships/slide" Target="slides/slide29.xml"/><Relationship Id="rId87" Type="http://schemas.openxmlformats.org/officeDocument/2006/relationships/font" Target="fonts/font2.fntdata"/><Relationship Id="rId61" Type="http://schemas.openxmlformats.org/officeDocument/2006/relationships/slide" Target="slides/slide24.xml"/><Relationship Id="rId82" Type="http://schemas.openxmlformats.org/officeDocument/2006/relationships/slide" Target="slides/slide45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" Target="slides/slide19.xml"/><Relationship Id="rId77" Type="http://schemas.openxmlformats.org/officeDocument/2006/relationships/slide" Target="slides/slide40.xml"/><Relationship Id="rId100" Type="http://schemas.openxmlformats.org/officeDocument/2006/relationships/font" Target="fonts/font1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4.xml"/><Relationship Id="rId72" Type="http://schemas.openxmlformats.org/officeDocument/2006/relationships/slide" Target="slides/slide35.xml"/><Relationship Id="rId93" Type="http://schemas.openxmlformats.org/officeDocument/2006/relationships/font" Target="fonts/font8.fntdata"/><Relationship Id="rId98" Type="http://schemas.openxmlformats.org/officeDocument/2006/relationships/font" Target="fonts/font13.fntdata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8A0A73-D9FA-4B70-A093-7413FBA4919D}" type="doc">
      <dgm:prSet loTypeId="urn:microsoft.com/office/officeart/2005/8/layout/radial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B91B41C2-9612-44B7-A767-B5E39AD7FEB4}">
      <dgm:prSet phldrT="[Texte]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ar-MA" b="1" i="0" u="none" strike="noStrike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اَلضَّمائِرُ </a:t>
          </a:r>
          <a:r>
            <a:rPr kumimoji="0" lang="ar-MA" b="1" i="0" u="none" strike="noStrike" cap="none" spc="0" normalizeH="0" baseline="0" noProof="0" dirty="0" err="1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ٱلْمُتَّصِلَةُ</a:t>
          </a:r>
          <a:r>
            <a:rPr kumimoji="0" lang="ar-MA" b="1" i="0" u="none" strike="noStrike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b="1" i="0" u="none" strike="noStrike" cap="none" spc="0" normalizeH="0" baseline="0" noProof="0" dirty="0" err="1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ٱلْخاصَّةُ</a:t>
          </a:r>
          <a:r>
            <a:rPr kumimoji="0" lang="ar-MA" b="1" i="0" u="none" strike="noStrike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بِٱلْفِعْلِ</a:t>
          </a:r>
          <a:endParaRPr lang="fr-FR" b="1" dirty="0">
            <a:solidFill>
              <a:schemeClr val="tx1"/>
            </a:solidFill>
          </a:endParaRPr>
        </a:p>
      </dgm:t>
    </dgm:pt>
    <dgm:pt modelId="{07B8A120-545A-47D0-BD9D-5AB89B91D2ED}" type="parTrans" cxnId="{F74119E0-BE8C-444A-9B87-44667DE15AB9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F72B2AB-3274-460B-BD16-1F2E70A8EFAD}" type="sibTrans" cxnId="{F74119E0-BE8C-444A-9B87-44667DE15AB9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8EAE95AA-825E-4212-8A3A-22C42F174F58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اَلتّاءُ </a:t>
          </a:r>
          <a:r>
            <a:rPr lang="ar-MA" b="1" dirty="0" err="1">
              <a:solidFill>
                <a:schemeClr val="tx1"/>
              </a:solidFill>
            </a:rPr>
            <a:t>ٱلْمُتَحَرِّكَةُ</a:t>
          </a:r>
          <a:endParaRPr lang="fr-FR" b="1" dirty="0">
            <a:solidFill>
              <a:schemeClr val="tx1"/>
            </a:solidFill>
          </a:endParaRPr>
        </a:p>
      </dgm:t>
    </dgm:pt>
    <dgm:pt modelId="{761EEC00-57F7-4235-B2DD-A732BC7DA3BA}" type="parTrans" cxnId="{3E1CF07F-8A3C-40FA-AC88-7BF52056232F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638A8EE7-0C47-45CA-81AB-114A061EAB9A}" type="sibTrans" cxnId="{3E1CF07F-8A3C-40FA-AC88-7BF52056232F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2384088-49E5-4B0E-989E-293CFBFFB348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أَلِفُ </a:t>
          </a:r>
          <a:r>
            <a:rPr lang="ar-MA" b="1" dirty="0" err="1">
              <a:solidFill>
                <a:schemeClr val="tx1"/>
              </a:solidFill>
            </a:rPr>
            <a:t>ٱلاِثْنَيْنِ</a:t>
          </a:r>
          <a:endParaRPr lang="fr-FR" b="1" dirty="0">
            <a:solidFill>
              <a:schemeClr val="tx1"/>
            </a:solidFill>
          </a:endParaRPr>
        </a:p>
      </dgm:t>
    </dgm:pt>
    <dgm:pt modelId="{516E2CD3-41CC-4EDF-BD59-75AD5F53F5D9}" type="parTrans" cxnId="{79B8DAAB-41DC-4A1E-9849-3ACB4EA1CCBE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F4556747-4A98-4D1D-AABC-191035788C92}" type="sibTrans" cxnId="{79B8DAAB-41DC-4A1E-9849-3ACB4EA1CCBE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9B6A545-E7A3-45F9-B87C-92C2316A24CE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ياءُ </a:t>
          </a:r>
          <a:r>
            <a:rPr lang="ar-MA" b="1" dirty="0" err="1">
              <a:solidFill>
                <a:schemeClr val="tx1"/>
              </a:solidFill>
            </a:rPr>
            <a:t>ٱلْمُخاطَبَةِ</a:t>
          </a:r>
          <a:endParaRPr lang="fr-FR" b="1" dirty="0">
            <a:solidFill>
              <a:schemeClr val="tx1"/>
            </a:solidFill>
          </a:endParaRPr>
        </a:p>
      </dgm:t>
    </dgm:pt>
    <dgm:pt modelId="{97416CE6-4C98-4FE4-9AF2-A2A98C06C3A2}" type="parTrans" cxnId="{3E002695-FED9-4113-BAC9-0781881355C0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D5F4F9E3-7E26-452A-8115-26FBC5B1C3EA}" type="sibTrans" cxnId="{3E002695-FED9-4113-BAC9-0781881355C0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62AE1137-3500-4A24-A6D8-9A41C9E5983E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واوُ </a:t>
          </a:r>
          <a:r>
            <a:rPr lang="ar-MA" b="1" dirty="0" err="1">
              <a:solidFill>
                <a:schemeClr val="tx1"/>
              </a:solidFill>
            </a:rPr>
            <a:t>ٱلْجَماعَةِ</a:t>
          </a:r>
          <a:endParaRPr lang="fr-FR" b="1" dirty="0">
            <a:solidFill>
              <a:schemeClr val="tx1"/>
            </a:solidFill>
          </a:endParaRPr>
        </a:p>
      </dgm:t>
    </dgm:pt>
    <dgm:pt modelId="{8D0CD516-FBAE-45BD-BDAD-405AD2D6E291}" type="parTrans" cxnId="{7524FAE3-4300-42BE-BEE8-94AAC589C608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00F742B7-2AC0-4EC1-9F5E-DB48BD541EA9}" type="sibTrans" cxnId="{7524FAE3-4300-42BE-BEE8-94AAC589C608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2B22EB1C-5DF0-4E90-BD7F-F831747EF95C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نونُ </a:t>
          </a:r>
          <a:r>
            <a:rPr lang="ar-MA" b="1" dirty="0" err="1">
              <a:solidFill>
                <a:schemeClr val="tx1"/>
              </a:solidFill>
            </a:rPr>
            <a:t>ٱلنِّسْوَةِ</a:t>
          </a:r>
          <a:endParaRPr lang="fr-FR" b="1" dirty="0">
            <a:solidFill>
              <a:schemeClr val="tx1"/>
            </a:solidFill>
          </a:endParaRPr>
        </a:p>
      </dgm:t>
    </dgm:pt>
    <dgm:pt modelId="{3226D8B8-F202-41E9-9596-6BCF08B4BFB8}" type="parTrans" cxnId="{DF1BC032-BB43-49AF-A3F5-07CA7B93AB82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5B670557-EA48-4F6C-9E47-F438EE622308}" type="sibTrans" cxnId="{DF1BC032-BB43-49AF-A3F5-07CA7B93AB82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224EE110-64C9-41EA-A54D-2570C1EA46BD}" type="pres">
      <dgm:prSet presAssocID="{648A0A73-D9FA-4B70-A093-7413FBA4919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37AFF59-F512-454C-8ED0-9A0BA5F7777F}" type="pres">
      <dgm:prSet presAssocID="{B91B41C2-9612-44B7-A767-B5E39AD7FEB4}" presName="centerShape" presStyleLbl="node0" presStyleIdx="0" presStyleCnt="1"/>
      <dgm:spPr/>
    </dgm:pt>
    <dgm:pt modelId="{AC6F3DFD-D483-4400-BC61-FB0461455501}" type="pres">
      <dgm:prSet presAssocID="{761EEC00-57F7-4235-B2DD-A732BC7DA3BA}" presName="parTrans" presStyleLbl="sibTrans2D1" presStyleIdx="0" presStyleCnt="5"/>
      <dgm:spPr/>
    </dgm:pt>
    <dgm:pt modelId="{E49D96A8-B6F6-4E9F-A59B-6A409577FDF9}" type="pres">
      <dgm:prSet presAssocID="{761EEC00-57F7-4235-B2DD-A732BC7DA3BA}" presName="connectorText" presStyleLbl="sibTrans2D1" presStyleIdx="0" presStyleCnt="5"/>
      <dgm:spPr/>
    </dgm:pt>
    <dgm:pt modelId="{DFBDE7A8-DD58-4566-92DA-60441AA03051}" type="pres">
      <dgm:prSet presAssocID="{8EAE95AA-825E-4212-8A3A-22C42F174F58}" presName="node" presStyleLbl="node1" presStyleIdx="0" presStyleCnt="5">
        <dgm:presLayoutVars>
          <dgm:bulletEnabled val="1"/>
        </dgm:presLayoutVars>
      </dgm:prSet>
      <dgm:spPr/>
    </dgm:pt>
    <dgm:pt modelId="{0939CC2C-3788-4957-BF5E-3979C45A49BE}" type="pres">
      <dgm:prSet presAssocID="{516E2CD3-41CC-4EDF-BD59-75AD5F53F5D9}" presName="parTrans" presStyleLbl="sibTrans2D1" presStyleIdx="1" presStyleCnt="5"/>
      <dgm:spPr/>
    </dgm:pt>
    <dgm:pt modelId="{CF82162A-7966-4FE8-B080-5EC76FEBD25E}" type="pres">
      <dgm:prSet presAssocID="{516E2CD3-41CC-4EDF-BD59-75AD5F53F5D9}" presName="connectorText" presStyleLbl="sibTrans2D1" presStyleIdx="1" presStyleCnt="5"/>
      <dgm:spPr/>
    </dgm:pt>
    <dgm:pt modelId="{8F1F2337-B4BC-4BB6-8CF0-C757BE6C87AE}" type="pres">
      <dgm:prSet presAssocID="{E2384088-49E5-4B0E-989E-293CFBFFB348}" presName="node" presStyleLbl="node1" presStyleIdx="1" presStyleCnt="5">
        <dgm:presLayoutVars>
          <dgm:bulletEnabled val="1"/>
        </dgm:presLayoutVars>
      </dgm:prSet>
      <dgm:spPr/>
    </dgm:pt>
    <dgm:pt modelId="{9BC07011-168F-4873-920A-98006F6F5973}" type="pres">
      <dgm:prSet presAssocID="{97416CE6-4C98-4FE4-9AF2-A2A98C06C3A2}" presName="parTrans" presStyleLbl="sibTrans2D1" presStyleIdx="2" presStyleCnt="5"/>
      <dgm:spPr/>
    </dgm:pt>
    <dgm:pt modelId="{29FAAA67-34EE-4006-9AD8-A1E5032237E0}" type="pres">
      <dgm:prSet presAssocID="{97416CE6-4C98-4FE4-9AF2-A2A98C06C3A2}" presName="connectorText" presStyleLbl="sibTrans2D1" presStyleIdx="2" presStyleCnt="5"/>
      <dgm:spPr/>
    </dgm:pt>
    <dgm:pt modelId="{87EF29E5-D58A-486B-97BE-140E821004F8}" type="pres">
      <dgm:prSet presAssocID="{E9B6A545-E7A3-45F9-B87C-92C2316A24CE}" presName="node" presStyleLbl="node1" presStyleIdx="2" presStyleCnt="5">
        <dgm:presLayoutVars>
          <dgm:bulletEnabled val="1"/>
        </dgm:presLayoutVars>
      </dgm:prSet>
      <dgm:spPr/>
    </dgm:pt>
    <dgm:pt modelId="{28FB68CD-B50A-4924-A5FC-A0F17FEF6AFB}" type="pres">
      <dgm:prSet presAssocID="{8D0CD516-FBAE-45BD-BDAD-405AD2D6E291}" presName="parTrans" presStyleLbl="sibTrans2D1" presStyleIdx="3" presStyleCnt="5"/>
      <dgm:spPr/>
    </dgm:pt>
    <dgm:pt modelId="{4C31FAD7-0050-4721-B9CC-422AD7B3A30B}" type="pres">
      <dgm:prSet presAssocID="{8D0CD516-FBAE-45BD-BDAD-405AD2D6E291}" presName="connectorText" presStyleLbl="sibTrans2D1" presStyleIdx="3" presStyleCnt="5"/>
      <dgm:spPr/>
    </dgm:pt>
    <dgm:pt modelId="{5C985E7F-D9A8-4B41-A3AB-6263D07C5F0F}" type="pres">
      <dgm:prSet presAssocID="{62AE1137-3500-4A24-A6D8-9A41C9E5983E}" presName="node" presStyleLbl="node1" presStyleIdx="3" presStyleCnt="5">
        <dgm:presLayoutVars>
          <dgm:bulletEnabled val="1"/>
        </dgm:presLayoutVars>
      </dgm:prSet>
      <dgm:spPr/>
    </dgm:pt>
    <dgm:pt modelId="{69E23822-FFC1-4A4D-A537-B8737759A5D9}" type="pres">
      <dgm:prSet presAssocID="{3226D8B8-F202-41E9-9596-6BCF08B4BFB8}" presName="parTrans" presStyleLbl="sibTrans2D1" presStyleIdx="4" presStyleCnt="5"/>
      <dgm:spPr/>
    </dgm:pt>
    <dgm:pt modelId="{C0A8991A-4417-46CB-B905-D843E9179B1A}" type="pres">
      <dgm:prSet presAssocID="{3226D8B8-F202-41E9-9596-6BCF08B4BFB8}" presName="connectorText" presStyleLbl="sibTrans2D1" presStyleIdx="4" presStyleCnt="5"/>
      <dgm:spPr/>
    </dgm:pt>
    <dgm:pt modelId="{8D8C17BC-0EDC-4DF6-8D68-6D406D43F023}" type="pres">
      <dgm:prSet presAssocID="{2B22EB1C-5DF0-4E90-BD7F-F831747EF95C}" presName="node" presStyleLbl="node1" presStyleIdx="4" presStyleCnt="5">
        <dgm:presLayoutVars>
          <dgm:bulletEnabled val="1"/>
        </dgm:presLayoutVars>
      </dgm:prSet>
      <dgm:spPr/>
    </dgm:pt>
  </dgm:ptLst>
  <dgm:cxnLst>
    <dgm:cxn modelId="{41864716-67B5-4381-96ED-308F108D2855}" type="presOf" srcId="{3226D8B8-F202-41E9-9596-6BCF08B4BFB8}" destId="{C0A8991A-4417-46CB-B905-D843E9179B1A}" srcOrd="1" destOrd="0" presId="urn:microsoft.com/office/officeart/2005/8/layout/radial5"/>
    <dgm:cxn modelId="{F2794C1B-9F46-48B5-9D66-202172C89D8F}" type="presOf" srcId="{97416CE6-4C98-4FE4-9AF2-A2A98C06C3A2}" destId="{9BC07011-168F-4873-920A-98006F6F5973}" srcOrd="0" destOrd="0" presId="urn:microsoft.com/office/officeart/2005/8/layout/radial5"/>
    <dgm:cxn modelId="{DF1BC032-BB43-49AF-A3F5-07CA7B93AB82}" srcId="{B91B41C2-9612-44B7-A767-B5E39AD7FEB4}" destId="{2B22EB1C-5DF0-4E90-BD7F-F831747EF95C}" srcOrd="4" destOrd="0" parTransId="{3226D8B8-F202-41E9-9596-6BCF08B4BFB8}" sibTransId="{5B670557-EA48-4F6C-9E47-F438EE622308}"/>
    <dgm:cxn modelId="{F0C1373F-8E86-4817-BF2A-B66826740A9E}" type="presOf" srcId="{B91B41C2-9612-44B7-A767-B5E39AD7FEB4}" destId="{237AFF59-F512-454C-8ED0-9A0BA5F7777F}" srcOrd="0" destOrd="0" presId="urn:microsoft.com/office/officeart/2005/8/layout/radial5"/>
    <dgm:cxn modelId="{EA10CB3F-6F16-4570-8708-16E849B19867}" type="presOf" srcId="{8EAE95AA-825E-4212-8A3A-22C42F174F58}" destId="{DFBDE7A8-DD58-4566-92DA-60441AA03051}" srcOrd="0" destOrd="0" presId="urn:microsoft.com/office/officeart/2005/8/layout/radial5"/>
    <dgm:cxn modelId="{8280F53F-D874-4A74-8567-F6C4B51C9188}" type="presOf" srcId="{648A0A73-D9FA-4B70-A093-7413FBA4919D}" destId="{224EE110-64C9-41EA-A54D-2570C1EA46BD}" srcOrd="0" destOrd="0" presId="urn:microsoft.com/office/officeart/2005/8/layout/radial5"/>
    <dgm:cxn modelId="{F0945B47-8C6F-45DF-90A4-2253C7EA2C5B}" type="presOf" srcId="{761EEC00-57F7-4235-B2DD-A732BC7DA3BA}" destId="{E49D96A8-B6F6-4E9F-A59B-6A409577FDF9}" srcOrd="1" destOrd="0" presId="urn:microsoft.com/office/officeart/2005/8/layout/radial5"/>
    <dgm:cxn modelId="{5250426B-94E1-4CCA-97C7-F435C57A9146}" type="presOf" srcId="{761EEC00-57F7-4235-B2DD-A732BC7DA3BA}" destId="{AC6F3DFD-D483-4400-BC61-FB0461455501}" srcOrd="0" destOrd="0" presId="urn:microsoft.com/office/officeart/2005/8/layout/radial5"/>
    <dgm:cxn modelId="{18F44772-6FA4-4D4A-8704-5C1B6FB26EFB}" type="presOf" srcId="{E2384088-49E5-4B0E-989E-293CFBFFB348}" destId="{8F1F2337-B4BC-4BB6-8CF0-C757BE6C87AE}" srcOrd="0" destOrd="0" presId="urn:microsoft.com/office/officeart/2005/8/layout/radial5"/>
    <dgm:cxn modelId="{DCD5F352-E2B5-4FE3-8EE4-407F665CA450}" type="presOf" srcId="{516E2CD3-41CC-4EDF-BD59-75AD5F53F5D9}" destId="{0939CC2C-3788-4957-BF5E-3979C45A49BE}" srcOrd="0" destOrd="0" presId="urn:microsoft.com/office/officeart/2005/8/layout/radial5"/>
    <dgm:cxn modelId="{ACC0B358-4FFC-4F17-BF4E-E3926E3ED8CA}" type="presOf" srcId="{8D0CD516-FBAE-45BD-BDAD-405AD2D6E291}" destId="{4C31FAD7-0050-4721-B9CC-422AD7B3A30B}" srcOrd="1" destOrd="0" presId="urn:microsoft.com/office/officeart/2005/8/layout/radial5"/>
    <dgm:cxn modelId="{3E1CF07F-8A3C-40FA-AC88-7BF52056232F}" srcId="{B91B41C2-9612-44B7-A767-B5E39AD7FEB4}" destId="{8EAE95AA-825E-4212-8A3A-22C42F174F58}" srcOrd="0" destOrd="0" parTransId="{761EEC00-57F7-4235-B2DD-A732BC7DA3BA}" sibTransId="{638A8EE7-0C47-45CA-81AB-114A061EAB9A}"/>
    <dgm:cxn modelId="{129BFC7F-987E-4AD3-B0F1-17EDBC4676D7}" type="presOf" srcId="{8D0CD516-FBAE-45BD-BDAD-405AD2D6E291}" destId="{28FB68CD-B50A-4924-A5FC-A0F17FEF6AFB}" srcOrd="0" destOrd="0" presId="urn:microsoft.com/office/officeart/2005/8/layout/radial5"/>
    <dgm:cxn modelId="{7D380986-F9B3-4005-91A8-5E510735E56D}" type="presOf" srcId="{97416CE6-4C98-4FE4-9AF2-A2A98C06C3A2}" destId="{29FAAA67-34EE-4006-9AD8-A1E5032237E0}" srcOrd="1" destOrd="0" presId="urn:microsoft.com/office/officeart/2005/8/layout/radial5"/>
    <dgm:cxn modelId="{FE3E4C93-7567-44BC-8311-25068335C1B1}" type="presOf" srcId="{3226D8B8-F202-41E9-9596-6BCF08B4BFB8}" destId="{69E23822-FFC1-4A4D-A537-B8737759A5D9}" srcOrd="0" destOrd="0" presId="urn:microsoft.com/office/officeart/2005/8/layout/radial5"/>
    <dgm:cxn modelId="{3E002695-FED9-4113-BAC9-0781881355C0}" srcId="{B91B41C2-9612-44B7-A767-B5E39AD7FEB4}" destId="{E9B6A545-E7A3-45F9-B87C-92C2316A24CE}" srcOrd="2" destOrd="0" parTransId="{97416CE6-4C98-4FE4-9AF2-A2A98C06C3A2}" sibTransId="{D5F4F9E3-7E26-452A-8115-26FBC5B1C3EA}"/>
    <dgm:cxn modelId="{6A8B749D-9593-4B9E-B509-BCB1EC82B4D9}" type="presOf" srcId="{2B22EB1C-5DF0-4E90-BD7F-F831747EF95C}" destId="{8D8C17BC-0EDC-4DF6-8D68-6D406D43F023}" srcOrd="0" destOrd="0" presId="urn:microsoft.com/office/officeart/2005/8/layout/radial5"/>
    <dgm:cxn modelId="{79B8DAAB-41DC-4A1E-9849-3ACB4EA1CCBE}" srcId="{B91B41C2-9612-44B7-A767-B5E39AD7FEB4}" destId="{E2384088-49E5-4B0E-989E-293CFBFFB348}" srcOrd="1" destOrd="0" parTransId="{516E2CD3-41CC-4EDF-BD59-75AD5F53F5D9}" sibTransId="{F4556747-4A98-4D1D-AABC-191035788C92}"/>
    <dgm:cxn modelId="{22019EB5-0368-42BC-AB62-7B3E0EC6B436}" type="presOf" srcId="{516E2CD3-41CC-4EDF-BD59-75AD5F53F5D9}" destId="{CF82162A-7966-4FE8-B080-5EC76FEBD25E}" srcOrd="1" destOrd="0" presId="urn:microsoft.com/office/officeart/2005/8/layout/radial5"/>
    <dgm:cxn modelId="{4166A2D3-E8A4-4CAB-9FFB-471C4FD599FA}" type="presOf" srcId="{E9B6A545-E7A3-45F9-B87C-92C2316A24CE}" destId="{87EF29E5-D58A-486B-97BE-140E821004F8}" srcOrd="0" destOrd="0" presId="urn:microsoft.com/office/officeart/2005/8/layout/radial5"/>
    <dgm:cxn modelId="{F74119E0-BE8C-444A-9B87-44667DE15AB9}" srcId="{648A0A73-D9FA-4B70-A093-7413FBA4919D}" destId="{B91B41C2-9612-44B7-A767-B5E39AD7FEB4}" srcOrd="0" destOrd="0" parTransId="{07B8A120-545A-47D0-BD9D-5AB89B91D2ED}" sibTransId="{EF72B2AB-3274-460B-BD16-1F2E70A8EFAD}"/>
    <dgm:cxn modelId="{7524FAE3-4300-42BE-BEE8-94AAC589C608}" srcId="{B91B41C2-9612-44B7-A767-B5E39AD7FEB4}" destId="{62AE1137-3500-4A24-A6D8-9A41C9E5983E}" srcOrd="3" destOrd="0" parTransId="{8D0CD516-FBAE-45BD-BDAD-405AD2D6E291}" sibTransId="{00F742B7-2AC0-4EC1-9F5E-DB48BD541EA9}"/>
    <dgm:cxn modelId="{9D0031EC-1199-49AD-A974-21ACD273AD31}" type="presOf" srcId="{62AE1137-3500-4A24-A6D8-9A41C9E5983E}" destId="{5C985E7F-D9A8-4B41-A3AB-6263D07C5F0F}" srcOrd="0" destOrd="0" presId="urn:microsoft.com/office/officeart/2005/8/layout/radial5"/>
    <dgm:cxn modelId="{2ECB6354-1852-4F74-B2AE-50DD4EEE76E7}" type="presParOf" srcId="{224EE110-64C9-41EA-A54D-2570C1EA46BD}" destId="{237AFF59-F512-454C-8ED0-9A0BA5F7777F}" srcOrd="0" destOrd="0" presId="urn:microsoft.com/office/officeart/2005/8/layout/radial5"/>
    <dgm:cxn modelId="{C0548623-F0FD-40C3-A5C5-BBA433080CA4}" type="presParOf" srcId="{224EE110-64C9-41EA-A54D-2570C1EA46BD}" destId="{AC6F3DFD-D483-4400-BC61-FB0461455501}" srcOrd="1" destOrd="0" presId="urn:microsoft.com/office/officeart/2005/8/layout/radial5"/>
    <dgm:cxn modelId="{085FE106-C7B2-4A2A-94F5-D65CDE79ED7D}" type="presParOf" srcId="{AC6F3DFD-D483-4400-BC61-FB0461455501}" destId="{E49D96A8-B6F6-4E9F-A59B-6A409577FDF9}" srcOrd="0" destOrd="0" presId="urn:microsoft.com/office/officeart/2005/8/layout/radial5"/>
    <dgm:cxn modelId="{63123726-5B1C-455F-AA8B-86EE7FBA3F57}" type="presParOf" srcId="{224EE110-64C9-41EA-A54D-2570C1EA46BD}" destId="{DFBDE7A8-DD58-4566-92DA-60441AA03051}" srcOrd="2" destOrd="0" presId="urn:microsoft.com/office/officeart/2005/8/layout/radial5"/>
    <dgm:cxn modelId="{88C98190-C301-41BB-BF1A-F769D41EDC3D}" type="presParOf" srcId="{224EE110-64C9-41EA-A54D-2570C1EA46BD}" destId="{0939CC2C-3788-4957-BF5E-3979C45A49BE}" srcOrd="3" destOrd="0" presId="urn:microsoft.com/office/officeart/2005/8/layout/radial5"/>
    <dgm:cxn modelId="{D30330FE-1330-4EE1-B008-13CE48E1558F}" type="presParOf" srcId="{0939CC2C-3788-4957-BF5E-3979C45A49BE}" destId="{CF82162A-7966-4FE8-B080-5EC76FEBD25E}" srcOrd="0" destOrd="0" presId="urn:microsoft.com/office/officeart/2005/8/layout/radial5"/>
    <dgm:cxn modelId="{DB96B91F-8E85-411E-BAA4-DEB921A08C51}" type="presParOf" srcId="{224EE110-64C9-41EA-A54D-2570C1EA46BD}" destId="{8F1F2337-B4BC-4BB6-8CF0-C757BE6C87AE}" srcOrd="4" destOrd="0" presId="urn:microsoft.com/office/officeart/2005/8/layout/radial5"/>
    <dgm:cxn modelId="{050E7CAE-8F14-4FAE-B5A8-8920C209AA0F}" type="presParOf" srcId="{224EE110-64C9-41EA-A54D-2570C1EA46BD}" destId="{9BC07011-168F-4873-920A-98006F6F5973}" srcOrd="5" destOrd="0" presId="urn:microsoft.com/office/officeart/2005/8/layout/radial5"/>
    <dgm:cxn modelId="{03B52D50-8481-4FD2-BA88-D72CB8DCBA7C}" type="presParOf" srcId="{9BC07011-168F-4873-920A-98006F6F5973}" destId="{29FAAA67-34EE-4006-9AD8-A1E5032237E0}" srcOrd="0" destOrd="0" presId="urn:microsoft.com/office/officeart/2005/8/layout/radial5"/>
    <dgm:cxn modelId="{52DF79B3-C8FE-4C2D-800D-9AC66CEAECA7}" type="presParOf" srcId="{224EE110-64C9-41EA-A54D-2570C1EA46BD}" destId="{87EF29E5-D58A-486B-97BE-140E821004F8}" srcOrd="6" destOrd="0" presId="urn:microsoft.com/office/officeart/2005/8/layout/radial5"/>
    <dgm:cxn modelId="{8B65E5E8-0FD5-49EF-AA25-2A86D845EFD6}" type="presParOf" srcId="{224EE110-64C9-41EA-A54D-2570C1EA46BD}" destId="{28FB68CD-B50A-4924-A5FC-A0F17FEF6AFB}" srcOrd="7" destOrd="0" presId="urn:microsoft.com/office/officeart/2005/8/layout/radial5"/>
    <dgm:cxn modelId="{6E22D78D-640D-4D90-8B3E-26E1D094B492}" type="presParOf" srcId="{28FB68CD-B50A-4924-A5FC-A0F17FEF6AFB}" destId="{4C31FAD7-0050-4721-B9CC-422AD7B3A30B}" srcOrd="0" destOrd="0" presId="urn:microsoft.com/office/officeart/2005/8/layout/radial5"/>
    <dgm:cxn modelId="{053274C7-721D-4E8C-BD06-D14FA46A71DA}" type="presParOf" srcId="{224EE110-64C9-41EA-A54D-2570C1EA46BD}" destId="{5C985E7F-D9A8-4B41-A3AB-6263D07C5F0F}" srcOrd="8" destOrd="0" presId="urn:microsoft.com/office/officeart/2005/8/layout/radial5"/>
    <dgm:cxn modelId="{697E5053-AF86-460A-91E4-A5DF703925A0}" type="presParOf" srcId="{224EE110-64C9-41EA-A54D-2570C1EA46BD}" destId="{69E23822-FFC1-4A4D-A537-B8737759A5D9}" srcOrd="9" destOrd="0" presId="urn:microsoft.com/office/officeart/2005/8/layout/radial5"/>
    <dgm:cxn modelId="{F937A0F4-6471-43C2-ACF9-5A0B447F9CBE}" type="presParOf" srcId="{69E23822-FFC1-4A4D-A537-B8737759A5D9}" destId="{C0A8991A-4417-46CB-B905-D843E9179B1A}" srcOrd="0" destOrd="0" presId="urn:microsoft.com/office/officeart/2005/8/layout/radial5"/>
    <dgm:cxn modelId="{975C6CC6-53D0-4ECC-BC75-B0424DF8BA0B}" type="presParOf" srcId="{224EE110-64C9-41EA-A54D-2570C1EA46BD}" destId="{8D8C17BC-0EDC-4DF6-8D68-6D406D43F023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8A0A73-D9FA-4B70-A093-7413FBA4919D}" type="doc">
      <dgm:prSet loTypeId="urn:microsoft.com/office/officeart/2005/8/layout/radial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B91B41C2-9612-44B7-A767-B5E39AD7FEB4}">
      <dgm:prSet phldrT="[Texte]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ar-MA" b="1" i="0" u="none" strike="noStrike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اَلضَّمائِرُ </a:t>
          </a:r>
          <a:r>
            <a:rPr kumimoji="0" lang="ar-MA" b="1" i="0" u="none" strike="noStrike" cap="none" spc="0" normalizeH="0" baseline="0" noProof="0" dirty="0" err="1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ٱلْمُتَّصِلَةُ</a:t>
          </a:r>
          <a:r>
            <a:rPr kumimoji="0" lang="ar-MA" b="1" i="0" u="none" strike="noStrike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ٱلْمُشْتَرَكَةُ بَيْنَ ٱلْفِعْلِ وَ ٱلْاِسْمِ.</a:t>
          </a:r>
          <a:endParaRPr kumimoji="0" lang="fr-FR" b="1" i="0" u="none" strike="noStrike" cap="none" spc="0" normalizeH="0" baseline="0" noProof="0" dirty="0">
            <a:ln/>
            <a:solidFill>
              <a:schemeClr val="tx1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07B8A120-545A-47D0-BD9D-5AB89B91D2ED}" type="parTrans" cxnId="{F74119E0-BE8C-444A-9B87-44667DE15AB9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F72B2AB-3274-460B-BD16-1F2E70A8EFAD}" type="sibTrans" cxnId="{F74119E0-BE8C-444A-9B87-44667DE15AB9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8EAE95AA-825E-4212-8A3A-22C42F174F58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ياءُ </a:t>
          </a:r>
          <a:r>
            <a:rPr lang="ar-MA" b="1" dirty="0" err="1">
              <a:solidFill>
                <a:schemeClr val="tx1"/>
              </a:solidFill>
            </a:rPr>
            <a:t>ٱلْمُتَكَلِّمِ</a:t>
          </a:r>
          <a:endParaRPr lang="fr-FR" b="1" dirty="0">
            <a:solidFill>
              <a:schemeClr val="tx1"/>
            </a:solidFill>
          </a:endParaRPr>
        </a:p>
      </dgm:t>
    </dgm:pt>
    <dgm:pt modelId="{761EEC00-57F7-4235-B2DD-A732BC7DA3BA}" type="parTrans" cxnId="{3E1CF07F-8A3C-40FA-AC88-7BF52056232F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638A8EE7-0C47-45CA-81AB-114A061EAB9A}" type="sibTrans" cxnId="{3E1CF07F-8A3C-40FA-AC88-7BF52056232F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2384088-49E5-4B0E-989E-293CFBFFB348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كافُ </a:t>
          </a:r>
          <a:r>
            <a:rPr lang="ar-MA" b="1" dirty="0" err="1">
              <a:solidFill>
                <a:schemeClr val="tx1"/>
              </a:solidFill>
            </a:rPr>
            <a:t>ٱلْمُخاطَبِ</a:t>
          </a:r>
          <a:endParaRPr lang="fr-FR" b="1" dirty="0">
            <a:solidFill>
              <a:schemeClr val="tx1"/>
            </a:solidFill>
          </a:endParaRPr>
        </a:p>
      </dgm:t>
    </dgm:pt>
    <dgm:pt modelId="{516E2CD3-41CC-4EDF-BD59-75AD5F53F5D9}" type="parTrans" cxnId="{79B8DAAB-41DC-4A1E-9849-3ACB4EA1CCBE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F4556747-4A98-4D1D-AABC-191035788C92}" type="sibTrans" cxnId="{79B8DAAB-41DC-4A1E-9849-3ACB4EA1CCBE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9B6A545-E7A3-45F9-B87C-92C2316A24CE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هاءُ </a:t>
          </a:r>
          <a:r>
            <a:rPr lang="ar-MA" b="1" dirty="0" err="1">
              <a:solidFill>
                <a:schemeClr val="tx1"/>
              </a:solidFill>
            </a:rPr>
            <a:t>ٱلْغائِبِ</a:t>
          </a:r>
          <a:endParaRPr lang="fr-FR" b="1" dirty="0">
            <a:solidFill>
              <a:schemeClr val="tx1"/>
            </a:solidFill>
          </a:endParaRPr>
        </a:p>
      </dgm:t>
    </dgm:pt>
    <dgm:pt modelId="{97416CE6-4C98-4FE4-9AF2-A2A98C06C3A2}" type="parTrans" cxnId="{3E002695-FED9-4113-BAC9-0781881355C0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D5F4F9E3-7E26-452A-8115-26FBC5B1C3EA}" type="sibTrans" cxnId="{3E002695-FED9-4113-BAC9-0781881355C0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62AE1137-3500-4A24-A6D8-9A41C9E5983E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هاءُ </a:t>
          </a:r>
          <a:r>
            <a:rPr lang="ar-MA" b="1" dirty="0" err="1">
              <a:solidFill>
                <a:schemeClr val="tx1"/>
              </a:solidFill>
            </a:rPr>
            <a:t>ٱلْغائِبَةِ</a:t>
          </a:r>
          <a:endParaRPr lang="fr-FR" b="1" dirty="0">
            <a:solidFill>
              <a:schemeClr val="tx1"/>
            </a:solidFill>
          </a:endParaRPr>
        </a:p>
      </dgm:t>
    </dgm:pt>
    <dgm:pt modelId="{8D0CD516-FBAE-45BD-BDAD-405AD2D6E291}" type="parTrans" cxnId="{7524FAE3-4300-42BE-BEE8-94AAC589C608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00F742B7-2AC0-4EC1-9F5E-DB48BD541EA9}" type="sibTrans" cxnId="{7524FAE3-4300-42BE-BEE8-94AAC589C608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2B22EB1C-5DF0-4E90-BD7F-F831747EF95C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"</a:t>
          </a:r>
          <a:r>
            <a:rPr lang="ar-MA" b="1" dirty="0" err="1">
              <a:solidFill>
                <a:schemeClr val="tx1"/>
              </a:solidFill>
            </a:rPr>
            <a:t>نا</a:t>
          </a:r>
          <a:r>
            <a:rPr lang="ar-MA" b="1" dirty="0">
              <a:solidFill>
                <a:schemeClr val="tx1"/>
              </a:solidFill>
            </a:rPr>
            <a:t>"</a:t>
          </a:r>
          <a:endParaRPr lang="fr-FR" b="1" dirty="0">
            <a:solidFill>
              <a:schemeClr val="tx1"/>
            </a:solidFill>
          </a:endParaRPr>
        </a:p>
      </dgm:t>
    </dgm:pt>
    <dgm:pt modelId="{3226D8B8-F202-41E9-9596-6BCF08B4BFB8}" type="parTrans" cxnId="{DF1BC032-BB43-49AF-A3F5-07CA7B93AB82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5B670557-EA48-4F6C-9E47-F438EE622308}" type="sibTrans" cxnId="{DF1BC032-BB43-49AF-A3F5-07CA7B93AB82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224EE110-64C9-41EA-A54D-2570C1EA46BD}" type="pres">
      <dgm:prSet presAssocID="{648A0A73-D9FA-4B70-A093-7413FBA4919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37AFF59-F512-454C-8ED0-9A0BA5F7777F}" type="pres">
      <dgm:prSet presAssocID="{B91B41C2-9612-44B7-A767-B5E39AD7FEB4}" presName="centerShape" presStyleLbl="node0" presStyleIdx="0" presStyleCnt="1"/>
      <dgm:spPr/>
    </dgm:pt>
    <dgm:pt modelId="{AC6F3DFD-D483-4400-BC61-FB0461455501}" type="pres">
      <dgm:prSet presAssocID="{761EEC00-57F7-4235-B2DD-A732BC7DA3BA}" presName="parTrans" presStyleLbl="sibTrans2D1" presStyleIdx="0" presStyleCnt="5"/>
      <dgm:spPr/>
    </dgm:pt>
    <dgm:pt modelId="{E49D96A8-B6F6-4E9F-A59B-6A409577FDF9}" type="pres">
      <dgm:prSet presAssocID="{761EEC00-57F7-4235-B2DD-A732BC7DA3BA}" presName="connectorText" presStyleLbl="sibTrans2D1" presStyleIdx="0" presStyleCnt="5"/>
      <dgm:spPr/>
    </dgm:pt>
    <dgm:pt modelId="{DFBDE7A8-DD58-4566-92DA-60441AA03051}" type="pres">
      <dgm:prSet presAssocID="{8EAE95AA-825E-4212-8A3A-22C42F174F58}" presName="node" presStyleLbl="node1" presStyleIdx="0" presStyleCnt="5">
        <dgm:presLayoutVars>
          <dgm:bulletEnabled val="1"/>
        </dgm:presLayoutVars>
      </dgm:prSet>
      <dgm:spPr/>
    </dgm:pt>
    <dgm:pt modelId="{0939CC2C-3788-4957-BF5E-3979C45A49BE}" type="pres">
      <dgm:prSet presAssocID="{516E2CD3-41CC-4EDF-BD59-75AD5F53F5D9}" presName="parTrans" presStyleLbl="sibTrans2D1" presStyleIdx="1" presStyleCnt="5"/>
      <dgm:spPr/>
    </dgm:pt>
    <dgm:pt modelId="{CF82162A-7966-4FE8-B080-5EC76FEBD25E}" type="pres">
      <dgm:prSet presAssocID="{516E2CD3-41CC-4EDF-BD59-75AD5F53F5D9}" presName="connectorText" presStyleLbl="sibTrans2D1" presStyleIdx="1" presStyleCnt="5"/>
      <dgm:spPr/>
    </dgm:pt>
    <dgm:pt modelId="{8F1F2337-B4BC-4BB6-8CF0-C757BE6C87AE}" type="pres">
      <dgm:prSet presAssocID="{E2384088-49E5-4B0E-989E-293CFBFFB348}" presName="node" presStyleLbl="node1" presStyleIdx="1" presStyleCnt="5">
        <dgm:presLayoutVars>
          <dgm:bulletEnabled val="1"/>
        </dgm:presLayoutVars>
      </dgm:prSet>
      <dgm:spPr/>
    </dgm:pt>
    <dgm:pt modelId="{9BC07011-168F-4873-920A-98006F6F5973}" type="pres">
      <dgm:prSet presAssocID="{97416CE6-4C98-4FE4-9AF2-A2A98C06C3A2}" presName="parTrans" presStyleLbl="sibTrans2D1" presStyleIdx="2" presStyleCnt="5"/>
      <dgm:spPr/>
    </dgm:pt>
    <dgm:pt modelId="{29FAAA67-34EE-4006-9AD8-A1E5032237E0}" type="pres">
      <dgm:prSet presAssocID="{97416CE6-4C98-4FE4-9AF2-A2A98C06C3A2}" presName="connectorText" presStyleLbl="sibTrans2D1" presStyleIdx="2" presStyleCnt="5"/>
      <dgm:spPr/>
    </dgm:pt>
    <dgm:pt modelId="{87EF29E5-D58A-486B-97BE-140E821004F8}" type="pres">
      <dgm:prSet presAssocID="{E9B6A545-E7A3-45F9-B87C-92C2316A24CE}" presName="node" presStyleLbl="node1" presStyleIdx="2" presStyleCnt="5">
        <dgm:presLayoutVars>
          <dgm:bulletEnabled val="1"/>
        </dgm:presLayoutVars>
      </dgm:prSet>
      <dgm:spPr/>
    </dgm:pt>
    <dgm:pt modelId="{28FB68CD-B50A-4924-A5FC-A0F17FEF6AFB}" type="pres">
      <dgm:prSet presAssocID="{8D0CD516-FBAE-45BD-BDAD-405AD2D6E291}" presName="parTrans" presStyleLbl="sibTrans2D1" presStyleIdx="3" presStyleCnt="5"/>
      <dgm:spPr/>
    </dgm:pt>
    <dgm:pt modelId="{4C31FAD7-0050-4721-B9CC-422AD7B3A30B}" type="pres">
      <dgm:prSet presAssocID="{8D0CD516-FBAE-45BD-BDAD-405AD2D6E291}" presName="connectorText" presStyleLbl="sibTrans2D1" presStyleIdx="3" presStyleCnt="5"/>
      <dgm:spPr/>
    </dgm:pt>
    <dgm:pt modelId="{5C985E7F-D9A8-4B41-A3AB-6263D07C5F0F}" type="pres">
      <dgm:prSet presAssocID="{62AE1137-3500-4A24-A6D8-9A41C9E5983E}" presName="node" presStyleLbl="node1" presStyleIdx="3" presStyleCnt="5">
        <dgm:presLayoutVars>
          <dgm:bulletEnabled val="1"/>
        </dgm:presLayoutVars>
      </dgm:prSet>
      <dgm:spPr/>
    </dgm:pt>
    <dgm:pt modelId="{69E23822-FFC1-4A4D-A537-B8737759A5D9}" type="pres">
      <dgm:prSet presAssocID="{3226D8B8-F202-41E9-9596-6BCF08B4BFB8}" presName="parTrans" presStyleLbl="sibTrans2D1" presStyleIdx="4" presStyleCnt="5"/>
      <dgm:spPr/>
    </dgm:pt>
    <dgm:pt modelId="{C0A8991A-4417-46CB-B905-D843E9179B1A}" type="pres">
      <dgm:prSet presAssocID="{3226D8B8-F202-41E9-9596-6BCF08B4BFB8}" presName="connectorText" presStyleLbl="sibTrans2D1" presStyleIdx="4" presStyleCnt="5"/>
      <dgm:spPr/>
    </dgm:pt>
    <dgm:pt modelId="{8D8C17BC-0EDC-4DF6-8D68-6D406D43F023}" type="pres">
      <dgm:prSet presAssocID="{2B22EB1C-5DF0-4E90-BD7F-F831747EF95C}" presName="node" presStyleLbl="node1" presStyleIdx="4" presStyleCnt="5">
        <dgm:presLayoutVars>
          <dgm:bulletEnabled val="1"/>
        </dgm:presLayoutVars>
      </dgm:prSet>
      <dgm:spPr/>
    </dgm:pt>
  </dgm:ptLst>
  <dgm:cxnLst>
    <dgm:cxn modelId="{41864716-67B5-4381-96ED-308F108D2855}" type="presOf" srcId="{3226D8B8-F202-41E9-9596-6BCF08B4BFB8}" destId="{C0A8991A-4417-46CB-B905-D843E9179B1A}" srcOrd="1" destOrd="0" presId="urn:microsoft.com/office/officeart/2005/8/layout/radial5"/>
    <dgm:cxn modelId="{F2794C1B-9F46-48B5-9D66-202172C89D8F}" type="presOf" srcId="{97416CE6-4C98-4FE4-9AF2-A2A98C06C3A2}" destId="{9BC07011-168F-4873-920A-98006F6F5973}" srcOrd="0" destOrd="0" presId="urn:microsoft.com/office/officeart/2005/8/layout/radial5"/>
    <dgm:cxn modelId="{DF1BC032-BB43-49AF-A3F5-07CA7B93AB82}" srcId="{B91B41C2-9612-44B7-A767-B5E39AD7FEB4}" destId="{2B22EB1C-5DF0-4E90-BD7F-F831747EF95C}" srcOrd="4" destOrd="0" parTransId="{3226D8B8-F202-41E9-9596-6BCF08B4BFB8}" sibTransId="{5B670557-EA48-4F6C-9E47-F438EE622308}"/>
    <dgm:cxn modelId="{F0C1373F-8E86-4817-BF2A-B66826740A9E}" type="presOf" srcId="{B91B41C2-9612-44B7-A767-B5E39AD7FEB4}" destId="{237AFF59-F512-454C-8ED0-9A0BA5F7777F}" srcOrd="0" destOrd="0" presId="urn:microsoft.com/office/officeart/2005/8/layout/radial5"/>
    <dgm:cxn modelId="{EA10CB3F-6F16-4570-8708-16E849B19867}" type="presOf" srcId="{8EAE95AA-825E-4212-8A3A-22C42F174F58}" destId="{DFBDE7A8-DD58-4566-92DA-60441AA03051}" srcOrd="0" destOrd="0" presId="urn:microsoft.com/office/officeart/2005/8/layout/radial5"/>
    <dgm:cxn modelId="{8280F53F-D874-4A74-8567-F6C4B51C9188}" type="presOf" srcId="{648A0A73-D9FA-4B70-A093-7413FBA4919D}" destId="{224EE110-64C9-41EA-A54D-2570C1EA46BD}" srcOrd="0" destOrd="0" presId="urn:microsoft.com/office/officeart/2005/8/layout/radial5"/>
    <dgm:cxn modelId="{F0945B47-8C6F-45DF-90A4-2253C7EA2C5B}" type="presOf" srcId="{761EEC00-57F7-4235-B2DD-A732BC7DA3BA}" destId="{E49D96A8-B6F6-4E9F-A59B-6A409577FDF9}" srcOrd="1" destOrd="0" presId="urn:microsoft.com/office/officeart/2005/8/layout/radial5"/>
    <dgm:cxn modelId="{5250426B-94E1-4CCA-97C7-F435C57A9146}" type="presOf" srcId="{761EEC00-57F7-4235-B2DD-A732BC7DA3BA}" destId="{AC6F3DFD-D483-4400-BC61-FB0461455501}" srcOrd="0" destOrd="0" presId="urn:microsoft.com/office/officeart/2005/8/layout/radial5"/>
    <dgm:cxn modelId="{18F44772-6FA4-4D4A-8704-5C1B6FB26EFB}" type="presOf" srcId="{E2384088-49E5-4B0E-989E-293CFBFFB348}" destId="{8F1F2337-B4BC-4BB6-8CF0-C757BE6C87AE}" srcOrd="0" destOrd="0" presId="urn:microsoft.com/office/officeart/2005/8/layout/radial5"/>
    <dgm:cxn modelId="{DCD5F352-E2B5-4FE3-8EE4-407F665CA450}" type="presOf" srcId="{516E2CD3-41CC-4EDF-BD59-75AD5F53F5D9}" destId="{0939CC2C-3788-4957-BF5E-3979C45A49BE}" srcOrd="0" destOrd="0" presId="urn:microsoft.com/office/officeart/2005/8/layout/radial5"/>
    <dgm:cxn modelId="{ACC0B358-4FFC-4F17-BF4E-E3926E3ED8CA}" type="presOf" srcId="{8D0CD516-FBAE-45BD-BDAD-405AD2D6E291}" destId="{4C31FAD7-0050-4721-B9CC-422AD7B3A30B}" srcOrd="1" destOrd="0" presId="urn:microsoft.com/office/officeart/2005/8/layout/radial5"/>
    <dgm:cxn modelId="{3E1CF07F-8A3C-40FA-AC88-7BF52056232F}" srcId="{B91B41C2-9612-44B7-A767-B5E39AD7FEB4}" destId="{8EAE95AA-825E-4212-8A3A-22C42F174F58}" srcOrd="0" destOrd="0" parTransId="{761EEC00-57F7-4235-B2DD-A732BC7DA3BA}" sibTransId="{638A8EE7-0C47-45CA-81AB-114A061EAB9A}"/>
    <dgm:cxn modelId="{129BFC7F-987E-4AD3-B0F1-17EDBC4676D7}" type="presOf" srcId="{8D0CD516-FBAE-45BD-BDAD-405AD2D6E291}" destId="{28FB68CD-B50A-4924-A5FC-A0F17FEF6AFB}" srcOrd="0" destOrd="0" presId="urn:microsoft.com/office/officeart/2005/8/layout/radial5"/>
    <dgm:cxn modelId="{7D380986-F9B3-4005-91A8-5E510735E56D}" type="presOf" srcId="{97416CE6-4C98-4FE4-9AF2-A2A98C06C3A2}" destId="{29FAAA67-34EE-4006-9AD8-A1E5032237E0}" srcOrd="1" destOrd="0" presId="urn:microsoft.com/office/officeart/2005/8/layout/radial5"/>
    <dgm:cxn modelId="{FE3E4C93-7567-44BC-8311-25068335C1B1}" type="presOf" srcId="{3226D8B8-F202-41E9-9596-6BCF08B4BFB8}" destId="{69E23822-FFC1-4A4D-A537-B8737759A5D9}" srcOrd="0" destOrd="0" presId="urn:microsoft.com/office/officeart/2005/8/layout/radial5"/>
    <dgm:cxn modelId="{3E002695-FED9-4113-BAC9-0781881355C0}" srcId="{B91B41C2-9612-44B7-A767-B5E39AD7FEB4}" destId="{E9B6A545-E7A3-45F9-B87C-92C2316A24CE}" srcOrd="2" destOrd="0" parTransId="{97416CE6-4C98-4FE4-9AF2-A2A98C06C3A2}" sibTransId="{D5F4F9E3-7E26-452A-8115-26FBC5B1C3EA}"/>
    <dgm:cxn modelId="{6A8B749D-9593-4B9E-B509-BCB1EC82B4D9}" type="presOf" srcId="{2B22EB1C-5DF0-4E90-BD7F-F831747EF95C}" destId="{8D8C17BC-0EDC-4DF6-8D68-6D406D43F023}" srcOrd="0" destOrd="0" presId="urn:microsoft.com/office/officeart/2005/8/layout/radial5"/>
    <dgm:cxn modelId="{79B8DAAB-41DC-4A1E-9849-3ACB4EA1CCBE}" srcId="{B91B41C2-9612-44B7-A767-B5E39AD7FEB4}" destId="{E2384088-49E5-4B0E-989E-293CFBFFB348}" srcOrd="1" destOrd="0" parTransId="{516E2CD3-41CC-4EDF-BD59-75AD5F53F5D9}" sibTransId="{F4556747-4A98-4D1D-AABC-191035788C92}"/>
    <dgm:cxn modelId="{22019EB5-0368-42BC-AB62-7B3E0EC6B436}" type="presOf" srcId="{516E2CD3-41CC-4EDF-BD59-75AD5F53F5D9}" destId="{CF82162A-7966-4FE8-B080-5EC76FEBD25E}" srcOrd="1" destOrd="0" presId="urn:microsoft.com/office/officeart/2005/8/layout/radial5"/>
    <dgm:cxn modelId="{4166A2D3-E8A4-4CAB-9FFB-471C4FD599FA}" type="presOf" srcId="{E9B6A545-E7A3-45F9-B87C-92C2316A24CE}" destId="{87EF29E5-D58A-486B-97BE-140E821004F8}" srcOrd="0" destOrd="0" presId="urn:microsoft.com/office/officeart/2005/8/layout/radial5"/>
    <dgm:cxn modelId="{F74119E0-BE8C-444A-9B87-44667DE15AB9}" srcId="{648A0A73-D9FA-4B70-A093-7413FBA4919D}" destId="{B91B41C2-9612-44B7-A767-B5E39AD7FEB4}" srcOrd="0" destOrd="0" parTransId="{07B8A120-545A-47D0-BD9D-5AB89B91D2ED}" sibTransId="{EF72B2AB-3274-460B-BD16-1F2E70A8EFAD}"/>
    <dgm:cxn modelId="{7524FAE3-4300-42BE-BEE8-94AAC589C608}" srcId="{B91B41C2-9612-44B7-A767-B5E39AD7FEB4}" destId="{62AE1137-3500-4A24-A6D8-9A41C9E5983E}" srcOrd="3" destOrd="0" parTransId="{8D0CD516-FBAE-45BD-BDAD-405AD2D6E291}" sibTransId="{00F742B7-2AC0-4EC1-9F5E-DB48BD541EA9}"/>
    <dgm:cxn modelId="{9D0031EC-1199-49AD-A974-21ACD273AD31}" type="presOf" srcId="{62AE1137-3500-4A24-A6D8-9A41C9E5983E}" destId="{5C985E7F-D9A8-4B41-A3AB-6263D07C5F0F}" srcOrd="0" destOrd="0" presId="urn:microsoft.com/office/officeart/2005/8/layout/radial5"/>
    <dgm:cxn modelId="{2ECB6354-1852-4F74-B2AE-50DD4EEE76E7}" type="presParOf" srcId="{224EE110-64C9-41EA-A54D-2570C1EA46BD}" destId="{237AFF59-F512-454C-8ED0-9A0BA5F7777F}" srcOrd="0" destOrd="0" presId="urn:microsoft.com/office/officeart/2005/8/layout/radial5"/>
    <dgm:cxn modelId="{C0548623-F0FD-40C3-A5C5-BBA433080CA4}" type="presParOf" srcId="{224EE110-64C9-41EA-A54D-2570C1EA46BD}" destId="{AC6F3DFD-D483-4400-BC61-FB0461455501}" srcOrd="1" destOrd="0" presId="urn:microsoft.com/office/officeart/2005/8/layout/radial5"/>
    <dgm:cxn modelId="{085FE106-C7B2-4A2A-94F5-D65CDE79ED7D}" type="presParOf" srcId="{AC6F3DFD-D483-4400-BC61-FB0461455501}" destId="{E49D96A8-B6F6-4E9F-A59B-6A409577FDF9}" srcOrd="0" destOrd="0" presId="urn:microsoft.com/office/officeart/2005/8/layout/radial5"/>
    <dgm:cxn modelId="{63123726-5B1C-455F-AA8B-86EE7FBA3F57}" type="presParOf" srcId="{224EE110-64C9-41EA-A54D-2570C1EA46BD}" destId="{DFBDE7A8-DD58-4566-92DA-60441AA03051}" srcOrd="2" destOrd="0" presId="urn:microsoft.com/office/officeart/2005/8/layout/radial5"/>
    <dgm:cxn modelId="{88C98190-C301-41BB-BF1A-F769D41EDC3D}" type="presParOf" srcId="{224EE110-64C9-41EA-A54D-2570C1EA46BD}" destId="{0939CC2C-3788-4957-BF5E-3979C45A49BE}" srcOrd="3" destOrd="0" presId="urn:microsoft.com/office/officeart/2005/8/layout/radial5"/>
    <dgm:cxn modelId="{D30330FE-1330-4EE1-B008-13CE48E1558F}" type="presParOf" srcId="{0939CC2C-3788-4957-BF5E-3979C45A49BE}" destId="{CF82162A-7966-4FE8-B080-5EC76FEBD25E}" srcOrd="0" destOrd="0" presId="urn:microsoft.com/office/officeart/2005/8/layout/radial5"/>
    <dgm:cxn modelId="{DB96B91F-8E85-411E-BAA4-DEB921A08C51}" type="presParOf" srcId="{224EE110-64C9-41EA-A54D-2570C1EA46BD}" destId="{8F1F2337-B4BC-4BB6-8CF0-C757BE6C87AE}" srcOrd="4" destOrd="0" presId="urn:microsoft.com/office/officeart/2005/8/layout/radial5"/>
    <dgm:cxn modelId="{050E7CAE-8F14-4FAE-B5A8-8920C209AA0F}" type="presParOf" srcId="{224EE110-64C9-41EA-A54D-2570C1EA46BD}" destId="{9BC07011-168F-4873-920A-98006F6F5973}" srcOrd="5" destOrd="0" presId="urn:microsoft.com/office/officeart/2005/8/layout/radial5"/>
    <dgm:cxn modelId="{03B52D50-8481-4FD2-BA88-D72CB8DCBA7C}" type="presParOf" srcId="{9BC07011-168F-4873-920A-98006F6F5973}" destId="{29FAAA67-34EE-4006-9AD8-A1E5032237E0}" srcOrd="0" destOrd="0" presId="urn:microsoft.com/office/officeart/2005/8/layout/radial5"/>
    <dgm:cxn modelId="{52DF79B3-C8FE-4C2D-800D-9AC66CEAECA7}" type="presParOf" srcId="{224EE110-64C9-41EA-A54D-2570C1EA46BD}" destId="{87EF29E5-D58A-486B-97BE-140E821004F8}" srcOrd="6" destOrd="0" presId="urn:microsoft.com/office/officeart/2005/8/layout/radial5"/>
    <dgm:cxn modelId="{8B65E5E8-0FD5-49EF-AA25-2A86D845EFD6}" type="presParOf" srcId="{224EE110-64C9-41EA-A54D-2570C1EA46BD}" destId="{28FB68CD-B50A-4924-A5FC-A0F17FEF6AFB}" srcOrd="7" destOrd="0" presId="urn:microsoft.com/office/officeart/2005/8/layout/radial5"/>
    <dgm:cxn modelId="{6E22D78D-640D-4D90-8B3E-26E1D094B492}" type="presParOf" srcId="{28FB68CD-B50A-4924-A5FC-A0F17FEF6AFB}" destId="{4C31FAD7-0050-4721-B9CC-422AD7B3A30B}" srcOrd="0" destOrd="0" presId="urn:microsoft.com/office/officeart/2005/8/layout/radial5"/>
    <dgm:cxn modelId="{053274C7-721D-4E8C-BD06-D14FA46A71DA}" type="presParOf" srcId="{224EE110-64C9-41EA-A54D-2570C1EA46BD}" destId="{5C985E7F-D9A8-4B41-A3AB-6263D07C5F0F}" srcOrd="8" destOrd="0" presId="urn:microsoft.com/office/officeart/2005/8/layout/radial5"/>
    <dgm:cxn modelId="{697E5053-AF86-460A-91E4-A5DF703925A0}" type="presParOf" srcId="{224EE110-64C9-41EA-A54D-2570C1EA46BD}" destId="{69E23822-FFC1-4A4D-A537-B8737759A5D9}" srcOrd="9" destOrd="0" presId="urn:microsoft.com/office/officeart/2005/8/layout/radial5"/>
    <dgm:cxn modelId="{F937A0F4-6471-43C2-ACF9-5A0B447F9CBE}" type="presParOf" srcId="{69E23822-FFC1-4A4D-A537-B8737759A5D9}" destId="{C0A8991A-4417-46CB-B905-D843E9179B1A}" srcOrd="0" destOrd="0" presId="urn:microsoft.com/office/officeart/2005/8/layout/radial5"/>
    <dgm:cxn modelId="{975C6CC6-53D0-4ECC-BC75-B0424DF8BA0B}" type="presParOf" srcId="{224EE110-64C9-41EA-A54D-2570C1EA46BD}" destId="{8D8C17BC-0EDC-4DF6-8D68-6D406D43F023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7AFF59-F512-454C-8ED0-9A0BA5F7777F}">
      <dsp:nvSpPr>
        <dsp:cNvPr id="0" name=""/>
        <dsp:cNvSpPr/>
      </dsp:nvSpPr>
      <dsp:spPr>
        <a:xfrm>
          <a:off x="2662499" y="1773210"/>
          <a:ext cx="1264486" cy="126448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ar-MA" sz="1800" b="1" i="0" u="none" strike="noStrike" kern="1200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اَلضَّمائِرُ </a:t>
          </a:r>
          <a:r>
            <a:rPr kumimoji="0" lang="ar-MA" sz="1800" b="1" i="0" u="none" strike="noStrike" kern="1200" cap="none" spc="0" normalizeH="0" baseline="0" noProof="0" dirty="0" err="1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ٱلْمُتَّصِلَةُ</a:t>
          </a:r>
          <a:r>
            <a:rPr kumimoji="0" lang="ar-MA" sz="1800" b="1" i="0" u="none" strike="noStrike" kern="1200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1800" b="1" i="0" u="none" strike="noStrike" kern="1200" cap="none" spc="0" normalizeH="0" baseline="0" noProof="0" dirty="0" err="1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ٱلْخاصَّةُ</a:t>
          </a:r>
          <a:r>
            <a:rPr kumimoji="0" lang="ar-MA" sz="1800" b="1" i="0" u="none" strike="noStrike" kern="1200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بِٱلْفِعْلِ</a:t>
          </a:r>
          <a:endParaRPr lang="fr-FR" sz="1800" b="1" kern="1200" dirty="0">
            <a:solidFill>
              <a:schemeClr val="tx1"/>
            </a:solidFill>
          </a:endParaRPr>
        </a:p>
      </dsp:txBody>
      <dsp:txXfrm>
        <a:off x="2847679" y="1958390"/>
        <a:ext cx="894126" cy="894126"/>
      </dsp:txXfrm>
    </dsp:sp>
    <dsp:sp modelId="{AC6F3DFD-D483-4400-BC61-FB0461455501}">
      <dsp:nvSpPr>
        <dsp:cNvPr id="0" name=""/>
        <dsp:cNvSpPr/>
      </dsp:nvSpPr>
      <dsp:spPr>
        <a:xfrm rot="16200000">
          <a:off x="3160715" y="1312952"/>
          <a:ext cx="268054" cy="4299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500" b="1" kern="1200">
            <a:solidFill>
              <a:schemeClr val="tx1"/>
            </a:solidFill>
          </a:endParaRPr>
        </a:p>
      </dsp:txBody>
      <dsp:txXfrm>
        <a:off x="3200923" y="1439145"/>
        <a:ext cx="187638" cy="257955"/>
      </dsp:txXfrm>
    </dsp:sp>
    <dsp:sp modelId="{DFBDE7A8-DD58-4566-92DA-60441AA03051}">
      <dsp:nvSpPr>
        <dsp:cNvPr id="0" name=""/>
        <dsp:cNvSpPr/>
      </dsp:nvSpPr>
      <dsp:spPr>
        <a:xfrm>
          <a:off x="2662499" y="2960"/>
          <a:ext cx="1264486" cy="126448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800" b="1" kern="1200" dirty="0">
              <a:solidFill>
                <a:schemeClr val="tx1"/>
              </a:solidFill>
            </a:rPr>
            <a:t>اَلتّاءُ </a:t>
          </a:r>
          <a:r>
            <a:rPr lang="ar-MA" sz="1800" b="1" kern="1200" dirty="0" err="1">
              <a:solidFill>
                <a:schemeClr val="tx1"/>
              </a:solidFill>
            </a:rPr>
            <a:t>ٱلْمُتَحَرِّكَةُ</a:t>
          </a:r>
          <a:endParaRPr lang="fr-FR" sz="1800" b="1" kern="1200" dirty="0">
            <a:solidFill>
              <a:schemeClr val="tx1"/>
            </a:solidFill>
          </a:endParaRPr>
        </a:p>
      </dsp:txBody>
      <dsp:txXfrm>
        <a:off x="2847679" y="188140"/>
        <a:ext cx="894126" cy="894126"/>
      </dsp:txXfrm>
    </dsp:sp>
    <dsp:sp modelId="{0939CC2C-3788-4957-BF5E-3979C45A49BE}">
      <dsp:nvSpPr>
        <dsp:cNvPr id="0" name=""/>
        <dsp:cNvSpPr/>
      </dsp:nvSpPr>
      <dsp:spPr>
        <a:xfrm rot="20520000">
          <a:off x="3995304" y="1919316"/>
          <a:ext cx="268054" cy="4299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500" b="1" kern="1200">
            <a:solidFill>
              <a:schemeClr val="tx1"/>
            </a:solidFill>
          </a:endParaRPr>
        </a:p>
      </dsp:txBody>
      <dsp:txXfrm>
        <a:off x="3997272" y="2017726"/>
        <a:ext cx="187638" cy="257955"/>
      </dsp:txXfrm>
    </dsp:sp>
    <dsp:sp modelId="{8F1F2337-B4BC-4BB6-8CF0-C757BE6C87AE}">
      <dsp:nvSpPr>
        <dsp:cNvPr id="0" name=""/>
        <dsp:cNvSpPr/>
      </dsp:nvSpPr>
      <dsp:spPr>
        <a:xfrm>
          <a:off x="4346106" y="1226172"/>
          <a:ext cx="1264486" cy="1264486"/>
        </a:xfrm>
        <a:prstGeom prst="ellipse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800" b="1" kern="1200" dirty="0">
              <a:solidFill>
                <a:schemeClr val="tx1"/>
              </a:solidFill>
            </a:rPr>
            <a:t>أَلِفُ </a:t>
          </a:r>
          <a:r>
            <a:rPr lang="ar-MA" sz="1800" b="1" kern="1200" dirty="0" err="1">
              <a:solidFill>
                <a:schemeClr val="tx1"/>
              </a:solidFill>
            </a:rPr>
            <a:t>ٱلاِثْنَيْنِ</a:t>
          </a:r>
          <a:endParaRPr lang="fr-FR" sz="1800" b="1" kern="1200" dirty="0">
            <a:solidFill>
              <a:schemeClr val="tx1"/>
            </a:solidFill>
          </a:endParaRPr>
        </a:p>
      </dsp:txBody>
      <dsp:txXfrm>
        <a:off x="4531286" y="1411352"/>
        <a:ext cx="894126" cy="894126"/>
      </dsp:txXfrm>
    </dsp:sp>
    <dsp:sp modelId="{9BC07011-168F-4873-920A-98006F6F5973}">
      <dsp:nvSpPr>
        <dsp:cNvPr id="0" name=""/>
        <dsp:cNvSpPr/>
      </dsp:nvSpPr>
      <dsp:spPr>
        <a:xfrm rot="3240000">
          <a:off x="3676519" y="2900433"/>
          <a:ext cx="268054" cy="4299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500" b="1" kern="1200">
            <a:solidFill>
              <a:schemeClr val="tx1"/>
            </a:solidFill>
          </a:endParaRPr>
        </a:p>
      </dsp:txBody>
      <dsp:txXfrm>
        <a:off x="3693093" y="2953889"/>
        <a:ext cx="187638" cy="257955"/>
      </dsp:txXfrm>
    </dsp:sp>
    <dsp:sp modelId="{87EF29E5-D58A-486B-97BE-140E821004F8}">
      <dsp:nvSpPr>
        <dsp:cNvPr id="0" name=""/>
        <dsp:cNvSpPr/>
      </dsp:nvSpPr>
      <dsp:spPr>
        <a:xfrm>
          <a:off x="3703026" y="3205371"/>
          <a:ext cx="1264486" cy="1264486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800" b="1" kern="1200" dirty="0">
              <a:solidFill>
                <a:schemeClr val="tx1"/>
              </a:solidFill>
            </a:rPr>
            <a:t>ياءُ </a:t>
          </a:r>
          <a:r>
            <a:rPr lang="ar-MA" sz="1800" b="1" kern="1200" dirty="0" err="1">
              <a:solidFill>
                <a:schemeClr val="tx1"/>
              </a:solidFill>
            </a:rPr>
            <a:t>ٱلْمُخاطَبَةِ</a:t>
          </a:r>
          <a:endParaRPr lang="fr-FR" sz="1800" b="1" kern="1200" dirty="0">
            <a:solidFill>
              <a:schemeClr val="tx1"/>
            </a:solidFill>
          </a:endParaRPr>
        </a:p>
      </dsp:txBody>
      <dsp:txXfrm>
        <a:off x="3888206" y="3390551"/>
        <a:ext cx="894126" cy="894126"/>
      </dsp:txXfrm>
    </dsp:sp>
    <dsp:sp modelId="{28FB68CD-B50A-4924-A5FC-A0F17FEF6AFB}">
      <dsp:nvSpPr>
        <dsp:cNvPr id="0" name=""/>
        <dsp:cNvSpPr/>
      </dsp:nvSpPr>
      <dsp:spPr>
        <a:xfrm rot="7560000">
          <a:off x="2644911" y="2900433"/>
          <a:ext cx="268054" cy="4299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500" b="1" kern="1200">
            <a:solidFill>
              <a:schemeClr val="tx1"/>
            </a:solidFill>
          </a:endParaRPr>
        </a:p>
      </dsp:txBody>
      <dsp:txXfrm rot="10800000">
        <a:off x="2708753" y="2953889"/>
        <a:ext cx="187638" cy="257955"/>
      </dsp:txXfrm>
    </dsp:sp>
    <dsp:sp modelId="{5C985E7F-D9A8-4B41-A3AB-6263D07C5F0F}">
      <dsp:nvSpPr>
        <dsp:cNvPr id="0" name=""/>
        <dsp:cNvSpPr/>
      </dsp:nvSpPr>
      <dsp:spPr>
        <a:xfrm>
          <a:off x="1621973" y="3205371"/>
          <a:ext cx="1264486" cy="1264486"/>
        </a:xfrm>
        <a:prstGeom prst="ellipse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800" b="1" kern="1200" dirty="0">
              <a:solidFill>
                <a:schemeClr val="tx1"/>
              </a:solidFill>
            </a:rPr>
            <a:t>واوُ </a:t>
          </a:r>
          <a:r>
            <a:rPr lang="ar-MA" sz="1800" b="1" kern="1200" dirty="0" err="1">
              <a:solidFill>
                <a:schemeClr val="tx1"/>
              </a:solidFill>
            </a:rPr>
            <a:t>ٱلْجَماعَةِ</a:t>
          </a:r>
          <a:endParaRPr lang="fr-FR" sz="1800" b="1" kern="1200" dirty="0">
            <a:solidFill>
              <a:schemeClr val="tx1"/>
            </a:solidFill>
          </a:endParaRPr>
        </a:p>
      </dsp:txBody>
      <dsp:txXfrm>
        <a:off x="1807153" y="3390551"/>
        <a:ext cx="894126" cy="894126"/>
      </dsp:txXfrm>
    </dsp:sp>
    <dsp:sp modelId="{69E23822-FFC1-4A4D-A537-B8737759A5D9}">
      <dsp:nvSpPr>
        <dsp:cNvPr id="0" name=""/>
        <dsp:cNvSpPr/>
      </dsp:nvSpPr>
      <dsp:spPr>
        <a:xfrm rot="11880000">
          <a:off x="2326127" y="1919316"/>
          <a:ext cx="268054" cy="4299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500" b="1" kern="1200">
            <a:solidFill>
              <a:schemeClr val="tx1"/>
            </a:solidFill>
          </a:endParaRPr>
        </a:p>
      </dsp:txBody>
      <dsp:txXfrm rot="10800000">
        <a:off x="2404575" y="2017726"/>
        <a:ext cx="187638" cy="257955"/>
      </dsp:txXfrm>
    </dsp:sp>
    <dsp:sp modelId="{8D8C17BC-0EDC-4DF6-8D68-6D406D43F023}">
      <dsp:nvSpPr>
        <dsp:cNvPr id="0" name=""/>
        <dsp:cNvSpPr/>
      </dsp:nvSpPr>
      <dsp:spPr>
        <a:xfrm>
          <a:off x="978892" y="1226172"/>
          <a:ext cx="1264486" cy="1264486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800" b="1" kern="1200" dirty="0">
              <a:solidFill>
                <a:schemeClr val="tx1"/>
              </a:solidFill>
            </a:rPr>
            <a:t>نونُ </a:t>
          </a:r>
          <a:r>
            <a:rPr lang="ar-MA" sz="1800" b="1" kern="1200" dirty="0" err="1">
              <a:solidFill>
                <a:schemeClr val="tx1"/>
              </a:solidFill>
            </a:rPr>
            <a:t>ٱلنِّسْوَةِ</a:t>
          </a:r>
          <a:endParaRPr lang="fr-FR" sz="1800" b="1" kern="1200" dirty="0">
            <a:solidFill>
              <a:schemeClr val="tx1"/>
            </a:solidFill>
          </a:endParaRPr>
        </a:p>
      </dsp:txBody>
      <dsp:txXfrm>
        <a:off x="1164072" y="1411352"/>
        <a:ext cx="894126" cy="894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7AFF59-F512-454C-8ED0-9A0BA5F7777F}">
      <dsp:nvSpPr>
        <dsp:cNvPr id="0" name=""/>
        <dsp:cNvSpPr/>
      </dsp:nvSpPr>
      <dsp:spPr>
        <a:xfrm>
          <a:off x="2662499" y="1773210"/>
          <a:ext cx="1264486" cy="126448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ar-MA" sz="1700" b="1" i="0" u="none" strike="noStrike" kern="1200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اَلضَّمائِرُ </a:t>
          </a:r>
          <a:r>
            <a:rPr kumimoji="0" lang="ar-MA" sz="1700" b="1" i="0" u="none" strike="noStrike" kern="1200" cap="none" spc="0" normalizeH="0" baseline="0" noProof="0" dirty="0" err="1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ٱلْمُتَّصِلَةُ</a:t>
          </a:r>
          <a:r>
            <a:rPr kumimoji="0" lang="ar-MA" sz="1700" b="1" i="0" u="none" strike="noStrike" kern="1200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ٱلْمُشْتَرَكَةُ بَيْنَ ٱلْفِعْلِ وَ ٱلْاِسْمِ.</a:t>
          </a:r>
          <a:endParaRPr kumimoji="0" lang="fr-FR" sz="1700" b="1" i="0" u="none" strike="noStrike" kern="1200" cap="none" spc="0" normalizeH="0" baseline="0" noProof="0" dirty="0">
            <a:ln/>
            <a:solidFill>
              <a:schemeClr val="tx1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2847679" y="1958390"/>
        <a:ext cx="894126" cy="894126"/>
      </dsp:txXfrm>
    </dsp:sp>
    <dsp:sp modelId="{AC6F3DFD-D483-4400-BC61-FB0461455501}">
      <dsp:nvSpPr>
        <dsp:cNvPr id="0" name=""/>
        <dsp:cNvSpPr/>
      </dsp:nvSpPr>
      <dsp:spPr>
        <a:xfrm rot="16200000">
          <a:off x="3160715" y="1312952"/>
          <a:ext cx="268054" cy="4299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>
            <a:solidFill>
              <a:schemeClr val="tx1"/>
            </a:solidFill>
          </a:endParaRPr>
        </a:p>
      </dsp:txBody>
      <dsp:txXfrm>
        <a:off x="3200923" y="1439145"/>
        <a:ext cx="187638" cy="257955"/>
      </dsp:txXfrm>
    </dsp:sp>
    <dsp:sp modelId="{DFBDE7A8-DD58-4566-92DA-60441AA03051}">
      <dsp:nvSpPr>
        <dsp:cNvPr id="0" name=""/>
        <dsp:cNvSpPr/>
      </dsp:nvSpPr>
      <dsp:spPr>
        <a:xfrm>
          <a:off x="2662499" y="2960"/>
          <a:ext cx="1264486" cy="126448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700" b="1" kern="1200" dirty="0">
              <a:solidFill>
                <a:schemeClr val="tx1"/>
              </a:solidFill>
            </a:rPr>
            <a:t>ياءُ </a:t>
          </a:r>
          <a:r>
            <a:rPr lang="ar-MA" sz="1700" b="1" kern="1200" dirty="0" err="1">
              <a:solidFill>
                <a:schemeClr val="tx1"/>
              </a:solidFill>
            </a:rPr>
            <a:t>ٱلْمُتَكَلِّمِ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2847679" y="188140"/>
        <a:ext cx="894126" cy="894126"/>
      </dsp:txXfrm>
    </dsp:sp>
    <dsp:sp modelId="{0939CC2C-3788-4957-BF5E-3979C45A49BE}">
      <dsp:nvSpPr>
        <dsp:cNvPr id="0" name=""/>
        <dsp:cNvSpPr/>
      </dsp:nvSpPr>
      <dsp:spPr>
        <a:xfrm rot="20520000">
          <a:off x="3995304" y="1919316"/>
          <a:ext cx="268054" cy="4299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>
            <a:solidFill>
              <a:schemeClr val="tx1"/>
            </a:solidFill>
          </a:endParaRPr>
        </a:p>
      </dsp:txBody>
      <dsp:txXfrm>
        <a:off x="3997272" y="2017726"/>
        <a:ext cx="187638" cy="257955"/>
      </dsp:txXfrm>
    </dsp:sp>
    <dsp:sp modelId="{8F1F2337-B4BC-4BB6-8CF0-C757BE6C87AE}">
      <dsp:nvSpPr>
        <dsp:cNvPr id="0" name=""/>
        <dsp:cNvSpPr/>
      </dsp:nvSpPr>
      <dsp:spPr>
        <a:xfrm>
          <a:off x="4346106" y="1226172"/>
          <a:ext cx="1264486" cy="1264486"/>
        </a:xfrm>
        <a:prstGeom prst="ellipse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700" b="1" kern="1200" dirty="0">
              <a:solidFill>
                <a:schemeClr val="tx1"/>
              </a:solidFill>
            </a:rPr>
            <a:t>كافُ </a:t>
          </a:r>
          <a:r>
            <a:rPr lang="ar-MA" sz="1700" b="1" kern="1200" dirty="0" err="1">
              <a:solidFill>
                <a:schemeClr val="tx1"/>
              </a:solidFill>
            </a:rPr>
            <a:t>ٱلْمُخاطَبِ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4531286" y="1411352"/>
        <a:ext cx="894126" cy="894126"/>
      </dsp:txXfrm>
    </dsp:sp>
    <dsp:sp modelId="{9BC07011-168F-4873-920A-98006F6F5973}">
      <dsp:nvSpPr>
        <dsp:cNvPr id="0" name=""/>
        <dsp:cNvSpPr/>
      </dsp:nvSpPr>
      <dsp:spPr>
        <a:xfrm rot="3240000">
          <a:off x="3676519" y="2900433"/>
          <a:ext cx="268054" cy="4299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>
            <a:solidFill>
              <a:schemeClr val="tx1"/>
            </a:solidFill>
          </a:endParaRPr>
        </a:p>
      </dsp:txBody>
      <dsp:txXfrm>
        <a:off x="3693093" y="2953889"/>
        <a:ext cx="187638" cy="257955"/>
      </dsp:txXfrm>
    </dsp:sp>
    <dsp:sp modelId="{87EF29E5-D58A-486B-97BE-140E821004F8}">
      <dsp:nvSpPr>
        <dsp:cNvPr id="0" name=""/>
        <dsp:cNvSpPr/>
      </dsp:nvSpPr>
      <dsp:spPr>
        <a:xfrm>
          <a:off x="3703026" y="3205371"/>
          <a:ext cx="1264486" cy="1264486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700" b="1" kern="1200" dirty="0">
              <a:solidFill>
                <a:schemeClr val="tx1"/>
              </a:solidFill>
            </a:rPr>
            <a:t>هاءُ </a:t>
          </a:r>
          <a:r>
            <a:rPr lang="ar-MA" sz="1700" b="1" kern="1200" dirty="0" err="1">
              <a:solidFill>
                <a:schemeClr val="tx1"/>
              </a:solidFill>
            </a:rPr>
            <a:t>ٱلْغائِبِ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3888206" y="3390551"/>
        <a:ext cx="894126" cy="894126"/>
      </dsp:txXfrm>
    </dsp:sp>
    <dsp:sp modelId="{28FB68CD-B50A-4924-A5FC-A0F17FEF6AFB}">
      <dsp:nvSpPr>
        <dsp:cNvPr id="0" name=""/>
        <dsp:cNvSpPr/>
      </dsp:nvSpPr>
      <dsp:spPr>
        <a:xfrm rot="7560000">
          <a:off x="2644911" y="2900433"/>
          <a:ext cx="268054" cy="4299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>
            <a:solidFill>
              <a:schemeClr val="tx1"/>
            </a:solidFill>
          </a:endParaRPr>
        </a:p>
      </dsp:txBody>
      <dsp:txXfrm rot="10800000">
        <a:off x="2708753" y="2953889"/>
        <a:ext cx="187638" cy="257955"/>
      </dsp:txXfrm>
    </dsp:sp>
    <dsp:sp modelId="{5C985E7F-D9A8-4B41-A3AB-6263D07C5F0F}">
      <dsp:nvSpPr>
        <dsp:cNvPr id="0" name=""/>
        <dsp:cNvSpPr/>
      </dsp:nvSpPr>
      <dsp:spPr>
        <a:xfrm>
          <a:off x="1621973" y="3205371"/>
          <a:ext cx="1264486" cy="1264486"/>
        </a:xfrm>
        <a:prstGeom prst="ellipse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700" b="1" kern="1200" dirty="0">
              <a:solidFill>
                <a:schemeClr val="tx1"/>
              </a:solidFill>
            </a:rPr>
            <a:t>هاءُ </a:t>
          </a:r>
          <a:r>
            <a:rPr lang="ar-MA" sz="1700" b="1" kern="1200" dirty="0" err="1">
              <a:solidFill>
                <a:schemeClr val="tx1"/>
              </a:solidFill>
            </a:rPr>
            <a:t>ٱلْغائِبَةِ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1807153" y="3390551"/>
        <a:ext cx="894126" cy="894126"/>
      </dsp:txXfrm>
    </dsp:sp>
    <dsp:sp modelId="{69E23822-FFC1-4A4D-A537-B8737759A5D9}">
      <dsp:nvSpPr>
        <dsp:cNvPr id="0" name=""/>
        <dsp:cNvSpPr/>
      </dsp:nvSpPr>
      <dsp:spPr>
        <a:xfrm rot="11880000">
          <a:off x="2326127" y="1919316"/>
          <a:ext cx="268054" cy="4299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>
            <a:solidFill>
              <a:schemeClr val="tx1"/>
            </a:solidFill>
          </a:endParaRPr>
        </a:p>
      </dsp:txBody>
      <dsp:txXfrm rot="10800000">
        <a:off x="2404575" y="2017726"/>
        <a:ext cx="187638" cy="257955"/>
      </dsp:txXfrm>
    </dsp:sp>
    <dsp:sp modelId="{8D8C17BC-0EDC-4DF6-8D68-6D406D43F023}">
      <dsp:nvSpPr>
        <dsp:cNvPr id="0" name=""/>
        <dsp:cNvSpPr/>
      </dsp:nvSpPr>
      <dsp:spPr>
        <a:xfrm>
          <a:off x="978892" y="1226172"/>
          <a:ext cx="1264486" cy="1264486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700" b="1" kern="1200" dirty="0">
              <a:solidFill>
                <a:schemeClr val="tx1"/>
              </a:solidFill>
            </a:rPr>
            <a:t>"</a:t>
          </a:r>
          <a:r>
            <a:rPr lang="ar-MA" sz="1700" b="1" kern="1200" dirty="0" err="1">
              <a:solidFill>
                <a:schemeClr val="tx1"/>
              </a:solidFill>
            </a:rPr>
            <a:t>نا</a:t>
          </a:r>
          <a:r>
            <a:rPr lang="ar-MA" sz="1700" b="1" kern="1200" dirty="0">
              <a:solidFill>
                <a:schemeClr val="tx1"/>
              </a:solidFill>
            </a:rPr>
            <a:t>"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1164072" y="1411352"/>
        <a:ext cx="894126" cy="8941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35D5369-1CD7-7A8B-29AF-A6A88899D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A1066C0-73CC-61D0-6677-A7A45739F1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92A5151-6728-6328-ADF6-3B229295AB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194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110EC44-0519-694B-48B2-8024A948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ABCAE46-0FC4-6064-21FF-352C643E5C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6B4AAB9-264E-9C54-F53C-235D471F8A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609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D58E8-2453-468C-4754-ADC1DE0E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554794-81AB-10E8-48F5-9BEDDE32D3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C7DE387-7A4F-79FE-72B0-5E76EF6FD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152DD6-3856-D667-996F-7257323682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774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2.xml"/></Relationships>
</file>

<file path=ppt/slideLayouts/_rels/slideLayout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3.xml"/><Relationship Id="rId7" Type="http://schemas.openxmlformats.org/officeDocument/2006/relationships/image" Target="../media/image36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slideMaster" Target="../slideMasters/slideMaster22.xml"/><Relationship Id="rId9" Type="http://schemas.openxmlformats.org/officeDocument/2006/relationships/image" Target="../media/image38.svg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22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2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7" Type="http://schemas.openxmlformats.org/officeDocument/2006/relationships/image" Target="../media/image38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7" Type="http://schemas.openxmlformats.org/officeDocument/2006/relationships/image" Target="../media/image38.sv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2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5.png"/></Relationships>
</file>

<file path=ppt/slideLayouts/_rels/slideLayout1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5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5.png"/></Relationships>
</file>

<file path=ppt/slideLayouts/_rels/slideLayout1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6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8.xml"/><Relationship Id="rId4" Type="http://schemas.openxmlformats.org/officeDocument/2006/relationships/image" Target="../media/image5.png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8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9.xml"/><Relationship Id="rId4" Type="http://schemas.openxmlformats.org/officeDocument/2006/relationships/image" Target="../media/image5.png"/></Relationships>
</file>

<file path=ppt/slideLayouts/_rels/slideLayout2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9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0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30.xml"/><Relationship Id="rId5" Type="http://schemas.microsoft.com/office/2007/relationships/hdphoto" Target="../media/hdphoto5.wdp"/><Relationship Id="rId4" Type="http://schemas.openxmlformats.org/officeDocument/2006/relationships/image" Target="../media/image49.png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5.png"/></Relationships>
</file>

<file path=ppt/slideLayouts/_rels/slideLayout2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1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microsoft.com/office/2007/relationships/hdphoto" Target="../media/hdphoto4.wdp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0.png"/><Relationship Id="rId5" Type="http://schemas.microsoft.com/office/2007/relationships/hdphoto" Target="../media/hdphoto5.wdp"/><Relationship Id="rId4" Type="http://schemas.openxmlformats.org/officeDocument/2006/relationships/image" Target="../media/image49.png"/></Relationships>
</file>

<file path=ppt/slideLayouts/_rels/slideLayout28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51.png"/><Relationship Id="rId7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6.wdp"/><Relationship Id="rId9" Type="http://schemas.openxmlformats.org/officeDocument/2006/relationships/image" Target="../media/image22.png"/></Relationships>
</file>

<file path=ppt/slideLayouts/_rels/slideLayout28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51.png"/><Relationship Id="rId7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6.wdp"/><Relationship Id="rId9" Type="http://schemas.openxmlformats.org/officeDocument/2006/relationships/image" Target="../media/image22.png"/></Relationships>
</file>

<file path=ppt/slideLayouts/_rels/slideLayout29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51.png"/><Relationship Id="rId7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6.wdp"/><Relationship Id="rId9" Type="http://schemas.openxmlformats.org/officeDocument/2006/relationships/image" Target="../media/image22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2.png"/><Relationship Id="rId5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2.png"/><Relationship Id="rId5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2.png"/><Relationship Id="rId5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22.png"/><Relationship Id="rId5" Type="http://schemas.microsoft.com/office/2007/relationships/hdphoto" Target="../media/hdphoto5.wdp"/><Relationship Id="rId4" Type="http://schemas.openxmlformats.org/officeDocument/2006/relationships/image" Target="../media/image52.png"/><Relationship Id="rId9" Type="http://schemas.microsoft.com/office/2007/relationships/hdphoto" Target="../media/hdphoto3.wdp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Master" Target="../slideMasters/slideMaster34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Master" Target="../slideMasters/slideMaster34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Master" Target="../slideMasters/slideMaster34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4.xml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4.xml"/><Relationship Id="rId5" Type="http://schemas.microsoft.com/office/2007/relationships/hdphoto" Target="../media/hdphoto7.wdp"/><Relationship Id="rId4" Type="http://schemas.openxmlformats.org/officeDocument/2006/relationships/image" Target="../media/image56.png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5.xml"/><Relationship Id="rId4" Type="http://schemas.openxmlformats.org/officeDocument/2006/relationships/image" Target="../media/image5.png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6.xml"/><Relationship Id="rId4" Type="http://schemas.openxmlformats.org/officeDocument/2006/relationships/image" Target="../media/image5.png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7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155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780079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91768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190186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46066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4115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7143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739836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45856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76121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04703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78342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74625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7508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75675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289475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234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3989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33737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15089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3960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47067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09457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850963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0490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19727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315030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62968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63968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7037665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640645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4876353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32585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72021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5068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51430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37158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22446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022937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0409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8380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514460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98408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99048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7931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235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204947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78926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35247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1292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25149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10625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052800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66945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41772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84229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169947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06733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493516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94860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84301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8365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257283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307307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67086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02203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12213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990379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73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565451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64162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058085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327744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096584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6702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9341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13628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77242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01443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94735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9986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244162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11703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09861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33309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84050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684704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324884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87439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50535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4412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06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850254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50024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71931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34572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16128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83895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43328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9766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80371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54321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52828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1061067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877219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5282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28927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11952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76721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117028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5041474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60367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396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79495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93046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573055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10426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34123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8011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90600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02666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00276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89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914937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18067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967625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71162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87879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97386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5263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56709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65691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12327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954339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45361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06949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39058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889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206135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9996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83128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97806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04296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75028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00791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025580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191202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6943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90558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7288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65176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50880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83380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73384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383592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0275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1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45041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7933405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82207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0476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521368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8429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54916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23624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418936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44316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5829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9340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09649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097832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220950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80522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92810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9174341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255821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71883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24433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21320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01720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27511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16420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156763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62885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97050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680183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97659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451691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41141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5457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08776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05510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98089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79156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15440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14120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190391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6659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7169976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4149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92276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99859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5154828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200661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03049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45614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19128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30824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830707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407899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195069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125332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65026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27194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8818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50645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24497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883027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70081174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3096428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95157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28114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817627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951944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833166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7769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1582337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30764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64934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0863401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247220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8435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9616898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8545766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592610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720608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53764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95025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29459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826780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55253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029606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68694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6862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96471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4686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5857340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51486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7775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469490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80545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500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638436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2169994"/>
            <a:ext cx="5040000" cy="3960000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2169994"/>
            <a:ext cx="2520000" cy="3960000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270900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5070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612082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885887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37490856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0120332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4995295" y="5579413"/>
            <a:ext cx="1431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953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7849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900690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0732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401750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796311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129349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7324181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8388795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78742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5776227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767044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86890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622894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697422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71906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26232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4213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407690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635315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795345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85958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5254171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292312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20421409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8375124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1948481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3330760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7396206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0694199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892176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0450189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7076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627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20122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362246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949915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979565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027011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1432708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47420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122180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805592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369857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967963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961489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9545712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8119955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7696407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4592933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846589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800177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429207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137897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032254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004973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411755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4527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124495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897759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952410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950134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556716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40873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159450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835860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303542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366982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7670991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5491880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4331866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4661491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8304735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164490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98644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1377924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625994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908460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236422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88718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1919847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8022188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1294525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4162723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7416609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7461374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678904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5120444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1421889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1381479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5537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image" Target="../media/image2.jpg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9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image" Target="../media/image2.jpg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4.xml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73.xml"/><Relationship Id="rId9" Type="http://schemas.openxmlformats.org/officeDocument/2006/relationships/theme" Target="../theme/theme7.xml"/><Relationship Id="rId14" Type="http://schemas.openxmlformats.org/officeDocument/2006/relationships/image" Target="../media/image1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02.xml"/><Relationship Id="rId7" Type="http://schemas.openxmlformats.org/officeDocument/2006/relationships/theme" Target="../theme/theme9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104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14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13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4" Type="http://schemas.openxmlformats.org/officeDocument/2006/relationships/image" Target="../media/image9.jp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23.jpe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heme" Target="../theme/theme13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24.jpe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4" Type="http://schemas.openxmlformats.org/officeDocument/2006/relationships/image" Target="../media/image25.jpe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5" Type="http://schemas.openxmlformats.org/officeDocument/2006/relationships/image" Target="../media/image26.jpe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5" Type="http://schemas.openxmlformats.org/officeDocument/2006/relationships/image" Target="../media/image27.jpe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28.jpeg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4" Type="http://schemas.openxmlformats.org/officeDocument/2006/relationships/image" Target="../media/image29.jpe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5" Type="http://schemas.openxmlformats.org/officeDocument/2006/relationships/image" Target="../media/image30.jpeg"/><Relationship Id="rId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4" Type="http://schemas.openxmlformats.org/officeDocument/2006/relationships/image" Target="../media/image31.jpeg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4" Type="http://schemas.openxmlformats.org/officeDocument/2006/relationships/image" Target="../media/image32.jpeg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5" Type="http://schemas.openxmlformats.org/officeDocument/2006/relationships/theme" Target="../theme/theme22.xml"/><Relationship Id="rId4" Type="http://schemas.openxmlformats.org/officeDocument/2006/relationships/slideLayout" Target="../slideLayouts/slideLayout143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14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26" Type="http://schemas.openxmlformats.org/officeDocument/2006/relationships/image" Target="../media/image43.png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5" Type="http://schemas.openxmlformats.org/officeDocument/2006/relationships/image" Target="../media/image42.png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theme" Target="../theme/theme25.xml"/><Relationship Id="rId28" Type="http://schemas.openxmlformats.org/officeDocument/2006/relationships/image" Target="../media/image45.png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Relationship Id="rId27" Type="http://schemas.openxmlformats.org/officeDocument/2006/relationships/image" Target="../media/image44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18" Type="http://schemas.openxmlformats.org/officeDocument/2006/relationships/slideLayout" Target="../slideLayouts/slideLayout187.xml"/><Relationship Id="rId26" Type="http://schemas.openxmlformats.org/officeDocument/2006/relationships/image" Target="../media/image43.png"/><Relationship Id="rId3" Type="http://schemas.openxmlformats.org/officeDocument/2006/relationships/slideLayout" Target="../slideLayouts/slideLayout172.xml"/><Relationship Id="rId21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slideLayout" Target="../slideLayouts/slideLayout186.xml"/><Relationship Id="rId25" Type="http://schemas.openxmlformats.org/officeDocument/2006/relationships/image" Target="../media/image42.png"/><Relationship Id="rId2" Type="http://schemas.openxmlformats.org/officeDocument/2006/relationships/slideLayout" Target="../slideLayouts/slideLayout171.xml"/><Relationship Id="rId16" Type="http://schemas.openxmlformats.org/officeDocument/2006/relationships/slideLayout" Target="../slideLayouts/slideLayout185.xml"/><Relationship Id="rId20" Type="http://schemas.openxmlformats.org/officeDocument/2006/relationships/slideLayout" Target="../slideLayouts/slideLayout189.xml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23" Type="http://schemas.openxmlformats.org/officeDocument/2006/relationships/theme" Target="../theme/theme26.xml"/><Relationship Id="rId28" Type="http://schemas.openxmlformats.org/officeDocument/2006/relationships/image" Target="../media/image45.png"/><Relationship Id="rId10" Type="http://schemas.openxmlformats.org/officeDocument/2006/relationships/slideLayout" Target="../slideLayouts/slideLayout179.xml"/><Relationship Id="rId19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Relationship Id="rId22" Type="http://schemas.openxmlformats.org/officeDocument/2006/relationships/slideLayout" Target="../slideLayouts/slideLayout191.xml"/><Relationship Id="rId27" Type="http://schemas.openxmlformats.org/officeDocument/2006/relationships/image" Target="../media/image44.png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96.xml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195.xml"/><Relationship Id="rId9" Type="http://schemas.openxmlformats.org/officeDocument/2006/relationships/theme" Target="../theme/theme27.xml"/><Relationship Id="rId14" Type="http://schemas.openxmlformats.org/officeDocument/2006/relationships/image" Target="../media/image14.pn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2.xml"/><Relationship Id="rId21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23" Type="http://schemas.openxmlformats.org/officeDocument/2006/relationships/theme" Target="../theme/theme28.xml"/><Relationship Id="rId10" Type="http://schemas.openxmlformats.org/officeDocument/2006/relationships/slideLayout" Target="../slideLayouts/slideLayout209.xml"/><Relationship Id="rId19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Relationship Id="rId22" Type="http://schemas.openxmlformats.org/officeDocument/2006/relationships/slideLayout" Target="../slideLayouts/slideLayout22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slideLayout" Target="../slideLayouts/slideLayout239.xml"/><Relationship Id="rId26" Type="http://schemas.openxmlformats.org/officeDocument/2006/relationships/image" Target="../media/image43.png"/><Relationship Id="rId3" Type="http://schemas.openxmlformats.org/officeDocument/2006/relationships/slideLayout" Target="../slideLayouts/slideLayout224.xml"/><Relationship Id="rId21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5" Type="http://schemas.openxmlformats.org/officeDocument/2006/relationships/image" Target="../media/image42.png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20" Type="http://schemas.openxmlformats.org/officeDocument/2006/relationships/slideLayout" Target="../slideLayouts/slideLayout241.xml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23" Type="http://schemas.openxmlformats.org/officeDocument/2006/relationships/theme" Target="../theme/theme29.xml"/><Relationship Id="rId28" Type="http://schemas.openxmlformats.org/officeDocument/2006/relationships/image" Target="../media/image45.png"/><Relationship Id="rId10" Type="http://schemas.openxmlformats.org/officeDocument/2006/relationships/slideLayout" Target="../slideLayouts/slideLayout231.xml"/><Relationship Id="rId19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Relationship Id="rId22" Type="http://schemas.openxmlformats.org/officeDocument/2006/relationships/slideLayout" Target="../slideLayouts/slideLayout243.xml"/><Relationship Id="rId27" Type="http://schemas.openxmlformats.org/officeDocument/2006/relationships/image" Target="../media/image44.png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13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slideLayout" Target="../slideLayouts/slideLayout255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245.xml"/><Relationship Id="rId16" Type="http://schemas.openxmlformats.org/officeDocument/2006/relationships/theme" Target="../theme/theme30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Relationship Id="rId14" Type="http://schemas.openxmlformats.org/officeDocument/2006/relationships/slideLayout" Target="../slideLayouts/slideLayout257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slideLayout" Target="../slideLayouts/slideLayout271.xml"/><Relationship Id="rId18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61.xml"/><Relationship Id="rId21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17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60.xml"/><Relationship Id="rId16" Type="http://schemas.openxmlformats.org/officeDocument/2006/relationships/slideLayout" Target="../slideLayouts/slideLayout274.xml"/><Relationship Id="rId20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263.xml"/><Relationship Id="rId15" Type="http://schemas.openxmlformats.org/officeDocument/2006/relationships/slideLayout" Target="../slideLayouts/slideLayout273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268.xml"/><Relationship Id="rId19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slideLayout" Target="../slideLayouts/slideLayout272.xml"/><Relationship Id="rId22" Type="http://schemas.openxmlformats.org/officeDocument/2006/relationships/slideLayout" Target="../slideLayouts/slideLayout280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slideLayout" Target="../slideLayouts/slideLayout293.xml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slideLayout" Target="../slideLayouts/slideLayout292.xml"/><Relationship Id="rId17" Type="http://schemas.openxmlformats.org/officeDocument/2006/relationships/image" Target="../media/image6.jpg"/><Relationship Id="rId2" Type="http://schemas.openxmlformats.org/officeDocument/2006/relationships/slideLayout" Target="../slideLayouts/slideLayout282.xml"/><Relationship Id="rId16" Type="http://schemas.openxmlformats.org/officeDocument/2006/relationships/theme" Target="../theme/theme32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85.xml"/><Relationship Id="rId15" Type="http://schemas.openxmlformats.org/officeDocument/2006/relationships/slideLayout" Target="../slideLayouts/slideLayout295.xml"/><Relationship Id="rId10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Relationship Id="rId14" Type="http://schemas.openxmlformats.org/officeDocument/2006/relationships/slideLayout" Target="../slideLayouts/slideLayout294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3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302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297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0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4.xml"/><Relationship Id="rId13" Type="http://schemas.openxmlformats.org/officeDocument/2006/relationships/slideLayout" Target="../slideLayouts/slideLayout319.xml"/><Relationship Id="rId18" Type="http://schemas.openxmlformats.org/officeDocument/2006/relationships/image" Target="../media/image53.jpg"/><Relationship Id="rId3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313.xml"/><Relationship Id="rId12" Type="http://schemas.openxmlformats.org/officeDocument/2006/relationships/slideLayout" Target="../slideLayouts/slideLayout318.xml"/><Relationship Id="rId17" Type="http://schemas.openxmlformats.org/officeDocument/2006/relationships/theme" Target="../theme/theme34.xml"/><Relationship Id="rId2" Type="http://schemas.openxmlformats.org/officeDocument/2006/relationships/slideLayout" Target="../slideLayouts/slideLayout308.xml"/><Relationship Id="rId16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307.xml"/><Relationship Id="rId6" Type="http://schemas.openxmlformats.org/officeDocument/2006/relationships/slideLayout" Target="../slideLayouts/slideLayout312.xml"/><Relationship Id="rId11" Type="http://schemas.openxmlformats.org/officeDocument/2006/relationships/slideLayout" Target="../slideLayouts/slideLayout317.xml"/><Relationship Id="rId5" Type="http://schemas.openxmlformats.org/officeDocument/2006/relationships/slideLayout" Target="../slideLayouts/slideLayout311.xml"/><Relationship Id="rId15" Type="http://schemas.openxmlformats.org/officeDocument/2006/relationships/slideLayout" Target="../slideLayouts/slideLayout321.xml"/><Relationship Id="rId10" Type="http://schemas.openxmlformats.org/officeDocument/2006/relationships/slideLayout" Target="../slideLayouts/slideLayout316.xml"/><Relationship Id="rId4" Type="http://schemas.openxmlformats.org/officeDocument/2006/relationships/slideLayout" Target="../slideLayouts/slideLayout310.xml"/><Relationship Id="rId9" Type="http://schemas.openxmlformats.org/officeDocument/2006/relationships/slideLayout" Target="../slideLayouts/slideLayout315.xml"/><Relationship Id="rId14" Type="http://schemas.openxmlformats.org/officeDocument/2006/relationships/slideLayout" Target="../slideLayouts/slideLayout320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slideLayout" Target="../slideLayouts/slideLayout335.xml"/><Relationship Id="rId18" Type="http://schemas.openxmlformats.org/officeDocument/2006/relationships/slideLayout" Target="../slideLayouts/slideLayout340.xml"/><Relationship Id="rId3" Type="http://schemas.openxmlformats.org/officeDocument/2006/relationships/slideLayout" Target="../slideLayouts/slideLayout325.xml"/><Relationship Id="rId21" Type="http://schemas.openxmlformats.org/officeDocument/2006/relationships/slideLayout" Target="../slideLayouts/slideLayout343.xml"/><Relationship Id="rId7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4.xml"/><Relationship Id="rId17" Type="http://schemas.openxmlformats.org/officeDocument/2006/relationships/slideLayout" Target="../slideLayouts/slideLayout339.xml"/><Relationship Id="rId2" Type="http://schemas.openxmlformats.org/officeDocument/2006/relationships/slideLayout" Target="../slideLayouts/slideLayout324.xml"/><Relationship Id="rId16" Type="http://schemas.openxmlformats.org/officeDocument/2006/relationships/slideLayout" Target="../slideLayouts/slideLayout338.xml"/><Relationship Id="rId20" Type="http://schemas.openxmlformats.org/officeDocument/2006/relationships/slideLayout" Target="../slideLayouts/slideLayout342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327.xml"/><Relationship Id="rId15" Type="http://schemas.openxmlformats.org/officeDocument/2006/relationships/slideLayout" Target="../slideLayouts/slideLayout337.xml"/><Relationship Id="rId23" Type="http://schemas.openxmlformats.org/officeDocument/2006/relationships/theme" Target="../theme/theme35.xml"/><Relationship Id="rId10" Type="http://schemas.openxmlformats.org/officeDocument/2006/relationships/slideLayout" Target="../slideLayouts/slideLayout332.xml"/><Relationship Id="rId19" Type="http://schemas.openxmlformats.org/officeDocument/2006/relationships/slideLayout" Target="../slideLayouts/slideLayout341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Relationship Id="rId14" Type="http://schemas.openxmlformats.org/officeDocument/2006/relationships/slideLayout" Target="../slideLayouts/slideLayout336.xml"/><Relationship Id="rId22" Type="http://schemas.openxmlformats.org/officeDocument/2006/relationships/slideLayout" Target="../slideLayouts/slideLayout344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slideLayout" Target="../slideLayouts/slideLayout357.xml"/><Relationship Id="rId18" Type="http://schemas.openxmlformats.org/officeDocument/2006/relationships/slideLayout" Target="../slideLayouts/slideLayout362.xml"/><Relationship Id="rId3" Type="http://schemas.openxmlformats.org/officeDocument/2006/relationships/slideLayout" Target="../slideLayouts/slideLayout347.xml"/><Relationship Id="rId21" Type="http://schemas.openxmlformats.org/officeDocument/2006/relationships/slideLayout" Target="../slideLayouts/slideLayout365.xml"/><Relationship Id="rId7" Type="http://schemas.openxmlformats.org/officeDocument/2006/relationships/slideLayout" Target="../slideLayouts/slideLayout351.xml"/><Relationship Id="rId12" Type="http://schemas.openxmlformats.org/officeDocument/2006/relationships/slideLayout" Target="../slideLayouts/slideLayout356.xml"/><Relationship Id="rId17" Type="http://schemas.openxmlformats.org/officeDocument/2006/relationships/slideLayout" Target="../slideLayouts/slideLayout361.xml"/><Relationship Id="rId2" Type="http://schemas.openxmlformats.org/officeDocument/2006/relationships/slideLayout" Target="../slideLayouts/slideLayout346.xml"/><Relationship Id="rId16" Type="http://schemas.openxmlformats.org/officeDocument/2006/relationships/slideLayout" Target="../slideLayouts/slideLayout360.xml"/><Relationship Id="rId20" Type="http://schemas.openxmlformats.org/officeDocument/2006/relationships/slideLayout" Target="../slideLayouts/slideLayout364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349.xml"/><Relationship Id="rId15" Type="http://schemas.openxmlformats.org/officeDocument/2006/relationships/slideLayout" Target="../slideLayouts/slideLayout359.xml"/><Relationship Id="rId23" Type="http://schemas.openxmlformats.org/officeDocument/2006/relationships/theme" Target="../theme/theme36.xml"/><Relationship Id="rId10" Type="http://schemas.openxmlformats.org/officeDocument/2006/relationships/slideLayout" Target="../slideLayouts/slideLayout354.xml"/><Relationship Id="rId19" Type="http://schemas.openxmlformats.org/officeDocument/2006/relationships/slideLayout" Target="../slideLayouts/slideLayout363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Relationship Id="rId14" Type="http://schemas.openxmlformats.org/officeDocument/2006/relationships/slideLayout" Target="../slideLayouts/slideLayout358.xml"/><Relationship Id="rId22" Type="http://schemas.openxmlformats.org/officeDocument/2006/relationships/slideLayout" Target="../slideLayouts/slideLayout36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37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98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833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  <p:sldLayoutId id="2147484006" r:id="rId17"/>
    <p:sldLayoutId id="2147484007" r:id="rId18"/>
    <p:sldLayoutId id="2147484008" r:id="rId19"/>
    <p:sldLayoutId id="2147484009" r:id="rId20"/>
    <p:sldLayoutId id="2147484010" r:id="rId21"/>
    <p:sldLayoutId id="2147484011" r:id="rId22"/>
    <p:sldLayoutId id="214748405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2190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810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4052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823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1335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137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9552" y="15209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142823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047879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60475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48929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90062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89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  <p:sldLayoutId id="21474840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42982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374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832" r:id="rId14"/>
    <p:sldLayoutId id="2147483833" r:id="rId15"/>
    <p:sldLayoutId id="2147483834" r:id="rId16"/>
    <p:sldLayoutId id="2147483835" r:id="rId17"/>
    <p:sldLayoutId id="2147483836" r:id="rId18"/>
    <p:sldLayoutId id="2147483837" r:id="rId19"/>
    <p:sldLayoutId id="2147483838" r:id="rId20"/>
    <p:sldLayoutId id="2147483839" r:id="rId21"/>
    <p:sldLayoutId id="21474838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930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2442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244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0659" y="16225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5913930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818986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37586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26040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06400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2"/>
            <a:ext cx="1260000" cy="28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422752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111489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405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31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882" r:id="rId18"/>
    <p:sldLayoutId id="2147483883" r:id="rId19"/>
    <p:sldLayoutId id="2147483884" r:id="rId20"/>
    <p:sldLayoutId id="2147483885" r:id="rId21"/>
    <p:sldLayoutId id="214748388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6222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  <p:sldLayoutId id="2147483905" r:id="rId18"/>
    <p:sldLayoutId id="2147483906" r:id="rId19"/>
    <p:sldLayoutId id="2147483907" r:id="rId20"/>
    <p:sldLayoutId id="2147483908" r:id="rId21"/>
    <p:sldLayoutId id="21474839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34188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9804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  <p:sldLayoutId id="2147483932" r:id="rId13"/>
    <p:sldLayoutId id="2147483933" r:id="rId14"/>
    <p:sldLayoutId id="2147483934" r:id="rId15"/>
    <p:sldLayoutId id="2147483935" r:id="rId16"/>
    <p:sldLayoutId id="2147483936" r:id="rId17"/>
    <p:sldLayoutId id="2147483937" r:id="rId18"/>
    <p:sldLayoutId id="2147483938" r:id="rId19"/>
    <p:sldLayoutId id="2147483939" r:id="rId20"/>
    <p:sldLayoutId id="2147483940" r:id="rId21"/>
    <p:sldLayoutId id="214748394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6733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374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  <p:sldLayoutId id="2147484026" r:id="rId14"/>
    <p:sldLayoutId id="2147484051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41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  <p:sldLayoutId id="2147484045" r:id="rId18"/>
    <p:sldLayoutId id="2147484046" r:id="rId19"/>
    <p:sldLayoutId id="2147484047" r:id="rId20"/>
    <p:sldLayoutId id="2147484048" r:id="rId21"/>
    <p:sldLayoutId id="21474840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513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  <p:sldLayoutId id="2147484069" r:id="rId14"/>
    <p:sldLayoutId id="2147484070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61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22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5" r:id="rId1"/>
    <p:sldLayoutId id="2147484086" r:id="rId2"/>
    <p:sldLayoutId id="2147484087" r:id="rId3"/>
    <p:sldLayoutId id="2147484088" r:id="rId4"/>
    <p:sldLayoutId id="2147484089" r:id="rId5"/>
    <p:sldLayoutId id="2147484090" r:id="rId6"/>
    <p:sldLayoutId id="2147484091" r:id="rId7"/>
    <p:sldLayoutId id="2147484092" r:id="rId8"/>
    <p:sldLayoutId id="2147484093" r:id="rId9"/>
    <p:sldLayoutId id="2147484094" r:id="rId10"/>
    <p:sldLayoutId id="2147484095" r:id="rId11"/>
    <p:sldLayoutId id="2147484096" r:id="rId12"/>
    <p:sldLayoutId id="2147484097" r:id="rId13"/>
    <p:sldLayoutId id="2147484098" r:id="rId14"/>
    <p:sldLayoutId id="2147484099" r:id="rId15"/>
    <p:sldLayoutId id="214748410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17987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02" r:id="rId1"/>
    <p:sldLayoutId id="2147484103" r:id="rId2"/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  <p:sldLayoutId id="2147484113" r:id="rId12"/>
    <p:sldLayoutId id="2147484114" r:id="rId13"/>
    <p:sldLayoutId id="2147484115" r:id="rId14"/>
    <p:sldLayoutId id="2147484116" r:id="rId15"/>
    <p:sldLayoutId id="2147484117" r:id="rId16"/>
    <p:sldLayoutId id="2147484118" r:id="rId17"/>
    <p:sldLayoutId id="2147484119" r:id="rId18"/>
    <p:sldLayoutId id="2147484120" r:id="rId19"/>
    <p:sldLayoutId id="2147484121" r:id="rId20"/>
    <p:sldLayoutId id="2147484122" r:id="rId21"/>
    <p:sldLayoutId id="2147484123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42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41" r:id="rId17"/>
    <p:sldLayoutId id="2147484142" r:id="rId18"/>
    <p:sldLayoutId id="2147484143" r:id="rId19"/>
    <p:sldLayoutId id="2147484144" r:id="rId20"/>
    <p:sldLayoutId id="2147484145" r:id="rId21"/>
    <p:sldLayoutId id="21474841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78120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30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gi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4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25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5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67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1.png"/><Relationship Id="rId7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6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8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7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82.png"/><Relationship Id="rId4" Type="http://schemas.openxmlformats.org/officeDocument/2006/relationships/image" Target="../media/image71.png"/><Relationship Id="rId9" Type="http://schemas.openxmlformats.org/officeDocument/2006/relationships/image" Target="../media/image6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7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4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77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4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77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7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77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7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9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9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91.png"/><Relationship Id="rId5" Type="http://schemas.openxmlformats.org/officeDocument/2006/relationships/image" Target="../media/image42.png"/><Relationship Id="rId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9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91.png"/><Relationship Id="rId5" Type="http://schemas.openxmlformats.org/officeDocument/2006/relationships/image" Target="../media/image42.png"/><Relationship Id="rId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4.png"/><Relationship Id="rId5" Type="http://schemas.openxmlformats.org/officeDocument/2006/relationships/image" Target="../media/image42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5.png"/><Relationship Id="rId5" Type="http://schemas.openxmlformats.org/officeDocument/2006/relationships/image" Target="../media/image42.png"/><Relationship Id="rId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5.png"/><Relationship Id="rId5" Type="http://schemas.openxmlformats.org/officeDocument/2006/relationships/image" Target="../media/image42.png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9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5.png"/><Relationship Id="rId5" Type="http://schemas.openxmlformats.org/officeDocument/2006/relationships/image" Target="../media/image42.png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9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5.png"/><Relationship Id="rId5" Type="http://schemas.openxmlformats.org/officeDocument/2006/relationships/image" Target="../media/image42.pn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9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5.png"/><Relationship Id="rId5" Type="http://schemas.openxmlformats.org/officeDocument/2006/relationships/image" Target="../media/image42.png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73.png"/><Relationship Id="rId7" Type="http://schemas.openxmlformats.org/officeDocument/2006/relationships/image" Target="../media/image9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87.png"/><Relationship Id="rId5" Type="http://schemas.openxmlformats.org/officeDocument/2006/relationships/image" Target="../media/image42.png"/><Relationship Id="rId4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73.png"/><Relationship Id="rId7" Type="http://schemas.openxmlformats.org/officeDocument/2006/relationships/image" Target="../media/image10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87.png"/><Relationship Id="rId5" Type="http://schemas.openxmlformats.org/officeDocument/2006/relationships/image" Target="../media/image42.png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73.png"/><Relationship Id="rId7" Type="http://schemas.openxmlformats.org/officeDocument/2006/relationships/image" Target="../media/image10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87.png"/><Relationship Id="rId5" Type="http://schemas.openxmlformats.org/officeDocument/2006/relationships/image" Target="../media/image42.png"/><Relationship Id="rId4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5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5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106.png"/><Relationship Id="rId3" Type="http://schemas.openxmlformats.org/officeDocument/2006/relationships/image" Target="../media/image42.png"/><Relationship Id="rId7" Type="http://schemas.openxmlformats.org/officeDocument/2006/relationships/diagramData" Target="../diagrams/data1.xml"/><Relationship Id="rId12" Type="http://schemas.openxmlformats.org/officeDocument/2006/relationships/image" Target="../media/image105.png"/><Relationship Id="rId2" Type="http://schemas.openxmlformats.org/officeDocument/2006/relationships/image" Target="../media/image74.png"/><Relationship Id="rId16" Type="http://schemas.openxmlformats.org/officeDocument/2006/relationships/image" Target="../media/image10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5.png"/><Relationship Id="rId11" Type="http://schemas.microsoft.com/office/2007/relationships/diagramDrawing" Target="../diagrams/drawing1.xml"/><Relationship Id="rId5" Type="http://schemas.openxmlformats.org/officeDocument/2006/relationships/image" Target="../media/image73.png"/><Relationship Id="rId15" Type="http://schemas.openxmlformats.org/officeDocument/2006/relationships/image" Target="../media/image108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72.png"/><Relationship Id="rId9" Type="http://schemas.openxmlformats.org/officeDocument/2006/relationships/diagramQuickStyle" Target="../diagrams/quickStyle1.xml"/><Relationship Id="rId14" Type="http://schemas.openxmlformats.org/officeDocument/2006/relationships/image" Target="../media/image10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5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111.png"/><Relationship Id="rId3" Type="http://schemas.openxmlformats.org/officeDocument/2006/relationships/image" Target="../media/image42.png"/><Relationship Id="rId7" Type="http://schemas.openxmlformats.org/officeDocument/2006/relationships/diagramData" Target="../diagrams/data2.xml"/><Relationship Id="rId12" Type="http://schemas.openxmlformats.org/officeDocument/2006/relationships/image" Target="../media/image110.png"/><Relationship Id="rId2" Type="http://schemas.openxmlformats.org/officeDocument/2006/relationships/image" Target="../media/image74.png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5.png"/><Relationship Id="rId11" Type="http://schemas.microsoft.com/office/2007/relationships/diagramDrawing" Target="../diagrams/drawing2.xml"/><Relationship Id="rId5" Type="http://schemas.openxmlformats.org/officeDocument/2006/relationships/image" Target="../media/image73.png"/><Relationship Id="rId15" Type="http://schemas.openxmlformats.org/officeDocument/2006/relationships/image" Target="../media/image113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72.png"/><Relationship Id="rId9" Type="http://schemas.openxmlformats.org/officeDocument/2006/relationships/diagramQuickStyle" Target="../diagrams/quickStyle2.xml"/><Relationship Id="rId14" Type="http://schemas.openxmlformats.org/officeDocument/2006/relationships/image" Target="../media/image1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11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5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42.png"/><Relationship Id="rId7" Type="http://schemas.openxmlformats.org/officeDocument/2006/relationships/image" Target="../media/image11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5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42.png"/><Relationship Id="rId7" Type="http://schemas.openxmlformats.org/officeDocument/2006/relationships/image" Target="../media/image11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5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11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5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42.png"/><Relationship Id="rId7" Type="http://schemas.openxmlformats.org/officeDocument/2006/relationships/image" Target="../media/image11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5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11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5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42.png"/><Relationship Id="rId7" Type="http://schemas.openxmlformats.org/officeDocument/2006/relationships/image" Target="../media/image12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5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42.png"/><Relationship Id="rId7" Type="http://schemas.openxmlformats.org/officeDocument/2006/relationships/image" Target="../media/image12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5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7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2.png"/><Relationship Id="rId4" Type="http://schemas.openxmlformats.org/officeDocument/2006/relationships/image" Target="../media/image63.gi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1CFA502-26E5-0632-7313-96B76A3A4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777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800" dirty="0"/>
              <a:t>تنظيم حصص الأسبوع</a:t>
            </a:r>
            <a:endParaRPr lang="fr-MA" sz="4800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الإملاء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1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2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استثمار الاستراتيجية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الصرف والتحويل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5F2F69F-E7B0-C8D2-F74A-ABE19D1353FA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A018468-F540-21C9-2114-66933941DD22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0FBA0A5A-70BB-4E37-AF14-771ADA88DDA6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43ABEF64-5115-A551-93AD-24912712D17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A8828895-DA77-9B60-B02F-B9EF45709002}"/>
              </a:ext>
            </a:extLst>
          </p:cNvPr>
          <p:cNvSpPr txBox="1">
            <a:spLocks/>
          </p:cNvSpPr>
          <p:nvPr/>
        </p:nvSpPr>
        <p:spPr>
          <a:xfrm>
            <a:off x="800611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(40)</a:t>
            </a: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اَلْموسيقى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ٱلْأَنْدَلُسِيَّةُ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- استثمار استراتيجية الفهم : تحديد الأفكار الرئيسة.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الصرف و التحويل: الضمائر المتصلة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استراتيجية تحديد الأفكار الرئيسية؛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 تمييز الضمائر المتصلة.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89" y="937634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3087" y="108163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06083" y="35017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Dosis SemiBold"/>
              <a:cs typeface="Microsoft Uighur" panose="02000000000000000000" pitchFamily="2" charset="-78"/>
              <a:sym typeface="Dosis SemiBold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04D218F-9E56-9E30-5C84-10D1F53A9CAC}"/>
              </a:ext>
            </a:extLst>
          </p:cNvPr>
          <p:cNvSpPr txBox="1"/>
          <p:nvPr/>
        </p:nvSpPr>
        <p:spPr>
          <a:xfrm>
            <a:off x="477982" y="829250"/>
            <a:ext cx="70759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C0C317E2-8043-17F0-4939-0A1ACF745A6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0;p9">
            <a:extLst>
              <a:ext uri="{FF2B5EF4-FFF2-40B4-BE49-F238E27FC236}">
                <a16:creationId xmlns:a16="http://schemas.microsoft.com/office/drawing/2014/main" id="{D0905DE6-7F8F-8F35-11B1-458E59A34BB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1;p9">
            <a:extLst>
              <a:ext uri="{FF2B5EF4-FFF2-40B4-BE49-F238E27FC236}">
                <a16:creationId xmlns:a16="http://schemas.microsoft.com/office/drawing/2014/main" id="{472DDBF1-D63B-DE15-1820-5DC67E93077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8B75D447-CA2E-9686-2136-095814D895C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CF0F4BB8-336D-D15F-086B-2BC89B042AE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CA9FBE38-8B83-8E4C-FAFF-D6955589CB3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A7629104-BEB4-3696-7E58-AB20E28F515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0AB5BF9E-3278-FAF7-8CE6-F2F4AB57FAB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EC648C74-A1B3-32AE-248F-81E345A3ADA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F8880A77-4D80-E110-0C55-5D81FCB8D79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607CA0-B728-A76D-DBE5-26CA2FBFB6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754236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99;p9">
            <a:extLst>
              <a:ext uri="{FF2B5EF4-FFF2-40B4-BE49-F238E27FC236}">
                <a16:creationId xmlns:a16="http://schemas.microsoft.com/office/drawing/2014/main" id="{C63BC738-7135-6093-E791-132D88B651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C533BB1B-627C-2663-82A9-12835E7EF27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690B485B-FC24-8E09-6BDB-14C28E46613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2;p9">
            <a:extLst>
              <a:ext uri="{FF2B5EF4-FFF2-40B4-BE49-F238E27FC236}">
                <a16:creationId xmlns:a16="http://schemas.microsoft.com/office/drawing/2014/main" id="{F0757B4B-5659-A31E-D8A7-7118DF596D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9A88A362-6A9A-C9EE-E508-8DF7D0BBD3A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E18F20E8-5AC7-DD77-9104-FD8E203FFD7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3820A1B1-FE64-1D48-544F-145909E4B1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14131685-36E4-2D7C-113D-53F7140DC0B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3C868839-3EA5-8DF0-2F77-88B907A780B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541D765C-C987-D367-6B28-23FA50E155F7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Image 8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293877E7-88FC-9E41-AE11-A4411ACAAB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1606979"/>
            <a:ext cx="928889" cy="928889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Espace réservé pour une image  20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8E35C772-5324-5B81-ADD7-674A0EFE94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5738" y="2702973"/>
            <a:ext cx="1023422" cy="1023422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4E8E07F1-DBAD-6A44-D495-37098FA5E431}"/>
              </a:ext>
            </a:extLst>
          </p:cNvPr>
          <p:cNvSpPr txBox="1"/>
          <p:nvPr/>
        </p:nvSpPr>
        <p:spPr>
          <a:xfrm>
            <a:off x="324337" y="280070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أَلْتَزِمُ بِإِجْراءاتِ </a:t>
            </a:r>
            <a:r>
              <a:rPr lang="ar-MA" sz="3200" kern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ٱسْتِعْمالِ </a:t>
            </a:r>
            <a:r>
              <a:rPr lang="ar-MA" sz="3200" kern="0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</a:t>
            </a: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Image 12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F7E7E5-0579-FA63-414C-300038D455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260" y="3596980"/>
            <a:ext cx="2314026" cy="2066473"/>
          </a:xfrm>
          <a:prstGeom prst="ellipse">
            <a:avLst/>
          </a:prstGeom>
          <a:ln w="127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  <p:sp>
        <p:nvSpPr>
          <p:cNvPr id="16" name="Google Shape;1333;p8">
            <a:extLst>
              <a:ext uri="{FF2B5EF4-FFF2-40B4-BE49-F238E27FC236}">
                <a16:creationId xmlns:a16="http://schemas.microsoft.com/office/drawing/2014/main" id="{AA837A30-9FE0-76C4-7F03-BE8C8B4C050D}"/>
              </a:ext>
            </a:extLst>
          </p:cNvPr>
          <p:cNvSpPr txBox="1"/>
          <p:nvPr/>
        </p:nvSpPr>
        <p:spPr>
          <a:xfrm>
            <a:off x="1216217" y="5623053"/>
            <a:ext cx="628584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أَتَحَدَّثُ بِلُغَةٍ عَرَبِيَّةٍ سَليمَةٍ مِنَ ٱلأَخْطاءِ.</a:t>
            </a: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1B735-0A23-EE0A-7222-BC97BE834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94685CE-61E2-8935-E9E4-FF29DBD68E0B}"/>
              </a:ext>
            </a:extLst>
          </p:cNvPr>
          <p:cNvSpPr txBox="1"/>
          <p:nvPr/>
        </p:nvSpPr>
        <p:spPr>
          <a:xfrm>
            <a:off x="-224700" y="816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46D6FE6-BF2B-36AA-B1B5-8FD15D9FDFA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4937D413-362C-5F6E-BB09-6FB8846149C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1;p9">
            <a:extLst>
              <a:ext uri="{FF2B5EF4-FFF2-40B4-BE49-F238E27FC236}">
                <a16:creationId xmlns:a16="http://schemas.microsoft.com/office/drawing/2014/main" id="{7F7C457A-99FA-F697-4D2B-AB8ECBBB2B1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85F6D4D8-57B7-6D6B-FBF2-1CEAFF5DF3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6228A1EE-9378-662B-AE2D-9CBE6567A63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BDF19050-AD94-629B-514D-EF117F7DE8A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3C499499-C19A-9A87-F0C2-0095D8BEEC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F556E7E5-2F63-44E2-24F3-80922153342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5" name="Google Shape;1307;p9">
            <a:extLst>
              <a:ext uri="{FF2B5EF4-FFF2-40B4-BE49-F238E27FC236}">
                <a16:creationId xmlns:a16="http://schemas.microsoft.com/office/drawing/2014/main" id="{B164602D-D8F1-D942-8C54-CCF28608B29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3E6ACCF4-72E3-D138-CF6D-9F030769C0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8FF21B6-4CC6-D5BC-9C85-72C2F51E859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8A1301A0-2F3E-DDD2-6B1E-E3F099109C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9648" y="738187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47377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76A5482-7680-4BF0-09BC-F87170E0CB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411B1931-AA3C-AE70-9F99-9B0613D070B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7779D532-5555-253C-8164-3292D421FB1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A0DFAE8F-7671-0CCF-59F4-67EA1F0F475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23E1E03F-0694-0E8A-0AB5-2665BEB5447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C4900D89-85D7-0686-03C5-F9AF68FF795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AF107DC4-034F-096D-FD63-92C2BAD65D8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4B937568-F191-D0AB-D449-F431373535D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77C8D813-0F49-8BCD-A36D-11328801715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55B74A2-9E59-1647-6095-F679F24C3A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225A4CE3-1214-71A3-57E8-EAD31DD1D1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4F0411CC-035F-E414-F1EE-1723AFDC248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58E3420B-641C-2E25-1626-491B61ABE94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FE9229F9-6569-9296-9C82-0FD80159109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FF6414B0-685B-E996-351E-024C698D30A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65917F78-DF67-2740-1905-79F14179771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02CFCF67-2350-555B-4DD0-74F4FE7125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B3D3FCCD-430B-42F4-76AB-61F0E1FE702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BF869CB2-B887-E791-A69E-6A38EC47C78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A1993E0-7540-E267-6663-18AEE8F442A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823E7E4A-7CDA-266A-CF39-9117193CE9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F607C806-CB12-9146-23C0-CEEABA64150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59762712-EF10-F704-A67A-8900844292D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5924B6B5-2BC6-AA5F-75C7-2634E79210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F1A96BED-DCFA-3CA7-CD78-56375B6E70D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C622D696-0928-A418-A21D-13399A4E622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F65FAC29-EE2C-7F95-36B8-5FB05AFE022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8A826BDA-98DE-C1C6-9CEE-E8A87B6CBF4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70ED54F-39ED-F723-4353-BAD1257D12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878" y="1929137"/>
            <a:ext cx="8352244" cy="398103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14162FB8-2D21-5DF8-F143-B778B831634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0;p9">
            <a:extLst>
              <a:ext uri="{FF2B5EF4-FFF2-40B4-BE49-F238E27FC236}">
                <a16:creationId xmlns:a16="http://schemas.microsoft.com/office/drawing/2014/main" id="{0D628FC1-5AA4-80CA-7CAC-164CE27355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B0CDB777-606E-1C22-788D-ADDAC771C3B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53C5D532-73E3-6EEB-FF56-766C3B71F25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0738FDB7-CE3D-6C28-7EA9-9FCE0B80485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8D4E2A69-61D3-F57A-D3CE-835ED2681F3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6" name="Google Shape;1305;p9">
            <a:extLst>
              <a:ext uri="{FF2B5EF4-FFF2-40B4-BE49-F238E27FC236}">
                <a16:creationId xmlns:a16="http://schemas.microsoft.com/office/drawing/2014/main" id="{631D1594-3AF8-C6AC-9E7D-C96D5015118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1306;p9">
            <a:extLst>
              <a:ext uri="{FF2B5EF4-FFF2-40B4-BE49-F238E27FC236}">
                <a16:creationId xmlns:a16="http://schemas.microsoft.com/office/drawing/2014/main" id="{C23DC27E-7FA6-8619-E92B-BFA6F010B71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8" name="Google Shape;1307;p9">
            <a:extLst>
              <a:ext uri="{FF2B5EF4-FFF2-40B4-BE49-F238E27FC236}">
                <a16:creationId xmlns:a16="http://schemas.microsoft.com/office/drawing/2014/main" id="{9591A765-4932-8C72-E190-AE508631275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7F259F1-4B8E-5601-69B0-77C27EF6A7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674" y="2019803"/>
            <a:ext cx="8194126" cy="435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85990B5-2436-F206-B144-93355F5F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A7D6B1E-6F91-E19F-34A3-C6C12AA493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E87F4CB-FA67-476E-8F3D-AF8E7AEBF12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6781CA7-A4D6-291A-DDEF-BDB3F3C8DF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6B57FC0B-8E6D-6B4A-07D7-C59FB187370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BB3436F-5072-3AD4-2CED-C57C3EC1627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32BA0C43-6D0D-2145-FD8C-ACA25A204D9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1F469071-70D3-DA5E-A027-35875D3F25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A5451714-B105-C1FF-9A8B-03EE617471A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CDC6D900-8F9B-9BD2-2C8A-3E529B9CC63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708882FA-8345-34CC-1C48-7EB73635A28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B57C4313-DEFF-E342-C717-2FC16BC2C98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F842C23-6771-E85B-7B34-57DAAE3EE9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878" y="1929137"/>
            <a:ext cx="8352244" cy="398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882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A9FD0FB-F1A9-98B5-A1C6-C0B24D5BB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AE2F7DA-28CD-787E-995C-C4D1364008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CF6CA0-FC57-E845-C9DE-91A30632B34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C48B7A33-0747-2C1A-051F-0B6F493DF66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18520A06-07A7-6C6F-5E0C-1587DF7A8A2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1D6E0E33-4F2B-BC0B-DD2B-C2CF160D0AB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F4EEF97E-2C25-1377-2162-765171DF8FE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7B442808-058E-C0C1-CC59-64CB5AA6626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2A23A4A5-9C27-98FE-5F83-797B973B3BC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70074EA2-44DD-BE3F-CBAF-1275721F93A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832EEB48-8CFD-98A1-32CA-F1A7BFDE8A7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F8DDE9C5-F5ED-CE2F-C969-118F894E359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658BCC7-BCA9-EBA9-6003-D1D9664979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878" y="1929137"/>
            <a:ext cx="8352244" cy="3981033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2BB95248-F4C4-A61F-D4E3-68088B1A48C1}"/>
              </a:ext>
            </a:extLst>
          </p:cNvPr>
          <p:cNvSpPr txBox="1"/>
          <p:nvPr/>
        </p:nvSpPr>
        <p:spPr>
          <a:xfrm>
            <a:off x="519316" y="3836020"/>
            <a:ext cx="485068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ED63232A-38C7-FACE-A519-D6804DAEF40E}"/>
              </a:ext>
            </a:extLst>
          </p:cNvPr>
          <p:cNvSpPr txBox="1"/>
          <p:nvPr/>
        </p:nvSpPr>
        <p:spPr>
          <a:xfrm>
            <a:off x="543001" y="5317233"/>
            <a:ext cx="485068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930391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A98EACFB-DFDC-421C-DB17-7DF3E78966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BE2F8106-625F-CA09-93CC-36F250A48DF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129C4662-3F5A-3F88-5534-5CAB89D2439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D3E69823-AC3A-B1E6-5F8C-C1954EA4A36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0278E4D4-837D-75D3-834B-116F78CEC1D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9262C81C-EE7A-422B-A56B-76B468A1B3F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82EF784D-E12B-72FD-4603-0938DCBFE9C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7302E625-4448-734C-3C0F-585F89B6639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3574C49C-79EC-29CF-0D8C-79C3A81A87C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42EE495-E682-CE6D-C9F0-09E9B025DF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674" y="2019803"/>
            <a:ext cx="8194126" cy="435869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36341" y="4013585"/>
            <a:ext cx="6900059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اَلْموسيقى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ٱلْأَنْدَلُسِيَّةُ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استراتيجية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تحديد الأفكار الرئيسية.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latin typeface="Microsoft Uighur" panose="02000000000000000000" pitchFamily="2" charset="-78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FF99C287-66CA-4310-E426-CF0527960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، سأقرأ الجزء الأول من النص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856BC47-34AB-8DF8-EAFF-5DC0CCC0CEC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61A03A-F213-D175-7707-5D0B53DD154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ADAA5F06-4ADA-B297-165F-E82ED013E2A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6A49FD9B-323A-7AD2-91F6-F96853BF2B7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2F93B7F0-11FD-391F-7B50-A13D19D09AA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C9DD1344-2920-3530-7D46-F56B5BED48C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81E6B728-8DC7-D89D-EA9A-4CE4962DF0C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6FC149F5-57D3-81B9-D4A2-7143FD1AA15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70509FF9-294A-BD86-0D98-61BBE4971C9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2285492-FEF0-F3A3-E60A-A4B14C97EC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41">
            <a:extLst>
              <a:ext uri="{FF2B5EF4-FFF2-40B4-BE49-F238E27FC236}">
                <a16:creationId xmlns:a16="http://schemas.microsoft.com/office/drawing/2014/main" id="{A205FE17-BEFC-054F-B512-E264131A3B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 descr="Une image contenant texte, mammifère, livre, habits&#10;&#10;Le contenu généré par l’IA peut être incorrect.">
            <a:extLst>
              <a:ext uri="{FF2B5EF4-FFF2-40B4-BE49-F238E27FC236}">
                <a16:creationId xmlns:a16="http://schemas.microsoft.com/office/drawing/2014/main" id="{4B288042-BABD-5C52-3F8A-A6A5B53B44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113" y="1704227"/>
            <a:ext cx="3157773" cy="484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سأعين 3 تلاميذ لقراءة فقرات الجزء الثاني – تابعوا 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7B5736-AA49-1B33-4277-940B95D1FF9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F545369-52E8-C188-AA59-1D13BD37A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F55182-57DA-9606-F7B3-2DBD9A00122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14A9B511-9662-92B2-E56D-053B1AA2920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93495C8E-0DAA-AC8F-EA3F-F41C57EDD2C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416D7487-095F-E42C-B748-34C752C45D2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8657B4F2-D023-2E85-8B41-C427286DF0C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BCB27FFB-F71B-7E36-2DED-3EFE87A180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9BA897AC-66D8-5968-4D48-05CE391161A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4A3F80B3-FF7C-40A0-3E5E-5ECE2EB354E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2BEE83E-8A00-F888-CCF5-B1A90D05F7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Espace réservé pour une image  41">
            <a:extLst>
              <a:ext uri="{FF2B5EF4-FFF2-40B4-BE49-F238E27FC236}">
                <a16:creationId xmlns:a16="http://schemas.microsoft.com/office/drawing/2014/main" id="{6DC43E29-DEF5-16CF-C5A1-330F97CEC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 descr="Une image contenant texte,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EA9CDE1-3560-2976-53A5-61E61C4482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125" y="1648079"/>
            <a:ext cx="3283749" cy="503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49D8F-5385-0A6D-CDEC-3A7FC4BA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313F29-59F7-8E41-889D-EBBEE4622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كَيْفَ كانَتْ قِراءَةُ زَميلِكُمْ/زَميلَتِكُمْ؟</a:t>
            </a:r>
            <a:endParaRPr lang="fr-FR" sz="2400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9F5372D-5202-F489-C39D-217CD041A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652550"/>
              </p:ext>
            </p:extLst>
          </p:nvPr>
        </p:nvGraphicFramePr>
        <p:xfrm>
          <a:off x="433116" y="2849423"/>
          <a:ext cx="8277768" cy="320040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كانً صَوْتُهُ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كانتِ قِراءَتُهُ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ٱحْتَرَمَ قَواعِدِ </a:t>
                      </a:r>
                      <a:r>
                        <a:rPr lang="ar-MA" sz="2400" b="1" kern="1200" dirty="0" err="1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نَبْرَةُ صَوْتِهِ تَتَغَيَّرُ حَسَبَ مَواقِفِ ٱلنَّصِّ؟</a:t>
                      </a:r>
                      <a:endParaRPr lang="fr-FR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id="{4E1F5281-0AE5-381F-909D-DE1E173BF78E}"/>
              </a:ext>
            </a:extLst>
          </p:cNvPr>
          <p:cNvSpPr txBox="1"/>
          <p:nvPr/>
        </p:nvSpPr>
        <p:spPr>
          <a:xfrm>
            <a:off x="958231" y="2253106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7416AB-7FD0-071F-EE45-88F322279E08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8E7B1F0-C645-BE92-D24E-331B771C495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3B9C0C-57D2-0BAA-DBF0-1D9E1ED4A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10F273-8D9C-0CAE-92F7-DFBACF600D45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7" name="Google Shape;1301;p9">
            <a:extLst>
              <a:ext uri="{FF2B5EF4-FFF2-40B4-BE49-F238E27FC236}">
                <a16:creationId xmlns:a16="http://schemas.microsoft.com/office/drawing/2014/main" id="{EA0C9541-3441-CC13-3A19-E26DD8F410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302;p9">
            <a:extLst>
              <a:ext uri="{FF2B5EF4-FFF2-40B4-BE49-F238E27FC236}">
                <a16:creationId xmlns:a16="http://schemas.microsoft.com/office/drawing/2014/main" id="{58C05ECF-5616-EFAE-4DC4-CFE38EB4761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BF2A7C44-CB26-0ADD-6183-0FDF34215B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9AE13B88-ABA3-9CD0-9002-EA271C91CD2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25F374B2-F6F6-9CB1-CF24-419C6C18ED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026C3C14-8338-C4B8-E9E4-D7CB3E07B9F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E988DE9-DE05-6A74-EC10-1D0E3650CCC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B988B36-A377-8A22-6DEC-316ECF0C38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41">
            <a:extLst>
              <a:ext uri="{FF2B5EF4-FFF2-40B4-BE49-F238E27FC236}">
                <a16:creationId xmlns:a16="http://schemas.microsoft.com/office/drawing/2014/main" id="{A5151C22-8761-32D2-C56E-D335041AB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2079" cy="812078"/>
          </a:xfrm>
        </p:spPr>
      </p:pic>
    </p:spTree>
    <p:extLst>
      <p:ext uri="{BB962C8B-B14F-4D97-AF65-F5344CB8AC3E}">
        <p14:creationId xmlns:p14="http://schemas.microsoft.com/office/powerpoint/2010/main" val="122449410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67D71-1A6F-A0F9-4491-C63DF2047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84B18-153D-626C-80B6-64974244A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سنواصل تدربنا على  استعمال استراتيجية تحديد الأفكار الرئيسية .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D6377C-B8FA-75FB-2619-BD2649F0135D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332A0E-8413-E90C-7CA3-B259230AE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722D4C1-5DA8-822C-ED20-FB4E512ED9C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B8233341-A8B1-9408-1102-31F0D808223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4630F806-48DB-566E-90DC-8B20794E874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15AD2F3A-332B-5BDF-32F0-BD0E9FB1FD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1C4CA549-2B85-741C-C64D-D98F358913C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FCDD4ADC-0FEA-87D5-F433-9D81B1C676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D12E9FA4-0129-F6B0-9E0A-F08C9F985EC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B38C0A95-A71A-1ABD-651A-A9070884062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EA80AE0-86DB-7429-5609-599790146C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CE69E040-3D9D-3B38-5ED0-8BBE9DC8A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C6F0709-1E24-085D-F73B-AB240B6C79F4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تَحْديدِ ٱلْأَفْكارِ ٱلرَّئيسِيَّةِ.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493478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1C186-C568-F602-35D6-0A58E26FD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E73B1FE-83DA-710B-A443-48BCDFDA755D}"/>
              </a:ext>
            </a:extLst>
          </p:cNvPr>
          <p:cNvSpPr txBox="1"/>
          <p:nvPr/>
        </p:nvSpPr>
        <p:spPr>
          <a:xfrm>
            <a:off x="-262125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قبل ذلك من يذكرنا بخطوات استراتيجية تحديد أفكار رئيسية؟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E3B356-BFA9-D30C-F35B-C6C9A0D7061D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82C2C8-EC70-587C-C5BB-4AF823DC4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A833CA-1846-EE0B-4718-D49B1B5245E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13DD5927-97A4-44A0-28AC-872761D45EF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3BBA1CDD-8D9D-CDA3-DCB9-ADBAC7D1C41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9FB23BC6-DF81-E80A-1286-CEE61338E30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72AF2D98-546C-2C75-7E12-228675D91C9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CC93D99F-228D-26A1-A2CA-047F049590A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57C0F258-88D4-B64D-2518-0FCEE533AB5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B8112BA8-FE4A-CB4F-4001-627FCD6C5F3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1CB4044-93B0-633A-EC37-BEB79B8CDD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433AC0A8-4042-30DA-D013-1A6ABD8606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2EE336E-DEE7-CCA6-EEE1-75FC78326021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تَحْديدِ ٱلْأَفْكارِ ٱلرَّئيسِيَّةِ.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60166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88AF0-AB16-B278-3B97-EB703FDF8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EC5A034-AE87-E3C5-30E2-A3D1ACC70539}"/>
              </a:ext>
            </a:extLst>
          </p:cNvPr>
          <p:cNvSpPr txBox="1"/>
          <p:nvPr/>
        </p:nvSpPr>
        <p:spPr>
          <a:xfrm>
            <a:off x="-262125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 . من يقرأ؟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75D49-1436-2E1C-7875-FE2DE956D844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5FD5FB8-6E5A-AB0A-8330-5BC9B134C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4158DA-503D-BD94-E2CA-A09BE262220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EE8E2B43-495F-BCBA-D599-28DE9886F0D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9E05EFC1-1DD0-BFDF-59BD-8360C5F487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D8C5A90A-2603-55A6-C4D1-EB98E4283FA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72E7D15D-106E-B42D-5F7D-B0A07D2389C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CE0538FB-3504-33C0-0A52-FEE0144370F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EEF990C4-8D32-75B2-992F-B1A841BC2AD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41C84D73-F298-1C00-4822-F9CF3291168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3A237C4-71E6-C8FF-ADAC-58DCC7A7E0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EB004DDD-D345-A3F4-93EA-C437F31471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07F6D145-7864-FEC3-0335-FF0D805F07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010" y="2244787"/>
            <a:ext cx="8066872" cy="352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43218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4AE0A-1D5A-08C4-ED52-C025A5278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3867146-FC60-60E0-160A-07A263CDE1DC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أحسنتم. الآن خذوا كراساتكم على الصفحة 38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989BF09-B7D3-4757-C667-4AF6AB234BC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AF76249-6473-5DF7-5E9F-D8A7E4FD9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C3EC34-DC63-2DAA-91F7-3D67D0C7932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5313D237-4F30-3B71-1B86-010D67310BD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0A51E4CF-82A2-A390-6197-E3AA7AEE1B5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9C8757F3-28D0-64BF-C6D2-9DE7ABF367D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0CB7FA87-23CC-CD06-B00F-96E18CED310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B3FDB601-2260-B190-31E7-B8314538E08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EFCDCE81-B18A-67E5-86DC-23DCDC9D436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DDD3F4D-3CAE-77E9-8229-A3BCAAC68FE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06E0374-D408-7775-7F43-F841BF638D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F300FE34-17BD-B245-22D3-704D1A87AE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AA7E921-C4C6-9607-F059-7E47DC3158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736" y="1581945"/>
            <a:ext cx="3328354" cy="5105235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8D4D9CB-A9E4-F1A5-91DB-0F71640D86E9}"/>
              </a:ext>
            </a:extLst>
          </p:cNvPr>
          <p:cNvSpPr/>
          <p:nvPr/>
        </p:nvSpPr>
        <p:spPr>
          <a:xfrm>
            <a:off x="3233619" y="4415883"/>
            <a:ext cx="2921272" cy="1672682"/>
          </a:xfrm>
          <a:prstGeom prst="roundRect">
            <a:avLst>
              <a:gd name="adj" fmla="val 630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95429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31697-EB2B-B563-1EA1-C10B423AE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05F2F3E-EB10-30DC-82E2-949C3786ECA4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أجيبوا عن الأسئلة الثلاث التالية: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F1A1D80-2D55-8B48-FA60-BC6E06182AC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67E9EEA-0FA1-1A8C-F8A9-23E76C2B3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DCCA886-FB26-8D37-3000-613960E80240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62285BE2-706C-A3BC-7E27-0F11A788805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3DBADCC0-57FE-E918-0B45-0B68229B73E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CC42A739-3F89-DA33-69B7-A3EEA959514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96A0A523-2E2B-EC46-A7B1-5E4DF3837E4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5026ADC9-5152-AB02-C36B-F759E761019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A8BC8A6A-F809-472C-154C-1EA0E0BEE14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8DE0EBB5-4A21-62D5-F835-BAEB43168F0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3B124FD-853F-46DA-5B54-4EDD2C3C47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9AC1B9E1-26E1-EAF8-12FD-F42B155EF4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605C5F7-1D77-393D-BE6A-713B58E132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351" y="1829012"/>
            <a:ext cx="7044993" cy="469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44927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FFEAB-A283-1914-8F85-67DF6A4A2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A765B0-3C17-9082-380B-5A80D40AF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. من يتقاسم معنا الفكرة الرئيسية للفقرة الأولى التي أنتجها؟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 </a:t>
            </a:r>
            <a:endParaRPr lang="fr-FR" sz="24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F80D26-77A0-ECDF-AE65-F3A034566616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FE4EEA-B651-0292-8298-666E3A70F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583CE4-72BD-8FE1-4A18-12AEB24664D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29B8B6BC-D02A-1C3C-772C-55AD57549E5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19F9ACCF-63E5-310F-F300-1CE4FC6FB84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3316A3F9-7EAC-5B93-B2D2-6A13C128F96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15D407FE-E7A8-6378-F73B-2CAB3BA41B5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F3D28C43-9EBB-7198-9DCD-D82E554BD1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A8CCB1CB-FCE5-A785-79E5-7CB2501E696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BAC251B2-F15B-4647-94B9-CE8699EF1BC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0B1F38-B4B4-E812-C7F0-553FAE9C9D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79C390-7E82-389D-9B55-5A356ED695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B9B35538-99BF-892C-CA8C-3ECEBD342DC1}"/>
              </a:ext>
            </a:extLst>
          </p:cNvPr>
          <p:cNvSpPr/>
          <p:nvPr/>
        </p:nvSpPr>
        <p:spPr>
          <a:xfrm>
            <a:off x="398069" y="5592214"/>
            <a:ext cx="8535455" cy="989339"/>
          </a:xfrm>
          <a:custGeom>
            <a:avLst/>
            <a:gdLst>
              <a:gd name="csX0" fmla="*/ 0 w 8535455"/>
              <a:gd name="csY0" fmla="*/ 0 h 989339"/>
              <a:gd name="csX1" fmla="*/ 0 w 8535455"/>
              <a:gd name="csY1" fmla="*/ 0 h 989339"/>
              <a:gd name="csX2" fmla="*/ 8535455 w 8535455"/>
              <a:gd name="csY2" fmla="*/ 0 h 989339"/>
              <a:gd name="csX3" fmla="*/ 8535455 w 8535455"/>
              <a:gd name="csY3" fmla="*/ 0 h 989339"/>
              <a:gd name="csX4" fmla="*/ 8535455 w 8535455"/>
              <a:gd name="csY4" fmla="*/ 989339 h 989339"/>
              <a:gd name="csX5" fmla="*/ 8535455 w 8535455"/>
              <a:gd name="csY5" fmla="*/ 989339 h 989339"/>
              <a:gd name="csX6" fmla="*/ 0 w 8535455"/>
              <a:gd name="csY6" fmla="*/ 989339 h 989339"/>
              <a:gd name="csX7" fmla="*/ 0 w 8535455"/>
              <a:gd name="csY7" fmla="*/ 989339 h 989339"/>
              <a:gd name="csX8" fmla="*/ 0 w 8535455"/>
              <a:gd name="csY8" fmla="*/ 0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535455" h="989339" extrusionOk="0">
                <a:moveTo>
                  <a:pt x="0" y="0"/>
                </a:moveTo>
                <a:lnTo>
                  <a:pt x="0" y="0"/>
                </a:lnTo>
                <a:cubicBezTo>
                  <a:pt x="3712914" y="118645"/>
                  <a:pt x="4795676" y="116012"/>
                  <a:pt x="8535455" y="0"/>
                </a:cubicBezTo>
                <a:lnTo>
                  <a:pt x="8535455" y="0"/>
                </a:lnTo>
                <a:cubicBezTo>
                  <a:pt x="8536404" y="103494"/>
                  <a:pt x="8485531" y="640592"/>
                  <a:pt x="8535455" y="989339"/>
                </a:cubicBezTo>
                <a:lnTo>
                  <a:pt x="8535455" y="989339"/>
                </a:lnTo>
                <a:cubicBezTo>
                  <a:pt x="4428438" y="1123939"/>
                  <a:pt x="3005209" y="832143"/>
                  <a:pt x="0" y="989339"/>
                </a:cubicBezTo>
                <a:lnTo>
                  <a:pt x="0" y="989339"/>
                </a:lnTo>
                <a:cubicBezTo>
                  <a:pt x="-84089" y="544052"/>
                  <a:pt x="-6170" y="447464"/>
                  <a:pt x="0" y="0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ٱلْأَنْدَلُسِيَّةُ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فَنٌّ مَغْرِبِيٌّ راقٍ جاءَ مِنَ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ٱلْأَنْدَلُسِ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وَأَصْبَحَ رَمْزاً لِهُوِيَّتِنا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ٱلثَّقافِيَّةِ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Police, text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416DDE26-E277-9196-6D64-49E4F65DE2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7069" y="1439051"/>
            <a:ext cx="5734292" cy="852230"/>
          </a:xfrm>
          <a:prstGeom prst="rect">
            <a:avLst/>
          </a:prstGeom>
        </p:spPr>
      </p:pic>
      <p:pic>
        <p:nvPicPr>
          <p:cNvPr id="16" name="Image 15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A568BF0D-3815-76D8-11E3-D593AD8623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865" y="2333971"/>
            <a:ext cx="7666384" cy="30330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43880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1C25F-7678-061A-4D35-D9358293E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3DAAA7-0E21-136A-BB1B-5B712D2E0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. من يتقاسم معنا الفكرة الرئيسية للفقرة الثالثة التي أنتجها؟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 </a:t>
            </a:r>
            <a:endParaRPr lang="fr-FR" sz="24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3C5DA27-0DA4-BB41-4F08-C5A26F7B32C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9C46F2-4973-1169-0F6E-7E144874D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4EC61C1-5829-5370-CB75-EF98AFA056F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ED39182A-6560-2171-9F9D-BDBF5D713E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DD299DAE-35D1-5059-5365-A0E4BC00F75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FE212599-673B-A6B5-E055-BE27810A453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8D811CEB-EA2F-19BF-0292-E1A74A60DB2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3203E4CA-577D-5ABF-6516-E968F1403CC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9B94581A-66DD-97C3-3246-C0093BCD9E2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787A53B2-F031-00CC-E3DE-BB71B8C7712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FF9F34-9FDF-242A-613B-D9F255C183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A4E934-7F14-30A6-21A6-4FE87BBA2D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Police, texte, Graphique, blanc&#10;&#10;Le contenu généré par l’IA peut être incorrect.">
            <a:extLst>
              <a:ext uri="{FF2B5EF4-FFF2-40B4-BE49-F238E27FC236}">
                <a16:creationId xmlns:a16="http://schemas.microsoft.com/office/drawing/2014/main" id="{8BE66FF9-12B6-EABD-9D0B-2C4B2DACE0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8424" y="1447220"/>
            <a:ext cx="6023949" cy="61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9745DE0-AFC7-3EC6-6E48-C5CD4E90D3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022" y="2138440"/>
            <a:ext cx="7860306" cy="33957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Rectangle à coins arrondis 8">
            <a:extLst>
              <a:ext uri="{FF2B5EF4-FFF2-40B4-BE49-F238E27FC236}">
                <a16:creationId xmlns:a16="http://schemas.microsoft.com/office/drawing/2014/main" id="{C4C0CA4F-E00F-9F71-6D5F-1B8043C38CDE}"/>
              </a:ext>
            </a:extLst>
          </p:cNvPr>
          <p:cNvSpPr/>
          <p:nvPr/>
        </p:nvSpPr>
        <p:spPr>
          <a:xfrm>
            <a:off x="398069" y="5592214"/>
            <a:ext cx="8535455" cy="989339"/>
          </a:xfrm>
          <a:custGeom>
            <a:avLst/>
            <a:gdLst>
              <a:gd name="csX0" fmla="*/ 0 w 8535455"/>
              <a:gd name="csY0" fmla="*/ 0 h 989339"/>
              <a:gd name="csX1" fmla="*/ 0 w 8535455"/>
              <a:gd name="csY1" fmla="*/ 0 h 989339"/>
              <a:gd name="csX2" fmla="*/ 8535455 w 8535455"/>
              <a:gd name="csY2" fmla="*/ 0 h 989339"/>
              <a:gd name="csX3" fmla="*/ 8535455 w 8535455"/>
              <a:gd name="csY3" fmla="*/ 0 h 989339"/>
              <a:gd name="csX4" fmla="*/ 8535455 w 8535455"/>
              <a:gd name="csY4" fmla="*/ 989339 h 989339"/>
              <a:gd name="csX5" fmla="*/ 8535455 w 8535455"/>
              <a:gd name="csY5" fmla="*/ 989339 h 989339"/>
              <a:gd name="csX6" fmla="*/ 0 w 8535455"/>
              <a:gd name="csY6" fmla="*/ 989339 h 989339"/>
              <a:gd name="csX7" fmla="*/ 0 w 8535455"/>
              <a:gd name="csY7" fmla="*/ 989339 h 989339"/>
              <a:gd name="csX8" fmla="*/ 0 w 8535455"/>
              <a:gd name="csY8" fmla="*/ 0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535455" h="989339" extrusionOk="0">
                <a:moveTo>
                  <a:pt x="0" y="0"/>
                </a:moveTo>
                <a:lnTo>
                  <a:pt x="0" y="0"/>
                </a:lnTo>
                <a:cubicBezTo>
                  <a:pt x="3712914" y="118645"/>
                  <a:pt x="4795676" y="116012"/>
                  <a:pt x="8535455" y="0"/>
                </a:cubicBezTo>
                <a:lnTo>
                  <a:pt x="8535455" y="0"/>
                </a:lnTo>
                <a:cubicBezTo>
                  <a:pt x="8536404" y="103494"/>
                  <a:pt x="8485531" y="640592"/>
                  <a:pt x="8535455" y="989339"/>
                </a:cubicBezTo>
                <a:lnTo>
                  <a:pt x="8535455" y="989339"/>
                </a:lnTo>
                <a:cubicBezTo>
                  <a:pt x="4428438" y="1123939"/>
                  <a:pt x="3005209" y="832143"/>
                  <a:pt x="0" y="989339"/>
                </a:cubicBezTo>
                <a:lnTo>
                  <a:pt x="0" y="989339"/>
                </a:lnTo>
                <a:cubicBezTo>
                  <a:pt x="-84089" y="544052"/>
                  <a:pt x="-6170" y="447464"/>
                  <a:pt x="0" y="0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اَلْموسيقى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ٱلْأَنْدَلُسِيَّةُ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تُعْزَفُ بِآلاتٍ تَقْليدِيَّةٍ مُتَنَوِّعَةٍ وَتَنْقَسِمُ إِلى أَنْواعٍ تُسَمّى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ٱلنّوباتِ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0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48828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7208C-27F1-19F3-BF4F-959BEC17D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529650-A4B0-D94B-1D36-A6E594E7F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. من يتقاسم معنا الفكرة الرئيسية للفقرة الرابعة  التي أنتجها؟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 </a:t>
            </a:r>
            <a:endParaRPr lang="fr-FR" sz="24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CFAD75-1749-6322-BA4A-892A54A7C8AA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BD15D1-5EEF-41D5-EA31-73338A300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AB0732D-630C-B027-2ACA-866E64CE71C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9FC28BB4-9649-84B0-AFC5-43A877B2810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AF60689F-46AA-7417-D31F-B2FA63E12A1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BF5445A7-1C86-99B1-2F9E-4482F997690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5BE0B7FB-787F-2F84-1629-110D2E73F39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2CE7C285-808C-AD33-0AA4-2EFFCA35E5D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26863B93-CA86-5273-6F2A-B74C13C66DE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E514712A-C7D8-E72D-0DBC-F3AA36EFABF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E173F70-65CA-CF00-6DCB-D78F978F68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60944F-A2FB-E2C1-31BB-C15A536F7E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25A94AD-C616-A8DF-9823-C7359716D6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1029" y="1439051"/>
            <a:ext cx="5734292" cy="803532"/>
          </a:xfrm>
          <a:prstGeom prst="rect">
            <a:avLst/>
          </a:prstGeom>
        </p:spPr>
      </p:pic>
      <p:pic>
        <p:nvPicPr>
          <p:cNvPr id="13" name="Image 12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92727105-8971-B5C3-D1FB-54EF426AD8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888" y="2313634"/>
            <a:ext cx="7940574" cy="248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C0556D74-3192-F1C6-D070-15C17DA223D6}"/>
              </a:ext>
            </a:extLst>
          </p:cNvPr>
          <p:cNvSpPr/>
          <p:nvPr/>
        </p:nvSpPr>
        <p:spPr>
          <a:xfrm>
            <a:off x="288794" y="5251615"/>
            <a:ext cx="8535455" cy="989339"/>
          </a:xfrm>
          <a:custGeom>
            <a:avLst/>
            <a:gdLst>
              <a:gd name="csX0" fmla="*/ 0 w 8535455"/>
              <a:gd name="csY0" fmla="*/ 0 h 989339"/>
              <a:gd name="csX1" fmla="*/ 0 w 8535455"/>
              <a:gd name="csY1" fmla="*/ 0 h 989339"/>
              <a:gd name="csX2" fmla="*/ 8535455 w 8535455"/>
              <a:gd name="csY2" fmla="*/ 0 h 989339"/>
              <a:gd name="csX3" fmla="*/ 8535455 w 8535455"/>
              <a:gd name="csY3" fmla="*/ 0 h 989339"/>
              <a:gd name="csX4" fmla="*/ 8535455 w 8535455"/>
              <a:gd name="csY4" fmla="*/ 989339 h 989339"/>
              <a:gd name="csX5" fmla="*/ 8535455 w 8535455"/>
              <a:gd name="csY5" fmla="*/ 989339 h 989339"/>
              <a:gd name="csX6" fmla="*/ 0 w 8535455"/>
              <a:gd name="csY6" fmla="*/ 989339 h 989339"/>
              <a:gd name="csX7" fmla="*/ 0 w 8535455"/>
              <a:gd name="csY7" fmla="*/ 989339 h 989339"/>
              <a:gd name="csX8" fmla="*/ 0 w 8535455"/>
              <a:gd name="csY8" fmla="*/ 0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535455" h="989339" extrusionOk="0">
                <a:moveTo>
                  <a:pt x="0" y="0"/>
                </a:moveTo>
                <a:lnTo>
                  <a:pt x="0" y="0"/>
                </a:lnTo>
                <a:cubicBezTo>
                  <a:pt x="3712914" y="118645"/>
                  <a:pt x="4795676" y="116012"/>
                  <a:pt x="8535455" y="0"/>
                </a:cubicBezTo>
                <a:lnTo>
                  <a:pt x="8535455" y="0"/>
                </a:lnTo>
                <a:cubicBezTo>
                  <a:pt x="8536404" y="103494"/>
                  <a:pt x="8485531" y="640592"/>
                  <a:pt x="8535455" y="989339"/>
                </a:cubicBezTo>
                <a:lnTo>
                  <a:pt x="8535455" y="989339"/>
                </a:lnTo>
                <a:cubicBezTo>
                  <a:pt x="4428438" y="1123939"/>
                  <a:pt x="3005209" y="832143"/>
                  <a:pt x="0" y="989339"/>
                </a:cubicBezTo>
                <a:lnTo>
                  <a:pt x="0" y="989339"/>
                </a:lnTo>
                <a:cubicBezTo>
                  <a:pt x="-84089" y="544052"/>
                  <a:pt x="-6170" y="447464"/>
                  <a:pt x="0" y="0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اَلْموسيقى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ٱلْأَنْدَلُسِيَّةُ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تُراثٌ مَغْرِبِيٌّ يَجِبُ ٱلْمُحافَظَةُ عَلَيْهِ وَنَقْلُهُ لِلْأَجْيالِ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ٱلْقادِمَةِ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0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995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8AEAD-7BAC-7144-E8B1-7BFFB9813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A83EF1-6FB7-BB01-2659-27F601DA4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صرف و تحويل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C703976B-0AD6-0729-D04F-D3F6974D7D17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 التحويل: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الضمائر المتصلة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C8708B4-A08D-8013-A1CE-FACC14257C25}"/>
              </a:ext>
            </a:extLst>
          </p:cNvPr>
          <p:cNvSpPr/>
          <p:nvPr/>
        </p:nvSpPr>
        <p:spPr>
          <a:xfrm>
            <a:off x="5711232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Microsoft Uighur" panose="02000000000000000000" pitchFamily="2" charset="-78"/>
              </a:rPr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ACC5CBC-F621-7F84-8787-63700E211B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763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EB648-858D-D44A-A8F0-8BA7E36CE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درس اليوم سنواصل تدربنا على تمييز و استعمال </a:t>
            </a:r>
            <a:r>
              <a:rPr lang="ar-MA" sz="2400" b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الضمائر المتصلة 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BD64C1-C371-3AEC-1269-A968D1EB4AB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C2390D-07FC-41B6-B6B3-2ABEE43AF8F9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5EB32702-F1BD-1139-5895-E8FFB8CC65F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BD7822F8-E70E-35F7-98E0-F675FEA9F62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D92262F8-919C-E15D-DB9D-CBC85D5450B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0524B5F5-2FA1-62BD-05E6-9A44FA032F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52444ED5-398F-1F90-A40B-002EF518351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E2B4B6AF-B264-E354-4E45-A5B77EF8BB3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3808CAA-212F-401D-1003-AAA60D5BAB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8B37BEAB-1A5D-B89B-18D5-2227804B30B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DBA4666F-6B18-46F3-FDD9-D84B4E3BA46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5127C098-96A4-457A-D619-4D1EBE043F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17">
            <a:extLst>
              <a:ext uri="{FF2B5EF4-FFF2-40B4-BE49-F238E27FC236}">
                <a16:creationId xmlns:a16="http://schemas.microsoft.com/office/drawing/2014/main" id="{A04886CF-3686-63B9-9116-BAD8DD753666}"/>
              </a:ext>
            </a:extLst>
          </p:cNvPr>
          <p:cNvSpPr/>
          <p:nvPr/>
        </p:nvSpPr>
        <p:spPr>
          <a:xfrm>
            <a:off x="2620364" y="3339790"/>
            <a:ext cx="4414893" cy="108724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اَلضَّمائِرُ </a:t>
            </a:r>
            <a:r>
              <a:rPr lang="ar-MA" sz="6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ٱلْمُتَّصِلَةُ</a:t>
            </a:r>
            <a:endParaRPr lang="f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512105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BE9C1-390C-3450-387A-44AF03DEB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EDF34-EC94-49F6-498E-F1706CAB0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بالضمائر المتصلة الخاصة بالفعل؟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633E061-A6A7-E3BC-54E1-FA7F2A8A67E3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74E224-F794-CFD3-572C-A6204AC1833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AC64C877-A363-021C-93FD-F5564442A7A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73F9A9B7-F4CF-7C04-61EA-6BC635530C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D8DE6A35-BD80-A6CA-C608-5EE53D9DCC7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03D1225A-4787-316D-4B75-4D8D755678D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3BA519F8-095E-84F4-462C-F5C25D728FF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21736936-F94B-A3D8-A766-A566D2D78A2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F9C545D-D572-60E9-AED7-31E54A3D17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E0DCE4A3-998A-576A-DC17-FEABCF0B4F7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3988BA16-CE6D-3581-A3A0-DA8AE2F7726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2FD9E41D-B907-E9CC-71FD-28B81BE2B03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 : coins arrondis 17">
            <a:extLst>
              <a:ext uri="{FF2B5EF4-FFF2-40B4-BE49-F238E27FC236}">
                <a16:creationId xmlns:a16="http://schemas.microsoft.com/office/drawing/2014/main" id="{D03E06F2-423A-6B19-FAC5-DF4FED20556F}"/>
              </a:ext>
            </a:extLst>
          </p:cNvPr>
          <p:cNvSpPr/>
          <p:nvPr/>
        </p:nvSpPr>
        <p:spPr>
          <a:xfrm>
            <a:off x="3888046" y="4204010"/>
            <a:ext cx="2164526" cy="680224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اَلْفِعْلُ</a:t>
            </a:r>
            <a:endParaRPr kumimoji="0" lang="fr-MA" sz="6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17">
            <a:extLst>
              <a:ext uri="{FF2B5EF4-FFF2-40B4-BE49-F238E27FC236}">
                <a16:creationId xmlns:a16="http://schemas.microsoft.com/office/drawing/2014/main" id="{29A2A296-FD7F-CEDA-0E94-3CAC7FF47151}"/>
              </a:ext>
            </a:extLst>
          </p:cNvPr>
          <p:cNvSpPr/>
          <p:nvPr/>
        </p:nvSpPr>
        <p:spPr>
          <a:xfrm>
            <a:off x="2825290" y="3005254"/>
            <a:ext cx="4414893" cy="108724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اَلضَّمائِرُ </a:t>
            </a:r>
            <a:r>
              <a:rPr lang="ar-MA" sz="6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ٱلْمُتَّصِلَةُ</a:t>
            </a:r>
            <a:endParaRPr lang="f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392449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19165-5AA1-162C-2DC8-70C647786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8CD224-CD05-6A89-75E8-5A269A07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A21B6B-D431-68C9-35C7-2154362CF1C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C0B4DB-4393-6529-873C-E3897DC2259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DDA2DBBE-2C84-175C-A864-7BBEE8B2F83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D217EAA8-E945-FA97-800A-6DA240E67E6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D8DD6E2F-8E10-CC02-B3D2-D00BA171DD8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2DA7DE5B-9E52-B190-D616-81A0E67C063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D61BB415-73E9-A1AC-6481-183333FB365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904083A5-DD30-4AA7-707B-B0B80D8E372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53D2962-2A2E-E582-555B-3252E43823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3722A5FB-0825-2A65-45F0-E391328452F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9D3E2092-E1E3-5CDA-3DE3-6A9B3648D31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36B26244-0802-BA32-960C-3473CABBF1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E2C329B3-87A0-A314-A76D-F94D8D20A1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8538556"/>
              </p:ext>
            </p:extLst>
          </p:nvPr>
        </p:nvGraphicFramePr>
        <p:xfrm>
          <a:off x="1509987" y="2040453"/>
          <a:ext cx="6589486" cy="4472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61366760-E4D1-583B-EDC7-B9424756CB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62802" y="1496372"/>
            <a:ext cx="2437232" cy="6317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A2C252-8613-DA8D-AAA9-C4C303A0867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74332" y="3594619"/>
            <a:ext cx="1676317" cy="68224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052DA08-693B-77EF-31C3-6B33F95BA14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52444" y="5692481"/>
            <a:ext cx="1839857" cy="595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1C0528-7C53-1524-A75B-FD19DEEFC4B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34763" y="5692481"/>
            <a:ext cx="1864302" cy="60290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62DEFE9-AA4F-7ACD-D92C-253376804D0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0678" y="3549684"/>
            <a:ext cx="1958618" cy="69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2447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DD445-9566-6E6C-4A60-381D9C849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F6A5E0-98E3-D6C0-920D-C59F09508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بالضمائر المتصلة المشتركة بين الاسم والفعل؟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AC8438-3A26-555F-9809-29E3D221B1F7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509851-E1C3-37D0-7777-EAE880AAE5CD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552145E8-73D3-2DA2-CAAB-FBBA9738497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F86E7EC0-3383-05DA-6C81-0FD981B330F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B2629895-8503-4D90-9DDF-80B3E321B32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57AC76E7-22A1-E0CD-7C44-15A2E9B01B5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883DA26A-C37D-ABAC-887F-8C8D7E990A1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7214398A-E48D-0888-DB1F-1E3EEC7F5C2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C9BA01EA-D124-DAD5-64D7-07996557B0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CCB0EFF4-F1C9-F269-69ED-E77C943AFE1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B9BC56C6-2A9F-A923-EE79-6A21CF22CC1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E7B685DE-E073-0FF7-8647-04689A7BCB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17">
            <a:extLst>
              <a:ext uri="{FF2B5EF4-FFF2-40B4-BE49-F238E27FC236}">
                <a16:creationId xmlns:a16="http://schemas.microsoft.com/office/drawing/2014/main" id="{95F9A2AA-4020-2B8C-AAA8-AC296AC12513}"/>
              </a:ext>
            </a:extLst>
          </p:cNvPr>
          <p:cNvSpPr/>
          <p:nvPr/>
        </p:nvSpPr>
        <p:spPr>
          <a:xfrm>
            <a:off x="2764747" y="4237464"/>
            <a:ext cx="2164526" cy="68022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اَلْاِسْمُ</a:t>
            </a:r>
            <a:endParaRPr kumimoji="0" lang="fr-MA" sz="6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17">
            <a:extLst>
              <a:ext uri="{FF2B5EF4-FFF2-40B4-BE49-F238E27FC236}">
                <a16:creationId xmlns:a16="http://schemas.microsoft.com/office/drawing/2014/main" id="{39A7646D-5587-58F9-9FB1-DA79AC5E3A16}"/>
              </a:ext>
            </a:extLst>
          </p:cNvPr>
          <p:cNvSpPr/>
          <p:nvPr/>
        </p:nvSpPr>
        <p:spPr>
          <a:xfrm>
            <a:off x="5002129" y="4237464"/>
            <a:ext cx="2164526" cy="680224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اَلْفِعْلُ</a:t>
            </a:r>
            <a:endParaRPr kumimoji="0" lang="fr-MA" sz="6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 : coins arrondis 17">
            <a:extLst>
              <a:ext uri="{FF2B5EF4-FFF2-40B4-BE49-F238E27FC236}">
                <a16:creationId xmlns:a16="http://schemas.microsoft.com/office/drawing/2014/main" id="{8CF2966C-A08B-7788-FE3A-06B2EB467BB6}"/>
              </a:ext>
            </a:extLst>
          </p:cNvPr>
          <p:cNvSpPr/>
          <p:nvPr/>
        </p:nvSpPr>
        <p:spPr>
          <a:xfrm>
            <a:off x="2825290" y="3063954"/>
            <a:ext cx="4414893" cy="108724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اَلضَّمائِرُ </a:t>
            </a:r>
            <a:r>
              <a:rPr lang="ar-MA" sz="6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ٱلْمُتَّصِلَةُ</a:t>
            </a:r>
            <a:endParaRPr lang="f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9201043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927F0-B412-6BE7-1DE1-B464B833E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E832F-8FDD-B07D-B8CC-32E5F719F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6A54A2F-D12C-3A9C-3589-8225944DB467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65E983-0BF1-9813-3BB7-6DE6FB65A3C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93775579-6676-CE7B-2F65-EFB8E2235C3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A5AC7876-F71F-51CB-01BD-634221B7BEB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825CFD6F-0B30-E5C2-69C3-50EE73BD2D3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AD548DAD-BADD-CF50-1371-1B01958509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495EBD98-72BF-16D9-7E28-7F547755C40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BC618ED5-D13F-08E9-903A-5F2966C27AF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A4017C9-0A38-E690-9CA9-5786C564A0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9A2C8C6B-59BA-DFE0-9894-E0B84FD0BEC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7FDC827D-701C-4743-B8AB-FEFEC27EC8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C3F80183-164C-B82C-5B92-362B153399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DD1FA3A8-7A57-6220-A7B8-F365D5BF8F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2020442"/>
              </p:ext>
            </p:extLst>
          </p:nvPr>
        </p:nvGraphicFramePr>
        <p:xfrm>
          <a:off x="1203432" y="2108734"/>
          <a:ext cx="6589486" cy="4472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31A30785-EC8C-8BE9-E0DA-072FAACB65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40664" y="1543171"/>
            <a:ext cx="2515021" cy="6567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E19D64-A991-8907-FFE1-447D9D531FA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70316" y="3663570"/>
            <a:ext cx="1845203" cy="656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B4105ED-7F32-3005-CA3A-343785C0EFE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62783" y="5680881"/>
            <a:ext cx="2067907" cy="6567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815695-2CA9-F064-FE0F-D5D3C48F5F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4944" y="5705754"/>
            <a:ext cx="2049276" cy="6567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1EE4BD2-F27F-0FD9-C472-CC61592FBD6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8069" y="3688443"/>
            <a:ext cx="1845202" cy="65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32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20B9A-A331-D999-2E84-0644DF71D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DEBB9C-38C5-0149-B919-D60F00AA6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في ثنائيات أجيبوا عن التمرين التالي على كراساتكم الصفحة  40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5C049F-6B97-A953-89E9-2860CD53B14A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4C74078-47D9-22F6-BB31-D67CF32E9AA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D8046E42-535D-7660-0EED-CCDCB1F5A2D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C669DD2C-1ADD-7EB3-EF73-BCF57445900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C6091B5E-CD43-49F9-BE02-59488ACA394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75948EE-207A-58A3-4B5C-62FBE5144E3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3A7F9A31-A376-7116-1462-CBBAA071B0A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68721584-6C24-1C24-89BC-E895033CA85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A208C96-56B6-68DC-0D8C-D46B416E77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3B0934A1-A3F9-68FC-91CB-42A3265B468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18C3143F-D500-7A21-A912-CA21DAFB719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22301392-9E2E-8498-506A-2BBBFDB7B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4B127EB-6725-7FF5-A5F1-AED778665D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130" y="1594365"/>
            <a:ext cx="3286053" cy="504035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9127E5B-6D61-E3A8-3719-4950A7B5B0A1}"/>
              </a:ext>
            </a:extLst>
          </p:cNvPr>
          <p:cNvSpPr/>
          <p:nvPr/>
        </p:nvSpPr>
        <p:spPr>
          <a:xfrm>
            <a:off x="3523785" y="2564780"/>
            <a:ext cx="2838676" cy="86422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38010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D177A-CB68-B39F-DA40-7FBF45E85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F76A14-A85A-964E-8950-FB9EB954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أملأ الفراغ بالضمائر المتصلة المناسبة. أمامكم 4 دقائق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– سأمر بين الصفوف لمساعدتكم وتقييم إنتاجاتكم. 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F6A560-C8B9-E209-47A8-A0C279C63CB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19F802-BF7E-F83E-E5A3-884BF7552853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59264C69-2DAD-2CF1-92C7-FA08807C11B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B93B4E85-F2F6-2BFB-DDF0-C1B9FF18B3C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A9DAEF41-0E21-D2EE-0BCB-F471E3C31CB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297B196-6E81-9662-6405-F15465E94DA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3EF2CCA3-E627-175D-6908-A15C7580B74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B8ED428F-2A4C-28DF-BB31-6EBD4C525AA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4DC047-B7FC-2D38-419A-C3C07A2002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B2F905B8-9E8A-9DC1-C514-22EFB5B1700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D3AE5983-0A18-0FD9-9D75-0F5C694342E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30D90DE0-57AB-DB50-CCB8-B421F293A8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Police, écriture manuscrite, texte, calligraphie&#10;&#10;Le contenu généré par l’IA peut être incorrect.">
            <a:extLst>
              <a:ext uri="{FF2B5EF4-FFF2-40B4-BE49-F238E27FC236}">
                <a16:creationId xmlns:a16="http://schemas.microsoft.com/office/drawing/2014/main" id="{89C04852-AE70-74A1-B7FE-8E258459A2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7750" y="1662948"/>
            <a:ext cx="5240850" cy="800216"/>
          </a:xfrm>
          <a:prstGeom prst="rect">
            <a:avLst/>
          </a:prstGeom>
        </p:spPr>
      </p:pic>
      <p:pic>
        <p:nvPicPr>
          <p:cNvPr id="11" name="Image 10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B86EA44-F6B9-C741-C339-2297A594D5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114" y="2832141"/>
            <a:ext cx="7826122" cy="248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5367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F68FD-0205-B434-6539-33C2FA41C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D5877E-0A7D-40E1-A898-6A458DCAE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نصحح: ماذا يجب أن نفعل أولا؟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7393EB-6120-9640-58C6-3F2BFF847910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B37DB46-6490-5937-368B-2432AF01743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8421A058-5CC6-D8F2-7369-0DCC19EFC49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8ADF1715-C9E4-A72F-86FC-CA7F63CABC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63A1D9F5-91D3-4629-D0F3-8A5950144A8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9FCEB193-F187-975A-D52C-90FF2D4A49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AF6DC267-6459-7D54-EE44-760E75E9834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911AEFD8-1929-1D30-0633-E85E29EBA89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AD1036D-FEC9-6EFF-03E4-6692B800BF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7B758C7C-4A2E-100B-F714-665015A346A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2BE46DED-AC21-E893-29F1-B8A97C92E5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7CF90C2E-8B67-FE6B-9165-DAC9922B75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Police, écriture manuscrite, texte, calligraphie&#10;&#10;Le contenu généré par l’IA peut être incorrect.">
            <a:extLst>
              <a:ext uri="{FF2B5EF4-FFF2-40B4-BE49-F238E27FC236}">
                <a16:creationId xmlns:a16="http://schemas.microsoft.com/office/drawing/2014/main" id="{D6247AFE-197D-27E7-41CD-1191F9907B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7750" y="1662948"/>
            <a:ext cx="5240850" cy="800216"/>
          </a:xfrm>
          <a:prstGeom prst="rect">
            <a:avLst/>
          </a:prstGeom>
        </p:spPr>
      </p:pic>
      <p:pic>
        <p:nvPicPr>
          <p:cNvPr id="15" name="Image 14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C1EBE2E-E344-2D5C-13FD-5FAAA18BF8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114" y="2832141"/>
            <a:ext cx="7826122" cy="2486989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EC0A0D25-7F63-13A4-E44C-36574BD56F89}"/>
              </a:ext>
            </a:extLst>
          </p:cNvPr>
          <p:cNvSpPr txBox="1">
            <a:spLocks/>
          </p:cNvSpPr>
          <p:nvPr/>
        </p:nvSpPr>
        <p:spPr>
          <a:xfrm>
            <a:off x="2731729" y="2825018"/>
            <a:ext cx="1627411" cy="7766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5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ـــها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C2E6D629-0C8F-89A1-B4BD-D0179C9EC2D5}"/>
              </a:ext>
            </a:extLst>
          </p:cNvPr>
          <p:cNvSpPr txBox="1">
            <a:spLocks/>
          </p:cNvSpPr>
          <p:nvPr/>
        </p:nvSpPr>
        <p:spPr>
          <a:xfrm>
            <a:off x="1027415" y="3711305"/>
            <a:ext cx="1627411" cy="7766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5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ـــي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6F8F0DF2-EA8F-5032-2F98-26145B9E99F8}"/>
              </a:ext>
            </a:extLst>
          </p:cNvPr>
          <p:cNvSpPr txBox="1">
            <a:spLocks/>
          </p:cNvSpPr>
          <p:nvPr/>
        </p:nvSpPr>
        <p:spPr>
          <a:xfrm>
            <a:off x="3383630" y="4583102"/>
            <a:ext cx="1627411" cy="7766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5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</a:t>
            </a:r>
            <a:r>
              <a:rPr lang="ar-MA" sz="5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</a:t>
            </a:r>
            <a:endParaRPr lang="fr-FR" sz="4000" dirty="0">
              <a:solidFill>
                <a:srgbClr val="C00000"/>
              </a:solidFill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61CB894-C86E-74AA-4C49-6FC2E25A4952}"/>
              </a:ext>
            </a:extLst>
          </p:cNvPr>
          <p:cNvCxnSpPr/>
          <p:nvPr/>
        </p:nvCxnSpPr>
        <p:spPr>
          <a:xfrm>
            <a:off x="6314364" y="3489278"/>
            <a:ext cx="10781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898E095-0929-B61F-6612-EF8B427C7209}"/>
              </a:ext>
            </a:extLst>
          </p:cNvPr>
          <p:cNvCxnSpPr/>
          <p:nvPr/>
        </p:nvCxnSpPr>
        <p:spPr>
          <a:xfrm>
            <a:off x="6448567" y="4437798"/>
            <a:ext cx="10781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9697370-7361-28DC-1721-794178DF0285}"/>
              </a:ext>
            </a:extLst>
          </p:cNvPr>
          <p:cNvCxnSpPr/>
          <p:nvPr/>
        </p:nvCxnSpPr>
        <p:spPr>
          <a:xfrm>
            <a:off x="3632579" y="4437798"/>
            <a:ext cx="10781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9108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163F5-FE31-C2F7-EBEA-83C3FD151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76259-B29C-F1DB-A3A0-2BBD4ADDE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بمفردكم أجيبوا عن السؤالين التاليين ص 40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BADA429-4311-D8A1-0D45-337C61172FC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60865EE-36E8-773C-79EC-9A9011A11ECD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0EB02EF2-0174-8134-F4F8-EE2D5DA7C07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5328C167-93FB-5079-3F66-D7C8F5FDCEC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8EA40640-951D-39EE-6C3B-D2BD8A1B23F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FBB4542-7211-4E22-FDAC-5305FB32963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E3FE9931-761F-D7D6-4848-1453EBA7B15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01F020C6-0756-8E6B-08D3-2F84F224ABC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2C7E537-03AD-2A1D-58EE-2194D50199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E1455D3E-A941-3D5B-B981-1FE4944A598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61CDFF8E-E208-6CEB-F62C-A87E9829243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FCB45BF2-24BA-219B-3962-63BB309F83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B87D385-48BF-3DEE-A672-44B067DD33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130" y="1594365"/>
            <a:ext cx="3286053" cy="5040351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F0FD4C2-B558-C2C4-9F5E-DF236BD9804C}"/>
              </a:ext>
            </a:extLst>
          </p:cNvPr>
          <p:cNvSpPr/>
          <p:nvPr/>
        </p:nvSpPr>
        <p:spPr>
          <a:xfrm>
            <a:off x="3407074" y="3776880"/>
            <a:ext cx="3082936" cy="2133265"/>
          </a:xfrm>
          <a:prstGeom prst="roundRect">
            <a:avLst>
              <a:gd name="adj" fmla="val 1196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56644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713F0-88DF-97AE-44ED-4F85C304F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99788C-AFCC-7EE5-DE2A-D5CD8A8EA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التمرين رقم 1: أكمل بالضمير المناسب حسب السياق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D415FAF-2D28-770F-61C5-A5642C48E8B4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9C9DBD5-0388-A921-0607-3305D0F8D65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C666E62E-5D5B-7BA5-1183-9925E5E771B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B8920CA4-864F-035D-D989-E806A1E0FD0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5DF21826-808F-488C-ADA2-DF932B146D7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864AB22-9535-B23E-1C98-DF82F0D24C6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A32D52DF-CA55-1BF1-20BC-42A9D2C142E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21EDC567-70A8-3D3E-E613-D1A1CEF2469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A5A2214-404D-6D62-ADFA-0F6863DF1E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F1F67F0F-A7D7-83A5-AC72-E5AA16A46C5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B4CC52F4-EA01-1F73-C7F1-8074BA97C6D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E527E831-F153-8CB4-6987-99FED11A80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Police, texte, ligne, blanc&#10;&#10;Le contenu généré par l’IA peut être incorrect.">
            <a:extLst>
              <a:ext uri="{FF2B5EF4-FFF2-40B4-BE49-F238E27FC236}">
                <a16:creationId xmlns:a16="http://schemas.microsoft.com/office/drawing/2014/main" id="{D656C23D-9F2B-CDBA-F3CF-FC4EE82406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7520" y="1439051"/>
            <a:ext cx="5543239" cy="830979"/>
          </a:xfrm>
          <a:prstGeom prst="rect">
            <a:avLst/>
          </a:prstGeom>
        </p:spPr>
      </p:pic>
      <p:pic>
        <p:nvPicPr>
          <p:cNvPr id="10" name="Image 9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39047BF-B91F-DEC0-76A8-643BAAB42A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97" y="2341081"/>
            <a:ext cx="8267800" cy="408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5292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A0C00-A2C2-AEDE-62DF-1041C904D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F6C150-C995-2763-1CB9-530F2C4CF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التغذية الراجعة المناسبة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C6DB7FD-CB84-EE40-0B3D-C7ADC82C3FA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CEAE7F6-8EAC-BD47-1C0D-907644130D86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1CC3D2D0-E3CC-FF15-A7B6-D5B1A228796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D681C1CC-9DF5-A6A7-597E-95C3EDD9A10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55DA8144-BFCD-A422-894B-175666914DD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4D8CA7E-5FF9-C7AC-3E0A-406060C12F7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BA426C88-A7F0-B672-B6B5-B38B60A98D1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411388C4-32C9-327C-EF45-21EC2F2F674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F74DAB9-1624-4857-B8CD-1860217652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546F172A-B4F0-0161-A4E1-CD6ECB0011B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6A6E736C-934E-50A4-9846-DFE6BEDD9E4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5BBB0C67-88F6-0D8E-9186-9A6F0089F8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D73C628-EF55-01CB-2D63-584DDEC5F7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797" y="2341081"/>
            <a:ext cx="8267800" cy="4086165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BFFF2C45-A88D-1BB8-40DB-9AF39C64D1F6}"/>
              </a:ext>
            </a:extLst>
          </p:cNvPr>
          <p:cNvSpPr txBox="1">
            <a:spLocks/>
          </p:cNvSpPr>
          <p:nvPr/>
        </p:nvSpPr>
        <p:spPr>
          <a:xfrm>
            <a:off x="4437803" y="2347266"/>
            <a:ext cx="669829" cy="730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C1A3D7C3-92FF-7AC8-5BC6-A78ABB50FF95}"/>
              </a:ext>
            </a:extLst>
          </p:cNvPr>
          <p:cNvSpPr txBox="1">
            <a:spLocks/>
          </p:cNvSpPr>
          <p:nvPr/>
        </p:nvSpPr>
        <p:spPr>
          <a:xfrm>
            <a:off x="3160468" y="3200097"/>
            <a:ext cx="669829" cy="730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ـــها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4864802B-5E7C-C139-20E4-DCDB1ACA274E}"/>
              </a:ext>
            </a:extLst>
          </p:cNvPr>
          <p:cNvSpPr txBox="1">
            <a:spLocks/>
          </p:cNvSpPr>
          <p:nvPr/>
        </p:nvSpPr>
        <p:spPr>
          <a:xfrm>
            <a:off x="3616891" y="4041262"/>
            <a:ext cx="1049380" cy="730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ـكُمْ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FF35D072-1961-18AC-2861-A02D74598B7F}"/>
              </a:ext>
            </a:extLst>
          </p:cNvPr>
          <p:cNvSpPr txBox="1">
            <a:spLocks/>
          </p:cNvSpPr>
          <p:nvPr/>
        </p:nvSpPr>
        <p:spPr>
          <a:xfrm>
            <a:off x="5163387" y="4896189"/>
            <a:ext cx="1049380" cy="730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</a:t>
            </a:r>
            <a:endParaRPr lang="fr-FR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Titre 1">
            <a:extLst>
              <a:ext uri="{FF2B5EF4-FFF2-40B4-BE49-F238E27FC236}">
                <a16:creationId xmlns:a16="http://schemas.microsoft.com/office/drawing/2014/main" id="{C12B13BA-81CF-83BC-2DA6-2EAFF4442765}"/>
              </a:ext>
            </a:extLst>
          </p:cNvPr>
          <p:cNvSpPr txBox="1">
            <a:spLocks/>
          </p:cNvSpPr>
          <p:nvPr/>
        </p:nvSpPr>
        <p:spPr>
          <a:xfrm>
            <a:off x="5322180" y="5747948"/>
            <a:ext cx="1049380" cy="730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ـــكِ</a:t>
            </a:r>
            <a:endParaRPr lang="fr-FR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10330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7" grpId="0"/>
      <p:bldP spid="25" grpId="0"/>
      <p:bldP spid="2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DAA4B-D8D5-1377-8E22-B7E513F56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CA1006-89EB-27E2-94EC-13A81E5B1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التمرين رقم 2: أركب 3 جمل تتضمن الضمائر المتصلة 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DB91E9F-67E6-18CE-D6FA-625C43A00B7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2BD46A3-136C-DE8E-2A47-2740AA1F139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3214DDCC-8228-FEC9-6BAD-548DE19AB2E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D162810C-7754-13B3-53F5-F79D9F76256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BA13ACB6-41F8-98F2-BAB7-91D6F5BD66B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F880CCF-4A76-FF38-15E6-E66D4896D61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C431CB9D-F1EE-B493-2CD6-B45E032293F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23020CCE-93A9-C57E-FE9B-3FDBC1CE2B9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96CCC10-6C68-F867-5F76-1B951C81A9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D9C915CA-59E9-AB25-784A-A5B085122F4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8E6B20FD-C711-830B-A610-EED390C441B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C4667561-612E-D6B9-99A4-2E794C47AB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Police, texte, calligraphi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94C65C4-D06B-F03F-EA66-2531F11B8A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5253" y="1385888"/>
            <a:ext cx="5349706" cy="764243"/>
          </a:xfrm>
          <a:prstGeom prst="rect">
            <a:avLst/>
          </a:prstGeom>
        </p:spPr>
      </p:pic>
      <p:pic>
        <p:nvPicPr>
          <p:cNvPr id="12" name="Image 11" descr="Une image contenant texte, ligne, Police, reçu&#10;&#10;Le contenu généré par l’IA peut être incorrect.">
            <a:extLst>
              <a:ext uri="{FF2B5EF4-FFF2-40B4-BE49-F238E27FC236}">
                <a16:creationId xmlns:a16="http://schemas.microsoft.com/office/drawing/2014/main" id="{4DD0C03B-BDE1-7782-DD18-31564EAE24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4" y="2804567"/>
            <a:ext cx="7425573" cy="266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19645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3DE64-BD55-C8F4-BA89-BC3C0D76B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BB9B0C-5640-A08D-976C-28E2CA0BD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يتقاسم معنا الجمل التي أنتجها.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-يناقش الأستاذ إنتاجات المتعلمين و يختار أفضل الجمل و يكتبها على السبورة.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DDF7CF-EA52-BB7D-F406-66E877CFEBB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D223C82-9F3E-836B-BCF5-DE8CEC69FDD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14DA9AAD-976A-3FF3-2854-AC1F0751348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9FB834D8-545C-9CD6-53AA-1DD5DB13147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CB8FBF43-976B-ACA4-AE44-1FB140D3022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86526612-B0AD-18D5-491A-DC388FC81CE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0DF5DE57-69D1-4EFB-6FC8-BAB7658BFDD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C7037D9E-1427-5762-F66A-38416701C69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1FE3AB4-3B3E-4E17-0029-41A7379B56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3C496F07-F7A7-F4B7-1CFB-5E711AC0FB6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B3F1E4E6-302B-07EB-03CC-753CDA509BC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8B8B9C7F-7AAA-16AB-B94F-74944446B5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Police, texte, calligraphi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891317A-F91B-3982-C4A1-0C578CB992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5253" y="1385888"/>
            <a:ext cx="5349706" cy="764243"/>
          </a:xfrm>
          <a:prstGeom prst="rect">
            <a:avLst/>
          </a:prstGeom>
        </p:spPr>
      </p:pic>
      <p:pic>
        <p:nvPicPr>
          <p:cNvPr id="12" name="Image 11" descr="Une image contenant texte, ligne, Police, reçu&#10;&#10;Le contenu généré par l’IA peut être incorrect.">
            <a:extLst>
              <a:ext uri="{FF2B5EF4-FFF2-40B4-BE49-F238E27FC236}">
                <a16:creationId xmlns:a16="http://schemas.microsoft.com/office/drawing/2014/main" id="{67766520-EE4E-90DC-2346-02645C1411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4" y="2804567"/>
            <a:ext cx="7425573" cy="266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37022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76746-6A18-CC2A-1B72-7EC110A5B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CC0BDC-9370-18F1-5256-7239E76C0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اختــتام الحــصة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E4DE471-CF3D-9112-99DE-15EDFB01E4A7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  <a:endParaRPr lang="a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02;p9">
            <a:extLst>
              <a:ext uri="{FF2B5EF4-FFF2-40B4-BE49-F238E27FC236}">
                <a16:creationId xmlns:a16="http://schemas.microsoft.com/office/drawing/2014/main" id="{7A1339B1-66EF-0C37-E3E7-3BF19D9179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51401" y="1656979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22640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69F40-89A5-6ACF-5FDF-3669B1C47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FB60B-4A8B-9ABB-B847-99721D409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b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متعلمين على التذكير بحصيلة الحصة</a:t>
            </a:r>
            <a:endParaRPr lang="fr-FR" sz="20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D3CD95-F1A6-5BE5-5237-134F9F63819E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FB8C861-4C6B-B279-5CC5-1DCFC2E8916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2C664796-A906-A01C-EBB3-755EBAF9C2F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E5714945-B76D-9570-2FD6-72DE1BE5CE6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17F4592A-B756-8ECB-CFC2-ECA2C04D9B7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0CC03320-1700-603E-6E19-E02AC9FD77F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5" name="Google Shape;1307;p9">
            <a:extLst>
              <a:ext uri="{FF2B5EF4-FFF2-40B4-BE49-F238E27FC236}">
                <a16:creationId xmlns:a16="http://schemas.microsoft.com/office/drawing/2014/main" id="{A2FAE3B2-2681-728F-331A-FC6C7F46506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49AF4FC-208F-CF6D-F92C-F880CAB15E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Google Shape;1300;p9">
            <a:extLst>
              <a:ext uri="{FF2B5EF4-FFF2-40B4-BE49-F238E27FC236}">
                <a16:creationId xmlns:a16="http://schemas.microsoft.com/office/drawing/2014/main" id="{B2DA8951-91CC-57E3-4954-A338396C42F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ECDFC7D-4D7F-D8A6-1A9B-AF36B3D7BE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9EB4420-4A13-B576-30B6-78E523AFB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F301F20-EFB9-1606-D17C-5068904127E1}"/>
              </a:ext>
            </a:extLst>
          </p:cNvPr>
          <p:cNvSpPr/>
          <p:nvPr/>
        </p:nvSpPr>
        <p:spPr>
          <a:xfrm>
            <a:off x="5710183" y="4014010"/>
            <a:ext cx="3060000" cy="1620000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تَوْظيفِ ٱستراتيجيةِ تَحْديدِ ٱلْأَفْكارِ ٱلرَّئيسِيَّةِ.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8DE6EF6-B1E2-C3A0-5486-28BD70055FDF}"/>
              </a:ext>
            </a:extLst>
          </p:cNvPr>
          <p:cNvSpPr/>
          <p:nvPr/>
        </p:nvSpPr>
        <p:spPr>
          <a:xfrm>
            <a:off x="454571" y="4014010"/>
            <a:ext cx="3060000" cy="1620000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تَحِديدِ وَ تَمَييزِ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ٱلضَّمائِرِ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ٱلْمُتَّصِلَةِ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ٱلْفِعْلِ وَ ٱلْاِسْمِ وَ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ٱسْتِعْمالِهِ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إِنْتاجي ٱلْكِتابِيِّ.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89B86D-45F1-2CA1-3026-325FBF140CD7}"/>
              </a:ext>
            </a:extLst>
          </p:cNvPr>
          <p:cNvSpPr/>
          <p:nvPr/>
        </p:nvSpPr>
        <p:spPr>
          <a:xfrm>
            <a:off x="3414742" y="1744300"/>
            <a:ext cx="2314516" cy="173043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F861F4B1-F190-83FE-3208-17BE5809C8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CD99AF66-0B05-27B4-1E26-493FF483BA30}"/>
              </a:ext>
            </a:extLst>
          </p:cNvPr>
          <p:cNvCxnSpPr>
            <a:stCxn id="23" idx="3"/>
            <a:endCxn id="18" idx="0"/>
          </p:cNvCxnSpPr>
          <p:nvPr/>
        </p:nvCxnSpPr>
        <p:spPr>
          <a:xfrm>
            <a:off x="5729258" y="2609515"/>
            <a:ext cx="1510925" cy="1404495"/>
          </a:xfrm>
          <a:prstGeom prst="bentConnector2">
            <a:avLst/>
          </a:prstGeom>
          <a:ln w="57150">
            <a:solidFill>
              <a:srgbClr val="424D7B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9A08AC7D-BB1D-F97D-9218-3E30C4739E51}"/>
              </a:ext>
            </a:extLst>
          </p:cNvPr>
          <p:cNvCxnSpPr>
            <a:stCxn id="23" idx="1"/>
            <a:endCxn id="19" idx="0"/>
          </p:cNvCxnSpPr>
          <p:nvPr/>
        </p:nvCxnSpPr>
        <p:spPr>
          <a:xfrm rot="10800000" flipV="1">
            <a:off x="1984572" y="2609514"/>
            <a:ext cx="1430171" cy="1404495"/>
          </a:xfrm>
          <a:prstGeom prst="bentConnector2">
            <a:avLst/>
          </a:prstGeom>
          <a:ln w="57150">
            <a:solidFill>
              <a:srgbClr val="424D7B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79775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66E2ABA-FD27-B21E-A842-E28A51849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arf wa tahwil (new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قراءة وكتابة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1_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3_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1_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1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21287</TotalTime>
  <Words>1115</Words>
  <Application>Microsoft Office PowerPoint</Application>
  <PresentationFormat>Affichage à l'écran (4:3)</PresentationFormat>
  <Paragraphs>280</Paragraphs>
  <Slides>47</Slides>
  <Notes>8</Notes>
  <HiddenSlides>0</HiddenSlides>
  <MMClips>2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37</vt:i4>
      </vt:variant>
      <vt:variant>
        <vt:lpstr>Titres des diapositives</vt:lpstr>
      </vt:variant>
      <vt:variant>
        <vt:i4>47</vt:i4>
      </vt:variant>
    </vt:vector>
  </HeadingPairs>
  <TitlesOfParts>
    <vt:vector size="97" baseType="lpstr">
      <vt:lpstr>Microsoft Uighur</vt:lpstr>
      <vt:lpstr>Calibri</vt:lpstr>
      <vt:lpstr>Dosis</vt:lpstr>
      <vt:lpstr>Dosis Medium</vt:lpstr>
      <vt:lpstr>Modern Love</vt:lpstr>
      <vt:lpstr>Calibri Light</vt:lpstr>
      <vt:lpstr>Dosis ExtraBold</vt:lpstr>
      <vt:lpstr>Abadi</vt:lpstr>
      <vt:lpstr>Arial Rounded MT Bold</vt:lpstr>
      <vt:lpstr>Noto Sans Symbols</vt:lpstr>
      <vt:lpstr>Arial</vt:lpstr>
      <vt:lpstr>Wingdings</vt:lpstr>
      <vt:lpstr>Dosis SemiBold</vt:lpstr>
      <vt:lpstr>6_Conception personnalisée</vt:lpstr>
      <vt:lpstr>sarf wa tahwil (new)</vt:lpstr>
      <vt:lpstr>00_Env-Enseignant</vt:lpstr>
      <vt:lpstr>2_Env-Apprenant_Tmplt</vt:lpstr>
      <vt:lpstr>01- نشاط اعتيادي</vt:lpstr>
      <vt:lpstr>1_01- نشاط اعتيادي</vt:lpstr>
      <vt:lpstr>02- معــــــــــجم</vt:lpstr>
      <vt:lpstr>05- اختتام الحصة</vt:lpstr>
      <vt:lpstr>03- استماع وتحدث</vt:lpstr>
      <vt:lpstr>04- قراءة/ كتابة</vt:lpstr>
      <vt:lpstr>3_Env-Apprenant_Tmplt</vt:lpstr>
      <vt:lpstr>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قراءة وكتابة </vt:lpstr>
      <vt:lpstr>القراءة  </vt:lpstr>
      <vt:lpstr>قراءة</vt:lpstr>
      <vt:lpstr>1_القراءة  </vt:lpstr>
      <vt:lpstr>3_القراءة  </vt:lpstr>
      <vt:lpstr>1_Env-Enseignant</vt:lpstr>
      <vt:lpstr>1_قراءة</vt:lpstr>
      <vt:lpstr>2_Env-Enseignant</vt:lpstr>
      <vt:lpstr>Thème Office</vt:lpstr>
      <vt:lpstr>3_Env-Enseignant</vt:lpstr>
      <vt:lpstr>3_01- نشاط اعتيادي</vt:lpstr>
      <vt:lpstr>4_01- نشاط اعتيادي</vt:lpstr>
      <vt:lpstr>1_Thème Office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Présentation PowerPoint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15 ثانية.</vt:lpstr>
      <vt:lpstr>اكتبوا حرف الجواب الصحيح ثم ارفعوا الألواح عند سماع الاشارة. </vt:lpstr>
      <vt:lpstr>صححوا.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 قراءة</vt:lpstr>
      <vt:lpstr>تابعوا معي ، سأقرأ الجزء الأول من النص</vt:lpstr>
      <vt:lpstr>الآن؛ سأعين 3 تلاميذ لقراءة فقرات الجزء الثاني – تابعوا </vt:lpstr>
      <vt:lpstr>كَيْفَ كانَتْ قِراءَةُ زَميلِكُمْ/زَميلَتِكُمْ؟</vt:lpstr>
      <vt:lpstr>سنواصل تدربنا على  استعمال استراتيجية تحديد الأفكار الرئيسية .</vt:lpstr>
      <vt:lpstr>Présentation PowerPoint</vt:lpstr>
      <vt:lpstr>Présentation PowerPoint</vt:lpstr>
      <vt:lpstr>Présentation PowerPoint</vt:lpstr>
      <vt:lpstr>Présentation PowerPoint</vt:lpstr>
      <vt:lpstr>انتبهوا للتصحيح . من يتقاسم معنا الفكرة الرئيسية للفقرة الأولى التي أنتجها؟ -يضغط الأستاذ على زر جهاز التحكم لتظهر الإجابة </vt:lpstr>
      <vt:lpstr>انتبهوا للتصحيح . من يتقاسم معنا الفكرة الرئيسية للفقرة الثالثة التي أنتجها؟ -يضغط الأستاذ على زر جهاز التحكم لتظهر الإجابة </vt:lpstr>
      <vt:lpstr>انتبهوا للتصحيح . من يتقاسم معنا الفكرة الرئيسية للفقرة الرابعة  التي أنتجها؟ -يضغط الأستاذ على زر جهاز التحكم لتظهر الإجابة </vt:lpstr>
      <vt:lpstr> صرف و تحويل</vt:lpstr>
      <vt:lpstr>في درس اليوم سنواصل تدربنا على تمييز و استعمال الضمائر المتصلة </vt:lpstr>
      <vt:lpstr>من يذكرنا بالضمائر المتصلة الخاصة بالفعل؟</vt:lpstr>
      <vt:lpstr>أحسنتم من يقرأ؟</vt:lpstr>
      <vt:lpstr>من يذكرنا بالضمائر المتصلة المشتركة بين الاسم والفعل؟</vt:lpstr>
      <vt:lpstr>أحسنتم من يقرأ؟</vt:lpstr>
      <vt:lpstr>الآن في ثنائيات أجيبوا عن التمرين التالي على كراساتكم الصفحة  40</vt:lpstr>
      <vt:lpstr>أملأ الفراغ بالضمائر المتصلة المناسبة. أمامكم 4 دقائق  – سأمر بين الصفوف لمساعدتكم وتقييم إنتاجاتكم. </vt:lpstr>
      <vt:lpstr>انتهى الوقت – نصحح: ماذا يجب أن نفعل أولا؟ -يقدم الأستاذ التغذية الراجعة المناسبة.</vt:lpstr>
      <vt:lpstr>بمفردكم أجيبوا عن السؤالين التاليين ص 40</vt:lpstr>
      <vt:lpstr>التمرين رقم 1: أكمل بالضمير المناسب حسب السياق</vt:lpstr>
      <vt:lpstr>انتبهوا للتصحيح. يقدم الأستاذ التغذية الراجعة المناسبة</vt:lpstr>
      <vt:lpstr>التمرين رقم 2: أركب 3 جمل تتضمن الضمائر المتصلة </vt:lpstr>
      <vt:lpstr>انتبهوا للتصحيح. من يتقاسم معنا الجمل التي أنتجها. -يناقش الأستاذ إنتاجات المتعلمين و يختار أفضل الجمل و يكتبها على السبورة.</vt:lpstr>
      <vt:lpstr>اختــتام الحــصة</vt:lpstr>
      <vt:lpstr>ماذا تعلمتم اليوم؟ تناوب متعلمين على التذكير بحصيلة الحصة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 HAMDOUNI BTIHAJ</dc:creator>
  <cp:lastModifiedBy>EL HAMDOUNI BTIHAJ</cp:lastModifiedBy>
  <cp:revision>48</cp:revision>
  <dcterms:created xsi:type="dcterms:W3CDTF">2023-09-20T21:35:22Z</dcterms:created>
  <dcterms:modified xsi:type="dcterms:W3CDTF">2026-02-15T17:41:35Z</dcterms:modified>
</cp:coreProperties>
</file>