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8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9.xml" ContentType="application/vnd.openxmlformats-officedocument.theme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3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5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6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18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19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0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1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22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3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97" r:id="rId1"/>
    <p:sldMasterId id="2147483738" r:id="rId2"/>
    <p:sldMasterId id="2147483804" r:id="rId3"/>
    <p:sldMasterId id="2147483752" r:id="rId4"/>
    <p:sldMasterId id="2147483755" r:id="rId5"/>
    <p:sldMasterId id="2147483761" r:id="rId6"/>
    <p:sldMasterId id="2147483770" r:id="rId7"/>
    <p:sldMasterId id="2147483777" r:id="rId8"/>
    <p:sldMasterId id="2147483787" r:id="rId9"/>
    <p:sldMasterId id="2147483726" r:id="rId10"/>
    <p:sldMasterId id="2147483794" r:id="rId11"/>
    <p:sldMasterId id="2147483827" r:id="rId12"/>
    <p:sldMasterId id="2147483850" r:id="rId13"/>
    <p:sldMasterId id="2147483873" r:id="rId14"/>
    <p:sldMasterId id="2147483899" r:id="rId15"/>
    <p:sldMasterId id="2147483918" r:id="rId16"/>
    <p:sldMasterId id="2147483922" r:id="rId17"/>
    <p:sldMasterId id="2147483951" r:id="rId18"/>
    <p:sldMasterId id="2147483977" r:id="rId19"/>
    <p:sldMasterId id="2147483994" r:id="rId20"/>
    <p:sldMasterId id="2147484006" r:id="rId21"/>
    <p:sldMasterId id="2147484023" r:id="rId22"/>
    <p:sldMasterId id="2147484046" r:id="rId23"/>
    <p:sldMasterId id="2147484069" r:id="rId24"/>
  </p:sldMasterIdLst>
  <p:notesMasterIdLst>
    <p:notesMasterId r:id="rId93"/>
  </p:notesMasterIdLst>
  <p:sldIdLst>
    <p:sldId id="2134806368" r:id="rId25"/>
    <p:sldId id="2147482483" r:id="rId26"/>
    <p:sldId id="2147482463" r:id="rId27"/>
    <p:sldId id="2147482484" r:id="rId28"/>
    <p:sldId id="2147482488" r:id="rId29"/>
    <p:sldId id="2147482691" r:id="rId30"/>
    <p:sldId id="2147482532" r:id="rId31"/>
    <p:sldId id="2147482725" r:id="rId32"/>
    <p:sldId id="2147482533" r:id="rId33"/>
    <p:sldId id="2147482611" r:id="rId34"/>
    <p:sldId id="2147482566" r:id="rId35"/>
    <p:sldId id="2147482727" r:id="rId36"/>
    <p:sldId id="2147482584" r:id="rId37"/>
    <p:sldId id="266" r:id="rId38"/>
    <p:sldId id="2147482542" r:id="rId39"/>
    <p:sldId id="2147482726" r:id="rId40"/>
    <p:sldId id="2147482756" r:id="rId41"/>
    <p:sldId id="2147482752" r:id="rId42"/>
    <p:sldId id="2147482753" r:id="rId43"/>
    <p:sldId id="2147482754" r:id="rId44"/>
    <p:sldId id="2147482755" r:id="rId45"/>
    <p:sldId id="2147482561" r:id="rId46"/>
    <p:sldId id="2147482540" r:id="rId47"/>
    <p:sldId id="2147482543" r:id="rId48"/>
    <p:sldId id="2147482607" r:id="rId49"/>
    <p:sldId id="2147482608" r:id="rId50"/>
    <p:sldId id="2147482541" r:id="rId51"/>
    <p:sldId id="2147482737" r:id="rId52"/>
    <p:sldId id="2147482558" r:id="rId53"/>
    <p:sldId id="2147482609" r:id="rId54"/>
    <p:sldId id="2147482559" r:id="rId55"/>
    <p:sldId id="2147482560" r:id="rId56"/>
    <p:sldId id="2147482567" r:id="rId57"/>
    <p:sldId id="2147482638" r:id="rId58"/>
    <p:sldId id="2147482745" r:id="rId59"/>
    <p:sldId id="2147482746" r:id="rId60"/>
    <p:sldId id="2147482570" r:id="rId61"/>
    <p:sldId id="2147482630" r:id="rId62"/>
    <p:sldId id="2147482738" r:id="rId63"/>
    <p:sldId id="2147482739" r:id="rId64"/>
    <p:sldId id="2147482740" r:id="rId65"/>
    <p:sldId id="2147482741" r:id="rId66"/>
    <p:sldId id="2147482635" r:id="rId67"/>
    <p:sldId id="2147482636" r:id="rId68"/>
    <p:sldId id="2147482729" r:id="rId69"/>
    <p:sldId id="2147482742" r:id="rId70"/>
    <p:sldId id="2147482743" r:id="rId71"/>
    <p:sldId id="2147482744" r:id="rId72"/>
    <p:sldId id="2147482612" r:id="rId73"/>
    <p:sldId id="2147482579" r:id="rId74"/>
    <p:sldId id="2147482589" r:id="rId75"/>
    <p:sldId id="2147482652" r:id="rId76"/>
    <p:sldId id="2147482590" r:id="rId77"/>
    <p:sldId id="2147482615" r:id="rId78"/>
    <p:sldId id="2147482591" r:id="rId79"/>
    <p:sldId id="2147482592" r:id="rId80"/>
    <p:sldId id="2147482572" r:id="rId81"/>
    <p:sldId id="2147482573" r:id="rId82"/>
    <p:sldId id="2147482747" r:id="rId83"/>
    <p:sldId id="2147482748" r:id="rId84"/>
    <p:sldId id="2147482749" r:id="rId85"/>
    <p:sldId id="2147482750" r:id="rId86"/>
    <p:sldId id="2147482564" r:id="rId87"/>
    <p:sldId id="2147482613" r:id="rId88"/>
    <p:sldId id="2147482646" r:id="rId89"/>
    <p:sldId id="2147482647" r:id="rId90"/>
    <p:sldId id="2147482563" r:id="rId91"/>
    <p:sldId id="2147482625" r:id="rId92"/>
  </p:sldIdLst>
  <p:sldSz cx="9144000" cy="6858000" type="screen4x3"/>
  <p:notesSz cx="6858000" cy="9144000"/>
  <p:embeddedFontLst>
    <p:embeddedFont>
      <p:font typeface="Abadi" panose="020B0604020104020204" pitchFamily="34" charset="0"/>
      <p:regular r:id="rId94"/>
      <p:bold r:id="rId95"/>
      <p:italic r:id="rId96"/>
      <p:boldItalic r:id="rId97"/>
    </p:embeddedFont>
    <p:embeddedFont>
      <p:font typeface="Dosis" pitchFamily="2" charset="0"/>
      <p:regular r:id="rId98"/>
      <p:bold r:id="rId99"/>
    </p:embeddedFont>
    <p:embeddedFont>
      <p:font typeface="Dosis ExtraBold" pitchFamily="2" charset="0"/>
      <p:bold r:id="rId100"/>
    </p:embeddedFont>
    <p:embeddedFont>
      <p:font typeface="Dosis Medium" pitchFamily="2" charset="0"/>
      <p:regular r:id="rId101"/>
    </p:embeddedFont>
    <p:embeddedFont>
      <p:font typeface="Dosis SemiBold" pitchFamily="2" charset="0"/>
      <p:bold r:id="rId102"/>
    </p:embeddedFont>
    <p:embeddedFont>
      <p:font typeface="Microsoft Uighur" panose="02000000000000000000" pitchFamily="2" charset="-78"/>
      <p:regular r:id="rId103"/>
      <p:bold r:id="rId104"/>
    </p:embeddedFont>
    <p:embeddedFont>
      <p:font typeface="Modern Love" panose="04090805081005020601" pitchFamily="82" charset="0"/>
      <p:regular r:id="rId105"/>
    </p:embeddedFont>
    <p:embeddedFont>
      <p:font typeface="Noto Sans Symbols" panose="020B0604020202020204" charset="0"/>
      <p:regular r:id="rId106"/>
      <p:bold r:id="rId10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009242"/>
    <a:srgbClr val="424D7C"/>
    <a:srgbClr val="00ACA4"/>
    <a:srgbClr val="4472C4"/>
    <a:srgbClr val="565F88"/>
    <a:srgbClr val="EF8F03"/>
    <a:srgbClr val="732DF1"/>
    <a:srgbClr val="DCF3F8"/>
    <a:srgbClr val="B8E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859875-0009-4E84-BD7E-25879F7347E0}" v="1086" dt="2025-08-04T15:24:41.0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028" autoAdjust="0"/>
    <p:restoredTop sz="93395" autoAdjust="0"/>
  </p:normalViewPr>
  <p:slideViewPr>
    <p:cSldViewPr snapToGrid="0">
      <p:cViewPr varScale="1">
        <p:scale>
          <a:sx n="70" d="100"/>
          <a:sy n="70" d="100"/>
        </p:scale>
        <p:origin x="660" y="3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84" Type="http://schemas.openxmlformats.org/officeDocument/2006/relationships/slide" Target="slides/slide60.xml"/><Relationship Id="rId89" Type="http://schemas.openxmlformats.org/officeDocument/2006/relationships/slide" Target="slides/slide65.xml"/><Relationship Id="rId112" Type="http://schemas.microsoft.com/office/2015/10/relationships/revisionInfo" Target="revisionInfo.xml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14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74" Type="http://schemas.openxmlformats.org/officeDocument/2006/relationships/slide" Target="slides/slide50.xml"/><Relationship Id="rId79" Type="http://schemas.openxmlformats.org/officeDocument/2006/relationships/slide" Target="slides/slide55.xml"/><Relationship Id="rId102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6.xml"/><Relationship Id="rId95" Type="http://schemas.openxmlformats.org/officeDocument/2006/relationships/font" Target="fonts/font2.fntdata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80" Type="http://schemas.openxmlformats.org/officeDocument/2006/relationships/slide" Target="slides/slide56.xml"/><Relationship Id="rId85" Type="http://schemas.openxmlformats.org/officeDocument/2006/relationships/slide" Target="slides/slide6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59" Type="http://schemas.openxmlformats.org/officeDocument/2006/relationships/slide" Target="slides/slide35.xml"/><Relationship Id="rId103" Type="http://schemas.openxmlformats.org/officeDocument/2006/relationships/font" Target="fonts/font10.fntdata"/><Relationship Id="rId108" Type="http://schemas.openxmlformats.org/officeDocument/2006/relationships/presProps" Target="presProps.xml"/><Relationship Id="rId54" Type="http://schemas.openxmlformats.org/officeDocument/2006/relationships/slide" Target="slides/slide30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91" Type="http://schemas.openxmlformats.org/officeDocument/2006/relationships/slide" Target="slides/slide67.xml"/><Relationship Id="rId9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slide" Target="slides/slide25.xml"/><Relationship Id="rId57" Type="http://schemas.openxmlformats.org/officeDocument/2006/relationships/slide" Target="slides/slide33.xml"/><Relationship Id="rId106" Type="http://schemas.openxmlformats.org/officeDocument/2006/relationships/font" Target="fonts/font13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slide" Target="slides/slide28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81" Type="http://schemas.openxmlformats.org/officeDocument/2006/relationships/slide" Target="slides/slide57.xml"/><Relationship Id="rId86" Type="http://schemas.openxmlformats.org/officeDocument/2006/relationships/slide" Target="slides/slide62.xml"/><Relationship Id="rId94" Type="http://schemas.openxmlformats.org/officeDocument/2006/relationships/font" Target="fonts/font1.fntdata"/><Relationship Id="rId99" Type="http://schemas.openxmlformats.org/officeDocument/2006/relationships/font" Target="fonts/font6.fntdata"/><Relationship Id="rId101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109" Type="http://schemas.openxmlformats.org/officeDocument/2006/relationships/viewProps" Target="viewProps.xml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97" Type="http://schemas.openxmlformats.org/officeDocument/2006/relationships/font" Target="fonts/font4.fntdata"/><Relationship Id="rId104" Type="http://schemas.openxmlformats.org/officeDocument/2006/relationships/font" Target="fonts/font1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92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slide" Target="slides/slide63.xml"/><Relationship Id="rId110" Type="http://schemas.openxmlformats.org/officeDocument/2006/relationships/theme" Target="theme/theme1.xml"/><Relationship Id="rId61" Type="http://schemas.openxmlformats.org/officeDocument/2006/relationships/slide" Target="slides/slide37.xml"/><Relationship Id="rId82" Type="http://schemas.openxmlformats.org/officeDocument/2006/relationships/slide" Target="slides/slide5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56" Type="http://schemas.openxmlformats.org/officeDocument/2006/relationships/slide" Target="slides/slide32.xml"/><Relationship Id="rId77" Type="http://schemas.openxmlformats.org/officeDocument/2006/relationships/slide" Target="slides/slide53.xml"/><Relationship Id="rId100" Type="http://schemas.openxmlformats.org/officeDocument/2006/relationships/font" Target="fonts/font7.fntdata"/><Relationship Id="rId105" Type="http://schemas.openxmlformats.org/officeDocument/2006/relationships/font" Target="fonts/font1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93" Type="http://schemas.openxmlformats.org/officeDocument/2006/relationships/notesMaster" Target="notesMasters/notesMaster1.xml"/><Relationship Id="rId98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.xml"/><Relationship Id="rId46" Type="http://schemas.openxmlformats.org/officeDocument/2006/relationships/slide" Target="slides/slide22.xml"/><Relationship Id="rId67" Type="http://schemas.openxmlformats.org/officeDocument/2006/relationships/slide" Target="slides/slide43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62" Type="http://schemas.openxmlformats.org/officeDocument/2006/relationships/slide" Target="slides/slide38.xml"/><Relationship Id="rId83" Type="http://schemas.openxmlformats.org/officeDocument/2006/relationships/slide" Target="slides/slide59.xml"/><Relationship Id="rId88" Type="http://schemas.openxmlformats.org/officeDocument/2006/relationships/slide" Target="slides/slide64.xml"/><Relationship Id="rId1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15/02/2026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0FB01AC5-36DA-2676-32B5-122A69228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B943D2AA-925C-1A1D-49C5-6BD140939C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AF047C52-4B26-E211-F314-95C27527D2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7494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BCE1FCD-1CDD-2DBC-1E9B-B8A22001A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D410842-F205-D0C8-0CA1-0C3D2FD5E1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BD6C9511-A064-C980-FE10-4C02846CFA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3125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6C7B399A-4CBB-32E8-581C-23FA4A43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88F99A96-9FDB-E070-DA90-DFC254CFF1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44FF68E8-6DB1-0A30-CC9B-855F5B8055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237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6F8B862-1558-0D5A-F540-6444245F4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88472F1-892C-4D74-7CE9-09D70CC56A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65D7B43-C39B-5ED2-1084-2D8F106EF2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9604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BFC828B-C81A-EAC5-6225-A7D56C27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7B99D65-2493-9050-605E-3CF9161780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8F698EE-0858-C748-F483-728E2F48F8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147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E5A7B1A-983C-A833-71C2-01BFE64DD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47C883B-BDFB-8585-B2C7-2F1F1B2DBF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C863BA4-73F1-F5E2-EA7A-FB6B56004E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1400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>
          <a:extLst>
            <a:ext uri="{FF2B5EF4-FFF2-40B4-BE49-F238E27FC236}">
              <a16:creationId xmlns:a16="http://schemas.microsoft.com/office/drawing/2014/main" id="{14B1BADA-34AB-EDE6-44ED-FE4E09F57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>
            <a:extLst>
              <a:ext uri="{FF2B5EF4-FFF2-40B4-BE49-F238E27FC236}">
                <a16:creationId xmlns:a16="http://schemas.microsoft.com/office/drawing/2014/main" id="{C8941DBF-344B-95A5-C2E2-07F97C8C7A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>
            <a:extLst>
              <a:ext uri="{FF2B5EF4-FFF2-40B4-BE49-F238E27FC236}">
                <a16:creationId xmlns:a16="http://schemas.microsoft.com/office/drawing/2014/main" id="{F02BB815-2C53-3CF8-B69B-92AC155691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503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7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7.png"/></Relationships>
</file>

<file path=ppt/slideLayouts/_rels/slideLayout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3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7.png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6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7.png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7.png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microsoft.com/office/2007/relationships/hdphoto" Target="../media/hdphoto4.wdp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9.xml"/><Relationship Id="rId5" Type="http://schemas.microsoft.com/office/2007/relationships/hdphoto" Target="../media/hdphoto5.wdp"/><Relationship Id="rId4" Type="http://schemas.openxmlformats.org/officeDocument/2006/relationships/image" Target="../media/image33.png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1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1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7.png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7.png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400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3142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92180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2518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74705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9426181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0214200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4907494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139739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786189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82882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87602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72720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89758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384079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75437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0394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01320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026799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8155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99565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38165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7188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14908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82530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03696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3154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76916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38624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46069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468430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04882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84707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38766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99632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03904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974477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24482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63231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741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036166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18458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824172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6671908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941353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93414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900952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12069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514394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30150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572782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2061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51344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61978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05185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36852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5168775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690496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875376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0046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15273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92187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928678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27922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819493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06885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21286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78880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4718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7759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80886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50980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163618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31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6010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9147514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53468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134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54749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83370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98692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784395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1736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76747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36893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556501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29418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83383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8370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1897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42296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6862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862955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731918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78105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1681990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401301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2053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6766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117551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839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605527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14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132213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202904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96092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82999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39580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13288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46590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16409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229124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88364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288520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388419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25587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78430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85995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914233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89061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53441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18180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879632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149768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43400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99706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89478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69639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65791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86103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54950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1476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68594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82690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10735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95762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7324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864266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98287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045909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55829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69955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91030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4089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16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017245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60875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195618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1921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69309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93131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2369262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436551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948198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77961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20466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11224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58269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043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5318641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22867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88029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88574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72694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7070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9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83" name="Google Shape;283;p9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465419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95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868409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1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11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90" name="Google Shape;290;p111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400015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12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4" name="Google Shape;294;p11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2966739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113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8" name="Google Shape;298;p113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99" name="Google Shape;299;p11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155861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14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04" name="Google Shape;304;p11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302;p114">
            <a:extLst>
              <a:ext uri="{FF2B5EF4-FFF2-40B4-BE49-F238E27FC236}">
                <a16:creationId xmlns:a16="http://schemas.microsoft.com/office/drawing/2014/main" id="{62B53205-1C45-CBE8-5716-5AF9EF5C149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572000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91632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15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8" name="Google Shape;308;p115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09" name="Google Shape;309;p1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314236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1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3" name="Google Shape;313;p11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4" name="Google Shape;314;p11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898840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17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8" name="Google Shape;318;p117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19" name="Google Shape;319;p117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0" name="Google Shape;320;p117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1" name="Google Shape;321;p117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2" name="Google Shape;322;p117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3" name="Google Shape;323;p117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4" name="Google Shape;324;p117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5" name="Google Shape;325;p117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26" name="Google Shape;326;p117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7" name="Google Shape;327;p117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06572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118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1" name="Google Shape;331;p118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2" name="Google Shape;332;p118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3" name="Google Shape;333;p118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4" name="Google Shape;334;p118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390962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19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8" name="Google Shape;338;p119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39" name="Google Shape;339;p119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0" name="Google Shape;340;p119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1" name="Google Shape;341;p119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2" name="Google Shape;342;p119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3" name="Google Shape;343;p119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4" name="Google Shape;344;p119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5" name="Google Shape;345;p119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280681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120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49" name="Google Shape;349;p120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0" name="Google Shape;350;p120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1" name="Google Shape;351;p120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2" name="Google Shape;352;p120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3" name="Google Shape;353;p120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4" name="Google Shape;354;p12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818777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21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8" name="Google Shape;358;p121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59" name="Google Shape;359;p121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0" name="Google Shape;360;p121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1" name="Google Shape;361;p121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2" name="Google Shape;362;p121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3" name="Google Shape;363;p121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718453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22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7" name="Google Shape;367;p122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8" name="Google Shape;368;p122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69" name="Google Shape;369;p122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0" name="Google Shape;370;p122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22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122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3" name="Google Shape;373;p122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4" name="Google Shape;374;p122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48662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3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8" name="Google Shape;378;p123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79" name="Google Shape;379;p123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0" name="Google Shape;380;p123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1" name="Google Shape;381;p123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23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3" name="Google Shape;383;p123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4" name="Google Shape;384;p123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5" name="Google Shape;385;p123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86" name="Google Shape;386;p123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12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780262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24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1" name="Google Shape;391;p124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2" name="Google Shape;392;p124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3" name="Google Shape;393;p124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4" name="Google Shape;394;p124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5" name="Google Shape;395;p124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816480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5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99" name="Google Shape;399;p125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0" name="Google Shape;400;p125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1" name="Google Shape;401;p125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2" name="Google Shape;402;p125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03" name="Google Shape;403;p125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4" name="Google Shape;404;p125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125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6" name="Google Shape;406;p125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7" name="Google Shape;407;p125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8" name="Google Shape;408;p12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853583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2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6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2" name="Google Shape;412;p126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3" name="Google Shape;413;p126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4" name="Google Shape;414;p126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5" name="Google Shape;415;p126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6" name="Google Shape;416;p126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7" name="Google Shape;417;p126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8" name="Google Shape;418;p126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19" name="Google Shape;419;p126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0" name="Google Shape;420;p12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921785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2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4" name="Google Shape;424;p12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5" name="Google Shape;425;p12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6" name="Google Shape;426;p12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7" name="Google Shape;427;p12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8" name="Google Shape;428;p12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29" name="Google Shape;429;p12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0" name="Google Shape;430;p12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1" name="Google Shape;431;p12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2" name="Google Shape;432;p12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7378189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6" name="Google Shape;436;p12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7" name="Google Shape;437;p12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8" name="Google Shape;438;p12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39" name="Google Shape;439;p12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0" name="Google Shape;440;p128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128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128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128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4" name="Google Shape;444;p128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5" name="Google Shape;445;p128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6" name="Google Shape;446;p128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7" name="Google Shape;447;p128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8" name="Google Shape;448;p128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49" name="Google Shape;449;p128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0" name="Google Shape;450;p128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1" name="Google Shape;451;p128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2" name="Google Shape;452;p128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3" name="Google Shape;453;p128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44272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2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29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57" name="Google Shape;457;p12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808890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30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3" name="Google Shape;463;p130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4" name="Google Shape;464;p130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5" name="Google Shape;465;p130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6" name="Google Shape;466;p130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7" name="Google Shape;467;p130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30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69" name="Google Shape;469;p13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024765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18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122993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9309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46851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14628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489057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94504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41013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372423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51405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24730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514561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503825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508335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95778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3780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05248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519764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78887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4212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68542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38215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23825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228580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929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43930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2339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14128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902157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82160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7370267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0582006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80591914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9018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71010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04047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34623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37961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23851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971325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83031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93535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83353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711644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44685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071307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88699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712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44853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1537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33845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38036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699670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25525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925041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844236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44339171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0395512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9489356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6923329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116606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49243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379175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369601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83711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25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745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66232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994300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2185122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435940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966421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859238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01866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94838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263964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51501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84667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216553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572629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3907464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620617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9541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04215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58219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678911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705876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595493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8779606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717799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450270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083767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3009217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050700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750149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901541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2503913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403719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67522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781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883400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190036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299625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38686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3714542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897446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5184849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971316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380113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686148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5572159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30318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905355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5175933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8298763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6566838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6982609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9516261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07956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696360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0160147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13066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6818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8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heme" Target="../theme/theme5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8.jpg"/><Relationship Id="rId4" Type="http://schemas.openxmlformats.org/officeDocument/2006/relationships/slideLayout" Target="../slideLayouts/slideLayout49.xml"/><Relationship Id="rId9" Type="http://schemas.openxmlformats.org/officeDocument/2006/relationships/theme" Target="../theme/theme6.xml"/><Relationship Id="rId1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56.xml"/><Relationship Id="rId7" Type="http://schemas.openxmlformats.org/officeDocument/2006/relationships/theme" Target="../theme/theme7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58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14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13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8.jp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7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76.xml"/><Relationship Id="rId15" Type="http://schemas.openxmlformats.org/officeDocument/2006/relationships/image" Target="../media/image14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theme" Target="../theme/theme12.xml"/><Relationship Id="rId28" Type="http://schemas.openxmlformats.org/officeDocument/2006/relationships/image" Target="../media/image19.png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image" Target="../media/image1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theme" Target="../theme/theme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50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5" Type="http://schemas.openxmlformats.org/officeDocument/2006/relationships/image" Target="../media/image8.jp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image" Target="../media/image27.jpg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26" Type="http://schemas.openxmlformats.org/officeDocument/2006/relationships/theme" Target="../theme/theme18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5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Relationship Id="rId27" Type="http://schemas.openxmlformats.org/officeDocument/2006/relationships/image" Target="../media/image4.bin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13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21.xml"/><Relationship Id="rId12" Type="http://schemas.openxmlformats.org/officeDocument/2006/relationships/slideLayout" Target="../slideLayouts/slideLayout226.xml"/><Relationship Id="rId17" Type="http://schemas.openxmlformats.org/officeDocument/2006/relationships/image" Target="../media/image29.jpeg"/><Relationship Id="rId2" Type="http://schemas.openxmlformats.org/officeDocument/2006/relationships/slideLayout" Target="../slideLayouts/slideLayout216.xml"/><Relationship Id="rId16" Type="http://schemas.openxmlformats.org/officeDocument/2006/relationships/theme" Target="../theme/theme19.xml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19.xml"/><Relationship Id="rId1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Relationship Id="rId14" Type="http://schemas.openxmlformats.org/officeDocument/2006/relationships/slideLayout" Target="../slideLayouts/slideLayout22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3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5.xml"/><Relationship Id="rId11" Type="http://schemas.openxmlformats.org/officeDocument/2006/relationships/slideLayout" Target="../slideLayouts/slideLayout240.xml"/><Relationship Id="rId5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18" Type="http://schemas.openxmlformats.org/officeDocument/2006/relationships/image" Target="../media/image2.jpg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17" Type="http://schemas.openxmlformats.org/officeDocument/2006/relationships/theme" Target="../theme/theme21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slideLayout" Target="../slideLayouts/slideLayout269.xml"/><Relationship Id="rId18" Type="http://schemas.openxmlformats.org/officeDocument/2006/relationships/slideLayout" Target="../slideLayouts/slideLayout274.xml"/><Relationship Id="rId3" Type="http://schemas.openxmlformats.org/officeDocument/2006/relationships/slideLayout" Target="../slideLayouts/slideLayout259.xml"/><Relationship Id="rId21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17" Type="http://schemas.openxmlformats.org/officeDocument/2006/relationships/slideLayout" Target="../slideLayouts/slideLayout273.xml"/><Relationship Id="rId2" Type="http://schemas.openxmlformats.org/officeDocument/2006/relationships/slideLayout" Target="../slideLayouts/slideLayout258.xml"/><Relationship Id="rId16" Type="http://schemas.openxmlformats.org/officeDocument/2006/relationships/slideLayout" Target="../slideLayouts/slideLayout272.xml"/><Relationship Id="rId20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24" Type="http://schemas.openxmlformats.org/officeDocument/2006/relationships/image" Target="../media/image27.jpg"/><Relationship Id="rId5" Type="http://schemas.openxmlformats.org/officeDocument/2006/relationships/slideLayout" Target="../slideLayouts/slideLayout261.xml"/><Relationship Id="rId15" Type="http://schemas.openxmlformats.org/officeDocument/2006/relationships/slideLayout" Target="../slideLayouts/slideLayout271.xml"/><Relationship Id="rId23" Type="http://schemas.openxmlformats.org/officeDocument/2006/relationships/theme" Target="../theme/theme22.xml"/><Relationship Id="rId10" Type="http://schemas.openxmlformats.org/officeDocument/2006/relationships/slideLayout" Target="../slideLayouts/slideLayout266.xml"/><Relationship Id="rId19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slideLayout" Target="../slideLayouts/slideLayout270.xml"/><Relationship Id="rId22" Type="http://schemas.openxmlformats.org/officeDocument/2006/relationships/slideLayout" Target="../slideLayouts/slideLayout27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6.xml"/><Relationship Id="rId13" Type="http://schemas.openxmlformats.org/officeDocument/2006/relationships/slideLayout" Target="../slideLayouts/slideLayout291.xml"/><Relationship Id="rId18" Type="http://schemas.openxmlformats.org/officeDocument/2006/relationships/slideLayout" Target="../slideLayouts/slideLayout296.xml"/><Relationship Id="rId3" Type="http://schemas.openxmlformats.org/officeDocument/2006/relationships/slideLayout" Target="../slideLayouts/slideLayout281.xml"/><Relationship Id="rId21" Type="http://schemas.openxmlformats.org/officeDocument/2006/relationships/slideLayout" Target="../slideLayouts/slideLayout299.xml"/><Relationship Id="rId7" Type="http://schemas.openxmlformats.org/officeDocument/2006/relationships/slideLayout" Target="../slideLayouts/slideLayout285.xml"/><Relationship Id="rId12" Type="http://schemas.openxmlformats.org/officeDocument/2006/relationships/slideLayout" Target="../slideLayouts/slideLayout290.xml"/><Relationship Id="rId17" Type="http://schemas.openxmlformats.org/officeDocument/2006/relationships/slideLayout" Target="../slideLayouts/slideLayout295.xml"/><Relationship Id="rId2" Type="http://schemas.openxmlformats.org/officeDocument/2006/relationships/slideLayout" Target="../slideLayouts/slideLayout280.xml"/><Relationship Id="rId16" Type="http://schemas.openxmlformats.org/officeDocument/2006/relationships/slideLayout" Target="../slideLayouts/slideLayout294.xml"/><Relationship Id="rId20" Type="http://schemas.openxmlformats.org/officeDocument/2006/relationships/slideLayout" Target="../slideLayouts/slideLayout298.xml"/><Relationship Id="rId1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4.xml"/><Relationship Id="rId11" Type="http://schemas.openxmlformats.org/officeDocument/2006/relationships/slideLayout" Target="../slideLayouts/slideLayout289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283.xml"/><Relationship Id="rId15" Type="http://schemas.openxmlformats.org/officeDocument/2006/relationships/slideLayout" Target="../slideLayouts/slideLayout293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288.xml"/><Relationship Id="rId19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7.xml"/><Relationship Id="rId14" Type="http://schemas.openxmlformats.org/officeDocument/2006/relationships/slideLayout" Target="../slideLayouts/slideLayout292.xml"/><Relationship Id="rId22" Type="http://schemas.openxmlformats.org/officeDocument/2006/relationships/slideLayout" Target="../slideLayouts/slideLayout300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8.xml"/><Relationship Id="rId3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307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6.xml"/><Relationship Id="rId11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2/15/2026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9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024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94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5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18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947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823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335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137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552" y="15209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142823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047879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60475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48929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45212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318959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930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442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244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659" y="16225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5913930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818986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37586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26040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77126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</p:spTree>
    <p:extLst>
      <p:ext uri="{BB962C8B-B14F-4D97-AF65-F5344CB8AC3E}">
        <p14:creationId xmlns:p14="http://schemas.microsoft.com/office/powerpoint/2010/main" val="3889935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412192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92859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2990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844" r:id="rId17"/>
    <p:sldLayoutId id="2147483845" r:id="rId18"/>
    <p:sldLayoutId id="2147483846" r:id="rId19"/>
    <p:sldLayoutId id="2147483847" r:id="rId20"/>
    <p:sldLayoutId id="2147483848" r:id="rId21"/>
    <p:sldLayoutId id="21474838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49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  <p:sldLayoutId id="2147483865" r:id="rId15"/>
    <p:sldLayoutId id="2147483866" r:id="rId16"/>
    <p:sldLayoutId id="2147483867" r:id="rId17"/>
    <p:sldLayoutId id="2147483868" r:id="rId18"/>
    <p:sldLayoutId id="2147483869" r:id="rId19"/>
    <p:sldLayoutId id="2147483870" r:id="rId20"/>
    <p:sldLayoutId id="2147483871" r:id="rId21"/>
    <p:sldLayoutId id="2147483872" r:id="rId22"/>
    <p:sldLayoutId id="21474839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1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94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979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80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46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48464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  <p:sldLayoutId id="2147483944" r:id="rId22"/>
    <p:sldLayoutId id="2147483948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023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5" r:id="rId14"/>
    <p:sldLayoutId id="2147483966" r:id="rId15"/>
    <p:sldLayoutId id="2147483967" r:id="rId16"/>
    <p:sldLayoutId id="2147483968" r:id="rId17"/>
    <p:sldLayoutId id="2147483969" r:id="rId18"/>
    <p:sldLayoutId id="2147483970" r:id="rId19"/>
    <p:sldLayoutId id="2147483971" r:id="rId20"/>
    <p:sldLayoutId id="2147483972" r:id="rId21"/>
    <p:sldLayoutId id="2147483973" r:id="rId22"/>
    <p:sldLayoutId id="2147483974" r:id="rId23"/>
    <p:sldLayoutId id="2147483975" r:id="rId24"/>
    <p:sldLayoutId id="2147483976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320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  <p:sldLayoutId id="2147483990" r:id="rId13"/>
    <p:sldLayoutId id="2147483991" r:id="rId14"/>
    <p:sldLayoutId id="214748399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87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32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8206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  <p:sldLayoutId id="2147484039" r:id="rId16"/>
    <p:sldLayoutId id="2147484040" r:id="rId17"/>
    <p:sldLayoutId id="2147484041" r:id="rId18"/>
    <p:sldLayoutId id="2147484042" r:id="rId19"/>
    <p:sldLayoutId id="2147484043" r:id="rId20"/>
    <p:sldLayoutId id="2147484044" r:id="rId21"/>
    <p:sldLayoutId id="214748404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468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  <p:sldLayoutId id="2147484059" r:id="rId13"/>
    <p:sldLayoutId id="2147484060" r:id="rId14"/>
    <p:sldLayoutId id="2147484061" r:id="rId15"/>
    <p:sldLayoutId id="2147484062" r:id="rId16"/>
    <p:sldLayoutId id="2147484063" r:id="rId17"/>
    <p:sldLayoutId id="2147484064" r:id="rId18"/>
    <p:sldLayoutId id="2147484065" r:id="rId19"/>
    <p:sldLayoutId id="2147484066" r:id="rId20"/>
    <p:sldLayoutId id="2147484067" r:id="rId21"/>
    <p:sldLayoutId id="21474840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39270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6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0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7" Type="http://schemas.openxmlformats.org/officeDocument/2006/relationships/image" Target="../media/image1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6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9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3.png"/><Relationship Id="rId5" Type="http://schemas.openxmlformats.org/officeDocument/2006/relationships/image" Target="../media/image40.gif"/><Relationship Id="rId10" Type="http://schemas.openxmlformats.org/officeDocument/2006/relationships/image" Target="../media/image19.png"/><Relationship Id="rId4" Type="http://schemas.openxmlformats.org/officeDocument/2006/relationships/image" Target="../media/image52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6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6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60.svg"/><Relationship Id="rId4" Type="http://schemas.openxmlformats.org/officeDocument/2006/relationships/image" Target="../media/image17.png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6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6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60.svg"/><Relationship Id="rId4" Type="http://schemas.openxmlformats.org/officeDocument/2006/relationships/image" Target="../media/image17.png"/><Relationship Id="rId9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6.png"/><Relationship Id="rId7" Type="http://schemas.openxmlformats.org/officeDocument/2006/relationships/image" Target="../media/image7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6.png"/><Relationship Id="rId7" Type="http://schemas.openxmlformats.org/officeDocument/2006/relationships/image" Target="../media/image7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17.png"/><Relationship Id="rId7" Type="http://schemas.openxmlformats.org/officeDocument/2006/relationships/image" Target="../media/image7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4.png"/><Relationship Id="rId4" Type="http://schemas.openxmlformats.org/officeDocument/2006/relationships/image" Target="../media/image40.gi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87133B7-F52B-2C6D-7BF4-B3CB2D676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61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400" dirty="0"/>
              <a:t>تنظيم حصص الأسبوع</a:t>
            </a:r>
            <a:endParaRPr lang="fr-MA" sz="4400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الإملاء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1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2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الاستراتيجية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التوقع والتحقق- الفهم العام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تعلم استراتيجية الفهم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2D53A7F-C756-E52E-5AC3-598AEE4884A8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D75C446-CB8A-9806-90F7-CDEC35A7908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12DD9CF9-55BC-AA05-9BCB-B1002F3A5A98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F91C3EF-6939-6170-40D9-75B4E2E55AC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099AEDCD-4202-879D-3328-2A10AA22C42C}"/>
              </a:ext>
            </a:extLst>
          </p:cNvPr>
          <p:cNvSpPr txBox="1">
            <a:spLocks/>
          </p:cNvSpPr>
          <p:nvPr/>
        </p:nvSpPr>
        <p:spPr>
          <a:xfrm>
            <a:off x="800611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(40)</a:t>
            </a: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683834" y="3414699"/>
            <a:ext cx="4726841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اَلْموسيقى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ٱلْأَنْدَلُسِيَّةُ:التوقع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و التحقق والفهم العام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اَلْموسيقى </a:t>
            </a:r>
            <a:r>
              <a:rPr lang="ar-MA" sz="2200" b="1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ٱلْأَنْدَلُسِيَّةُ</a:t>
            </a: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- توظيف استراتيجية الفهم.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23747" y="2908660"/>
            <a:ext cx="7496253" cy="890781"/>
            <a:chOff x="531292" y="2851205"/>
            <a:chExt cx="7496253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292" y="2851205"/>
              <a:ext cx="7496253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854678" y="3134373"/>
              <a:ext cx="54116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توقع مضمون النص القرائي و الإجابة على أسئلة الفهم العام؛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23747" y="4022136"/>
            <a:ext cx="7496253" cy="890781"/>
            <a:chOff x="531292" y="2851205"/>
            <a:chExt cx="7496253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292" y="2851205"/>
              <a:ext cx="7496253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531292" y="3134373"/>
              <a:ext cx="573503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استراتيجية تحديد الأفكار الرئيسة.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89" y="937634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3087" y="108163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06083" y="35017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Dosis SemiBold"/>
              <a:cs typeface="Microsoft Uighur" panose="02000000000000000000" pitchFamily="2" charset="-78"/>
              <a:sym typeface="Dosis SemiBold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C4340B9-69FB-64B1-34B3-93224888C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492DBF-1C70-000A-5969-080657C843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0" name="Image 9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1014E3B-1BE9-1B26-6662-776E9FCE5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7" y="2147924"/>
            <a:ext cx="4106707" cy="36908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8EF1038-1112-6798-BF19-F8FBF27C0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89F05C-FB01-147D-9BBC-BD137C44AF2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EF5A26-257B-6349-F9AB-9F12F0C4FBF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20E753-85C7-076A-71FB-82F85C7FAB9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7412C8-0A19-1AA7-F7A7-C69B8E6AB504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EFF0D36-E1BC-DACC-9B7D-9A76395CCA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6565177-5DCF-C270-5A8C-8A5667E3C5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76EA2A-150D-FC26-DB09-1CF3545F9F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21246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AD3BF1-7D2E-FACA-261E-CA695624DC8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CCA905-54CA-63BB-0F25-BA9309210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B01C5F-5AD6-BDF4-B37A-2253CECFD5D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4376D4-D72C-0B6E-9295-106D1D89470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E37AB-51F4-551B-19A3-C22A86ACF35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A89B1A-4874-CC8A-FB9C-9AD05ED6C7E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48736C4-C7A9-19A7-99C4-68E598FBE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28C9D5-E53D-8B2B-E8B5-83826ACA6D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D3BE951-5EC6-98AF-88BE-AC342F6FC5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0BD1EC9F-4535-DE7D-ED9C-BDFF6607ED89}"/>
              </a:ext>
            </a:extLst>
          </p:cNvPr>
          <p:cNvSpPr txBox="1"/>
          <p:nvPr/>
        </p:nvSpPr>
        <p:spPr>
          <a:xfrm>
            <a:off x="489892" y="1847975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8" name="Image 7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39095E9A-C61B-5021-7727-862A8338DC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38" y="1606979"/>
            <a:ext cx="928889" cy="928889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Espace réservé pour une image  20" descr="Une image contenant sourire, Visage humai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73CEB8BB-0102-9A49-5275-62B5B024D0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5738" y="2702973"/>
            <a:ext cx="1023422" cy="1023422"/>
          </a:xfrm>
          <a:prstGeom prst="ellipse">
            <a:avLst/>
          </a:prstGeom>
          <a:ln w="28575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Google Shape;1333;p8">
            <a:extLst>
              <a:ext uri="{FF2B5EF4-FFF2-40B4-BE49-F238E27FC236}">
                <a16:creationId xmlns:a16="http://schemas.microsoft.com/office/drawing/2014/main" id="{399EBDAA-847A-90CC-2796-C4B33166765C}"/>
              </a:ext>
            </a:extLst>
          </p:cNvPr>
          <p:cNvSpPr txBox="1"/>
          <p:nvPr/>
        </p:nvSpPr>
        <p:spPr>
          <a:xfrm>
            <a:off x="324337" y="2800700"/>
            <a:ext cx="62858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أَلْتَزِمُ بِإِجْراءاتِ </a:t>
            </a:r>
            <a:r>
              <a:rPr lang="ar-MA" sz="3200" kern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ٱسْتِعْمالِ </a:t>
            </a:r>
            <a:r>
              <a:rPr lang="ar-MA" sz="3200" kern="0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ٱلْأَلْواح</a:t>
            </a:r>
            <a:r>
              <a:rPr lang="ar-MA" sz="3200" kern="0" noProof="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Image 14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57852E-CEC8-9E8C-14D1-97E4F0D566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260" y="3596980"/>
            <a:ext cx="2314026" cy="2066473"/>
          </a:xfrm>
          <a:prstGeom prst="ellipse">
            <a:avLst/>
          </a:prstGeom>
          <a:ln w="127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05C24C4D-3CEC-011F-30F6-040AA272184A}"/>
              </a:ext>
            </a:extLst>
          </p:cNvPr>
          <p:cNvSpPr txBox="1"/>
          <p:nvPr/>
        </p:nvSpPr>
        <p:spPr>
          <a:xfrm>
            <a:off x="1216217" y="5623053"/>
            <a:ext cx="628584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r" defTabSz="914400" rtl="1">
              <a:defRPr/>
            </a:pPr>
            <a:r>
              <a:rPr lang="ar-MA" sz="4800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أَتَحَدَّثُ بِلُغَةٍ عَرَبِيَّةٍ سَليمَةٍ مِنَ ٱلأَخْطاءِ.</a:t>
            </a: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0F693-E132-B03E-0B38-D483646E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BBCBB37-8A8C-8E9F-5C1F-734D57AD5255}"/>
              </a:ext>
            </a:extLst>
          </p:cNvPr>
          <p:cNvSpPr txBox="1"/>
          <p:nvPr/>
        </p:nvSpPr>
        <p:spPr>
          <a:xfrm>
            <a:off x="-287032" y="7937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D67B63CA-C53D-A7B0-8FB8-420FBCED33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FA698E-6CE5-ACEE-7D3A-5D70F0284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42D13DB8-CFC5-06F4-CE50-9CEA212AD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C88F5E-548A-7E6E-F761-3BE6EFE9FA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434877E-B727-F8BF-CCCA-621EF0517CB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0AA4DE-2648-F328-70F7-FD9FF523ED7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E4DA39-7086-70E2-9ED6-6BD13419CB4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A5CA4E-B4B3-AD27-EB90-C9A294AAFA2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AFEEF3F-0282-DFA2-6629-0A9C7521E49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D718A68-508F-5F4C-0004-7D1E9C4DAC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CF0ACCC-98B5-DD42-B1E2-8FD41CA49E5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7097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BE310E-7453-AF99-3447-B25B511192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F1036E-BB6F-3593-1527-52F7E38A66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856D38-9F55-896A-4AC4-6291CA0719C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889E1F-5A02-7271-C805-B990E491D38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3CC0E6-14EB-60EC-CEA7-E3C916CAE2FF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5341FB8-1358-BF61-7719-04B9C9EF97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C1A6744-C85C-5FDE-2F29-F85B6C766C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FBB083-55B9-4CEC-FFF7-F88B84075EF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Google Shape;1342;p12">
            <a:extLst>
              <a:ext uri="{FF2B5EF4-FFF2-40B4-BE49-F238E27FC236}">
                <a16:creationId xmlns:a16="http://schemas.microsoft.com/office/drawing/2014/main" id="{5166BA4B-524E-33DE-4893-4499272B93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1B67438-7F8C-B4DE-727D-60C0D22CAE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734E7026-3CC8-DFA3-02F5-D3FF3D6A5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E7DA19E-F73E-B413-D786-69D470D94FCE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530900-559A-F60F-C113-C38A4C814D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1685B34-CFD9-37EF-EE64-1EB099C8B71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ED4539-D437-4056-18BF-B0AF2EEEC18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8FAEB1-8A11-AE7B-6708-20BF2409C14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1FB731-AB78-632D-0A19-4E300D9615DF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54755AB-258E-C82A-9E02-EDF857701F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9EF51D6-1B90-6FCD-BB5C-4BB4C47E4D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161C95-4C75-6DBC-ACE7-DEAD0DCD78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Google Shape;1342;p12">
            <a:extLst>
              <a:ext uri="{FF2B5EF4-FFF2-40B4-BE49-F238E27FC236}">
                <a16:creationId xmlns:a16="http://schemas.microsoft.com/office/drawing/2014/main" id="{E3E80F9A-25F1-C50D-CFF9-9B2A31DCAF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9B3A29D-58C5-B37E-2F90-9E1AF37842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2729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B8415F-32AE-CE4D-9810-2C79AC20A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9137349-E1E9-FCE8-A199-E1F8BAF4515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447F570-3E54-C3B6-74E7-1E562869B6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699165-9D95-66B5-3D62-BFC5CB33277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5D5A451-DBAA-F010-4C34-AF4928BAC800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0549792-DDAF-B339-BF10-34614A516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2ADEA42-7923-75D3-89A3-6BA010319E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4FB9EA8-2443-10B8-FE6F-BD05E139BB1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DDEB95-31E2-6101-EFFF-F052E9106A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0363" y="1675111"/>
            <a:ext cx="4742202" cy="462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ابحثوا عن الجواب في النص . انتبهوا سيختفي النص بعد 10 ثوان.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2AD725A-77E3-68D0-8FA9-0BD4290EF7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8B0B6F-2DF2-B1CC-253A-2161A4123A6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67DDE3-B44A-76CD-C3B0-E4C4C21D4D7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8946BC-361A-FB22-AB30-C9A3C527F84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BA9C81-FDA9-6878-03F0-14611676D6CC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D6517F5-692B-0284-E1E4-4679E3181D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081483-17AF-B10D-1FFF-0A56A1304D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7EB2AF-0EFA-5A77-7AE4-8606B4D779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6D9569-BE68-6F84-A519-43C8715FAA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39" y="2522246"/>
            <a:ext cx="7934922" cy="270767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أو حروف الجواب الصحيح ثم ارفعوا الألواح عند سماع الاشارة.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ECEC69-5C76-8D8A-31FE-2E644EAA1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3094DEC-CCD7-8258-2D8E-24BDCCE6809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9DB6D4-07BD-377B-355F-5FDF2762865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838DCB-CD3D-AB9A-685F-15AA532DCF8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B9D164C-4DC3-4C80-6FB1-71D16F4CC3C6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C04FB8B2-B7E4-F341-3C75-1E90BE2652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BAFFFC9-C12C-4D55-F133-660E8C3D45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486546E-981A-3F90-7A4C-8140233518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77D063-AA4B-B5C5-B91A-89523EBB5DC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ECE6EF-55AB-B177-1ADF-CA2C3D17E9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0363" y="1675111"/>
            <a:ext cx="4742202" cy="462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7022C12-AE85-D7CF-5F02-4904299F4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B151D267-615E-99D6-3B91-DA358A0D3F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وجد جميع الإجابات؟ من يشرح جوابه؟ 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F6D9A6-64A0-4BAB-8566-A2FB5013A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65F0B10-FBF9-E06E-1E3F-81FC45FF8FA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C3189-1FA1-AF6C-39BA-990ADEB7212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98CDF5-6355-7F88-0FA2-5CE761A166A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F05284-867B-59FA-4951-7F40C528A85A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67E4871D-500E-2F98-6D60-F702BDCD6A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0712454-94E9-A8C5-417F-90783E96B1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1AEA62E-5760-412A-44B3-5E0F1A6324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EB87A0-6B99-5D02-F5DF-5F239B96420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116269-5F91-ADEA-E26E-4A3C5A835C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0363" y="1675111"/>
            <a:ext cx="4742202" cy="4625764"/>
          </a:xfrm>
          <a:prstGeom prst="rect">
            <a:avLst/>
          </a:prstGeom>
        </p:spPr>
      </p:pic>
      <p:pic>
        <p:nvPicPr>
          <p:cNvPr id="6" name="Graphique 5" descr="Coche avec un remplissage uni">
            <a:extLst>
              <a:ext uri="{FF2B5EF4-FFF2-40B4-BE49-F238E27FC236}">
                <a16:creationId xmlns:a16="http://schemas.microsoft.com/office/drawing/2014/main" id="{C160F9D7-47C2-9C22-6E55-D385656AA3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19948" y="3144644"/>
            <a:ext cx="405078" cy="40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06116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10109E5-5277-8439-5E69-18A3739CC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D6C6FD00-E332-11B3-723F-260C3919EA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8D2EE21-1B23-4448-F4C3-4B4327EB6671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8B3B36D-C438-FA29-A8C5-F9903CA0BB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0E0055E-1B64-70F2-8923-36CBDD1CEE9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EA44D71-B947-0AB9-00AB-AA7FDAF53008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0234CC-2562-0F44-1F14-1F8C19E5529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3CEDDCA-50C8-1984-A30B-F314D7D3BEE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FA86791A-5B72-D607-42FC-919EA9058B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32DCAA7-7CB6-282A-FECE-AA61F2D447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A7A33C5-6E72-6916-7519-A6DF6A026E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D3E04F-6F40-1B86-CD95-1247E614AB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088" y="1946753"/>
            <a:ext cx="8029824" cy="421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790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A5B8245-50C5-FF75-07C8-C7B42810E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C3FD1AD-CD25-E118-E26F-7E4FA9BBB1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ابحثوا عن الجواب في النص . انتبهوا سيختفي النص بعد 10 ثوان.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08BE536-01E9-3745-6301-0FAB9BBF3E6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0CE96E4-2B98-540D-FB40-11B5C5A836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52D209A-A95D-53A0-BC6E-6291C894B44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790827-B055-8E07-565D-EB209300C94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C9F0C7-AD70-652B-1FEB-C1AB5D3BB25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8FC9D0-027C-314D-A303-94AB72A28021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26A5CC2-8CE4-48CF-13EE-ABC780FC79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9E1593-C748-5447-F364-9C4D0504B4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940BDF-1CEC-08A2-7F6E-B08B1F710B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1383FC2-022F-58FB-6F0E-9DC25CE041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39" y="2522246"/>
            <a:ext cx="7934922" cy="27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393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E236909-7138-FB20-8A85-F4EA1EA35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0FCC151-7EFD-6D4F-E452-A2EFEEA26F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أو حروف الجواب الصحيح ثم ارفعوا الألواح عند سماع الاشارة.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6B67C4-0C06-DAB5-C911-E4ECBCA3C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DE6DB92-365A-82F6-D947-041082E6864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2D32A0-BB2B-353D-E7DD-D86150D9248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9D5598-BED3-DD16-1C11-E2E2C73933D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3DC2C7D-6B8F-8D93-A318-650368CD2F3B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7940090-8182-3E96-535A-401CBFF223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A0AC749-5F4B-B547-4186-B07B788576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F7E00BC-790A-6DED-078B-75B11AB69F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35C6AB8-3255-D34C-555C-F4A8D40EBFB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C47056-D14F-47B8-7B1F-94E90232C4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088" y="1946753"/>
            <a:ext cx="8029824" cy="421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97767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780FC5B-CD5A-F987-3161-66F84B383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5A1764F2-F3B8-09C2-CEC0-E37D409603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1701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i="0" u="none" strike="noStrike" cap="none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وجد جميع الإجابات؟ من يشرح جوابه؟ 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52304BE-833C-DB56-629A-B533487AE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487DA3B-322C-76C7-1EB0-6F35FCC6602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68489F2-9C28-C7FB-262F-BBC668396D7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E7EDE3-1AE8-F580-DB0F-9AA312316B6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958C909-EC84-5561-56B3-2A1D01C565ED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E153994E-CF50-F292-C64C-47C1840A63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2EA7B9C-B70F-50CD-B812-B5834D13E6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53B9D21-F40C-293C-38DA-9BA7708B11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A17B05C-D7EC-A786-C851-EFA2A19A00F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915605-5C20-561F-8DD5-8138266E46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088" y="1946753"/>
            <a:ext cx="8029824" cy="4217386"/>
          </a:xfrm>
          <a:prstGeom prst="rect">
            <a:avLst/>
          </a:prstGeom>
        </p:spPr>
      </p:pic>
      <p:pic>
        <p:nvPicPr>
          <p:cNvPr id="6" name="Graphique 5" descr="Coche avec un remplissage uni">
            <a:extLst>
              <a:ext uri="{FF2B5EF4-FFF2-40B4-BE49-F238E27FC236}">
                <a16:creationId xmlns:a16="http://schemas.microsoft.com/office/drawing/2014/main" id="{05588333-0A50-2B19-527C-77712EB1A1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2373" y="3145171"/>
            <a:ext cx="405078" cy="405078"/>
          </a:xfrm>
          <a:prstGeom prst="rect">
            <a:avLst/>
          </a:prstGeom>
        </p:spPr>
      </p:pic>
      <p:pic>
        <p:nvPicPr>
          <p:cNvPr id="5" name="Graphique 4" descr="Coche avec un remplissage uni">
            <a:extLst>
              <a:ext uri="{FF2B5EF4-FFF2-40B4-BE49-F238E27FC236}">
                <a16:creationId xmlns:a16="http://schemas.microsoft.com/office/drawing/2014/main" id="{76C73FAF-9251-D2EA-182C-E5858DDA97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2373" y="4748667"/>
            <a:ext cx="405078" cy="40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7143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>
          <a:extLst>
            <a:ext uri="{FF2B5EF4-FFF2-40B4-BE49-F238E27FC236}">
              <a16:creationId xmlns:a16="http://schemas.microsoft.com/office/drawing/2014/main" id="{064354B2-0EE6-A76C-A9E6-A5052BFED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>
            <a:extLst>
              <a:ext uri="{FF2B5EF4-FFF2-40B4-BE49-F238E27FC236}">
                <a16:creationId xmlns:a16="http://schemas.microsoft.com/office/drawing/2014/main" id="{21685E31-94ED-09ED-1B07-868D56E82C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AD779EBA-35F6-1EA8-E0A2-DA57DCB2EE8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83A987-DA13-2869-C673-6F475127A7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450878-1104-1144-9BB2-0402090A5D1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AB6CC6-9F7E-52AD-51F5-1E429A78736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8963C6-143C-F71E-8CA6-F662942F667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7DDB0B-94D7-C667-30BB-769D8D5FA3D1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590EF89-467A-FF1C-869B-BB799E9D6A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8D4239-2ED8-B568-FD3A-1D95426A76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BE7929-1367-8EBC-19D9-E468AF7683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025F171-E6D8-15FE-9E2F-1D5368B6A3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39" y="2522246"/>
            <a:ext cx="7934922" cy="27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20989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1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اَلْموسيقى ٱلْأَنْدَلُسِيَّةُ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التوقع و التحقق والفهم العام 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41611" y="164147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F45539A-4AB3-3B40-8373-2245743C8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17" y="756000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سنقرأ نصا بعنوان "اَلْموسيقى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ٱلْأَنْدَلُسِيَّةُ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  <a:endParaRPr lang="fr-FR" sz="2400" dirty="0"/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E8C0C5-8AB9-4008-99CE-6BE5484AAB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12000"/>
            <a:ext cx="900000" cy="900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7B6E53-0C82-E9BA-7077-856208520C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C440AA-23D2-890C-0A83-13066F2CF6A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9E35DD-9762-F3A2-4E6A-1B5479E9E9C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F67402-370A-4DE7-0157-5D094D544A76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CC0551-0F32-BFA5-7658-6798B926F0A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378626E-EB11-09CC-9C32-E851BC290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6E94E8-F8B4-0316-5E60-84DF375AE8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BA5922-3AF3-A562-8352-4FB2D58192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C271118-3A32-4F56-6B04-93B85D5552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9901" y="1675111"/>
            <a:ext cx="6358679" cy="491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578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7DFE9-EE8E-50C4-7C1E-8AD6CB8C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FCFB8E-C770-206A-C159-F62353AB3E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3097" y="612000"/>
            <a:ext cx="900000" cy="900000"/>
          </a:xfr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97BA1F99-FBA9-00C7-E473-31FBEF819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756000"/>
            <a:ext cx="6999251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قراءة النص،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مفرداتٍ ستساعدكم على الفهم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C91719AA-A6A0-26A0-041E-CF6D747A74A7}"/>
              </a:ext>
            </a:extLst>
          </p:cNvPr>
          <p:cNvSpPr txBox="1"/>
          <p:nvPr/>
        </p:nvSpPr>
        <p:spPr>
          <a:xfrm>
            <a:off x="5540237" y="2612571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اَلْجَوْقُ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342B4A4-2105-47B7-993F-165DFCF107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35275B5-E0F2-3963-768E-1E9DB4F4E94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B83029-9080-33F7-174B-ACE3E0CE96B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C7B163-AFA8-7D92-77C2-A4FC39A2B07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E7CAE6-D4D2-D2EF-1C65-67207B080B1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281121D0-9379-9088-2F9F-55EA063FC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770AD0E-EE0A-DF50-83E3-F63F2426FE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EC1F2F4-7724-EE68-0484-61F208E07C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8BDCF6AE-B4BD-3B1D-EAA5-2B79ED1790C9}"/>
              </a:ext>
            </a:extLst>
          </p:cNvPr>
          <p:cNvSpPr txBox="1"/>
          <p:nvPr/>
        </p:nvSpPr>
        <p:spPr>
          <a:xfrm>
            <a:off x="1716876" y="2612571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راقِيَةٌ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4FF0924D-4903-24D0-8303-8C47F9F006C8}"/>
              </a:ext>
            </a:extLst>
          </p:cNvPr>
          <p:cNvSpPr txBox="1"/>
          <p:nvPr/>
        </p:nvSpPr>
        <p:spPr>
          <a:xfrm>
            <a:off x="5540237" y="4393049"/>
            <a:ext cx="174337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اَلْوَتَرُ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534B0DE-925A-4F60-81EF-D312F5525E60}"/>
              </a:ext>
            </a:extLst>
          </p:cNvPr>
          <p:cNvSpPr txBox="1"/>
          <p:nvPr/>
        </p:nvSpPr>
        <p:spPr>
          <a:xfrm>
            <a:off x="1716876" y="4393049"/>
            <a:ext cx="1559613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مَعْزوفاتٌ</a:t>
            </a:r>
          </a:p>
        </p:txBody>
      </p:sp>
    </p:spTree>
    <p:extLst>
      <p:ext uri="{BB962C8B-B14F-4D97-AF65-F5344CB8AC3E}">
        <p14:creationId xmlns:p14="http://schemas.microsoft.com/office/powerpoint/2010/main" val="217191834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A31E6-F4AB-1E7C-54DE-337E818E9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7">
            <a:extLst>
              <a:ext uri="{FF2B5EF4-FFF2-40B4-BE49-F238E27FC236}">
                <a16:creationId xmlns:a16="http://schemas.microsoft.com/office/drawing/2014/main" id="{C58513FE-BC8A-1F1D-B864-5537A6C94E29}"/>
              </a:ext>
            </a:extLst>
          </p:cNvPr>
          <p:cNvSpPr txBox="1"/>
          <p:nvPr/>
        </p:nvSpPr>
        <p:spPr>
          <a:xfrm>
            <a:off x="7620729" y="3265267"/>
            <a:ext cx="113493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راقِيَةٌ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C89E5FD9-9779-76A3-998E-B1F64BBD9ACA}"/>
              </a:ext>
            </a:extLst>
          </p:cNvPr>
          <p:cNvSpPr txBox="1"/>
          <p:nvPr/>
        </p:nvSpPr>
        <p:spPr>
          <a:xfrm>
            <a:off x="7337205" y="5552512"/>
            <a:ext cx="1443749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مَعْزوفاتٌ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83D4FC1E-A8C6-85DF-36DF-6A2B1671980D}"/>
              </a:ext>
            </a:extLst>
          </p:cNvPr>
          <p:cNvSpPr txBox="1"/>
          <p:nvPr/>
        </p:nvSpPr>
        <p:spPr>
          <a:xfrm>
            <a:off x="7491613" y="2296829"/>
            <a:ext cx="1134934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اَلْجَوْقُ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0007A375-A8E1-C351-B7B2-BDBEE4C59A6F}"/>
              </a:ext>
            </a:extLst>
          </p:cNvPr>
          <p:cNvSpPr txBox="1"/>
          <p:nvPr/>
        </p:nvSpPr>
        <p:spPr>
          <a:xfrm>
            <a:off x="7769682" y="4385927"/>
            <a:ext cx="856865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اَلْوَتَرُ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D4605C3A-215B-CA17-E44D-4136C50A9153}"/>
              </a:ext>
            </a:extLst>
          </p:cNvPr>
          <p:cNvSpPr txBox="1"/>
          <p:nvPr/>
        </p:nvSpPr>
        <p:spPr>
          <a:xfrm>
            <a:off x="1292843" y="1856303"/>
            <a:ext cx="5076868" cy="61009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جَميلَةٌ وَ مُهَذَّبَةٌ وَ ذاتُ مُسْتَوى عالٍ.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DEE5D0DC-9F4D-8EC4-C84B-AFBE0ACD4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التعريف المناسب لكل كلمة؟ </a:t>
            </a:r>
            <a:endParaRPr lang="fr-FR" sz="2400" dirty="0"/>
          </a:p>
        </p:txBody>
      </p: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DE1B4050-9A40-0124-0984-EEED0E6A3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3A2B35-0F75-BEAF-9545-8F6DE4C192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DAD4A24-D170-3FAB-D992-738FC4C87CE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0E3157-80FD-A93E-FD5F-D7D6555DBAB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254168-94D9-26C4-392A-829492626D9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AF9E075-B771-8CE2-5592-2ED310CBAEF4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1EAC013-1F12-487B-60EC-D40A2897CD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7B3AB18-D1A8-AE47-776A-499FA71E84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D591A63-8C54-A1F6-B4C8-A33326D809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24F9368F-F461-4A17-A594-7BE5B2CA2667}"/>
              </a:ext>
            </a:extLst>
          </p:cNvPr>
          <p:cNvSpPr txBox="1"/>
          <p:nvPr/>
        </p:nvSpPr>
        <p:spPr>
          <a:xfrm>
            <a:off x="1009289" y="2818549"/>
            <a:ext cx="5418127" cy="122090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خَيْطٌ رَفيعٌ مَشْدودٌ عَلى ٱلآلَةِ </a:t>
            </a:r>
            <a:r>
              <a:rPr lang="ar-MA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ٱلْموسيقِيَّةِ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مِثْلَ ٱلْعودِ أَوِ </a:t>
            </a:r>
            <a:r>
              <a:rPr lang="ar-MA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ٱلْكَمانِ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9F1D02A-4F39-3FE7-6947-6E6C8F705790}"/>
              </a:ext>
            </a:extLst>
          </p:cNvPr>
          <p:cNvSpPr txBox="1"/>
          <p:nvPr/>
        </p:nvSpPr>
        <p:spPr>
          <a:xfrm>
            <a:off x="1009289" y="4254319"/>
            <a:ext cx="5469570" cy="1220902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مَجْموعَةٌ مِنَ </a:t>
            </a:r>
            <a:r>
              <a:rPr lang="ar-MA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ٱلْأَشْخاصِ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يُغَنّونَ وَيَعْزِفونَ ٱلْموسيقى مَعاً في ٱلْوَقْتِ نَفْسِهِ.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F71C8D-1CC2-DB5D-EBCC-A5528FC16E04}"/>
              </a:ext>
            </a:extLst>
          </p:cNvPr>
          <p:cNvSpPr txBox="1"/>
          <p:nvPr/>
        </p:nvSpPr>
        <p:spPr>
          <a:xfrm>
            <a:off x="497120" y="5607109"/>
            <a:ext cx="6442466" cy="610806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R="0" lvl="0" indent="0" algn="ctr" defTabSz="914400" rtl="1" fontAlgn="auto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قِطَعٌ موسيقِيَّةٌ أَوْ أَغانٍ يَعْزِفُها </a:t>
            </a:r>
            <a:r>
              <a:rPr lang="ar-MA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ٱلْموسيقِيّونَ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آلاتِهِمْ.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CBB8513-D264-1645-E21C-35530744072F}"/>
              </a:ext>
            </a:extLst>
          </p:cNvPr>
          <p:cNvCxnSpPr>
            <a:cxnSpLocks/>
            <a:stCxn id="20" idx="1"/>
            <a:endCxn id="7" idx="3"/>
          </p:cNvCxnSpPr>
          <p:nvPr/>
        </p:nvCxnSpPr>
        <p:spPr>
          <a:xfrm flipH="1">
            <a:off x="6478859" y="2656829"/>
            <a:ext cx="1012754" cy="2207941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8C72C3F-D41C-C874-AE99-5F2D14A31CAD}"/>
              </a:ext>
            </a:extLst>
          </p:cNvPr>
          <p:cNvCxnSpPr>
            <a:cxnSpLocks/>
            <a:stCxn id="18" idx="1"/>
            <a:endCxn id="3" idx="3"/>
          </p:cNvCxnSpPr>
          <p:nvPr/>
        </p:nvCxnSpPr>
        <p:spPr>
          <a:xfrm flipH="1" flipV="1">
            <a:off x="6369711" y="2161351"/>
            <a:ext cx="1251018" cy="1463916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C9B01DA-80FF-4AD1-C0B9-D858A27E0747}"/>
              </a:ext>
            </a:extLst>
          </p:cNvPr>
          <p:cNvCxnSpPr>
            <a:cxnSpLocks/>
            <a:stCxn id="21" idx="1"/>
            <a:endCxn id="6" idx="3"/>
          </p:cNvCxnSpPr>
          <p:nvPr/>
        </p:nvCxnSpPr>
        <p:spPr>
          <a:xfrm flipH="1" flipV="1">
            <a:off x="6427416" y="3429000"/>
            <a:ext cx="1342266" cy="1316927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75A62500-4ABD-037D-539E-000E4D24D935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6995220" y="5912512"/>
            <a:ext cx="341985" cy="9294"/>
          </a:xfrm>
          <a:prstGeom prst="line">
            <a:avLst/>
          </a:prstGeom>
          <a:ln w="28575">
            <a:solidFill>
              <a:srgbClr val="16AB9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034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5C92-621F-3761-DEE8-41B809DF4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DA7C3C15-79DE-9A2B-19D6-55AB2B6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endParaRPr lang="fr-FR" sz="2400" dirty="0"/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DC9AADF1-6FD1-312D-80DF-8E9706892587}"/>
              </a:ext>
            </a:extLst>
          </p:cNvPr>
          <p:cNvSpPr txBox="1"/>
          <p:nvPr/>
        </p:nvSpPr>
        <p:spPr>
          <a:xfrm>
            <a:off x="379142" y="3208140"/>
            <a:ext cx="8376522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راقِيَةٌ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جَميلَةٌ وَ مُهَذَّبَةٌ وَ ذاتُ مُسْتَوى عالٍ.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7D8DC417-8F70-2E81-DED7-B762B45C20CA}"/>
              </a:ext>
            </a:extLst>
          </p:cNvPr>
          <p:cNvSpPr txBox="1"/>
          <p:nvPr/>
        </p:nvSpPr>
        <p:spPr>
          <a:xfrm>
            <a:off x="408621" y="5059024"/>
            <a:ext cx="8376522" cy="720000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مَعْزوفاتٌ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قِطَعٌ موسيقِيَّةٌ أَوْ أَغانٍ يَعْزِفُها </a:t>
            </a:r>
            <a:r>
              <a:rPr kumimoji="0" lang="ar-MA" sz="3600" b="0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ٱلْموسيقِيّونَ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آلاتِهِمْ.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548A7FAC-F20A-7DD9-48C2-68F5BA8EC863}"/>
              </a:ext>
            </a:extLst>
          </p:cNvPr>
          <p:cNvSpPr txBox="1"/>
          <p:nvPr/>
        </p:nvSpPr>
        <p:spPr>
          <a:xfrm>
            <a:off x="379141" y="2289029"/>
            <a:ext cx="8376522" cy="612001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اَلْجَوْقُ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36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مَجْموعَةٌ مِنَ </a:t>
            </a:r>
            <a:r>
              <a:rPr kumimoji="0" lang="ar-MA" sz="3600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ٱلْأَشْخاصِ</a:t>
            </a:r>
            <a:r>
              <a:rPr kumimoji="0" lang="ar-MA" sz="36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يُغَنّونَ وَيَعْزِفونَ ٱلْموسيقى مَعاً في ٱلْوَقْتِ نَفْسِهِ.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4E1F531F-14A0-66CF-E1DD-806DF8BD8F3B}"/>
              </a:ext>
            </a:extLst>
          </p:cNvPr>
          <p:cNvSpPr txBox="1"/>
          <p:nvPr/>
        </p:nvSpPr>
        <p:spPr>
          <a:xfrm>
            <a:off x="374489" y="4139912"/>
            <a:ext cx="8376521" cy="725424"/>
          </a:xfrm>
          <a:prstGeom prst="roundRect">
            <a:avLst/>
          </a:prstGeom>
          <a:solidFill>
            <a:srgbClr val="ECF8FB"/>
          </a:solidFill>
        </p:spPr>
        <p:txBody>
          <a:bodyPr wrap="square" lIns="0" tIns="0" rIns="0" bIns="0" rtlCol="0" anchor="b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4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اَلْوَتَرُ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خَيْطٌ رَفيعٌ مَشْدودٌ عَلى ٱلآلَةِ </a:t>
            </a:r>
            <a:r>
              <a:rPr kumimoji="0" lang="ar-MA" sz="3600" b="0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ٱلْموسيقِيَّةِ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مِثْلَ ٱلْعودِ أَوِ </a:t>
            </a:r>
            <a:r>
              <a:rPr kumimoji="0" lang="ar-MA" sz="3600" b="0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ٱلْكَمانِ</a:t>
            </a: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3" name="Espace réservé pour une image  19">
            <a:extLst>
              <a:ext uri="{FF2B5EF4-FFF2-40B4-BE49-F238E27FC236}">
                <a16:creationId xmlns:a16="http://schemas.microsoft.com/office/drawing/2014/main" id="{CF4E1AFD-D769-AE7C-EC82-2649D0798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8D98BC-6F95-6072-856D-0D61FBB30E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15F2D45-E153-6A08-10D8-31AF3F5B7AA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B2151B-04CD-C11E-6A8F-27F57B47278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900ABF-BB9B-1983-69A2-DD8319126BB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13986C-D7E1-E8FE-9842-3CFD3E665DB8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E7A86E6-DDC2-5274-5F6F-32495B5CF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E923C6-9FA7-AB2F-10E8-DABC397CB5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4CBBB3-A208-6CD5-CE54-E1FA38EE18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552792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308DE-4A9F-28CD-2AA0-57663D4A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80F8700-4C94-B14A-A4C1-668B2DB5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27" y="704078"/>
            <a:ext cx="7152622" cy="612000"/>
          </a:xfrm>
        </p:spPr>
        <p:txBody>
          <a:bodyPr>
            <a:noAutofit/>
          </a:bodyPr>
          <a:lstStyle/>
          <a:p>
            <a:pPr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ماهي أنواع الموسيقى التي تعرفونها؟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62040382-146A-8DE8-A03D-DD4C49F5A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72DEC4-BE2C-CF0E-6540-413D3A29C3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D86D88-0488-239F-7449-D0298997EED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8A7AC3-AA66-1D3A-6E2E-CC3792EBDB6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69D1CF-CC4A-51FE-658F-8192D6B4321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DB57CB-78AE-6E6C-81D5-B2A4294C85C4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4BF976C-E1DB-A35C-36A2-4FB4AA287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E555B0-4CE9-25A7-FD57-5B41F7714E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7AFFB3-881F-1648-D151-E726A6FD72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A161F7-A427-9C94-C8F0-84EA29539B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444" y="2044460"/>
            <a:ext cx="4114597" cy="22395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EF5A6C-BE94-4C79-0953-2CB296C0E5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34" y="4051601"/>
            <a:ext cx="3524605" cy="22909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208283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1A947-559A-472F-86BD-178197E23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72DDA58-9D03-C4BE-213C-421049C7F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27" y="704078"/>
            <a:ext cx="7152622" cy="612000"/>
          </a:xfrm>
        </p:spPr>
        <p:txBody>
          <a:bodyPr>
            <a:noAutofit/>
          </a:bodyPr>
          <a:lstStyle/>
          <a:p>
            <a:pPr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تعرفون عن الموسيقى الأندلسية؟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7EDF54D5-CC41-7D7E-926C-FFC7EC23C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3405BA8-D3D8-0ACB-F90E-5FBCFB31FD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E8D5FA5-3763-1C07-7A18-0D7D72B19B2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D66B2A-5437-F278-2D55-975B5F9EA59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DEC984-F495-9BDD-CB07-AB6CA9D75E5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AC59CA-E86B-A553-DC01-AB7CB05B5A04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A2B9CE0-49CE-DBB2-F86A-C6FD974D55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E851DE7-506A-BABD-EEB1-8CC9231E8F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C46E99D-849E-AD74-6A85-63F61A8793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A343A9-D13D-5048-52D7-7D5E2FA343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468" y="2219093"/>
            <a:ext cx="7847411" cy="373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1306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FBBB5-A652-C75A-09BA-9D00CEA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E9BA72C6-0A78-7451-B538-BDFDC0B834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انطلاقا من العنوان والصورة، ما توقعاتكم حول النص؟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96D4694D-0714-E387-2365-D3A56C06C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017830-B0F4-612C-0519-9A9D47E909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A5B314-833D-32F7-BD4B-B7FCC12F988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A28ACB-7BB0-2CFF-FC11-A78A736819C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898376-2E39-528F-363C-D30713C5CE4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EF1938-7B65-C4AE-C6A9-C7CAA1AC72A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5A7DFA6-91E8-27FE-46A9-0737E5CFF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F37773-2FE2-C199-851D-42C2ACE4C5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22E279-C4BB-A576-2C30-5FEC9083F8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C6DAD7-B6B0-F129-C8A9-DE3E4F1388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9901" y="1675111"/>
            <a:ext cx="6358679" cy="491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16027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E53FA-10D9-7221-7109-84438464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300;p48">
            <a:extLst>
              <a:ext uri="{FF2B5EF4-FFF2-40B4-BE49-F238E27FC236}">
                <a16:creationId xmlns:a16="http://schemas.microsoft.com/office/drawing/2014/main" id="{C7F56C5A-ED1F-BC39-B37F-6AC8E072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كراساتكم على الصفحتين 36 و 37.اقرأوا النص للتحقق من توقعاتكم. 3 دقائق </a:t>
            </a:r>
            <a:endParaRPr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D87F06-CE22-B719-2BCC-E0F412136C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10075" y="542817"/>
            <a:ext cx="953524" cy="95352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84D35B-BC4C-A908-3FBB-9D93E8B0C4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24E6414-D15C-024B-4E6F-5356F215C9C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89A8E-B8F2-8DF9-6999-49252F9CAE8B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A25A0F-F232-F898-1614-1E9F5C293382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6C844-D21A-C059-7F28-264CD4ACFB4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1E2DBFC-E504-1D56-31AB-C880EE3D2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33B436-D850-2025-4159-2C8E924AFA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DE41B25-99C6-F105-5372-D96A4E5809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CD2AEE-9AB1-E914-8807-A40258FDCA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9901" y="1675111"/>
            <a:ext cx="6358679" cy="491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6626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70380-3896-58CE-295D-C98143C21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B18692-8232-0545-8FB5-EB919347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613" y="684213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توقعه موافقا لمضمون النص ؟ ما الذي يدل على ذلك من النص القرائي؟</a:t>
            </a: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2" name="Espace réservé pour une image  19">
            <a:extLst>
              <a:ext uri="{FF2B5EF4-FFF2-40B4-BE49-F238E27FC236}">
                <a16:creationId xmlns:a16="http://schemas.microsoft.com/office/drawing/2014/main" id="{433E8A2A-11CA-8A91-80CE-0840DA47C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9B38FA-82A6-F22D-C7A2-F4D19D2581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27DAFC-D894-8707-EC6E-B3836AE4390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2CF470-50E0-9A3C-0AA7-5EA4B764E38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80C152-F86F-458B-E72C-6693A0C6D4A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9A4CB1-4B79-E881-0CAD-5CE33A90E880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D382BC-B25B-64B7-8282-C7F203CFA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EA72DC-7FD3-97F6-B17E-FF72A520D8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0FC110-F503-8D03-40F8-D81746737C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1C35373-4730-3C94-5F46-A6AC6BB2B5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9901" y="1675111"/>
            <a:ext cx="6358679" cy="491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24092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، سأقرأ الجزء الأول من النص.</a:t>
            </a:r>
            <a:endParaRPr lang="fr-FR" sz="2400" dirty="0"/>
          </a:p>
        </p:txBody>
      </p:sp>
      <p:pic>
        <p:nvPicPr>
          <p:cNvPr id="18" name="Espace réservé pour une image  19">
            <a:extLst>
              <a:ext uri="{FF2B5EF4-FFF2-40B4-BE49-F238E27FC236}">
                <a16:creationId xmlns:a16="http://schemas.microsoft.com/office/drawing/2014/main" id="{1679382F-D613-3D33-7033-44F54601B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BF04BBE-7844-851F-BF8B-23C20DC664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4CCC361-C568-F229-92F2-D4BA4D5414E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F45CC6-9275-2710-ADDE-7BB0CBA6551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8154E0-850E-9C90-A68A-5FBC167FE50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5071B8-C020-C0F3-CDA0-E700A5490552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390277A-4360-3343-2A18-90C75C5C1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17C9117-6162-20B4-74CB-5B1641BB94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B131C43-F7E5-7480-7119-59D6AB5605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0F201A-C74A-27FD-9510-F72EA6BF6A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9901" y="1675111"/>
            <a:ext cx="6358679" cy="491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الآن، سأعين 3 تلاميذ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لقراءة فقرات الجزء الثاني – تابعوا </a:t>
            </a:r>
            <a:endParaRPr lang="fr-FR" sz="2400" dirty="0"/>
          </a:p>
        </p:txBody>
      </p:sp>
      <p:pic>
        <p:nvPicPr>
          <p:cNvPr id="18" name="Espace réservé pour une image  19">
            <a:extLst>
              <a:ext uri="{FF2B5EF4-FFF2-40B4-BE49-F238E27FC236}">
                <a16:creationId xmlns:a16="http://schemas.microsoft.com/office/drawing/2014/main" id="{67724604-7E6C-578D-BF62-11F4063F9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0FE00A-710D-3F0A-BA8C-84575C1EAB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9A8E46-1E05-3737-4AB0-47471431F2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CC0114-C510-4591-8B73-D629D2F189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F169E2-1A2E-E8BC-72D2-692B142DA8C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205F89-D008-E852-C9B5-E2FEC54B180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5C5CD7D-A085-A5D1-ED57-98C9D30C03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33ADAB-E605-743E-77A7-B8A8DE0C29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F78C3EE-1465-E282-E6D0-182E04AEE5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3FA51EB-8BEE-293F-C863-394EDDFBD7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9901" y="1675111"/>
            <a:ext cx="6358679" cy="491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9C3A4-BB3B-2F46-5EC3-21688B787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5F607620-D271-82D0-25C3-3173ADCE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830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كَمْ عَدَدُ فَقَراتِ النَّصِّ؟</a:t>
            </a:r>
            <a:endParaRPr lang="fr-FR" sz="2400" dirty="0"/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909ACE4D-3F24-00CE-C887-C73A2492F9FB}"/>
              </a:ext>
            </a:extLst>
          </p:cNvPr>
          <p:cNvSpPr txBox="1">
            <a:spLocks/>
          </p:cNvSpPr>
          <p:nvPr/>
        </p:nvSpPr>
        <p:spPr>
          <a:xfrm>
            <a:off x="1692000" y="1397666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كَمْ عَدَدُ فَقَراتِ ٱلنَّصِّ؟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B5FAB3A8-0807-0C61-5DF7-FFB203591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2A8435-215E-8B91-DA4D-1FA763D7E9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32BDB1-43AE-0B00-F937-18674A4861C0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DC112C-8D3E-E1CE-240E-1DB7481CB38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3FC03C-77B5-BC82-58A0-DE23D78C8A6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BD2BDA-C038-B2A3-CAEF-EBB263D8CE6D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54A65A0-EEC2-EEF6-A730-744A35B305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CF42870-AAEF-97B6-2952-8E27FB93B2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EFD3900-81D6-9443-FE9E-C0DEFF9AFA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BBC61F-50EA-DDC5-22FC-732B5A5AF9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4500" y="2375210"/>
            <a:ext cx="5394999" cy="416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62652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EF0D3-E83B-1ACD-4023-5D0465760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D2C059C1-F128-381D-55C9-45084863D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830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مَوْضوعُ هَذا ٱلنَّصِّ؟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33904D6C-EAC9-62C0-7B9B-C8D1CB9149B7}"/>
              </a:ext>
            </a:extLst>
          </p:cNvPr>
          <p:cNvSpPr txBox="1">
            <a:spLocks/>
          </p:cNvSpPr>
          <p:nvPr/>
        </p:nvSpPr>
        <p:spPr>
          <a:xfrm>
            <a:off x="1692000" y="1397666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مَوْضوعُ هَذا ٱلنَّصِّ؟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BCA9FDCA-1982-1F5F-3BC1-7416522EE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9AAA506-3D05-6F3A-8575-3C0086D3D9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AA0396-B89A-C535-6131-59364987146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47A98E-2A77-2C68-DA30-1E0ECD915DA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950DE4-6B13-0124-F404-4B7E549D1B5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AA0E3B-250C-4108-E897-4B11D8AC7CF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A0C412A-C24F-B610-B9F0-7D2BE10053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3DDDED-D5AB-958F-C131-45592CEA0A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AC5E72A-95DC-8A9D-FC2E-DEEF727844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357E75-BB36-FE48-9A54-A5949E33E5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4500" y="2375210"/>
            <a:ext cx="5394999" cy="416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8564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3FD74-4091-FB20-1592-96B04396D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DC2B4376-C8C7-18BA-911A-A5C19D1AD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830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هِيَ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ٱلْعَناوينُ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ٱلْفَرْعِيَّةُ في ٱلنَّصِّ؟</a:t>
            </a:r>
          </a:p>
        </p:txBody>
      </p:sp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CEC0D555-43CE-D319-F86E-519F4F266536}"/>
              </a:ext>
            </a:extLst>
          </p:cNvPr>
          <p:cNvSpPr txBox="1">
            <a:spLocks/>
          </p:cNvSpPr>
          <p:nvPr/>
        </p:nvSpPr>
        <p:spPr>
          <a:xfrm>
            <a:off x="1692000" y="1397666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هِيَ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ٱلْعَناوينُ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ٱلْفَرْعِيَّةُ في ٱلنَّصِّ؟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80B002EE-F66B-ADC9-E8F6-E6D93C4A0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8E0BA7-68BB-97B9-44E6-B9F1AA15D1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4B2A74-A472-65CE-79A3-1B62CC3D876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FD7BCB-68AB-CE7A-C4AE-878C830B64C7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63B562-B951-CF23-48F8-7A5C752990C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FEEB2B-A278-79E6-D2ED-4704E9520B1B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0799B6B-F72E-3B2A-6039-2809601B58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CE67256-AA4A-18E7-9BAB-45E190CAED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693144D-753A-AE0F-BC6F-D5C28A34E6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F29A6B-3F35-7F0A-597F-B7C2C2E1CD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4500" y="2375210"/>
            <a:ext cx="5394999" cy="416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4585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64652-8CAE-C01A-F652-8EF5A1BB1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8F93010-1755-E845-AB93-41B8D556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مِنْ أَيْنَ جاءَتِ ٱلْموسيقى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ٱلْأَنْدَلُسِيَّةُ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إِلى ٱلْمَغْرِبِ؟</a:t>
            </a: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958E7BE4-2986-349E-4E32-340F42A47F33}"/>
              </a:ext>
            </a:extLst>
          </p:cNvPr>
          <p:cNvSpPr txBox="1">
            <a:spLocks/>
          </p:cNvSpPr>
          <p:nvPr/>
        </p:nvSpPr>
        <p:spPr>
          <a:xfrm>
            <a:off x="1074938" y="1515075"/>
            <a:ext cx="67486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مِنْ أَيْنَ جاءَتِ ٱلْموسيقى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ٱلْأَنْدَلُسِيَّةُ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إِلى ٱلْمَغْرِبِ؟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6" name="Espace réservé pour une image  19">
            <a:extLst>
              <a:ext uri="{FF2B5EF4-FFF2-40B4-BE49-F238E27FC236}">
                <a16:creationId xmlns:a16="http://schemas.microsoft.com/office/drawing/2014/main" id="{D69BEC14-CCB6-AE5E-A4C0-A6CD1E1B1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6999E29-2022-A43E-91AA-51F0BFABB6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56CFF7-AC5F-35A0-D6FA-C311A0978CA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933942-972D-50E2-F909-ECA6963EFCF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A5A4F8-C4C7-9835-BB4C-A6E17F6EB209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755AE9-4FAA-62A7-0E49-54F975838868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62C72-122D-F5E9-CE5C-B0392044F5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7B79168-E432-40E8-4310-17BA138928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B55D55-CCE2-F293-A7E7-D4D6EFF708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ED2E4A-4063-0A18-622D-FDE2CC86F2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586" y="2687444"/>
            <a:ext cx="4015274" cy="19134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6882959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1639-D2D4-F4E3-5F55-5D6837109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8048A03-81C8-F07E-C246-B8DF84925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الجملة التي تدل على ذلك في النص؟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الجملة.</a:t>
            </a:r>
          </a:p>
        </p:txBody>
      </p:sp>
      <p:pic>
        <p:nvPicPr>
          <p:cNvPr id="16" name="Espace réservé pour une image  19">
            <a:extLst>
              <a:ext uri="{FF2B5EF4-FFF2-40B4-BE49-F238E27FC236}">
                <a16:creationId xmlns:a16="http://schemas.microsoft.com/office/drawing/2014/main" id="{38212168-DF07-C8FA-9B8B-E22143676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BAD95AF-83A9-F9BC-8AC2-DC16FDD582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39325E-50FC-15DC-DDA1-229100C8E59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E1D469-3C8C-168C-56DF-775683B6028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0A0C2F-C2C0-AC7D-3473-1366866382A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9144E0-BCFF-283E-A04A-C536182087EC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49F62A1-8E54-3FBC-7C16-C1B4342B9D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5D74F2-CEAE-FE84-DB49-3F2508CF0C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773A10D-E4E2-3BF9-EA54-36AEC67692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6B663D4F-8216-094E-0BB9-781B262FAF6D}"/>
              </a:ext>
            </a:extLst>
          </p:cNvPr>
          <p:cNvSpPr txBox="1">
            <a:spLocks/>
          </p:cNvSpPr>
          <p:nvPr/>
        </p:nvSpPr>
        <p:spPr>
          <a:xfrm>
            <a:off x="741586" y="5258254"/>
            <a:ext cx="828872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defTabSz="914400"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جاءَتِ ٱلْموسيقى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ٱلْأَنْدَلُسِيَّةُ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ٱلْمَغْرِبِ مِنْ بِلادِ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ٱلْأَنْدَلُسِ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ٱلْقَديمَةِ، حَيْثُ حَمَلَها أَجْدادُنا مَعَهُمْ عِنْدَما جاؤوا إِلى ٱلْمَغْرِبِ.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8BCB2377-8D13-16E8-AC73-2BE63A939943}"/>
              </a:ext>
            </a:extLst>
          </p:cNvPr>
          <p:cNvSpPr txBox="1">
            <a:spLocks/>
          </p:cNvSpPr>
          <p:nvPr/>
        </p:nvSpPr>
        <p:spPr>
          <a:xfrm>
            <a:off x="1074938" y="1515075"/>
            <a:ext cx="67486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مِنْ أَيْنَ جاءَتِ ٱلْموسيقى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ٱلْأَنْدَلُسِيَّةُ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إِلى ٱلْمَغْرِبِ؟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6773FF-0590-923A-D817-32FE6EA156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586" y="2687444"/>
            <a:ext cx="4015274" cy="19134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991120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E5684-64CD-F93B-E2BF-ADE590B5A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4230491-9E7A-E866-623C-4B23901BD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أُذْكُرْ ثَلاثَ آلاتٍ موسيقِيَّةٍ تُسْتَخْدَمُ في عَزْفِ ٱلْموسيقى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ٱلْأَنْدَلُسِيَّةِ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8DD5342F-D84A-6236-496E-01B84E8817B5}"/>
              </a:ext>
            </a:extLst>
          </p:cNvPr>
          <p:cNvSpPr txBox="1">
            <a:spLocks/>
          </p:cNvSpPr>
          <p:nvPr/>
        </p:nvSpPr>
        <p:spPr>
          <a:xfrm>
            <a:off x="632373" y="2025340"/>
            <a:ext cx="8280744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أُذْكُرْ ثَلاثَ آلاتٍ موسيقِيَّةٍ تُسْتَخْدَمُ في عَزْفِ ٱلْموسيقى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ٱلْأَنْدَلُسِيَّةِ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6" name="Espace réservé pour une image  19">
            <a:extLst>
              <a:ext uri="{FF2B5EF4-FFF2-40B4-BE49-F238E27FC236}">
                <a16:creationId xmlns:a16="http://schemas.microsoft.com/office/drawing/2014/main" id="{5D00F799-DFEA-C39F-4BD8-39F3767DC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98C1CEB-3D65-2610-D9A2-812E74BAA8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63C5618-4158-ED83-1572-708044105A1B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A953E9-0817-BC0B-FF9D-043FC999F18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049E4A-1F85-FE02-AB36-1A705BD900E5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7E4718-8700-66C7-1AAD-D51173CFDA73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F6E621A-CD3F-AE57-CEAF-6F1853A27E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A44470-92A9-F681-D538-798C3BB045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2FB34CA-7E57-5246-C747-3D0640F1E7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7D4C6A-3B4D-29A2-5621-224218BC14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7648" y="3033132"/>
            <a:ext cx="4015274" cy="19134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6442531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DE371-30C6-5C8E-C25D-57E710C15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ADD8D41-DC0C-B1FB-9DE7-B705AF706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الجملة التي تدل على ذلك في النص؟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الجملة.</a:t>
            </a:r>
          </a:p>
        </p:txBody>
      </p:sp>
      <p:pic>
        <p:nvPicPr>
          <p:cNvPr id="16" name="Espace réservé pour une image  19">
            <a:extLst>
              <a:ext uri="{FF2B5EF4-FFF2-40B4-BE49-F238E27FC236}">
                <a16:creationId xmlns:a16="http://schemas.microsoft.com/office/drawing/2014/main" id="{115C2C7A-3E0D-1381-E388-39587080C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13D2F8-884E-A00F-C343-FD7B93B7E4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28A743-0028-607C-6A90-FC1B0CC69B57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920272-87D0-D938-AEAC-0049BAAF3E5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FE6ED1-FDD2-8A2E-12FE-7B3D80012E1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1A77A4-D482-D30E-3C63-DB6E3476AFE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2BA6099-F48C-189E-6B7D-F9740E025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59EBB9-23AA-7056-DB75-F0F455B457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7B93DF9-420E-B2BC-0386-59D6F6B92C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300E7BB8-59D9-6C31-0FC0-C4D80000B781}"/>
              </a:ext>
            </a:extLst>
          </p:cNvPr>
          <p:cNvSpPr txBox="1">
            <a:spLocks/>
          </p:cNvSpPr>
          <p:nvPr/>
        </p:nvSpPr>
        <p:spPr>
          <a:xfrm>
            <a:off x="474919" y="5511683"/>
            <a:ext cx="8280744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defTabSz="914400"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اَلْآلاتُ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ٱلْموسيقِيَّةُ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ٱلْمُسْتَخْدَمَةُ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عَزْفِ ٱلْموسيقَى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ٱلْأَنْدَلُسِيَّةِ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هِيَ:</a:t>
            </a:r>
          </a:p>
          <a:p>
            <a:pPr lvl="0" defTabSz="914400">
              <a:defRPr/>
            </a:pPr>
            <a:r>
              <a:rPr lang="ar-MA" sz="4000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اَلْعودُ  -   اَلْكَمانُ  -  اَلْقانونُ  -  </a:t>
            </a:r>
            <a:r>
              <a:rPr lang="ar-MA" sz="4000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اَلطّارُ</a:t>
            </a:r>
            <a:r>
              <a:rPr lang="ar-MA" sz="4000" kern="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</a:t>
            </a:r>
            <a:r>
              <a:rPr lang="ar-MA" sz="4000" kern="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اَلدَّرْبوكَةُ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9B46C47A-A16C-8207-0E3C-7DB46B25EBA1}"/>
              </a:ext>
            </a:extLst>
          </p:cNvPr>
          <p:cNvSpPr txBox="1">
            <a:spLocks/>
          </p:cNvSpPr>
          <p:nvPr/>
        </p:nvSpPr>
        <p:spPr>
          <a:xfrm>
            <a:off x="632373" y="2025340"/>
            <a:ext cx="8280744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أُذْكُرْ ثَلاثَ آلاتٍ موسيقِيَّةٍ تُسْتَخْدَمُ في عَزْفِ ٱلْموسيقى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ٱلْأَنْدَلُسِيَّةِ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5C3DFC3-7F01-469A-4971-7F09F31D48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7648" y="3033132"/>
            <a:ext cx="4015274" cy="19134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859140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6DE06-6838-6B61-9FF9-58259B0F5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E186C2F-F28F-7E53-E35B-C26BDBDFD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فِي أَيِّ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ٱلْمُناسَباتِ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يُؤَدّي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ٱلْفَنّانونَ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ٱلْموسيقى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ٱلْأَنْدَلُسِيَّةَ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A5CA26FB-AF85-F6E4-BDE5-30907980AA59}"/>
              </a:ext>
            </a:extLst>
          </p:cNvPr>
          <p:cNvSpPr txBox="1">
            <a:spLocks/>
          </p:cNvSpPr>
          <p:nvPr/>
        </p:nvSpPr>
        <p:spPr>
          <a:xfrm>
            <a:off x="632373" y="2025340"/>
            <a:ext cx="8280744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فِي أَيِّ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ٱلْمُناسَباتِ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يُؤَدّي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ٱلْفَنّانونَ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ٱلْموسيقى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ٱلْأَنْدَلُسِيَّةَ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16" name="Espace réservé pour une image  19">
            <a:extLst>
              <a:ext uri="{FF2B5EF4-FFF2-40B4-BE49-F238E27FC236}">
                <a16:creationId xmlns:a16="http://schemas.microsoft.com/office/drawing/2014/main" id="{7DB24EA2-ABC7-86BA-BA6A-89A8D862F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44996D0-1D74-1E25-BC97-2C9DA16C7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CCEBFC-7045-6BA0-0EC3-889439F4A30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9F514C-535F-9E45-EE7F-955769EBFC1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639836-14AB-F32D-9BE6-20C0ACFE76D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7DDD26-E1B1-F8C7-93B2-0AFA81EF3BD6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993EA30-7275-7643-AC90-688E4D4139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1E6432-7CCA-D0F9-D7A6-32DB00864A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85DB41C-CE7E-1534-CC61-F23DBDC0B2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920931-E56E-D0CB-DCFA-0196BF7540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7648" y="3033132"/>
            <a:ext cx="4015274" cy="19134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6427989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6C0FA-15EA-E2FF-036F-BBDBABBB2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7E05996-8271-79EF-AEDE-1A5A5CF65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الجملة التي تدل على ذلك في النص؟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الجملة.</a:t>
            </a:r>
          </a:p>
        </p:txBody>
      </p:sp>
      <p:pic>
        <p:nvPicPr>
          <p:cNvPr id="16" name="Espace réservé pour une image  19">
            <a:extLst>
              <a:ext uri="{FF2B5EF4-FFF2-40B4-BE49-F238E27FC236}">
                <a16:creationId xmlns:a16="http://schemas.microsoft.com/office/drawing/2014/main" id="{117AA10B-AB2E-6C49-651E-DD5FE7A93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8542C5E-C947-FA5E-F69A-429CD98596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2620BCE-2CE4-621B-94F3-602A72711038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C36BB1-C620-7E70-6D96-908B374F10DD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F60627-2D35-E288-81E5-32F17FC7C01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8875DF-9ACC-41FB-9B15-5D2723FA9617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4BFF18E-4B51-1719-BEC9-199AB1BF17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9DF361D-84E1-660C-C9F1-77597B2EEE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556722-C1AD-D56D-C5C5-693EE35C03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75F7BF63-C168-FA82-2B0D-BEC394E80B12}"/>
              </a:ext>
            </a:extLst>
          </p:cNvPr>
          <p:cNvSpPr txBox="1">
            <a:spLocks/>
          </p:cNvSpPr>
          <p:nvPr/>
        </p:nvSpPr>
        <p:spPr>
          <a:xfrm>
            <a:off x="989706" y="5603679"/>
            <a:ext cx="7566077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defTabSz="914400">
              <a:defRPr/>
            </a:pP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يُؤَدّي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ٱلْفَنّانونَ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ٱلْموسيقى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ٱلْأَنْدَلُسِيَّةَ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ٱلْأَعْراسِ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وَٱلْمُناسَباتِ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وَٱلْحَفَلاتِ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ٱلْخاصَّةِ</a:t>
            </a:r>
            <a:r>
              <a:rPr lang="ar-MA" sz="40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B78B8423-75DA-903C-4310-B24D646455B0}"/>
              </a:ext>
            </a:extLst>
          </p:cNvPr>
          <p:cNvSpPr txBox="1">
            <a:spLocks/>
          </p:cNvSpPr>
          <p:nvPr/>
        </p:nvSpPr>
        <p:spPr>
          <a:xfrm>
            <a:off x="632373" y="2025340"/>
            <a:ext cx="8280744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فِي أَيِّ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ٱلْمُناسَباتِ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يُؤَدّي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ٱلْفَنّانونَ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ٱلْموسيقى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ٱلْأَنْدَلُسِيَّةَ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؟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C06C081-89B0-C7B8-B033-725F3F4B01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7648" y="3033132"/>
            <a:ext cx="4015274" cy="19134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404478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0D868-2E1C-3159-8283-2BF00DD22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65981C-7B28-5A7B-8CCE-14C13E096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أحسنتم. حذوا كراساتكم على الصفحة 39 و أجيبوا عن التمرين التالي: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52219385-6F54-D641-1B05-556B172E1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686BF4-8726-B04D-EF05-B17F0CA5D6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152563-D379-D7CD-54BE-A7484AE3EC1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53464-3F2C-1389-00A7-3CEA75393B1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11A376-41D3-8D46-496B-190ED6C35F01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D91698-A4C6-B84B-F94E-F622B400FCB6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FBCF58B-4E49-E3E0-4684-3DA95A508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CE426E-760A-E6A3-DE06-146E2E09A3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3F24EFE-A52B-7F2B-8319-7F099BC132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ED03C9EB-F3D2-C4F8-852B-3A19250516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672" y="1597054"/>
            <a:ext cx="3350656" cy="5139443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620CCD4-05B0-A70B-23BB-8AA7D11BE44A}"/>
              </a:ext>
            </a:extLst>
          </p:cNvPr>
          <p:cNvSpPr/>
          <p:nvPr/>
        </p:nvSpPr>
        <p:spPr>
          <a:xfrm>
            <a:off x="3103653" y="2419814"/>
            <a:ext cx="2897398" cy="1092820"/>
          </a:xfrm>
          <a:prstGeom prst="roundRect">
            <a:avLst>
              <a:gd name="adj" fmla="val 1029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9189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CAF01-C2DA-D7D1-46C5-6B1F035F6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E77EC2-F57F-4DF3-19D8-512F5B14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أحيط بخط المعنى المناسب للكلمة التي تحتها خط حسب سياقها.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-يرجى توجيه المتعلمين لإضافة خط تحت الكلمات التالية: أَرْقى – ماهِراً – بِسِحْرِ – اَلْعَذْبَةِ.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D060E413-D5D0-8E9F-5992-86DE1D3FE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E45AC9-8207-F349-6ADA-CF0A2906EC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AD7CF8-1FD9-CDE0-4961-FF449CE2403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D4BAAE-6E2E-692A-00F6-A8CC389F73A3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D8131A-E7BD-6919-D61D-0751430C774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CC6B54-174A-0315-E92A-8F7D1727DAE5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82D96C5-28F1-64A1-6731-8C03A53012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9890E8-C20C-AAEA-1D32-BD53D5F112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8322DE-E7DF-3785-6FE5-A5AB764D79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61D13879-956C-2E9B-33D1-F5D50D7ACC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745" y="1929161"/>
            <a:ext cx="8331917" cy="4244626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3FD64FA-03A3-68ED-EDCC-F955C39E439F}"/>
              </a:ext>
            </a:extLst>
          </p:cNvPr>
          <p:cNvCxnSpPr/>
          <p:nvPr/>
        </p:nvCxnSpPr>
        <p:spPr>
          <a:xfrm flipH="1">
            <a:off x="5722982" y="3462453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AE6D03D-FAFF-F9E0-ECB8-D236A5E2BB0A}"/>
              </a:ext>
            </a:extLst>
          </p:cNvPr>
          <p:cNvCxnSpPr/>
          <p:nvPr/>
        </p:nvCxnSpPr>
        <p:spPr>
          <a:xfrm flipH="1">
            <a:off x="6678270" y="4283926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8042A28-EEE6-ABFC-FF95-16D7A2530638}"/>
              </a:ext>
            </a:extLst>
          </p:cNvPr>
          <p:cNvCxnSpPr/>
          <p:nvPr/>
        </p:nvCxnSpPr>
        <p:spPr>
          <a:xfrm flipH="1">
            <a:off x="6678270" y="5127702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DF0A367-B2C2-830C-89D7-1286E509B276}"/>
              </a:ext>
            </a:extLst>
          </p:cNvPr>
          <p:cNvCxnSpPr/>
          <p:nvPr/>
        </p:nvCxnSpPr>
        <p:spPr>
          <a:xfrm flipH="1">
            <a:off x="5191440" y="5993780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992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43ACD-CD42-0B14-8F6C-11E459274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CBF65C-D211-66CF-82FC-4F8D343E7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الكلمة الأولى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76191993-D772-E9FB-6C11-0337E6CAE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141B4B-A5BF-1DEC-F5EB-62421F4963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F55A54-E056-80F8-5D64-E779DB882C9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406452-41EE-4E3B-D091-63C7A0F0EFB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0F4E1A-8285-D85C-7B30-801F5D0ECF58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500484-5DEA-63F7-3490-06E87DDE0A9D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B001455-1973-9947-F4F4-43E423FBDA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C2F0C7-6030-D407-4989-EF6ADAFCA9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A9E832-CBE7-0674-CA6E-5C886569B0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AB5B4868-582D-5E37-E385-EFC3538ABA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745" y="1929161"/>
            <a:ext cx="8331917" cy="424462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6C9C075-7E7B-E00C-3AD2-11644CB0C0DA}"/>
              </a:ext>
            </a:extLst>
          </p:cNvPr>
          <p:cNvSpPr/>
          <p:nvPr/>
        </p:nvSpPr>
        <p:spPr>
          <a:xfrm>
            <a:off x="2218614" y="2936855"/>
            <a:ext cx="1398095" cy="609231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E44B3FF-AA07-C045-8231-F7A60ED8269B}"/>
              </a:ext>
            </a:extLst>
          </p:cNvPr>
          <p:cNvCxnSpPr/>
          <p:nvPr/>
        </p:nvCxnSpPr>
        <p:spPr>
          <a:xfrm flipH="1">
            <a:off x="5722982" y="3462453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5EE176F-9A55-9C6C-6A11-4B0AE090CB8F}"/>
              </a:ext>
            </a:extLst>
          </p:cNvPr>
          <p:cNvCxnSpPr/>
          <p:nvPr/>
        </p:nvCxnSpPr>
        <p:spPr>
          <a:xfrm flipH="1">
            <a:off x="6678270" y="4283926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7A95F77-2D41-0180-0B11-877B8A7EAEE1}"/>
              </a:ext>
            </a:extLst>
          </p:cNvPr>
          <p:cNvCxnSpPr/>
          <p:nvPr/>
        </p:nvCxnSpPr>
        <p:spPr>
          <a:xfrm flipH="1">
            <a:off x="6678270" y="5127702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6C8C38B-6DAE-3972-DBB7-7E7B5B934761}"/>
              </a:ext>
            </a:extLst>
          </p:cNvPr>
          <p:cNvCxnSpPr/>
          <p:nvPr/>
        </p:nvCxnSpPr>
        <p:spPr>
          <a:xfrm flipH="1">
            <a:off x="5191440" y="5993780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92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169F6-C4A1-701F-E3F6-62C64DA64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58A5EA-FC08-A4D2-EDA5-3A1AA3B3E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الكلمة الثانية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B30DCF03-856D-7BB3-6279-B77093B99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A6D75A-E162-1F88-668B-452856A46E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DE7A43-CF81-D9F4-2235-BD11DA7DCFEE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F87EDB-FEF9-F791-B67E-0AB913AAF64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252879-3E0C-3A56-52F2-F42289670E9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948E3A-38B5-83A4-6E85-B858FAFC123C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26E1725-0E38-2589-E615-A5DE1AA71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C1E7785-4985-F668-3029-506C3F5423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8F3B30-D2C3-FB86-7551-0007F6456C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697EB2D6-1B4A-AA82-1B8F-4E6FB3CDD4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745" y="1929161"/>
            <a:ext cx="8331917" cy="424462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71048BB-488B-476D-9D98-3BD9AED9FA31}"/>
              </a:ext>
            </a:extLst>
          </p:cNvPr>
          <p:cNvSpPr/>
          <p:nvPr/>
        </p:nvSpPr>
        <p:spPr>
          <a:xfrm>
            <a:off x="1159727" y="3746858"/>
            <a:ext cx="1306004" cy="609231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ECA7376-355D-3B1B-EAAF-EF5702640B90}"/>
              </a:ext>
            </a:extLst>
          </p:cNvPr>
          <p:cNvCxnSpPr/>
          <p:nvPr/>
        </p:nvCxnSpPr>
        <p:spPr>
          <a:xfrm flipH="1">
            <a:off x="5722982" y="3462453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945ECC2-B422-9C1D-5141-3F58F147224A}"/>
              </a:ext>
            </a:extLst>
          </p:cNvPr>
          <p:cNvCxnSpPr/>
          <p:nvPr/>
        </p:nvCxnSpPr>
        <p:spPr>
          <a:xfrm flipH="1">
            <a:off x="6678270" y="4283926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82CFEF5-D6A6-14D2-4EED-EB97F1DED137}"/>
              </a:ext>
            </a:extLst>
          </p:cNvPr>
          <p:cNvCxnSpPr/>
          <p:nvPr/>
        </p:nvCxnSpPr>
        <p:spPr>
          <a:xfrm flipH="1">
            <a:off x="6678270" y="5127702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15A4F9CE-0278-ED61-5FB7-01C7994B3A3B}"/>
              </a:ext>
            </a:extLst>
          </p:cNvPr>
          <p:cNvCxnSpPr/>
          <p:nvPr/>
        </p:nvCxnSpPr>
        <p:spPr>
          <a:xfrm flipH="1">
            <a:off x="5191440" y="5993780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6006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EDAA6-1B55-B4B1-7BF5-C784523F8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335A4-25C0-9055-E558-88C391E9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الكلمة الثالثة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F269FE81-0D6C-8F27-8113-FE6632A78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B28FCF-7847-39E0-2C83-29D1EA71C1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3014CF7-FEF9-52D0-53B5-F51A69967893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DB0FD7-D3A4-C665-E891-7E8024CFC8F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45B9D8-C1EF-85B5-E72D-DCFC6E72083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C6F8F8-775A-610F-1901-76BE89287869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2059C01-EC82-2EB8-BFC0-CF991E2A92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260410-D917-0D8B-5E79-DAE6853947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3CE1528-C941-E77D-B30C-A881B265BB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5330686A-6472-7E72-F327-B9B311D812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745" y="1929161"/>
            <a:ext cx="8331917" cy="424462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56CB670-4D24-2BBD-9E6E-6DBACF82887C}"/>
              </a:ext>
            </a:extLst>
          </p:cNvPr>
          <p:cNvSpPr/>
          <p:nvPr/>
        </p:nvSpPr>
        <p:spPr>
          <a:xfrm>
            <a:off x="2496683" y="4627805"/>
            <a:ext cx="1433920" cy="609231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6F7A916-E17B-EFD0-2C18-4FC768FFE46D}"/>
              </a:ext>
            </a:extLst>
          </p:cNvPr>
          <p:cNvCxnSpPr/>
          <p:nvPr/>
        </p:nvCxnSpPr>
        <p:spPr>
          <a:xfrm flipH="1">
            <a:off x="5722982" y="3462453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216B74F-CDD8-B497-43FF-FC3A07AB2D0E}"/>
              </a:ext>
            </a:extLst>
          </p:cNvPr>
          <p:cNvCxnSpPr/>
          <p:nvPr/>
        </p:nvCxnSpPr>
        <p:spPr>
          <a:xfrm flipH="1">
            <a:off x="6678270" y="4283926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0E80C37-33A9-1A23-6399-47BC98620F28}"/>
              </a:ext>
            </a:extLst>
          </p:cNvPr>
          <p:cNvCxnSpPr/>
          <p:nvPr/>
        </p:nvCxnSpPr>
        <p:spPr>
          <a:xfrm flipH="1">
            <a:off x="6678270" y="5127702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7C194FE-BAB6-7A1D-D961-F0A5AFF07343}"/>
              </a:ext>
            </a:extLst>
          </p:cNvPr>
          <p:cNvCxnSpPr/>
          <p:nvPr/>
        </p:nvCxnSpPr>
        <p:spPr>
          <a:xfrm flipH="1">
            <a:off x="5191440" y="5993780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32325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656BA-8B45-C46C-8C20-43B50D071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C58533-E22E-0C76-85EA-450DFE8CB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لتصحيح الكلمة الرابعة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الإجابة.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66B90CA1-A7A3-FB17-A39D-0110C8DED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6138C9-535E-DF98-F9EA-30327AC7B3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5EEC6CC-89C1-2BE9-3DAA-2A79DF6E0389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784CDF-B5E7-2807-E295-11D144F3EE0E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C0E4A9-3DDC-6643-0694-FCF6913C196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FB3BDF-0248-FC06-0E8B-FBEC37607181}"/>
              </a:ext>
            </a:extLst>
          </p:cNvPr>
          <p:cNvSpPr>
            <a:spLocks/>
          </p:cNvSpPr>
          <p:nvPr/>
        </p:nvSpPr>
        <p:spPr>
          <a:xfrm>
            <a:off x="624468" y="160889"/>
            <a:ext cx="1429485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286C3FE-1FA0-1FEE-FA5C-6FC63DFCA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F25B31-397B-ACA8-8BF7-059366FFF0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F77128-7DDB-890C-E378-EB3B1B9C74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49A45141-7BF5-080A-44A3-0E09E67FAD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745" y="1929161"/>
            <a:ext cx="8331917" cy="424462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AD1F92-B55D-1E2A-0A23-ABAEE7396FD8}"/>
              </a:ext>
            </a:extLst>
          </p:cNvPr>
          <p:cNvSpPr/>
          <p:nvPr/>
        </p:nvSpPr>
        <p:spPr>
          <a:xfrm>
            <a:off x="4204009" y="5459316"/>
            <a:ext cx="797111" cy="609231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88CB28F-6C35-A362-14B5-85C9DD700F87}"/>
              </a:ext>
            </a:extLst>
          </p:cNvPr>
          <p:cNvCxnSpPr/>
          <p:nvPr/>
        </p:nvCxnSpPr>
        <p:spPr>
          <a:xfrm flipH="1">
            <a:off x="5722982" y="3462453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E52730B-4E71-3A19-591F-DEDC5688C31E}"/>
              </a:ext>
            </a:extLst>
          </p:cNvPr>
          <p:cNvCxnSpPr/>
          <p:nvPr/>
        </p:nvCxnSpPr>
        <p:spPr>
          <a:xfrm flipH="1">
            <a:off x="6678270" y="4283926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66267D2-63A0-233C-0EA2-42E1EFF9C7DF}"/>
              </a:ext>
            </a:extLst>
          </p:cNvPr>
          <p:cNvCxnSpPr/>
          <p:nvPr/>
        </p:nvCxnSpPr>
        <p:spPr>
          <a:xfrm flipH="1">
            <a:off x="6678270" y="5127702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DAD6345-1831-F3F2-602A-4F34D863947F}"/>
              </a:ext>
            </a:extLst>
          </p:cNvPr>
          <p:cNvCxnSpPr/>
          <p:nvPr/>
        </p:nvCxnSpPr>
        <p:spPr>
          <a:xfrm flipH="1">
            <a:off x="5191440" y="5993780"/>
            <a:ext cx="41018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7713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C9F1A-C0DB-4C9C-737F-A2381531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58384-3EC3-6B1A-C466-CA597C13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0655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 2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F53CE39-E71B-BD22-F2D1-2EF51152CCD6}"/>
              </a:ext>
            </a:extLst>
          </p:cNvPr>
          <p:cNvSpPr txBox="1">
            <a:spLocks/>
          </p:cNvSpPr>
          <p:nvPr/>
        </p:nvSpPr>
        <p:spPr>
          <a:xfrm>
            <a:off x="847492" y="3913224"/>
            <a:ext cx="691121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اَلْموسيقى ٱلْأَنْدَلُسِيَّةُ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استراتيجية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تحديد الأفكار الرئيسية.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468EC0F-90D4-CF30-243C-77561CFDAEF0}"/>
              </a:ext>
            </a:extLst>
          </p:cNvPr>
          <p:cNvSpPr/>
          <p:nvPr/>
        </p:nvSpPr>
        <p:spPr>
          <a:xfrm>
            <a:off x="5141611" y="164147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89A1A13-ED5D-15B4-4FE6-807EAD881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830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79E2D4-D18A-B141-827D-26317FF17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4" y="760415"/>
            <a:ext cx="74723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سنواصل تدربا  على تحديد الأفكار الرئيسية. </a:t>
            </a:r>
            <a:endParaRPr lang="fr-FR" sz="2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F2AEFA-DDD1-BFC9-B333-0D7F2C4C33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34105B7-3A61-C9D9-EEEF-7C1A8B4D9784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D799F8-6147-BD2D-704B-4F52FB00479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C8F93F-68E5-2182-6DC0-7B50698DD76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782A5D-C7AD-9D24-2B2A-958D7B9CE351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C040C7B-8113-D411-6BD0-CB867430A0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4CF893-4F0F-2C17-CECF-9C7904417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584177-7F5F-B10C-049C-3EA1ABB1B2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E4C5598-9D14-3FA6-9180-B512762B2057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تَحْديدِ ٱلْأَفْكارِ ٱلرَّئيسِيَّةِ.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9">
            <a:extLst>
              <a:ext uri="{FF2B5EF4-FFF2-40B4-BE49-F238E27FC236}">
                <a16:creationId xmlns:a16="http://schemas.microsoft.com/office/drawing/2014/main" id="{9D1D125B-4F31-5F21-F393-50E8ACD401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1240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A02A9-97B3-E4F6-B2B1-C9AA2923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BF2FAE7-F834-70ED-98D3-B89DB1330A35}"/>
              </a:ext>
            </a:extLst>
          </p:cNvPr>
          <p:cNvSpPr/>
          <p:nvPr/>
        </p:nvSpPr>
        <p:spPr>
          <a:xfrm rot="120000" flipH="1" flipV="1">
            <a:off x="343562" y="5380787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350F7CE0-0536-326B-716D-80336902D6B1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9" name="Titre 12">
            <a:extLst>
              <a:ext uri="{FF2B5EF4-FFF2-40B4-BE49-F238E27FC236}">
                <a16:creationId xmlns:a16="http://schemas.microsoft.com/office/drawing/2014/main" id="{8C3DE341-EC8D-A238-EDB9-8AE8C8AF7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defTabSz="685800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بالخطوات؟</a:t>
            </a: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9">
            <a:extLst>
              <a:ext uri="{FF2B5EF4-FFF2-40B4-BE49-F238E27FC236}">
                <a16:creationId xmlns:a16="http://schemas.microsoft.com/office/drawing/2014/main" id="{98A4E71C-5E0A-FF6B-097E-666BE5F99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C5CAC56-3A80-20C6-27B4-80A5A0A22D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3A1C38D-4226-720C-CB07-231BB8E7A3B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E9B273-9716-7F40-D217-EA52387BD2AF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8360E0-D041-7E99-81ED-F0FD6D8F954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817498-1B53-FC40-6E84-5453501729DD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CE3850B-6EB8-885B-F6BB-5E2CFA2AEB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8AC351A-515B-8D65-95AC-E8EAA6592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3599D21-CA16-E25A-AF5C-1ADB0ED4D7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54A552-8B09-4BE8-0EB8-AA5786161B34}"/>
              </a:ext>
            </a:extLst>
          </p:cNvPr>
          <p:cNvSpPr txBox="1"/>
          <p:nvPr/>
        </p:nvSpPr>
        <p:spPr>
          <a:xfrm>
            <a:off x="1502382" y="3279560"/>
            <a:ext cx="6458261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تَحْديدِ ٱلْأَفْكارِ ٱلرَّئيسِيَّةِ.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920062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5D46A-A122-868B-7874-119690848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5085D074-2D90-58A2-5A99-CAFF71D6A883}"/>
              </a:ext>
            </a:extLst>
          </p:cNvPr>
          <p:cNvSpPr/>
          <p:nvPr/>
        </p:nvSpPr>
        <p:spPr>
          <a:xfrm rot="120000" flipH="1" flipV="1">
            <a:off x="343562" y="5380787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0D1D4CD4-83BA-4D8C-177B-5F5B10B5E9D6}"/>
              </a:ext>
            </a:extLst>
          </p:cNvPr>
          <p:cNvSpPr/>
          <p:nvPr/>
        </p:nvSpPr>
        <p:spPr>
          <a:xfrm rot="120000" flipH="1" flipV="1">
            <a:off x="387995" y="1721922"/>
            <a:ext cx="8392671" cy="1253585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noFill/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9" name="Titre 12">
            <a:extLst>
              <a:ext uri="{FF2B5EF4-FFF2-40B4-BE49-F238E27FC236}">
                <a16:creationId xmlns:a16="http://schemas.microsoft.com/office/drawing/2014/main" id="{1801FE5F-DBB4-C47A-6202-4250872A5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defTabSz="685800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9">
            <a:extLst>
              <a:ext uri="{FF2B5EF4-FFF2-40B4-BE49-F238E27FC236}">
                <a16:creationId xmlns:a16="http://schemas.microsoft.com/office/drawing/2014/main" id="{A33FE960-371E-D977-B7A4-C53FDF59E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7538C8A-BE10-6C0D-32A0-41FB6D9B29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93B1139-2D12-E659-97E6-4C084544D2CF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C9F5D1-7258-9E66-6187-2B1E6A3AFE6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622E6E7-C42A-903D-A044-CEBE6CCD0410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005E17-439B-336C-E748-B4A38A19B167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E15FF45E-827D-E62D-C717-C6B1852A4A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E47D650-7F66-1F31-6812-AAE44EAF6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62CEDF4-5637-D572-9DA7-2BCFC2F0AF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DD7C44CB-9BFB-C57C-C176-6E018DEDA1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010" y="2244787"/>
            <a:ext cx="8066872" cy="352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85950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30D33-4F99-9666-44CC-11E2B2EF3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58B64EF-E96F-4C47-B311-8FEFF0E8A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على الصفحة رقم 38</a:t>
            </a:r>
            <a:endParaRPr lang="fr-FR" sz="2400" dirty="0"/>
          </a:p>
        </p:txBody>
      </p:sp>
      <p:pic>
        <p:nvPicPr>
          <p:cNvPr id="6" name="Espace réservé pour une image  19">
            <a:extLst>
              <a:ext uri="{FF2B5EF4-FFF2-40B4-BE49-F238E27FC236}">
                <a16:creationId xmlns:a16="http://schemas.microsoft.com/office/drawing/2014/main" id="{15234CCE-3984-F9E0-3524-4EC823A95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B3BAAB-7762-B0C2-AF66-FB4D443C5C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3BB965-6DF4-5156-2FC1-93A7B1194A21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CF05EB-31AC-4C1D-D609-63E9DD347500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BF29E5-5CC7-26F4-018F-A9B4ACE77D04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2C6CDF-9262-9BD9-8FBC-54F3BB0D51CF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1356397-8D38-06D8-2890-D8FC15D444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FA886F-0085-32FE-79EB-D6A4D2C7D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EEAC16-69CE-331C-1982-AA8B88BB68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F1CC7F4-4868-01FD-912B-49B833B6ED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736" y="1581945"/>
            <a:ext cx="3328354" cy="510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7316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02F8B-35F7-BF3B-FD11-9126D6E38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BA864B0-B902-1329-FACE-09F0A8BD2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أجيبوا عن السؤال التالي:</a:t>
            </a:r>
            <a:endParaRPr lang="fr-FR" sz="2400" dirty="0"/>
          </a:p>
        </p:txBody>
      </p:sp>
      <p:pic>
        <p:nvPicPr>
          <p:cNvPr id="6" name="Espace réservé pour une image  19">
            <a:extLst>
              <a:ext uri="{FF2B5EF4-FFF2-40B4-BE49-F238E27FC236}">
                <a16:creationId xmlns:a16="http://schemas.microsoft.com/office/drawing/2014/main" id="{460A10CA-4F2F-88E4-3F29-E52FE9E37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6B351A-F8EF-CDCB-9366-FAABC0AFE4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F05706C-EF63-7604-8AE7-88D1F52FDDD6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561161-FD9E-741E-784F-1E738E7164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274B17-AE6D-6B45-BBC2-9E5C1A04504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E23AF0-0FD9-2113-D3FE-A822D646D114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EA4792-CF60-F4AC-D133-4A4C5D35BB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436102-8A07-0397-9598-B7399FD0B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D8AC5E-FBAA-9EA6-1BAB-0ABD434179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B2E3916-B357-B049-94B5-531472B669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736" y="1581945"/>
            <a:ext cx="3328354" cy="510523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989B187-E565-E2A2-18C4-0323B91BBF97}"/>
              </a:ext>
            </a:extLst>
          </p:cNvPr>
          <p:cNvSpPr/>
          <p:nvPr/>
        </p:nvSpPr>
        <p:spPr>
          <a:xfrm>
            <a:off x="3233854" y="2426107"/>
            <a:ext cx="2921272" cy="2045531"/>
          </a:xfrm>
          <a:prstGeom prst="roundRect">
            <a:avLst>
              <a:gd name="adj" fmla="val 630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14849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A72A8-96B0-C977-740C-82F549AF6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D0BA0C5-F45F-6449-A7A6-D453A92E2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980" y="756000"/>
            <a:ext cx="8208353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الفقرة و أحدد فكرتها الأساسية أو الرئيسية.</a:t>
            </a:r>
            <a:endParaRPr lang="fr-FR" sz="2400" dirty="0"/>
          </a:p>
        </p:txBody>
      </p:sp>
      <p:pic>
        <p:nvPicPr>
          <p:cNvPr id="1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3198EBD-C53A-6E1B-2E70-40E705988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06531" y="664118"/>
            <a:ext cx="964934" cy="96493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963B7B9-82CB-3CF6-9775-69EF2ACF18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BDFE07-9955-D0A2-4B20-DABF4CD1436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69CFE5-7F12-9945-D9F1-EBB491CDD97A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35877A-F96B-486B-9B1D-EC1502F03E6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7BCB8-A8AD-DE96-F82D-DC4B497DA88E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744E609-4AE4-B1DF-CBF7-B85754FE6A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4A65AE-2D43-82FE-2FDD-A9C37FB3A0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4C7AC1-D227-F321-69D6-7F7CA9D481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 descr="Une image contenant Police, texte, ligne, calligraphie&#10;&#10;Le contenu généré par l’IA peut être incorrect.">
            <a:extLst>
              <a:ext uri="{FF2B5EF4-FFF2-40B4-BE49-F238E27FC236}">
                <a16:creationId xmlns:a16="http://schemas.microsoft.com/office/drawing/2014/main" id="{C1683D6D-CBCF-54C0-AC8D-FBB61C27CD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8240" y="1401453"/>
            <a:ext cx="6058088" cy="698493"/>
          </a:xfrm>
          <a:prstGeom prst="rect">
            <a:avLst/>
          </a:prstGeom>
        </p:spPr>
      </p:pic>
      <p:pic>
        <p:nvPicPr>
          <p:cNvPr id="16" name="Image 15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0A1BC8C-4A02-EB5A-9B56-16C3A799F6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744" y="2099946"/>
            <a:ext cx="8381513" cy="436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7291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B52E7-B784-8385-2E45-B17E4081F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BB47CFF-A040-2942-835A-9B0E6AEE6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يجيب؟ كيف توصلت للجواب؟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-يضغط الأستاذ على زر جهاز التحكم لتظهر الإجابة.</a:t>
            </a:r>
            <a:endParaRPr lang="fr-FR" sz="2800" i="1" dirty="0"/>
          </a:p>
        </p:txBody>
      </p:sp>
      <p:pic>
        <p:nvPicPr>
          <p:cNvPr id="9" name="Espace réservé pour une image  19">
            <a:extLst>
              <a:ext uri="{FF2B5EF4-FFF2-40B4-BE49-F238E27FC236}">
                <a16:creationId xmlns:a16="http://schemas.microsoft.com/office/drawing/2014/main" id="{32B1CB10-8A71-6640-9C0F-07EDEBFBE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38747D-B220-5D4F-22C8-91D6BA57FE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0406D2-6286-E712-8653-5EA2FFCE94F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EDF742-2CFB-E669-4C0D-18BC1383EF89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E930AF-EAD2-4AE4-28DF-912AE91488AE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069982-8EFE-58EA-540F-27DD9354E4BF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4DAFD1C-3B14-5B11-E01A-D9FA375673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D98562D-31AE-2E6A-812A-194B9973F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8EC9C0-6A1E-FC48-7380-C9D3F48417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Police, texte, ligne, calligraphie&#10;&#10;Le contenu généré par l’IA peut être incorrect.">
            <a:extLst>
              <a:ext uri="{FF2B5EF4-FFF2-40B4-BE49-F238E27FC236}">
                <a16:creationId xmlns:a16="http://schemas.microsoft.com/office/drawing/2014/main" id="{040D6F04-DB3F-D7C9-4A05-93FEC3483E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8240" y="1401453"/>
            <a:ext cx="6058088" cy="698493"/>
          </a:xfrm>
          <a:prstGeom prst="rect">
            <a:avLst/>
          </a:prstGeom>
        </p:spPr>
      </p:pic>
      <p:pic>
        <p:nvPicPr>
          <p:cNvPr id="6" name="Image 5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9630402-B7D1-9B90-D468-1286239E3D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744" y="2099946"/>
            <a:ext cx="8381513" cy="4366732"/>
          </a:xfrm>
          <a:prstGeom prst="rect">
            <a:avLst/>
          </a:prstGeom>
        </p:spPr>
      </p:pic>
      <p:sp>
        <p:nvSpPr>
          <p:cNvPr id="7" name="Espace réservé du texte 1">
            <a:extLst>
              <a:ext uri="{FF2B5EF4-FFF2-40B4-BE49-F238E27FC236}">
                <a16:creationId xmlns:a16="http://schemas.microsoft.com/office/drawing/2014/main" id="{839C7A32-AA73-C6F9-957E-334682602D00}"/>
              </a:ext>
            </a:extLst>
          </p:cNvPr>
          <p:cNvSpPr txBox="1">
            <a:spLocks/>
          </p:cNvSpPr>
          <p:nvPr/>
        </p:nvSpPr>
        <p:spPr>
          <a:xfrm>
            <a:off x="532506" y="5025134"/>
            <a:ext cx="7566077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algn="r" defTabSz="914400">
              <a:defRPr/>
            </a:pPr>
            <a:r>
              <a:rPr lang="ar-MA" sz="48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زِرْيابُ موسيقِيٌّ ماهِرٌ طَوَّرَ ٱلْموسيقى </a:t>
            </a:r>
            <a:r>
              <a:rPr lang="ar-MA" sz="4800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ٱلْأَنْدَلُسِيَّةَ</a:t>
            </a:r>
            <a:r>
              <a:rPr lang="ar-MA" sz="48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وَأَضافَ إِلَيْها أَشْياءَ جَديدَةً.</a:t>
            </a:r>
            <a:endParaRPr kumimoji="0" lang="tzm-Arab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1909659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6B38A-EE52-068C-0E8C-B15827174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F3592DD-ECFB-03F4-65FD-431068C7E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هِيَ ٱلْفَقْرَةُ ٱلَّتي تَتَحَدَّثُ عَنِ ٱلْفِكْرَةِ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ٱلتّالِيَةِ:اَلنّوتاتُ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ٱلَّتي تُمَيِّزُ ٱلْموسيقى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ٱلأَنْدَلُسِيَّةَ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94E1EF51-A91D-C627-CB78-96BD937D0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sp>
        <p:nvSpPr>
          <p:cNvPr id="18" name="Espace réservé du texte 9">
            <a:extLst>
              <a:ext uri="{FF2B5EF4-FFF2-40B4-BE49-F238E27FC236}">
                <a16:creationId xmlns:a16="http://schemas.microsoft.com/office/drawing/2014/main" id="{9EA6684A-9675-E1A9-3D88-DD904BEA1923}"/>
              </a:ext>
            </a:extLst>
          </p:cNvPr>
          <p:cNvSpPr txBox="1">
            <a:spLocks/>
          </p:cNvSpPr>
          <p:nvPr/>
        </p:nvSpPr>
        <p:spPr>
          <a:xfrm>
            <a:off x="41466" y="1675111"/>
            <a:ext cx="9061068" cy="709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هِيَ ٱلْفَقْرَةُ ٱلَّتي تَتَحَدَّثُ عَنِ ٱلْفِكْرَةِ ٱلتّالِيَةِ:</a:t>
            </a:r>
          </a:p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اَلنّوتاتُ ٱلَّتي تُمَيِّزُ ٱلْموسيقى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ٱلأَنْدَلُسِيَّةَ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FB2BD7C-5FF4-57BB-FF53-0AD852E7B1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3147C5-43F6-2F39-3D6E-6808F301EFF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AAE427-5535-2E6C-648D-9562391A5A41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F33B25-7BD1-7E7B-BB8D-4BC0E1185F0C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D18CC7-E467-5051-5BD8-09127BD6434A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0B41371-2E75-E951-67FD-0A6C5261FF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41B039-F29F-F87A-0897-4C20B3342A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5D9DED7-8C3C-DAC2-11FE-9512E81B374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C52E71-2557-36ED-3F2D-AA6F472506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8614" y="2811409"/>
            <a:ext cx="4772816" cy="368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83463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E5037-6AA9-74C5-4FC5-9FDC6FC6D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CBD46E9-69F8-C7C6-F25F-6B2B11932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للتصحيح؟ من يجيب؟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</a:t>
            </a:r>
            <a:endParaRPr lang="fr-FR" sz="2400" i="1" dirty="0"/>
          </a:p>
        </p:txBody>
      </p:sp>
      <p:pic>
        <p:nvPicPr>
          <p:cNvPr id="17" name="Espace réservé pour une image  19">
            <a:extLst>
              <a:ext uri="{FF2B5EF4-FFF2-40B4-BE49-F238E27FC236}">
                <a16:creationId xmlns:a16="http://schemas.microsoft.com/office/drawing/2014/main" id="{378BBFFA-5F21-C2EE-8392-331994AA5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4010650-A76E-726F-BDEC-8F2760DCED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448D3F2-7F01-73BF-B13C-D6EB5737031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E95602-79A5-403E-FDF8-7B4952B11076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729E2A-38B0-5D6A-DADE-DFC61A0CEE2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1DCF58-A9AC-EFF9-7486-22C05E8DF3E5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43B84A7-E492-D046-B7E2-FB30F41EA3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F4682C-90C3-CFC3-022B-7468FFDADB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785D5B7-7C90-0FD0-D6B9-CB4520088E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9">
            <a:extLst>
              <a:ext uri="{FF2B5EF4-FFF2-40B4-BE49-F238E27FC236}">
                <a16:creationId xmlns:a16="http://schemas.microsoft.com/office/drawing/2014/main" id="{532BEA24-9787-FDA8-81FB-907B85FD8EB4}"/>
              </a:ext>
            </a:extLst>
          </p:cNvPr>
          <p:cNvSpPr txBox="1">
            <a:spLocks/>
          </p:cNvSpPr>
          <p:nvPr/>
        </p:nvSpPr>
        <p:spPr>
          <a:xfrm>
            <a:off x="41466" y="1675111"/>
            <a:ext cx="9061068" cy="709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هِيَ ٱلْفَقْرَةُ ٱلَّتي تَتَحَدَّثُ عَنِ ٱلْفِكْرَةِ ٱلتّالِيَةِ:</a:t>
            </a:r>
          </a:p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اَلنّوتاتُ ٱلَّتي تُمَيِّزُ ٱلْموسيقى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ٱلأَنْدَلُسِيَّةَ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A529309-4089-7C65-8010-1DF35D003A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8614" y="2811409"/>
            <a:ext cx="4772816" cy="368829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EE383F-18B6-9B0B-07E7-A4FE871B5A2C}"/>
              </a:ext>
            </a:extLst>
          </p:cNvPr>
          <p:cNvSpPr/>
          <p:nvPr/>
        </p:nvSpPr>
        <p:spPr>
          <a:xfrm>
            <a:off x="2496682" y="4572000"/>
            <a:ext cx="2075317" cy="869795"/>
          </a:xfrm>
          <a:prstGeom prst="roundRect">
            <a:avLst>
              <a:gd name="adj" fmla="val 630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26003C95-6C72-83D4-0E9A-18D276BDC95C}"/>
              </a:ext>
            </a:extLst>
          </p:cNvPr>
          <p:cNvSpPr/>
          <p:nvPr/>
        </p:nvSpPr>
        <p:spPr>
          <a:xfrm>
            <a:off x="2033779" y="4885089"/>
            <a:ext cx="322907" cy="276352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735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D6807-F17E-6F35-8EC8-672852C77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FFD0C9B-BEAF-1B6D-E17F-09B2DA3D0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هِيَ ٱلْفَقْرَةُ ٱلَّتي تَتَحَدَّثُ عَنِ ٱلْفِكْرَةِ اَلْبِلادِ ٱلَّتي جاءَتْ مِنْها ٱلْموسيقى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ٱلْأَنْدَلُسِيَّةُ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88D790D7-7EBE-D554-1FF3-CD6641736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sp>
        <p:nvSpPr>
          <p:cNvPr id="18" name="Espace réservé du texte 9">
            <a:extLst>
              <a:ext uri="{FF2B5EF4-FFF2-40B4-BE49-F238E27FC236}">
                <a16:creationId xmlns:a16="http://schemas.microsoft.com/office/drawing/2014/main" id="{2BA1F678-668D-070B-CE9A-D86200E798DF}"/>
              </a:ext>
            </a:extLst>
          </p:cNvPr>
          <p:cNvSpPr txBox="1">
            <a:spLocks/>
          </p:cNvSpPr>
          <p:nvPr/>
        </p:nvSpPr>
        <p:spPr>
          <a:xfrm>
            <a:off x="41466" y="1675111"/>
            <a:ext cx="9061068" cy="709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هِيَ ٱلْفَقْرَةُ ٱلَّتي تَتَحَدَّثُ عَنِ ٱلْفِكْرَةِ ٱلتّالِيَةِ:</a:t>
            </a:r>
          </a:p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اَلْبِلادِ ٱلَّتي جاءَتْ مِنْها ٱلْموسيقى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ٱلْأَنْدَلُسِيَّةُ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..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C2E317-12F6-767B-A58B-A5FCDEC25E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2768AA0-219B-6908-E6B0-9AA9AD7908C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C94058-8394-E819-64C0-ED9626CFB3D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19E274-2A70-675B-49CB-37AE74FEB4DA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D1D9D-92A4-C383-DEC3-DE8017F51635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4812C6D-861F-503B-90C9-F594297FD4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00B6E2-4D79-E63B-2DB0-6BA40E3650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C155B31-606B-FC91-C016-FEDD5C9FB4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23659F-796A-9EF6-CF7E-67339661A5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8614" y="2811409"/>
            <a:ext cx="4772816" cy="368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85227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5C92D-1C53-D93E-20DD-824165652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66DF2F3-D442-FB5E-7D7F-348A53F81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للتصحيح؟ من يجيب؟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</a:t>
            </a:r>
            <a:endParaRPr lang="fr-FR" sz="2400" i="1" dirty="0"/>
          </a:p>
        </p:txBody>
      </p:sp>
      <p:pic>
        <p:nvPicPr>
          <p:cNvPr id="17" name="Espace réservé pour une image  19">
            <a:extLst>
              <a:ext uri="{FF2B5EF4-FFF2-40B4-BE49-F238E27FC236}">
                <a16:creationId xmlns:a16="http://schemas.microsoft.com/office/drawing/2014/main" id="{85AAF0A1-4555-6B50-04DF-D5243F742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6D4B8B-D553-86AE-BFD2-19A853D79C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676AD3-D37E-CB0A-2190-9F1DA9ADCA9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DA09DE-656D-F344-5A39-AA88C6AD153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99F5CC-8D5E-B95D-F9E2-A61DCAE2A47F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147072-2A9B-BC37-6A7E-77746527D654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CCAAB81-99A8-CFB0-3DC8-603F1E1F6F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A83A161-AD83-E212-7258-DDCD2F9F99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E5492FB-CC9D-03BF-1155-08CE36C671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235911-998A-C701-59B4-021DA2CFF2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8614" y="2811409"/>
            <a:ext cx="4772816" cy="368829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562D557-9A07-01FB-5342-F1996E522F19}"/>
              </a:ext>
            </a:extLst>
          </p:cNvPr>
          <p:cNvSpPr/>
          <p:nvPr/>
        </p:nvSpPr>
        <p:spPr>
          <a:xfrm>
            <a:off x="4764627" y="3914078"/>
            <a:ext cx="2075317" cy="869795"/>
          </a:xfrm>
          <a:prstGeom prst="roundRect">
            <a:avLst>
              <a:gd name="adj" fmla="val 630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45A54D94-88A3-9795-09C1-3F650821ECF3}"/>
              </a:ext>
            </a:extLst>
          </p:cNvPr>
          <p:cNvSpPr/>
          <p:nvPr/>
        </p:nvSpPr>
        <p:spPr>
          <a:xfrm rot="10800000">
            <a:off x="6925386" y="4196723"/>
            <a:ext cx="322907" cy="276352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texte 9">
            <a:extLst>
              <a:ext uri="{FF2B5EF4-FFF2-40B4-BE49-F238E27FC236}">
                <a16:creationId xmlns:a16="http://schemas.microsoft.com/office/drawing/2014/main" id="{78CED1D7-9DDD-5DA5-E0F1-FE9396E0BBCF}"/>
              </a:ext>
            </a:extLst>
          </p:cNvPr>
          <p:cNvSpPr txBox="1">
            <a:spLocks/>
          </p:cNvSpPr>
          <p:nvPr/>
        </p:nvSpPr>
        <p:spPr>
          <a:xfrm>
            <a:off x="41466" y="1675111"/>
            <a:ext cx="9061068" cy="709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هِيَ ٱلْفَقْرَةُ ٱلَّتي تَتَحَدَّثُ عَنِ ٱلْفِكْرَةِ ٱلتّالِيَةِ:</a:t>
            </a:r>
          </a:p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اَلْبِلادِ ٱلَّتي جاءَتْ مِنْها ٱلْموسيقى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ٱلْأَنْدَلُسِيَّةُ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..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30509718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78BE1-5F54-AA27-7600-D2050A38B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D7E35DB-AB57-2E8A-F5DB-1B3843EBC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هِيَ ٱلْفَقْرَةُ ٱلَّتي تَتَحَدَّثُ عَنِ ٱلْفِكْرَةِ مِنَ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ٱلْواجِبِ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عَلَيْنا ٱلْحِفاظُ عَلى فَنِّ ٱلْموسيقى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ٱلْأَنْدَلُسِيَّةِ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15" name="Espace réservé pour une image  19">
            <a:extLst>
              <a:ext uri="{FF2B5EF4-FFF2-40B4-BE49-F238E27FC236}">
                <a16:creationId xmlns:a16="http://schemas.microsoft.com/office/drawing/2014/main" id="{B659214E-A08B-20A2-51B8-9ED4A1D70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sp>
        <p:nvSpPr>
          <p:cNvPr id="18" name="Espace réservé du texte 9">
            <a:extLst>
              <a:ext uri="{FF2B5EF4-FFF2-40B4-BE49-F238E27FC236}">
                <a16:creationId xmlns:a16="http://schemas.microsoft.com/office/drawing/2014/main" id="{0B1C9908-9F7B-56F4-B80C-7A7FD22F892D}"/>
              </a:ext>
            </a:extLst>
          </p:cNvPr>
          <p:cNvSpPr txBox="1">
            <a:spLocks/>
          </p:cNvSpPr>
          <p:nvPr/>
        </p:nvSpPr>
        <p:spPr>
          <a:xfrm>
            <a:off x="41466" y="1675111"/>
            <a:ext cx="9061068" cy="709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هِيَ ٱلْفَقْرَةُ ٱلَّتي تَتَحَدَّثُ عَنِ ٱلْفِكْرَةِ ٱلتّالِيَةِ:</a:t>
            </a:r>
          </a:p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مِنَ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ٱلْواجِبِ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عَلَيْنا ٱلْحِفاظُ عَلى فَنِّ ٱلْموسيقى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ٱلْأَنْدَلُسِيَّةِ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0819BE-C2F3-26E7-21DF-4C9BC55908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A2B284B-29C8-E77D-2428-8E65A7178E7D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FBACC5-A44D-BDCE-1336-A14A57D420F4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85CB15-7827-BFB3-3F71-C1D2F7F0767D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3E2110-4D24-C066-08E8-0A1F37C07BA0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10071DB-7177-80CB-13F8-B016163A1E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DE49052-2596-E9E4-9D20-656A8BB97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1370FA9-434E-D7E7-F00C-17E906DA9B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53ED29-A99E-6E7C-94B9-A4E8EC1525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8614" y="2811409"/>
            <a:ext cx="4772816" cy="368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83167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2563C-407D-1E9B-69AE-CDE0CECF5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B0735DB-80CA-6633-B9B1-BBF0563DB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للتصحيح؟ من يجيب؟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-يضغط الأستاذ على زر جهاز التحكم لتظهر الإجابة</a:t>
            </a:r>
            <a:endParaRPr lang="fr-FR" sz="2400" i="1" dirty="0"/>
          </a:p>
        </p:txBody>
      </p:sp>
      <p:pic>
        <p:nvPicPr>
          <p:cNvPr id="17" name="Espace réservé pour une image  19">
            <a:extLst>
              <a:ext uri="{FF2B5EF4-FFF2-40B4-BE49-F238E27FC236}">
                <a16:creationId xmlns:a16="http://schemas.microsoft.com/office/drawing/2014/main" id="{DCAC781F-EF3E-A982-B0DD-E8ACDA98D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B319423-DFE9-E5D9-04F7-149CACA27B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A463D0D-9979-E9E3-E456-B2AACBB972BC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389C68-B45E-A556-1B0C-BE6CB8E2BCFC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6A0035-B885-5978-5FB2-0E2ABE7CF097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6F641A-B453-6B67-2F12-D28F54372B88}"/>
              </a:ext>
            </a:extLst>
          </p:cNvPr>
          <p:cNvSpPr>
            <a:spLocks/>
          </p:cNvSpPr>
          <p:nvPr/>
        </p:nvSpPr>
        <p:spPr>
          <a:xfrm>
            <a:off x="702527" y="160889"/>
            <a:ext cx="1351426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61648DC-B0CE-3EC9-CE2A-2CAC53E2CC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4061547-A6A4-8E41-D645-48AA988C87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7F715C-AB96-B7CD-7630-5B5A61D9C9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F912CF-C36E-7244-745D-CAD879E49B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8614" y="2811409"/>
            <a:ext cx="4772816" cy="368829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F83307-24A2-8EA7-9897-FA5511A1843E}"/>
              </a:ext>
            </a:extLst>
          </p:cNvPr>
          <p:cNvSpPr/>
          <p:nvPr/>
        </p:nvSpPr>
        <p:spPr>
          <a:xfrm>
            <a:off x="2496683" y="5408341"/>
            <a:ext cx="2075317" cy="693659"/>
          </a:xfrm>
          <a:prstGeom prst="roundRect">
            <a:avLst>
              <a:gd name="adj" fmla="val 630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5957B01E-C385-FE16-8FB7-D693887BEDEA}"/>
              </a:ext>
            </a:extLst>
          </p:cNvPr>
          <p:cNvSpPr/>
          <p:nvPr/>
        </p:nvSpPr>
        <p:spPr>
          <a:xfrm>
            <a:off x="2034741" y="5616994"/>
            <a:ext cx="322907" cy="276352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9">
            <a:extLst>
              <a:ext uri="{FF2B5EF4-FFF2-40B4-BE49-F238E27FC236}">
                <a16:creationId xmlns:a16="http://schemas.microsoft.com/office/drawing/2014/main" id="{CA2E2097-60AF-28F0-AC00-1ED31DF23D69}"/>
              </a:ext>
            </a:extLst>
          </p:cNvPr>
          <p:cNvSpPr txBox="1">
            <a:spLocks/>
          </p:cNvSpPr>
          <p:nvPr/>
        </p:nvSpPr>
        <p:spPr>
          <a:xfrm>
            <a:off x="41466" y="1675111"/>
            <a:ext cx="9061068" cy="709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ما هِيَ ٱلْفَقْرَةُ ٱلَّتي تَتَحَدَّثُ عَنِ ٱلْفِكْرَةِ ٱلتّالِيَةِ:</a:t>
            </a:r>
          </a:p>
          <a:p>
            <a:pPr marL="4572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مِنَ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ٱلْواجِبِ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 عَلَيْنا ٱلْحِفاظُ عَلى فَنِّ ٱلْموسيقى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ٱلْأَنْدَلُسِيَّةِ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Dosis"/>
              </a:rPr>
              <a:t>.</a:t>
            </a:r>
            <a:endParaRPr kumimoji="0" lang="tzm-Arab-MA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17466697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ماذا تعلمتم اليوم؟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واجباتكم اليومية.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6A3A6-2692-3F7C-114D-329A8F4D5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48BB98D-0AD7-6DC1-0C69-77985A033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EA8D52-A2D1-12B5-D62F-80B0E8C1C3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66A3A7-B352-8D14-763C-4E31F3227432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655F49-A15B-0899-01C6-DEDF5ACF216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0BD18B-866D-338E-23B0-602496E4C803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F07FA4-515A-58F3-5E44-0EBBF7C60FB2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058D2C0-CD3C-23BA-7149-7CED598EFF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6774C6-6349-427D-1E94-ACBD57F6D9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51D62D-1866-3746-C94D-6A407DA33C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F39AB196-ED46-B7DA-34A0-91B3D252F7E4}"/>
              </a:ext>
            </a:extLst>
          </p:cNvPr>
          <p:cNvCxnSpPr>
            <a:cxnSpLocks/>
            <a:stCxn id="22" idx="5"/>
            <a:endCxn id="12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8268989-B5E7-D96D-0E52-955BB722F558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</a:t>
            </a:r>
            <a:r>
              <a:rPr lang="ar-MA" sz="2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عَلَى تَوَقُّعِ 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مَضْمونِ ٱلنَّصِّ ٱلْقِرائِيِّ وَ أَجَبْتُ عَنْ أَسْئِلَةِ ٱلْفَهْمِ ٱلْعامِّ.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343213B-EC36-83B2-BFA6-6D2A80480379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تَعَرَّفْتُ كَيْفِيَّةَ 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ٱسْتِعْمالِ إِسْتْراتيجِيَّةِ  تَحْديدِ ٱلْأَفْكارِ ٱلرَّئيسِيَّةِ.</a:t>
            </a:r>
          </a:p>
          <a:p>
            <a:pPr algn="ctr" defTabSz="914400">
              <a:defRPr/>
            </a:pPr>
            <a:endParaRPr lang="ar-MA" sz="2400" b="1" kern="0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B98D3DD4-B860-6CF1-42EA-11262D4BE0D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D44CF5D0-79DC-923D-D9AD-9FF8704F83C3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19">
            <a:extLst>
              <a:ext uri="{FF2B5EF4-FFF2-40B4-BE49-F238E27FC236}">
                <a16:creationId xmlns:a16="http://schemas.microsoft.com/office/drawing/2014/main" id="{B81C0E60-3089-66E3-FA06-32632F4BEA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0863" cy="83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6652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390B5-2EE4-619F-C4E9-96A9523DF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D06816-E518-7004-F677-8036AE134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المنزل، سجلوا الواجب المنزلي.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2168DC-1C80-2A49-1EF1-780BD98ABD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68FCB8-AC24-6E53-25CD-C3FCF5B924DA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0E08D0-346C-505A-D8E3-C772AB6D1A22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4E77CD-21A2-C65D-C44E-A620909A1E1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71894A-F340-52EB-9684-D4F20A40CD27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D9E5315-D457-6D6E-7441-F03226C51C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849173C-C81A-3F0A-6783-FB0FB22BFB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B5A793F-CEBB-40FD-03DC-F691E1C67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3418A5-A1FD-6E47-84DC-AC5DFF69A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6859354-DD68-BE99-3F09-9E1B6E2BDC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017" y="1368000"/>
            <a:ext cx="896190" cy="902286"/>
          </a:xfrm>
          <a:prstGeom prst="rect">
            <a:avLst/>
          </a:prstGeom>
        </p:spPr>
      </p:pic>
      <p:pic>
        <p:nvPicPr>
          <p:cNvPr id="6" name="Image 5" descr="Une image contenant texte, lettre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4E434385-ABFB-0244-827C-6BE71B127B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007" y="2354224"/>
            <a:ext cx="7851397" cy="42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4590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6BFB2-D018-9A83-9F3C-1CBE6AB8F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907831A-AEAA-52AC-A7EC-2E0EB502F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المنزل، سجلوا الواجب المنزلي.</a:t>
            </a:r>
            <a:endParaRPr lang="fr-FR" sz="2400" dirty="0"/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36BF6440-118E-164B-B750-28985E71E874}"/>
              </a:ext>
            </a:extLst>
          </p:cNvPr>
          <p:cNvSpPr txBox="1"/>
          <p:nvPr/>
        </p:nvSpPr>
        <p:spPr>
          <a:xfrm>
            <a:off x="587690" y="2952865"/>
            <a:ext cx="778667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 قِراءَةُ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ٱلنّصِّ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قِراءةً سَليمَةً مُعَبِّرةً مَعَ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ٱحْتِرامِ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قَواعِدِ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ٱلْوَقْفِ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-2. اِسْتِعْمالُ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ٱلْمُعْجَمِ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ٱلْمُبَسَّطِ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لِلْبَحثِ عَنْ شُروحاتِ كَلِماتٍ صَعْبَةٍ مِنَ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9F31E8-6F67-F9FF-40A1-F29684315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613" y="17082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D622D1F-97E3-C540-4346-737BCC9F6FC5}"/>
              </a:ext>
            </a:extLst>
          </p:cNvPr>
          <p:cNvSpPr>
            <a:spLocks/>
          </p:cNvSpPr>
          <p:nvPr/>
        </p:nvSpPr>
        <p:spPr>
          <a:xfrm>
            <a:off x="6231613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416AD0-E41C-DD09-7D72-C7C96C0CC185}"/>
              </a:ext>
            </a:extLst>
          </p:cNvPr>
          <p:cNvSpPr>
            <a:spLocks/>
          </p:cNvSpPr>
          <p:nvPr/>
        </p:nvSpPr>
        <p:spPr>
          <a:xfrm>
            <a:off x="2571278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F2C826-836E-7240-AF07-C886421FC72B}"/>
              </a:ext>
            </a:extLst>
          </p:cNvPr>
          <p:cNvSpPr>
            <a:spLocks/>
          </p:cNvSpPr>
          <p:nvPr/>
        </p:nvSpPr>
        <p:spPr>
          <a:xfrm>
            <a:off x="4449241" y="1608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C4D36E-6FDE-C7AD-1B6B-32A63233D819}"/>
              </a:ext>
            </a:extLst>
          </p:cNvPr>
          <p:cNvSpPr>
            <a:spLocks/>
          </p:cNvSpPr>
          <p:nvPr/>
        </p:nvSpPr>
        <p:spPr>
          <a:xfrm>
            <a:off x="632373" y="160889"/>
            <a:ext cx="14215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4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E9F483C-171A-D7CD-C838-137F532DAB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2982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A688D5-1A2B-1E25-2B91-ACA45F35E7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780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B2EB38-0CE1-DD17-8C19-5259D75D61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8614" y="17082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EC15837-A8B7-1874-6176-F09D38089B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3BB196-B57C-7CEA-CB45-D2086CC09F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017" y="1368000"/>
            <a:ext cx="896190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88669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1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22079</TotalTime>
  <Words>1757</Words>
  <Application>Microsoft Office PowerPoint</Application>
  <PresentationFormat>Affichage à l'écran (4:3)</PresentationFormat>
  <Paragraphs>391</Paragraphs>
  <Slides>68</Slides>
  <Notes>11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24</vt:i4>
      </vt:variant>
      <vt:variant>
        <vt:lpstr>Titres des diapositives</vt:lpstr>
      </vt:variant>
      <vt:variant>
        <vt:i4>68</vt:i4>
      </vt:variant>
    </vt:vector>
  </HeadingPairs>
  <TitlesOfParts>
    <vt:vector size="104" baseType="lpstr">
      <vt:lpstr>Abadi</vt:lpstr>
      <vt:lpstr>Calibri Light</vt:lpstr>
      <vt:lpstr>Dosis</vt:lpstr>
      <vt:lpstr>Noto Sans Symbols</vt:lpstr>
      <vt:lpstr>Microsoft Uighur</vt:lpstr>
      <vt:lpstr>Arial</vt:lpstr>
      <vt:lpstr>Dosis SemiBold</vt:lpstr>
      <vt:lpstr>Wingdings</vt:lpstr>
      <vt:lpstr>Calibri</vt:lpstr>
      <vt:lpstr>Modern Love</vt:lpstr>
      <vt:lpstr>Dosis Medium</vt:lpstr>
      <vt:lpstr>Dosis ExtraBold</vt:lpstr>
      <vt:lpstr>Office Theme 2013 - 2022</vt:lpstr>
      <vt:lpstr>00_Env-Enseignant</vt:lpstr>
      <vt:lpstr>1_01- نشاط اعتيادي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3_Env-Apprenant_Tmplt</vt:lpstr>
      <vt:lpstr>2_Simple Light</vt:lpstr>
      <vt:lpstr>1_04- قراءة/ كتابة</vt:lpstr>
      <vt:lpstr>2_04- قراءة/ كتابة</vt:lpstr>
      <vt:lpstr>اختتام الحصة</vt:lpstr>
      <vt:lpstr>قراءة</vt:lpstr>
      <vt:lpstr>1_Env-Enseignant</vt:lpstr>
      <vt:lpstr>5_Env-Apprenant_Tmplt</vt:lpstr>
      <vt:lpstr>2_01- نشاط اعتيادي</vt:lpstr>
      <vt:lpstr>3_04- قراءة/ كتابة</vt:lpstr>
      <vt:lpstr>2_Env-Enseignant</vt:lpstr>
      <vt:lpstr>Thème Office</vt:lpstr>
      <vt:lpstr>3_Env-Enseignant</vt:lpstr>
      <vt:lpstr>3_01- نشاط اعتيادي</vt:lpstr>
      <vt:lpstr>4_01- نشاط اعتيادي</vt:lpstr>
      <vt:lpstr>1_Thème Office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بكم. سننطلق في حصة اللغة العربية.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حرف أو حروف الجواب الصحيح ثم ارفعوا الألواح عند سماع الاشارة. </vt:lpstr>
      <vt:lpstr>صححوا. من وجد جميع الإجابات؟ من يشرح جوابه؟  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حرف أو حروف الجواب الصحيح ثم ارفعوا الألواح عند سماع الاشارة. </vt:lpstr>
      <vt:lpstr>صححوا. من وجد جميع الإجابات؟ من يشرح جوابه؟  </vt:lpstr>
      <vt:lpstr>ستقرؤون النص قراءة جماعية . من يريد أن يقود القراءة؟ -يحرص الأستاذ على تتبع مشاركة الجميع في القراءة الجماعية.</vt:lpstr>
      <vt:lpstr> قراءة 1 </vt:lpstr>
      <vt:lpstr>الآن سنقرأ نصا بعنوان "اَلْموسيقى ٱلْأَنْدَلُسِيَّةُ"</vt:lpstr>
      <vt:lpstr>قبل قراءة النص، ستتعرفون مفرداتٍ ستساعدكم على الفهم.</vt:lpstr>
      <vt:lpstr>ما التعريف المناسب لكل كلمة؟ </vt:lpstr>
      <vt:lpstr>من يقرأ؟ </vt:lpstr>
      <vt:lpstr>ماهي أنواع الموسيقى التي تعرفونها؟</vt:lpstr>
      <vt:lpstr>ماذا تعرفون عن الموسيقى الأندلسية؟</vt:lpstr>
      <vt:lpstr>انطلاقا من العنوان والصورة، ما توقعاتكم حول النص؟</vt:lpstr>
      <vt:lpstr>خذوا كراساتكم على الصفحتين 36 و 37.اقرأوا النص للتحقق من توقعاتكم. 3 دقائق </vt:lpstr>
      <vt:lpstr>من كان توقعه موافقا لمضمون النص ؟ ما الذي يدل على ذلك من النص القرائي؟.</vt:lpstr>
      <vt:lpstr>تابعوا معي ، سأقرأ الجزء الأول من النص.</vt:lpstr>
      <vt:lpstr>الآن، سأعين 3 تلاميذ لقراءة فقرات الجزء الثاني – تابعوا </vt:lpstr>
      <vt:lpstr>كَمْ عَدَدُ فَقَراتِ النَّصِّ؟</vt:lpstr>
      <vt:lpstr>ما مَوْضوعُ هَذا ٱلنَّصِّ؟</vt:lpstr>
      <vt:lpstr>ما هِيَ ٱلْعَناوينُ ٱلْفَرْعِيَّةُ في ٱلنَّصِّ؟</vt:lpstr>
      <vt:lpstr>مِنْ أَيْنَ جاءَتِ ٱلْموسيقى ٱلْأَنْدَلُسِيَّةُ إِلى ٱلْمَغْرِبِ؟</vt:lpstr>
      <vt:lpstr>من يقرأ الجملة التي تدل على ذلك في النص؟ -يضغط الأستاذ على زر جهاز التحكم لتظهر الجملة.</vt:lpstr>
      <vt:lpstr>أُذْكُرْ ثَلاثَ آلاتٍ موسيقِيَّةٍ تُسْتَخْدَمُ في عَزْفِ ٱلْموسيقى ٱلْأَنْدَلُسِيَّةِ.</vt:lpstr>
      <vt:lpstr>من يقرأ الجملة التي تدل على ذلك في النص؟ -يضغط الأستاذ على زر جهاز التحكم لتظهر الجملة.</vt:lpstr>
      <vt:lpstr>فِي أَيِّ ٱلْمُناسَباتِ يُؤَدّي ٱلْفَنّانونَ ٱلْموسيقى ٱلْأَنْدَلُسِيَّةَ؟</vt:lpstr>
      <vt:lpstr>من يقرأ الجملة التي تدل على ذلك في النص؟ -يضغط الأستاذ على زر جهاز التحكم لتظهر الجملة.</vt:lpstr>
      <vt:lpstr>أحسنتم. حذوا كراساتكم على الصفحة 39 و أجيبوا عن التمرين التالي:</vt:lpstr>
      <vt:lpstr>أحيط بخط المعنى المناسب للكلمة التي تحتها خط حسب سياقها. -يرجى توجيه المتعلمين لإضافة خط تحت الكلمات التالية: أَرْقى – ماهِراً – بِسِحْرِ – اَلْعَذْبَةِ.</vt:lpstr>
      <vt:lpstr>انتبهوا لتصحيح الكلمة الأولى - يضغط الأستاذ على زر جهاز التحكم لتظهر الإجابة.</vt:lpstr>
      <vt:lpstr>انتبهوا لتصحيح الكلمة الثانية - يضغط الأستاذ على زر جهاز التحكم لتظهر الإجابة.</vt:lpstr>
      <vt:lpstr>انتبهوا لتصحيح الكلمة الثالثة - يضغط الأستاذ على زر جهاز التحكم لتظهر الإجابة.</vt:lpstr>
      <vt:lpstr>انتبهوا لتصحيح الكلمة الرابعة - يضغط الأستاذ على زر جهاز التحكم لتظهر الإجابة.</vt:lpstr>
      <vt:lpstr> قراءة 2</vt:lpstr>
      <vt:lpstr> سنواصل تدربا  على تحديد الأفكار الرئيسية. </vt:lpstr>
      <vt:lpstr>من يذكرنا بالخطوات؟ </vt:lpstr>
      <vt:lpstr>من يقرأ؟</vt:lpstr>
      <vt:lpstr>الآن؛  خذوا كراساتكم على الصفحة رقم 38</vt:lpstr>
      <vt:lpstr>في ثنائيات أجيبوا عن السؤال التالي:</vt:lpstr>
      <vt:lpstr>أقرأ الفقرة و أحدد فكرتها الأساسية أو الرئيسية.</vt:lpstr>
      <vt:lpstr>من يجيب؟ كيف توصلت للجواب؟ -يضغط الأستاذ على زر جهاز التحكم لتظهر الإجابة.</vt:lpstr>
      <vt:lpstr>ما هِيَ ٱلْفَقْرَةُ ٱلَّتي تَتَحَدَّثُ عَنِ ٱلْفِكْرَةِ ٱلتّالِيَةِ:اَلنّوتاتُ ٱلَّتي تُمَيِّزُ ٱلْموسيقى ٱلأَنْدَلُسِيَّةَ.</vt:lpstr>
      <vt:lpstr>انتبهوا للتصحيح؟ من يجيب؟ -يضغط الأستاذ على زر جهاز التحكم لتظهر الإجابة</vt:lpstr>
      <vt:lpstr>ما هِيَ ٱلْفَقْرَةُ ٱلَّتي تَتَحَدَّثُ عَنِ ٱلْفِكْرَةِ اَلْبِلادِ ٱلَّتي جاءَتْ مِنْها ٱلْموسيقى ٱلْأَنْدَلُسِيَّةُ..</vt:lpstr>
      <vt:lpstr>انتبهوا للتصحيح؟ من يجيب؟ -يضغط الأستاذ على زر جهاز التحكم لتظهر الإجابة</vt:lpstr>
      <vt:lpstr>ما هِيَ ٱلْفَقْرَةُ ٱلَّتي تَتَحَدَّثُ عَنِ ٱلْفِكْرَةِ مِنَ ٱلْواجِبِ عَلَيْنا ٱلْحِفاظُ عَلى فَنِّ ٱلْموسيقى ٱلْأَنْدَلُسِيَّةِ.</vt:lpstr>
      <vt:lpstr>انتبهوا للتصحيح؟ من يجيب؟ -يضغط الأستاذ على زر جهاز التحكم لتظهر الإجابة</vt:lpstr>
      <vt:lpstr>اختــتام الحــصة</vt:lpstr>
      <vt:lpstr>ماذا تعلمتم اليوم؟</vt:lpstr>
      <vt:lpstr>خذوا دفاتر المنزل، سجلوا الواجب المنزلي.</vt:lpstr>
      <vt:lpstr>خذوا دفاتر المنزل، سجلوا الواجب المنزلي.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496</cp:revision>
  <dcterms:created xsi:type="dcterms:W3CDTF">2023-09-20T21:35:22Z</dcterms:created>
  <dcterms:modified xsi:type="dcterms:W3CDTF">2026-02-15T17:37:39Z</dcterms:modified>
</cp:coreProperties>
</file>