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</p:sldMasterIdLst>
  <p:notesMasterIdLst>
    <p:notesMasterId r:id="rId88"/>
  </p:notesMasterIdLst>
  <p:sldIdLst>
    <p:sldId id="2147482692" r:id="rId25"/>
    <p:sldId id="2147482611" r:id="rId26"/>
    <p:sldId id="2147482472" r:id="rId27"/>
    <p:sldId id="2147482484" r:id="rId28"/>
    <p:sldId id="2147482634" r:id="rId29"/>
    <p:sldId id="2147482691" r:id="rId30"/>
    <p:sldId id="265" r:id="rId31"/>
    <p:sldId id="2147482763" r:id="rId32"/>
    <p:sldId id="262" r:id="rId33"/>
    <p:sldId id="2147482764" r:id="rId34"/>
    <p:sldId id="2147482566" r:id="rId35"/>
    <p:sldId id="2147482649" r:id="rId36"/>
    <p:sldId id="2147482730" r:id="rId37"/>
    <p:sldId id="2147482726" r:id="rId38"/>
    <p:sldId id="2147482727" r:id="rId39"/>
    <p:sldId id="2147482728" r:id="rId40"/>
    <p:sldId id="2147482729" r:id="rId41"/>
    <p:sldId id="2147482731" r:id="rId42"/>
    <p:sldId id="266" r:id="rId43"/>
    <p:sldId id="2147482767" r:id="rId44"/>
    <p:sldId id="2147482786" r:id="rId45"/>
    <p:sldId id="2147482787" r:id="rId46"/>
    <p:sldId id="2147482765" r:id="rId47"/>
    <p:sldId id="2147482768" r:id="rId48"/>
    <p:sldId id="2147482788" r:id="rId49"/>
    <p:sldId id="2147482789" r:id="rId50"/>
    <p:sldId id="2147482791" r:id="rId51"/>
    <p:sldId id="2147482792" r:id="rId52"/>
    <p:sldId id="2147482766" r:id="rId53"/>
    <p:sldId id="2147482769" r:id="rId54"/>
    <p:sldId id="2147482790" r:id="rId55"/>
    <p:sldId id="2147482694" r:id="rId56"/>
    <p:sldId id="2147482543" r:id="rId57"/>
    <p:sldId id="2147482542" r:id="rId58"/>
    <p:sldId id="2147482771" r:id="rId59"/>
    <p:sldId id="2147482619" r:id="rId60"/>
    <p:sldId id="2147482622" r:id="rId61"/>
    <p:sldId id="2147482772" r:id="rId62"/>
    <p:sldId id="2147482773" r:id="rId63"/>
    <p:sldId id="2147482777" r:id="rId64"/>
    <p:sldId id="2147482736" r:id="rId65"/>
    <p:sldId id="2147482775" r:id="rId66"/>
    <p:sldId id="2147482774" r:id="rId67"/>
    <p:sldId id="2147482776" r:id="rId68"/>
    <p:sldId id="2147482778" r:id="rId69"/>
    <p:sldId id="2147482779" r:id="rId70"/>
    <p:sldId id="2147482780" r:id="rId71"/>
    <p:sldId id="2147482781" r:id="rId72"/>
    <p:sldId id="2147482621" r:id="rId73"/>
    <p:sldId id="2147482629" r:id="rId74"/>
    <p:sldId id="2147482782" r:id="rId75"/>
    <p:sldId id="2147482783" r:id="rId76"/>
    <p:sldId id="2147482742" r:id="rId77"/>
    <p:sldId id="2147482743" r:id="rId78"/>
    <p:sldId id="2147482784" r:id="rId79"/>
    <p:sldId id="2147482785" r:id="rId80"/>
    <p:sldId id="2147482744" r:id="rId81"/>
    <p:sldId id="2147482745" r:id="rId82"/>
    <p:sldId id="2147482638" r:id="rId83"/>
    <p:sldId id="2147482615" r:id="rId84"/>
    <p:sldId id="2147482793" r:id="rId85"/>
    <p:sldId id="2147482637" r:id="rId86"/>
    <p:sldId id="2147482522" r:id="rId87"/>
  </p:sldIdLst>
  <p:sldSz cx="9144000" cy="6858000" type="screen4x3"/>
  <p:notesSz cx="6858000" cy="9144000"/>
  <p:embeddedFontLst>
    <p:embeddedFont>
      <p:font typeface="Abadi" panose="020B0604020104020204" pitchFamily="34" charset="0"/>
      <p:regular r:id="rId89"/>
      <p:bold r:id="rId90"/>
      <p:italic r:id="rId91"/>
      <p:boldItalic r:id="rId92"/>
    </p:embeddedFon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D"/>
    <a:srgbClr val="424D7C"/>
    <a:srgbClr val="A1A7BC"/>
    <a:srgbClr val="9299B1"/>
    <a:srgbClr val="959BB4"/>
    <a:srgbClr val="565F88"/>
    <a:srgbClr val="F2F2F2"/>
    <a:srgbClr val="0097B2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font" Target="fonts/font14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slide" Target="slides/slide59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font" Target="fonts/font9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12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23C443D-32A3-12E3-2CFD-329EDCD8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BCDE91E-2764-9723-A45A-D7ABC96F0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9F6B8A4-46AB-0ED3-1F4F-0E1C31A6E6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780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C358AF2-52F0-93E0-E4BC-553164BCB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A3C33A8-1387-D364-ADBB-26EBD5FAD9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5855AC9-93EA-B1E4-3059-DBAB4628D9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538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CBCE41D-A4E1-CEAE-7122-08A05A12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4C2F82A-7609-559A-F6A1-5641B24CF5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9599744-8255-4085-2FA5-59835343EA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392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224616D-37B3-A3CF-446E-720241F3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8F2A9FA-CF28-AD8E-C3EB-8EB8A93D41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23BEE8F-5943-B78B-8884-C2573D47C3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178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9201E29-9103-FEF3-027C-A951AFDDE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D432173-FF07-3A6C-6796-CF466351E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28109DB-9AF8-719E-C363-0CF6DCE4A8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582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635F3C0-CAC7-F46E-50CB-8F927317F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75AC7FA-416E-A078-E1AA-EA33AB14E7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AF117A5-046F-3B93-58AA-3DF7A6F29D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235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E973ABB-4717-04B5-E3D5-D32AD1E4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1A0C543-73F7-0CBE-73CE-0630967D5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2A6258A-54F2-3A47-346D-A253FFD92B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98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94B9A50-6E5C-8C41-2789-A349FB5BE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DE6B8E6-0AE1-E90E-50FD-F258B1980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ADDD70F-F886-7A2D-D3F3-53B6131F6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217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9A86804-3940-F185-6CF0-42F79862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BEA18DE-1D4E-BD00-52AF-D1AF88FDAD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38815A9-AE2B-191F-0D0F-C69D5E927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0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B4BCB3C-DF0B-0C0F-2FC8-35ABB4325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063F5F6-A16A-34EE-30B7-5CC4FFFAA9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DE1B2E4-6A49-EA03-0E7C-34C2628E1D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369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68BB20-F754-99D4-3F17-5CCD8353D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CE432A6-93B6-1931-6886-8EC26DAD83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ABC5D16-E153-07CF-31F8-362A94A39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79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297897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  <p:sldLayoutId id="2147484071" r:id="rId17"/>
    <p:sldLayoutId id="2147484072" r:id="rId18"/>
    <p:sldLayoutId id="2147484073" r:id="rId19"/>
    <p:sldLayoutId id="2147484074" r:id="rId20"/>
    <p:sldLayoutId id="2147484075" r:id="rId21"/>
    <p:sldLayoutId id="214748407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1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11" Type="http://schemas.openxmlformats.org/officeDocument/2006/relationships/image" Target="../media/image72.png"/><Relationship Id="rId5" Type="http://schemas.openxmlformats.org/officeDocument/2006/relationships/image" Target="../media/image47.png"/><Relationship Id="rId10" Type="http://schemas.openxmlformats.org/officeDocument/2006/relationships/image" Target="../media/image71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4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5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slideLayout" Target="../slideLayouts/slideLayout119.xml"/><Relationship Id="rId7" Type="http://schemas.openxmlformats.org/officeDocument/2006/relationships/image" Target="../media/image4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6.png"/><Relationship Id="rId4" Type="http://schemas.openxmlformats.org/officeDocument/2006/relationships/image" Target="../media/image37.gi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8DF319-CB81-7356-3641-B2C3C8860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تطبيق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6F07E7C-AE90-12D3-3D29-10D59E324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ACD0E62-F04E-9CB5-DE85-F7E4E3B82682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0CC995BB-0AAA-042D-39AE-210398E62E8D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4022136"/>
            <a:ext cx="6696000" cy="89078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3095055"/>
            <a:ext cx="6696000" cy="8907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6D788B6-029D-3F9B-688A-6EEA3BD6E06F}"/>
              </a:ext>
            </a:extLst>
          </p:cNvPr>
          <p:cNvSpPr/>
          <p:nvPr/>
        </p:nvSpPr>
        <p:spPr>
          <a:xfrm>
            <a:off x="1484028" y="3429000"/>
            <a:ext cx="4787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نصوص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PIRLS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الإجابة عن أسئلة الفهم.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3EEF8E-39CE-17C0-233D-32E83AC695A9}"/>
              </a:ext>
            </a:extLst>
          </p:cNvPr>
          <p:cNvSpPr/>
          <p:nvPr/>
        </p:nvSpPr>
        <p:spPr>
          <a:xfrm>
            <a:off x="1484027" y="4286165"/>
            <a:ext cx="4787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التعلمات؛</a:t>
            </a:r>
          </a:p>
        </p:txBody>
      </p: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8D73DC4-3DAB-346D-1AAF-2BF954A900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BB66246-070F-DF08-BA67-41981ADD3C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254" y="3027037"/>
            <a:ext cx="2255979" cy="2255979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28E056E7-147D-B431-556B-F0777E60BEC4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22CFF38A-9491-E111-3D30-A9C38009D6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F8B23486-E01F-BFF0-8FAB-E9F9F925D66E}"/>
              </a:ext>
            </a:extLst>
          </p:cNvPr>
          <p:cNvSpPr txBox="1"/>
          <p:nvPr/>
        </p:nvSpPr>
        <p:spPr>
          <a:xfrm>
            <a:off x="1580321" y="5251021"/>
            <a:ext cx="62858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6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60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05488" y="778993"/>
            <a:ext cx="780314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نص : اَلزَّلازِلُ:هَزّاتُ ٱلْأَرْضِ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ٱلْقَوِيَّةُ.درسنا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3736355" y="3251942"/>
            <a:ext cx="49166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اَلزَّلازِلُ:هَزّاتُ ٱلْأَرْضِ ٱلْقَوِيَّةُ.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bâtiment, art&#10;&#10;Le contenu généré par l’IA peut être incorrect.">
            <a:extLst>
              <a:ext uri="{FF2B5EF4-FFF2-40B4-BE49-F238E27FC236}">
                <a16:creationId xmlns:a16="http://schemas.microsoft.com/office/drawing/2014/main" id="{87DD4209-41E2-7E75-AC2D-54F724710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14" y="1497298"/>
            <a:ext cx="3218541" cy="5033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7657620-BEB2-6411-E211-DE735AA64B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977" y="2069120"/>
            <a:ext cx="8354045" cy="376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0F12C342-9881-C94D-8AE2-A8AD5FB9D7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283" y="2200362"/>
            <a:ext cx="8225998" cy="33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1164A23-A9FC-45A7-D59F-A0751E248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23" y="2225995"/>
            <a:ext cx="8063554" cy="344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98C19A74-3417-BB0A-2334-C292026CB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833" y="2018848"/>
            <a:ext cx="8239448" cy="40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D4EEE72-E3C0-8EE5-23BB-E022E25C44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316" y="2016747"/>
            <a:ext cx="7920010" cy="38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F93F029-27B8-BA95-0B75-36A0EF3DC1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932579"/>
            <a:ext cx="7941810" cy="416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F1D5705-C4A3-5DBC-474F-89DA2DAE8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46" y="1949152"/>
            <a:ext cx="7268932" cy="420882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8B8B13F3-0F9B-BD10-A88E-C4BF074604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46" y="1949152"/>
            <a:ext cx="7268932" cy="4208824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5E4F5A6B-7D61-7A05-6D68-5A30422BDC8F}"/>
              </a:ext>
            </a:extLst>
          </p:cNvPr>
          <p:cNvSpPr txBox="1"/>
          <p:nvPr/>
        </p:nvSpPr>
        <p:spPr>
          <a:xfrm>
            <a:off x="7621034" y="413339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068E5D8-EF0A-6B3E-1309-2C69FD33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F403A7-D2C2-03A1-5E57-DDDD4FFA9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lang="ar-MA" sz="2400" i="1" dirty="0">
              <a:solidFill>
                <a:srgbClr val="A5A5A5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13A44B9-456C-95B9-4C3D-10E3E942EBD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A59368-8254-4B1F-C0E6-2A9BA23B6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06AA23-9BEB-D864-C2E7-D82AB6CE40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260A99-8532-0401-F1C6-5FE2C59D4F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45BB9C-6159-1C38-0497-BFA760F957E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72AB71-7C83-7B86-D35A-E605C52B5DA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EEAA65-184F-E824-E20C-E151168BCDF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Image 6" descr="Une image contenant Police, calligraphie, écriture manuscrite, typographie&#10;&#10;Le contenu généré par l’IA peut être incorrect.">
            <a:extLst>
              <a:ext uri="{FF2B5EF4-FFF2-40B4-BE49-F238E27FC236}">
                <a16:creationId xmlns:a16="http://schemas.microsoft.com/office/drawing/2014/main" id="{C7F346F6-5FB1-6EBE-490B-76ED54EFE6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352" y="1907747"/>
            <a:ext cx="4879659" cy="75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460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9EBE96D-FE90-F62A-9D77-CAF4C6E0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D3D2DE5-5365-1B58-4674-580DB1B7FB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7DCC9D5-774C-BD7A-4829-29FCE92B0F6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C4A001-381D-4E7C-FEB4-76BD5897C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460897-A50E-72FE-E4B6-7923FB90F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D30925-3783-48CB-F0B4-D1A9827CE6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A71DA2-61E7-2D00-B3E0-DAA31A51D08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1C548C-A347-233F-1DD6-C87234A276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A319EB-3BBB-ACC8-B748-5395ACA5B3D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Police, calligraphie, écriture manuscrite, typographie&#10;&#10;Le contenu généré par l’IA peut être incorrect.">
            <a:extLst>
              <a:ext uri="{FF2B5EF4-FFF2-40B4-BE49-F238E27FC236}">
                <a16:creationId xmlns:a16="http://schemas.microsoft.com/office/drawing/2014/main" id="{B00DD7EE-B08B-8B40-504C-36329427F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352" y="1907747"/>
            <a:ext cx="4879659" cy="752325"/>
          </a:xfrm>
          <a:prstGeom prst="rect">
            <a:avLst/>
          </a:prstGeom>
        </p:spPr>
      </p:pic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FFB863B8-F737-1EF2-735B-1FBF38A04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14" y="3286130"/>
            <a:ext cx="7480372" cy="303542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EA95461-80F1-D014-A596-E8DEE0AAE6A0}"/>
              </a:ext>
            </a:extLst>
          </p:cNvPr>
          <p:cNvSpPr/>
          <p:nvPr/>
        </p:nvSpPr>
        <p:spPr>
          <a:xfrm>
            <a:off x="4572000" y="4927600"/>
            <a:ext cx="1943100" cy="5486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7623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8F4B908-D8B8-F98A-C0E9-82344E268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B9119B2-E786-1A85-593E-467D5104AC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A0899FC-F17D-C290-85E3-D1E552A54B9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9D82EE-35A9-CBD3-0057-3A6C9F671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72FE10-F7A4-D950-147E-D868680DB5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1F27662-09BF-5CE3-411C-A568AC76DB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BC77885-88F9-1ED1-2102-75EF90C84E6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90CEBB-F358-9766-F6F0-3C0E7DF3264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54CDC6-105B-2927-D804-11E5B61EFC3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3D2D9E-EF8A-9F13-3712-D3429A7F5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469" y="2361378"/>
            <a:ext cx="8034496" cy="34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3534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9F022F-3801-F016-44B5-B3A334B01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C1C907-2665-BE19-DF81-14323D79CA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23651E0B-C965-380D-0004-CE0FDE712A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017D13-5FB0-8250-CDB7-88C1A6817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F55E03-ACF4-5955-55E0-C6E980A9B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A0745D-14BB-EA7C-D0B1-03E55376E5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5B3D1E2-8D1F-4F4C-DD48-27E4D6D49E6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68AAD8-F1D3-27FC-54D2-65A6533236D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BC3959-F51B-F2CF-906E-D61162EFC9C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9C2BA91-42A0-EE6C-7393-ADAF3C9BF3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469" y="2361378"/>
            <a:ext cx="8034496" cy="3415968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:a16="http://schemas.microsoft.com/office/drawing/2014/main" id="{F9540AF1-71EC-7C1B-DFE5-49DAADA1481E}"/>
              </a:ext>
            </a:extLst>
          </p:cNvPr>
          <p:cNvSpPr txBox="1"/>
          <p:nvPr/>
        </p:nvSpPr>
        <p:spPr>
          <a:xfrm>
            <a:off x="6984129" y="3261190"/>
            <a:ext cx="962896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نَعَمْ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065347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836BE2F-0F2B-8FCE-2980-90D382F6B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9882DF0-5700-7D1F-5173-D74017331B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lang="ar-MA" sz="2400" i="1" dirty="0">
              <a:solidFill>
                <a:srgbClr val="A5A5A5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DC4C51F-F161-4960-4D42-BC4C5CB175E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01A969-6393-18F6-491D-1836C7A2F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26C2AE-C0D1-AA2C-3E47-463DDB7A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B70D9D-8ABC-C99D-FF27-95C491E234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A40763-2BF5-B930-3BC7-E6A04131AA7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2C18AB-893A-D55B-4AAE-4BFFB54DCDF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910667-07C7-9A0C-8CB8-B3B13478720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251B01EB-E6BA-0E06-72AC-180EDB1D3B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397" y="2847110"/>
            <a:ext cx="7948551" cy="2847108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B5DD56FC-26BD-1AC1-8FEE-C9CD359A3505}"/>
              </a:ext>
            </a:extLst>
          </p:cNvPr>
          <p:cNvSpPr txBox="1">
            <a:spLocks/>
          </p:cNvSpPr>
          <p:nvPr/>
        </p:nvSpPr>
        <p:spPr>
          <a:xfrm>
            <a:off x="733874" y="1901363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اُكْتُبِ </a:t>
            </a:r>
            <a:r>
              <a:rPr lang="ar-MA" sz="44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ٱلتَّعْريفَ</a:t>
            </a: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ٱلْمُناسِبَ لِظاهِرَةِ </a:t>
            </a:r>
            <a:r>
              <a:rPr lang="ar-MA" sz="44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ٱلتَّسونامي</a:t>
            </a: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4400" i="1" kern="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B57DC119-60BE-1BC3-658F-4529107BBF10}"/>
              </a:ext>
            </a:extLst>
          </p:cNvPr>
          <p:cNvSpPr/>
          <p:nvPr/>
        </p:nvSpPr>
        <p:spPr>
          <a:xfrm>
            <a:off x="8507767" y="5086004"/>
            <a:ext cx="264362" cy="2743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98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4BCB2E5-CB90-72AB-40C3-CA5F1DAA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111916B-D13E-2E68-78BE-7DCC5AE711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C6F6B8D-F55A-96A1-37A1-90920BCAB86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775D31-929D-790E-12A1-D4C15EE3A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89FEE2-5134-379B-1E6E-8667E91136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F5F7AF-56DA-477E-1762-477EBCCD30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7C3678A-521A-3C4D-0041-05C4806BC2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F1BDC1-330C-BBAC-8E82-82756A3C2CF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DD245C-1013-3D95-A851-D1FE4931B03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361499D5-AC5E-E7C3-9D26-14E4DD0AB8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397" y="2847110"/>
            <a:ext cx="7948551" cy="2847108"/>
          </a:xfrm>
          <a:prstGeom prst="rect">
            <a:avLst/>
          </a:prstGeom>
        </p:spPr>
      </p:pic>
      <p:sp>
        <p:nvSpPr>
          <p:cNvPr id="8" name="Google Shape;1358;p13">
            <a:extLst>
              <a:ext uri="{FF2B5EF4-FFF2-40B4-BE49-F238E27FC236}">
                <a16:creationId xmlns:a16="http://schemas.microsoft.com/office/drawing/2014/main" id="{250EFBDA-E617-36D7-E3AD-861B655EB6E8}"/>
              </a:ext>
            </a:extLst>
          </p:cNvPr>
          <p:cNvSpPr txBox="1">
            <a:spLocks/>
          </p:cNvSpPr>
          <p:nvPr/>
        </p:nvSpPr>
        <p:spPr>
          <a:xfrm>
            <a:off x="733874" y="1901363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اُكْتُبِ </a:t>
            </a:r>
            <a:r>
              <a:rPr lang="ar-MA" sz="44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ٱلتَّعْريفَ</a:t>
            </a: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ٱلْمُناسِبَ لِظاهِرَةِ </a:t>
            </a:r>
            <a:r>
              <a:rPr lang="ar-MA" sz="44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ٱلتَّسونامي</a:t>
            </a:r>
            <a:r>
              <a:rPr lang="ar-MA" sz="44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4400" i="1" kern="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5260C28-1F90-93E0-6B95-CC2CAF4ADBCC}"/>
              </a:ext>
            </a:extLst>
          </p:cNvPr>
          <p:cNvSpPr/>
          <p:nvPr/>
        </p:nvSpPr>
        <p:spPr>
          <a:xfrm>
            <a:off x="8507767" y="5086004"/>
            <a:ext cx="264362" cy="2743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FA7CA23-68EE-CCB5-A155-A9998AE429DC}"/>
              </a:ext>
            </a:extLst>
          </p:cNvPr>
          <p:cNvCxnSpPr/>
          <p:nvPr/>
        </p:nvCxnSpPr>
        <p:spPr>
          <a:xfrm flipH="1" flipV="1">
            <a:off x="5313680" y="3860800"/>
            <a:ext cx="1320800" cy="14995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299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222AB4B-350F-ED1F-8480-AE658E38D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9FF61CF-B7F1-BF4F-12AA-637255C600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lang="ar-MA" sz="2400" i="1" dirty="0">
              <a:solidFill>
                <a:srgbClr val="A5A5A5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91DE6E1-8CD0-9B0C-A783-88A4988B23A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5429C5-D250-3DBC-3B9B-B29A4F7D7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C8CA2A-843A-07CE-9C4B-F6E263FD4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4AEBDF-E9C0-9AA8-D05A-6029044580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FB92C95-9BD8-6938-BE79-38716B2E68F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D69879-78A1-E466-BFF1-AF574170E8D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CCF87F-5B54-AF2A-350D-BFE0C652190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E29560A-19E2-9099-9381-4B4EF4FF2E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530" y="1985560"/>
            <a:ext cx="7296939" cy="429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2205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55BB1BB-5377-1A7C-741D-027ABADF4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06DBE94-6633-E838-EAE4-B875213B81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9A640B-7913-1C44-A4B4-916041BDD9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62D38D-AE91-9A7F-BE56-991C26349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65E0FD-BF7A-9747-B8A2-11020577B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02350A-77EF-D0A6-8BF5-BB9624530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A6EE76-E820-513D-8A6A-7DEDBC94C1F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9C3170-E520-F1C5-3661-C3E6BC8BB58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F16C25-5435-60A9-0D6F-765032064B1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F6A213E-555C-3873-2748-EBD070063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530" y="1985560"/>
            <a:ext cx="7296939" cy="4298596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0B51C099-D87E-0941-85BC-FBFAECCFD8DF}"/>
              </a:ext>
            </a:extLst>
          </p:cNvPr>
          <p:cNvSpPr txBox="1"/>
          <p:nvPr/>
        </p:nvSpPr>
        <p:spPr>
          <a:xfrm>
            <a:off x="7876822" y="342900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85111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CDF6C6A-063C-28D4-80A1-85BC0283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C408152-40D4-811F-F9AF-1E744091C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lang="ar-MA" sz="2400" i="1" dirty="0">
              <a:solidFill>
                <a:srgbClr val="A5A5A5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A33CC6D-0AA2-A908-E1C2-4D0A47F1D51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B2D0B86-562A-DC8D-45B7-493ED4505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E668CB-1A76-EE40-CEF7-58D74BB781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FE845-BD59-2F41-823E-BE963B8C3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2DA329-D203-5DE3-029F-01D1434AA80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78F726-C412-6759-CB51-DD34355E29C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6397D9-5BB1-1DFC-673C-50E82AAE8A4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73573FB-8423-AEDD-6D23-D3B0AE71F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946" y="1813640"/>
            <a:ext cx="7018424" cy="449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54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F14EE10-F929-271B-9D26-CDF5BDF15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FE5C3CF-90DB-BFB8-FCD4-1D6386727F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0018D6A-DD3B-B333-F2AD-4420D6ECD5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CA1BF0-41A0-B2B2-85DA-52167B70F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3A4020-B59D-FF69-9997-C66E73375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F57940-7F02-1C1E-3D2C-3F4737456A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F69F071-A66A-EB31-BC63-57529C563DE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86E4BA-A878-9433-050F-F629BAD462C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A040C3-D35A-C859-D6F2-A8839F7BBDD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B59C610F-2356-31EE-4908-EB35243B5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946" y="1813640"/>
            <a:ext cx="7018424" cy="4491792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B7D0E537-0200-FC1B-2749-FC6EC5EECB50}"/>
              </a:ext>
            </a:extLst>
          </p:cNvPr>
          <p:cNvSpPr txBox="1"/>
          <p:nvPr/>
        </p:nvSpPr>
        <p:spPr>
          <a:xfrm>
            <a:off x="7644702" y="418644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98307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CE1831-DF24-E657-126A-3ACABC51D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318376F-7A0F-CE0B-FC22-88EC0A8011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يستطيع تقديم ملخص عن النص؟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3FC797-8D51-1278-3489-2962CFDDB3B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E424B7-A1D6-5307-BAED-DE45B8FCC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50F90-B4EF-4766-4046-F6E8367934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B3514-F74D-F35E-748E-23061E874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A3BAE3-BD53-20D8-D6F5-33BF75F99E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EA7AA-55E9-5DCC-33CF-CC2ED8E776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65B233-E052-DCF6-8FAC-93F79054E4D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bâtiment, art&#10;&#10;Le contenu généré par l’IA peut être incorrect.">
            <a:extLst>
              <a:ext uri="{FF2B5EF4-FFF2-40B4-BE49-F238E27FC236}">
                <a16:creationId xmlns:a16="http://schemas.microsoft.com/office/drawing/2014/main" id="{21FAD142-0FF1-AF88-F9CF-6D0C059E69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887" y="1919813"/>
            <a:ext cx="1890455" cy="3018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 descr="Une image contenant capture d’écran, texte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F7BC126A-B1FC-3BFA-B2EA-6E2E887144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9566" y="3367923"/>
            <a:ext cx="2097766" cy="3214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 descr="Une image contenant dessin, croquis, art, peinture&#10;&#10;Le contenu généré par l’IA peut être incorrect.">
            <a:extLst>
              <a:ext uri="{FF2B5EF4-FFF2-40B4-BE49-F238E27FC236}">
                <a16:creationId xmlns:a16="http://schemas.microsoft.com/office/drawing/2014/main" id="{68A1DF1F-A50E-6781-98D1-58D5BE0561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9947" y="1620771"/>
            <a:ext cx="1926700" cy="28545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 descr="Une image contenant lune, art&#10;&#10;Le contenu généré par l’IA peut être incorrect.">
            <a:extLst>
              <a:ext uri="{FF2B5EF4-FFF2-40B4-BE49-F238E27FC236}">
                <a16:creationId xmlns:a16="http://schemas.microsoft.com/office/drawing/2014/main" id="{677029C4-C8F1-57E8-170F-1FF0EED9DE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41348" y="4784780"/>
            <a:ext cx="2900575" cy="1918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Image 19" descr="Une image contenant dessin humoristique, peinture, habits, art&#10;&#10;Le contenu généré par l’IA peut être incorrect.">
            <a:extLst>
              <a:ext uri="{FF2B5EF4-FFF2-40B4-BE49-F238E27FC236}">
                <a16:creationId xmlns:a16="http://schemas.microsoft.com/office/drawing/2014/main" id="{3B2D966D-51E0-4C67-76C2-B6C0F90A61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243" y="1727457"/>
            <a:ext cx="3042392" cy="1918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 descr="Une image contenant habits, Visage humain, dessin humoristique, homme&#10;&#10;Le contenu généré par l’IA peut être incorrect.">
            <a:extLst>
              <a:ext uri="{FF2B5EF4-FFF2-40B4-BE49-F238E27FC236}">
                <a16:creationId xmlns:a16="http://schemas.microsoft.com/office/drawing/2014/main" id="{A85D0CEC-D171-EF63-4C99-F75E0D6E15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877" y="3428999"/>
            <a:ext cx="3117655" cy="1929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62351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FA342BB-D452-8380-4A4B-C5A38B578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32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3FF3CA-DEA6-4CDC-689F-5CEB373D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711AC6-2EC4-3F4C-F932-B78A5443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4A2484-3C4F-D380-E4EE-FF5D8A2CF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E35FF2-29C9-6B30-4E2F-B801415976C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EA2222-0B4C-6D6E-3984-7805C3F148D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197803-280B-8900-C096-922BB01286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0" name="Image 9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A667A8A0-A126-6A69-ED7C-070239693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31" y="1584000"/>
            <a:ext cx="3292332" cy="504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2" name="Espace réservé pour une image  11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0F255F-1FE0-58CB-C3CD-C3280DB9E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1625" y="66516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2A9FF7-2925-3405-2E53-77C9601855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411E0-4801-DADD-6AD1-2BDB68AF75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B9A520-87E1-4679-AF1B-874F5DB50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B58363-BD69-3788-B019-CC02A0DF732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3196B0-A25C-7621-F6BC-DD9DB016F91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7475C2-7E4D-A25C-5674-77148A53BE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0" name="Image 9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2024C3C-17AA-09F6-04AA-222CDF832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638" y="1478016"/>
            <a:ext cx="7247248" cy="512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2FF7-5CE1-C2EA-FBC0-DEC336AD1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E522240-E02D-1124-45EA-DA8E153966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5FD5FE-1D8D-4CC9-73C9-61E883A46B53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السؤالين رقم 1و2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9D8880-A8D9-9247-05FC-8B212F0B4A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BF9AF9-6B67-71EF-3AA0-3A4DF582B9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52F30E-C4B1-2325-B96D-875D59AC6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791CF6A-91E0-5F28-E9F4-A610F115064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89BDE3-9222-D5D8-20AA-5EAA5735EC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893266-7DFB-24BD-4230-9E2D63A206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Image 9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8A5D2014-D5B4-699D-AA24-7CE8111080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31" y="1584000"/>
            <a:ext cx="3292332" cy="504998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5FA1EA-DE69-3763-0DC8-12C4BC6C4E3F}"/>
              </a:ext>
            </a:extLst>
          </p:cNvPr>
          <p:cNvSpPr/>
          <p:nvPr/>
        </p:nvSpPr>
        <p:spPr>
          <a:xfrm>
            <a:off x="3515360" y="4429760"/>
            <a:ext cx="2834640" cy="844240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199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E865-B413-58AA-49B0-BE6D9C0E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BF47C5-65E2-6038-B5EF-ED95929DB41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الأول:أربط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 كلمة بمرادفها.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DD2783-A8FB-BE65-E1C1-78726B4117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B6A583-BCD6-518B-0EE1-C73B8F29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B8523E-1D49-F7B1-AECA-D06D2EA968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491A76-4FE8-803C-4D61-DAB04BAFF6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46DFCE-D67F-1D60-F5F5-DF35B44B6EE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6C7561-E509-F031-8AA6-80016EA8B2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08538-BD97-B6F0-225F-A845BC0E78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589C05B-2E16-A017-3963-0D78DD2D2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171" y="1790334"/>
            <a:ext cx="6545785" cy="430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837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25343-B6B8-37BF-C333-3E4B4CD5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86E88F-157A-3F04-1BBB-E19F67DF13BA}"/>
              </a:ext>
            </a:extLst>
          </p:cNvPr>
          <p:cNvSpPr txBox="1"/>
          <p:nvPr/>
        </p:nvSpPr>
        <p:spPr>
          <a:xfrm>
            <a:off x="-309475" y="6678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</a:t>
            </a: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AB8E9-EC62-E22C-C49E-3E95F897DA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EE7F1A-87F6-FE7D-E97E-CDBD66B7F0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049400-513B-72D9-19D4-81E3B08191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ABD5BF-B8B9-372C-C7DF-16EBE2248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469D99-FA00-3332-FC3C-AE3916E44D7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791456-4FBB-52C8-4C37-4CE92FC66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DCFC7E-3EC6-A297-66C5-590F168D39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AEEDD88-5BB6-6E09-BF7D-AA69625B6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171" y="1790334"/>
            <a:ext cx="6545785" cy="4307800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7F25D57-7071-5978-2583-146E26F602DC}"/>
              </a:ext>
            </a:extLst>
          </p:cNvPr>
          <p:cNvCxnSpPr/>
          <p:nvPr/>
        </p:nvCxnSpPr>
        <p:spPr>
          <a:xfrm flipH="1">
            <a:off x="3089011" y="3037840"/>
            <a:ext cx="2661549" cy="1341120"/>
          </a:xfrm>
          <a:prstGeom prst="line">
            <a:avLst/>
          </a:prstGeom>
          <a:ln w="38100">
            <a:solidFill>
              <a:srgbClr val="ED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65FE40F-4A6C-55B4-8138-4EDDDA1A1A6B}"/>
              </a:ext>
            </a:extLst>
          </p:cNvPr>
          <p:cNvCxnSpPr>
            <a:cxnSpLocks/>
          </p:cNvCxnSpPr>
          <p:nvPr/>
        </p:nvCxnSpPr>
        <p:spPr>
          <a:xfrm flipH="1">
            <a:off x="3089011" y="3708400"/>
            <a:ext cx="2688826" cy="2027382"/>
          </a:xfrm>
          <a:prstGeom prst="line">
            <a:avLst/>
          </a:prstGeom>
          <a:ln w="38100">
            <a:solidFill>
              <a:srgbClr val="ED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5E350A9-62F3-D90E-2AAF-7F2DCC2F7251}"/>
              </a:ext>
            </a:extLst>
          </p:cNvPr>
          <p:cNvCxnSpPr>
            <a:cxnSpLocks/>
          </p:cNvCxnSpPr>
          <p:nvPr/>
        </p:nvCxnSpPr>
        <p:spPr>
          <a:xfrm flipH="1">
            <a:off x="3089011" y="4378960"/>
            <a:ext cx="2688826" cy="670560"/>
          </a:xfrm>
          <a:prstGeom prst="line">
            <a:avLst/>
          </a:prstGeom>
          <a:ln w="38100">
            <a:solidFill>
              <a:srgbClr val="ED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D4DFFF9-B2D1-11C3-937E-B0FB8C3A9BBF}"/>
              </a:ext>
            </a:extLst>
          </p:cNvPr>
          <p:cNvCxnSpPr>
            <a:cxnSpLocks/>
          </p:cNvCxnSpPr>
          <p:nvPr/>
        </p:nvCxnSpPr>
        <p:spPr>
          <a:xfrm flipH="1" flipV="1">
            <a:off x="3089011" y="3069013"/>
            <a:ext cx="2702465" cy="2000828"/>
          </a:xfrm>
          <a:prstGeom prst="line">
            <a:avLst/>
          </a:prstGeom>
          <a:ln w="38100">
            <a:solidFill>
              <a:srgbClr val="ED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B22FBCF-434B-368C-523D-5FF9AB305385}"/>
              </a:ext>
            </a:extLst>
          </p:cNvPr>
          <p:cNvCxnSpPr>
            <a:cxnSpLocks/>
          </p:cNvCxnSpPr>
          <p:nvPr/>
        </p:nvCxnSpPr>
        <p:spPr>
          <a:xfrm flipH="1" flipV="1">
            <a:off x="3075372" y="3708400"/>
            <a:ext cx="2675188" cy="2024149"/>
          </a:xfrm>
          <a:prstGeom prst="line">
            <a:avLst/>
          </a:prstGeom>
          <a:ln w="38100">
            <a:solidFill>
              <a:srgbClr val="ED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517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71178-F152-2CD4-4F72-FB59A785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E2465C-D1AA-D9C0-42E8-05847B73272A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الثاني:أبحث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النص عن أضداد الكلمات التالية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581B76-43A4-3393-D562-E38A01D7CC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96E260-A4A6-2846-1D42-C0C9DF60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DFD6FC-1EDF-3787-C477-FED4838B86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7ED636-71F6-1F52-CBC6-7093BEA0E3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8724B7-00AD-4B81-BCDD-F2C2755B49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D7271F-0792-855C-DF77-2887444AE2E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62C5DE-E9CB-1311-7182-7DAE7AAE1CC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EDE74C8-A8F7-114D-86D6-259C05CB5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66" y="2098806"/>
            <a:ext cx="6276394" cy="407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214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F39D3-B478-4FA0-383F-AF923A354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7267F3-B462-ABC0-9F74-C843500862DE}"/>
              </a:ext>
            </a:extLst>
          </p:cNvPr>
          <p:cNvSpPr txBox="1"/>
          <p:nvPr/>
        </p:nvSpPr>
        <p:spPr>
          <a:xfrm>
            <a:off x="-309475" y="6678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</a:t>
            </a: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5E22C9-8C91-5B92-2810-7037F34EE0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63A466-5F7A-DE8D-6FAE-127E82E140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001D17-A4DB-F588-3351-F038AF8715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AA7C25-5E9D-ED22-E4ED-28BACD2796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2C4126-C632-AB86-5484-9BBFB99F534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1C8409-DF7F-EBBF-40DC-22DB9B62633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E940DC-9D05-DC4E-4933-ECA2AD5873D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83CA95-3E00-348B-BF4C-A7839151E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66" y="2098806"/>
            <a:ext cx="6276394" cy="40751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5B51B4-CAA4-179D-E45E-A6628E90EFBD}"/>
              </a:ext>
            </a:extLst>
          </p:cNvPr>
          <p:cNvSpPr txBox="1"/>
          <p:nvPr/>
        </p:nvSpPr>
        <p:spPr>
          <a:xfrm>
            <a:off x="5749252" y="4768746"/>
            <a:ext cx="1510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زاهِيَةٌ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774876-F5E3-ABE5-C05F-D95B7BB7EC28}"/>
              </a:ext>
            </a:extLst>
          </p:cNvPr>
          <p:cNvSpPr txBox="1"/>
          <p:nvPr/>
        </p:nvSpPr>
        <p:spPr>
          <a:xfrm>
            <a:off x="5748485" y="2791009"/>
            <a:ext cx="1510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مَليئَةٌ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00AA28-E2C7-F0B7-3321-A95F8583E787}"/>
              </a:ext>
            </a:extLst>
          </p:cNvPr>
          <p:cNvSpPr txBox="1"/>
          <p:nvPr/>
        </p:nvSpPr>
        <p:spPr>
          <a:xfrm>
            <a:off x="5748485" y="5431940"/>
            <a:ext cx="1510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جَديدَةٌ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FDB281-2384-0370-B8C2-26715CF98E8C}"/>
              </a:ext>
            </a:extLst>
          </p:cNvPr>
          <p:cNvSpPr txBox="1"/>
          <p:nvPr/>
        </p:nvSpPr>
        <p:spPr>
          <a:xfrm>
            <a:off x="5748484" y="4146762"/>
            <a:ext cx="1510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اَلْحُلْوُ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152B57-742E-A463-9DE2-31658DBCDC41}"/>
              </a:ext>
            </a:extLst>
          </p:cNvPr>
          <p:cNvSpPr txBox="1"/>
          <p:nvPr/>
        </p:nvSpPr>
        <p:spPr>
          <a:xfrm>
            <a:off x="5747716" y="3441084"/>
            <a:ext cx="1510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بَسيطَةٌ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8225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B6D58-1934-4C0F-2502-C59C5BDD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9DB14DA-021C-58B5-A7F2-86F4DCB94A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88C9C3-E392-4353-7C61-DEA6B49C4C01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الأسئلة التالية ( الصفحتان 32 و 33)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CD6A71-2220-177A-19ED-485679067D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6F7370-6143-4892-FB5E-F73720418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60EB08-3C16-E5A8-68B4-2667928012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C5EE38-BA64-135D-82B3-1290049E528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27C49C-7BD0-53A2-B37E-05DD02C3DB6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584054-4A97-47AC-8AA3-3C2F7C009D8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F3F4A7-0DAE-DB24-BFF3-DAFD566EB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1676" y="1718203"/>
            <a:ext cx="6157494" cy="486503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BC61FA-4C70-7AE0-F9B3-42DC5FC5F906}"/>
              </a:ext>
            </a:extLst>
          </p:cNvPr>
          <p:cNvSpPr/>
          <p:nvPr/>
        </p:nvSpPr>
        <p:spPr>
          <a:xfrm>
            <a:off x="1537856" y="2181416"/>
            <a:ext cx="2608118" cy="3970002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D1D12E-CFDC-4282-4342-DE05DF402025}"/>
              </a:ext>
            </a:extLst>
          </p:cNvPr>
          <p:cNvSpPr/>
          <p:nvPr/>
        </p:nvSpPr>
        <p:spPr>
          <a:xfrm>
            <a:off x="4790389" y="5511951"/>
            <a:ext cx="2471143" cy="513924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172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D823-0797-880A-4A8E-F4D3FBD3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426366-C662-F7F9-B301-5578BCC12358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السؤال الأول.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A0F2E-05FD-74B0-6893-2AE514F30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D33719-9ED0-E045-D030-9D2E405A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39C958-7CC4-AB7B-56C5-8B3E8AB29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5EDEC5-9CEC-53DF-1F07-C27645599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3ABAA-FB2C-8758-6DC0-DBDC2EA1BA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AE488-86B1-76D0-3C23-73947E89E3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00251-1420-443A-50EB-5B39150BDE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839594-5DCA-7AFB-BEBD-E177A36F8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22" y="1584000"/>
            <a:ext cx="7353670" cy="664017"/>
          </a:xfrm>
          <a:prstGeom prst="rect">
            <a:avLst/>
          </a:prstGeom>
        </p:spPr>
      </p:pic>
      <p:pic>
        <p:nvPicPr>
          <p:cNvPr id="5" name="Image 4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02CEA4B-7E26-E9D4-23D5-F4B94A2F30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1" y="3709555"/>
            <a:ext cx="8248364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51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95FD4-0B12-08BA-406F-F737F6F7D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FF063F-2310-367A-A7FD-B6A45CD05D4B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DB67A-0EF5-574C-946C-6A323A328F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DA3605-2524-407A-055E-4AA23EDBE4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419462-45A9-398D-A40A-91A8ACBB37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0777F3-3294-95DE-5D50-DC23622E4D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9AE949-F2DE-A7C5-43D8-3E032928E29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2FD15F-C1C0-7AB6-E610-70A1748F88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13236E-A771-94CE-2AE8-35D5B4B5A91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943BAE-E806-F9FC-5B42-CEE589DAB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22" y="1584000"/>
            <a:ext cx="7353670" cy="664017"/>
          </a:xfrm>
          <a:prstGeom prst="rect">
            <a:avLst/>
          </a:prstGeom>
        </p:spPr>
      </p:pic>
      <p:pic>
        <p:nvPicPr>
          <p:cNvPr id="5" name="Image 4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BC8EA6F-0082-34B6-A61B-AD0EAC12D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1" y="3709555"/>
            <a:ext cx="8248364" cy="2857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C3CB1D-D2B4-3892-DFCD-AAF78D143A5B}"/>
              </a:ext>
            </a:extLst>
          </p:cNvPr>
          <p:cNvSpPr txBox="1"/>
          <p:nvPr/>
        </p:nvSpPr>
        <p:spPr>
          <a:xfrm>
            <a:off x="0" y="2502114"/>
            <a:ext cx="8100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اَلمُناسَبَةُ ٱلَّتي يَسْتَعِدُّ لَها ٱلنّاسُ في ٱلنَّصِّ هِيَ عيدُ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6357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2EDD-ADD1-05D7-CE5E-2C4ED47B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96762A-A425-8575-34BD-4C067057FCA2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 السؤال الثاني.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41CB83-3338-B3A0-311B-8A95C8C96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C1913A-CF0E-1554-0955-2BE5B095F9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820F6A-A204-245C-C9E4-1256BB7FA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E11B64-1485-3D06-DE7B-C235ECF12B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8082C5-228D-1CEB-BC10-C149A236194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CE79FF-EE48-D6FD-BA4A-8B403092156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0A4783-3721-2798-5E3E-405BD285BCE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6" name="Image 5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337DBA4-1225-CB41-A243-38AF032AF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91" y="3709555"/>
            <a:ext cx="8248364" cy="2857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38D54A-0F0F-4453-42FF-F120148F4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809" y="1620947"/>
            <a:ext cx="6849897" cy="36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6662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5BB90-5447-A826-12CC-FC9F4A204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7C399-372E-7CA0-5AE1-43E26D9925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666EBA-DE90-E34B-A856-981A908C0E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EA7A2F-0B93-2BFC-D69B-D2F0A51709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635ED6-31D7-ACE1-B2F2-8C5A8FCB7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CFE5EF2-C8AF-A5B8-9F92-5689362039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34F5FB-2950-B6C1-DB5D-79B2B2E6E9B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5747DC-413F-B704-C935-BF8362BEAE9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9216DD-4628-CA1C-2B81-B4535BB9F1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809" y="1620947"/>
            <a:ext cx="6849897" cy="363572"/>
          </a:xfrm>
          <a:prstGeom prst="rect">
            <a:avLst/>
          </a:prstGeom>
        </p:spPr>
      </p:pic>
      <p:pic>
        <p:nvPicPr>
          <p:cNvPr id="6" name="Image 5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427F592-E116-09B0-5752-7E68F3284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1" y="3709555"/>
            <a:ext cx="8248364" cy="28575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1A8807-4BFD-E9F1-3DBA-7107C787E7AD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B6827D-F4EB-0BA1-A4E6-4DAC4AC3879F}"/>
              </a:ext>
            </a:extLst>
          </p:cNvPr>
          <p:cNvSpPr txBox="1"/>
          <p:nvPr/>
        </p:nvSpPr>
        <p:spPr>
          <a:xfrm>
            <a:off x="273592" y="1955229"/>
            <a:ext cx="81006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اَلأَدَواتُ الَّتي تَسْتَعْمِلُها النَّقّاشَةُ هِيَ:</a:t>
            </a:r>
          </a:p>
          <a:p>
            <a:pPr marL="571500" indent="-1080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أَكْوابٌ مَليئَةٌ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بِٱلْحِنّاءِ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ٱلْخَضْراءِ</a:t>
            </a:r>
          </a:p>
          <a:p>
            <a:pPr marL="571500" indent="-1080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مَخاريطُ رَفيعَةٌ مِنَ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ٱلْبِلاسْتيكِ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1080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خُيوطٌ حَريرِيَّةٌ ناعِمَةٌ</a:t>
            </a:r>
            <a:endParaRPr lang="ar-MA" sz="2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5322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0CD-CB57-A80F-B301-4B8FA878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32AAC49-452C-D422-8684-1729F00B3711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 السؤال الثالث.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1250E-2527-7E0D-A1AC-41C7B70362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679D38-59BE-468B-718E-31059B6EB0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259423-CDEE-BD51-4305-63E4898A3B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8FB0D1-23E7-4178-5703-2A68BF48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622FB4-EF7B-805E-D16C-E0A1DDD68B6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2A49B7-5E5B-5299-86E1-6EE8838459A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F04ED3-5690-FAFD-43C5-A01EC95ECD8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A1DD3B0-3B94-89DB-1F17-95BD11940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91" y="2221204"/>
            <a:ext cx="8248364" cy="43458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3894F2-095F-215F-DA1E-354C7F37A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71" y="1390207"/>
            <a:ext cx="7080736" cy="5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8209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91F01-1E64-3640-523F-7840CE773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BF0F-36F1-16D5-4ED1-7EE8F9AFE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8E5B74-6780-D408-B60F-62874206EA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093DFC-9E0C-7A4A-8105-3982931103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87B4BB-247A-C77C-22D2-A68A89B2F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6DC16A-DC8D-3613-6995-F4CF8B0C0D3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1E576D-49DA-D039-B605-D9257D68BE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88784F-3C9C-3AC7-60F6-54D7E358C48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EF69F2-085A-5A5C-570A-F4DA0CCB8B4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E156BA-7952-9714-4322-6455399C8E25}"/>
              </a:ext>
            </a:extLst>
          </p:cNvPr>
          <p:cNvSpPr txBox="1"/>
          <p:nvPr/>
        </p:nvSpPr>
        <p:spPr>
          <a:xfrm>
            <a:off x="166256" y="1985299"/>
            <a:ext cx="853920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يَدُلُّ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ٱهْتِمامِ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ٱلنّاسِ بِعيدِ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ٱلْأَضْحى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اِسْتيقاظُ ٱلْبَيْتِ عَلى أَصْواتِ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ٱلِاسْتِعْداداتِ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لِلْعيدِ مُبَكِّراً.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اِنْتِشارُ رائِحَةِ ٱلْحَلْوى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ٱلْعَطِرَةِ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زاوِيَةٍ.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وَضْعُ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ٱلْفَوانِيسِ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نافِذَةٍ وَشُرْفَةٍ.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تَجَمُّعُ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ٱلنِّساءِ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وَٱلْفَتَياتِ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ٱلْعائِلَةِ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وَٱلْجيرانِ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غُرْفَةِ ٱلضُّيوفِ.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ٱرْتِداءُ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ٱلْفَتَياتِ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فَساتينَ جَديدَةً زاهِيَةَ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(ٱلْأَحْمَرُ،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ٱلذَّهَبِيُّ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ٱلْأَزْرَقُ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ٱلسَّماوِيُّ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دَعْوَةُ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ماهِرَةٍ (اَلنَّقّاشَةُ) لِنَقْشِ ٱلْحِنّاءِ عَلى أَيْدي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ٱلْفَتَياتِ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اَلسَّعَادَةُ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وَٱلضَّحِكُ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يَمْلَأُ ٱلْمَكانَ.</a:t>
            </a:r>
          </a:p>
          <a:p>
            <a:pPr marL="457200" lvl="0" indent="-4572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تَبادُلُ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ٱلنِّساءِ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ٱلْأَحاديثَ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ذِكْرَياتِ ٱلطُّفولَةِ وَأَعْيادِ ٱلْماضي.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55982F-2AD2-5841-3353-9CED3E16C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671" y="1390207"/>
            <a:ext cx="7080736" cy="5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87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55E30-BE91-2521-5BF5-A455FE2A1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8F9B6E-183D-C7FB-E617-9E77D35D6204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 السؤال الرابع.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8AF25-43E9-50F3-5DDD-64566F81C3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3B3D6F-9FC4-C375-D691-E5F5EDE04A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D75F00-22D7-1690-3F4C-92F40C85CD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30079D-75D8-A35C-5E72-A67757E20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0EB637-D22E-8F2B-44A7-981CD0736D9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925D40-F572-9218-0545-82C08A871B7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F3BA5-B8BE-36C7-F8CC-3DAF6FBEAAA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document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F8A8482-7ACF-97A5-4AAD-A0CF3E139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91" y="2383691"/>
            <a:ext cx="8248364" cy="41833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F188C0-E2E6-F2CD-C8C9-1121AC0EE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736" y="1436802"/>
            <a:ext cx="6484215" cy="48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4723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F24F-6177-28F2-63CB-90F6BF1B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E0E3F0-6E9F-3D44-1024-44AFF49285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7BCD27-841D-9ADB-DDC9-A8E2C42B5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DDA7A7-18C5-59F0-6BD1-ABEE195675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B8AF9B-933E-390C-28AF-04C75383DD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BAB098-0769-35E4-325A-63D1A5F3857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EEBD72-7CDF-3766-CFE8-4121859273C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27D048-CA7E-9E6D-0626-C46E7D91F46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45FE74-4524-2F5A-C0DE-367E4679CEF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هذا رأي من يتفق معه؟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22946A-0A2C-36F5-9F0B-6738116B4DD2}"/>
              </a:ext>
            </a:extLst>
          </p:cNvPr>
          <p:cNvSpPr txBox="1"/>
          <p:nvPr/>
        </p:nvSpPr>
        <p:spPr>
          <a:xfrm>
            <a:off x="201920" y="2383691"/>
            <a:ext cx="8622329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نَظَري، تَتَهامَسُ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ٱلْفَتَياتُ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لِلْأَسْبابِ ٱلتّالِيَةِ: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اَلْفَرَحُ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وَٱلْإِثارَةُ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فَهُنَّ مُتَحَمِّساتٌ لِلْعيدِ وَلِرَسْمِ ٱلْحِنّاءِ عَلى أَيْدِيهِنَّ.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تَبادُلُ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ٱلْأَسْرارِ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رُبَّما يَتَشارَكْنَ أَسْرارَهُنَّ ٱلصَّغيرَةَ وَأَحْلامَهُنَّ.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اَلْخَجَلُ قَدْ يَتَهامَسْنَ خَجَلاً أَوْ حَياءً مِنَ ٱلتَّحَدُّثِ بِصَوْتٍ عالٍ أَمامَ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ٱلْكِبارِ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اَلرَّغْبَةُ في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ٱلْخُصوصِيَّةِ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فَهُنَّ يُرِدْنَ أَنْ يَكونَ لَهُنَّ عالَمُهُنَّ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ٱلْخاصُّ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1969EC-F931-57F4-7C4D-F506B74AA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736" y="1436802"/>
            <a:ext cx="6484215" cy="48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207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737E5-7061-E068-E6D0-DDDF9B29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72B2E4-86AE-D8DD-B926-C3BB0B77622B}"/>
              </a:ext>
            </a:extLst>
          </p:cNvPr>
          <p:cNvSpPr txBox="1"/>
          <p:nvPr/>
        </p:nvSpPr>
        <p:spPr>
          <a:xfrm>
            <a:off x="-199899" y="627732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الخامس: أشكل الملة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7FDB9-60DA-BC71-F565-EF8A10E15397}"/>
              </a:ext>
            </a:extLst>
          </p:cNvPr>
          <p:cNvSpPr txBox="1"/>
          <p:nvPr/>
        </p:nvSpPr>
        <p:spPr>
          <a:xfrm>
            <a:off x="451328" y="3625764"/>
            <a:ext cx="8052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تحمل المرأة أدوات الحناء في سلة صغيرة.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B33F05-2988-F2AD-97BA-259FC2EA1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F6FA5-5754-CEDE-990E-5C2693B05C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E63C6D-564A-08D8-CB43-61DDC2BF3C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EED3DC-B64E-0ACA-1F99-0D7B05AD3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0D5980-867A-170D-236D-2A7241FDA99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A9BCEE-A836-A5F2-6EC9-8C33A232190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0EEEFA-93B2-7CCB-FE47-B5E5C098F71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Police, Graphique, blanc, texte&#10;&#10;Le contenu généré par l’IA peut être incorrect.">
            <a:extLst>
              <a:ext uri="{FF2B5EF4-FFF2-40B4-BE49-F238E27FC236}">
                <a16:creationId xmlns:a16="http://schemas.microsoft.com/office/drawing/2014/main" id="{1855842B-3332-9EEF-C7C4-81F6AD4E95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0041" y="1485219"/>
            <a:ext cx="3592322" cy="81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845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CA1D-7D37-E84D-76EA-E115E1EF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5">
            <a:extLst>
              <a:ext uri="{FF2B5EF4-FFF2-40B4-BE49-F238E27FC236}">
                <a16:creationId xmlns:a16="http://schemas.microsoft.com/office/drawing/2014/main" id="{2600A09B-9E6A-922C-B2B3-F3C11C11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6" name="Espace réservé pour une image 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64A5E46-4854-6A00-8B0C-6A37292ABF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1F637C-AC68-159E-0AD9-189702277F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8BEA95-D850-F211-4637-8D24416313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F035CC-DBE4-C7D5-F062-6E7747E752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E426A5-AFAC-AA70-F36D-0B3979CDCB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831177-75D8-151B-B234-140D1DBAE6A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CD1AE6-3A39-2BF5-6082-842DA9F11C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1B7A3D-A7D2-38C0-B905-EDD02D89E5BF}"/>
              </a:ext>
            </a:extLst>
          </p:cNvPr>
          <p:cNvSpPr txBox="1"/>
          <p:nvPr/>
        </p:nvSpPr>
        <p:spPr>
          <a:xfrm>
            <a:off x="451328" y="3625764"/>
            <a:ext cx="8052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تحمل المرأة أدوات الحناء في سلة صغيرة.</a:t>
            </a:r>
          </a:p>
        </p:txBody>
      </p:sp>
      <p:pic>
        <p:nvPicPr>
          <p:cNvPr id="4" name="Image 3" descr="Une image contenant Police, Graphique, blanc, texte&#10;&#10;Le contenu généré par l’IA peut être incorrect.">
            <a:extLst>
              <a:ext uri="{FF2B5EF4-FFF2-40B4-BE49-F238E27FC236}">
                <a16:creationId xmlns:a16="http://schemas.microsoft.com/office/drawing/2014/main" id="{1DCBCB62-60CE-E93E-3F1A-66439EEB9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0041" y="1485219"/>
            <a:ext cx="3592322" cy="81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4522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39C7-B47B-1831-72DE-9D7B7F5F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688FB18-BF76-9E5C-F11C-FC041B223AB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السادس: أستخرج من النص :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3F3CEF-0CF1-15C8-DEB8-2D2053404E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06419E-7D24-AFC1-DCB1-69C15D4DBC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820591-8298-ADEC-FA69-96019D0E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BCCE28-D250-F119-0D96-AFB5DB3666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975A1E-979B-437F-721A-9EDE91498E8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0AB8AC-D311-5E1E-0286-45C0F32877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F52655-0874-CC97-9560-5249A8C187C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Police, Graphique, blanc, texte&#10;&#10;Le contenu généré par l’IA peut être incorrect.">
            <a:extLst>
              <a:ext uri="{FF2B5EF4-FFF2-40B4-BE49-F238E27FC236}">
                <a16:creationId xmlns:a16="http://schemas.microsoft.com/office/drawing/2014/main" id="{39D04636-3ADE-9DDE-2993-143189B1C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123" y="1468108"/>
            <a:ext cx="3263965" cy="76940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C260418-A2F5-49CB-AEE0-ED7F2CFE22BC}"/>
              </a:ext>
            </a:extLst>
          </p:cNvPr>
          <p:cNvGrpSpPr/>
          <p:nvPr/>
        </p:nvGrpSpPr>
        <p:grpSpPr>
          <a:xfrm>
            <a:off x="2377440" y="2809607"/>
            <a:ext cx="6394941" cy="2479366"/>
            <a:chOff x="2377440" y="2809607"/>
            <a:chExt cx="6394941" cy="2479366"/>
          </a:xfrm>
        </p:grpSpPr>
        <p:pic>
          <p:nvPicPr>
            <p:cNvPr id="8" name="Image 7" descr="Une image contenant écriture manuscrite, texte, Police, calligraphie&#10;&#10;Le contenu généré par l’IA peut être incorrect.">
              <a:extLst>
                <a:ext uri="{FF2B5EF4-FFF2-40B4-BE49-F238E27FC236}">
                  <a16:creationId xmlns:a16="http://schemas.microsoft.com/office/drawing/2014/main" id="{B966DC6F-1DD3-003E-B7AC-D5FAD3E4B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1233" y="2809607"/>
              <a:ext cx="4201148" cy="247936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9E2E800-8BBF-3EF5-8300-FC5D9BF9AEEE}"/>
                </a:ext>
              </a:extLst>
            </p:cNvPr>
            <p:cNvSpPr txBox="1"/>
            <p:nvPr/>
          </p:nvSpPr>
          <p:spPr>
            <a:xfrm>
              <a:off x="2377440" y="2809607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95DB287-2D9D-6BA0-2955-F9710272C9DC}"/>
                </a:ext>
              </a:extLst>
            </p:cNvPr>
            <p:cNvSpPr txBox="1"/>
            <p:nvPr/>
          </p:nvSpPr>
          <p:spPr>
            <a:xfrm>
              <a:off x="2377440" y="3695347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E0BF31F-260D-CE88-C966-D781D734FBB6}"/>
                </a:ext>
              </a:extLst>
            </p:cNvPr>
            <p:cNvSpPr txBox="1"/>
            <p:nvPr/>
          </p:nvSpPr>
          <p:spPr>
            <a:xfrm>
              <a:off x="2377440" y="4505049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25884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90EF0-2644-778C-57C4-AA1BC9A0C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1750CF-FC78-0913-AF4A-555215BE51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19AC31-61DA-E2E5-5585-4A481CAEBC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2C6B92-1347-4F60-3113-F349E27876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D6D3B4-7A3B-1552-E797-100DD7E3B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385DECA-8884-F677-6E56-5CC66FCCA34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72B27F-F1CB-DDAF-B4FD-D60190B3A6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C03A68-3197-AD06-B04B-3D0327BD42B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2FF172-F270-DB89-3047-CC39B54D2C9F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3CD021-9157-64F2-4F29-88DCDE492356}"/>
              </a:ext>
            </a:extLst>
          </p:cNvPr>
          <p:cNvGrpSpPr/>
          <p:nvPr/>
        </p:nvGrpSpPr>
        <p:grpSpPr>
          <a:xfrm>
            <a:off x="2377440" y="2809607"/>
            <a:ext cx="6394941" cy="2479366"/>
            <a:chOff x="2377440" y="2809607"/>
            <a:chExt cx="6394941" cy="2479366"/>
          </a:xfrm>
        </p:grpSpPr>
        <p:pic>
          <p:nvPicPr>
            <p:cNvPr id="7" name="Image 6" descr="Une image contenant écriture manuscrite, texte, Police, calligraphie&#10;&#10;Le contenu généré par l’IA peut être incorrect.">
              <a:extLst>
                <a:ext uri="{FF2B5EF4-FFF2-40B4-BE49-F238E27FC236}">
                  <a16:creationId xmlns:a16="http://schemas.microsoft.com/office/drawing/2014/main" id="{035C7445-8286-B85C-D88A-6C7E571D9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1233" y="2809607"/>
              <a:ext cx="4201148" cy="247936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28C7ABD-8DDB-BEB3-F1C6-03B4DEBA7D79}"/>
                </a:ext>
              </a:extLst>
            </p:cNvPr>
            <p:cNvSpPr txBox="1"/>
            <p:nvPr/>
          </p:nvSpPr>
          <p:spPr>
            <a:xfrm>
              <a:off x="2377440" y="2809607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3343FE9-631B-88F0-C40D-23F716F82BF9}"/>
                </a:ext>
              </a:extLst>
            </p:cNvPr>
            <p:cNvSpPr txBox="1"/>
            <p:nvPr/>
          </p:nvSpPr>
          <p:spPr>
            <a:xfrm>
              <a:off x="2377440" y="3695347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FFF6BE3-B155-B756-A4AC-CE841801F04D}"/>
                </a:ext>
              </a:extLst>
            </p:cNvPr>
            <p:cNvSpPr txBox="1"/>
            <p:nvPr/>
          </p:nvSpPr>
          <p:spPr>
            <a:xfrm>
              <a:off x="2377440" y="4505049"/>
              <a:ext cx="243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000" dirty="0"/>
                <a:t>،</a:t>
              </a:r>
              <a:endParaRPr lang="fr-FR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778675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764A-7366-1E5F-9C45-C7876E1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41EA58-C8DE-D18A-4CC7-C20D9CA8319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السابع: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529D52-F11E-A5A2-A469-E89F05785B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B38DB0-D71E-1466-457E-82C34813CC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8D19C9-4EC6-ED10-1F03-B0853CCA47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CD9CFE-7E0F-E7E1-30A8-118AD581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2EC7A3-84A9-9E0B-D30B-9C2BD80AA81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D8DFFD-3193-F26F-E6D8-1EAC143B9EF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223CD3-E38E-17C6-7B9C-C692DAF1DD4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39770E6-112B-522C-4081-719CA1C62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832" y="2055142"/>
            <a:ext cx="8302336" cy="395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3015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DB50F-EE52-C062-73B3-765BD804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DE67BD4-00F9-9280-6C49-3871628EAF34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DFA8C9-ED25-BF7F-D488-7F87D080F8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0E0B2A-46AE-90E8-A15A-FF8D377DA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E29119-F393-B4DB-06BB-4F541C8112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09A2BE-84A8-C264-6556-0AB77E6CA1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5282A1-5160-442D-9525-CB5F61A36D6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F086D2-EFCF-3C77-A0BD-F0AFAAB95F7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FD5D47-4EC8-F85B-C469-28C7B39885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B12D161-4067-D2F6-9345-84085E37E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832" y="2055142"/>
            <a:ext cx="8302336" cy="39508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A59BA31-A6BC-A6A9-54F6-28E7DC5FE20D}"/>
              </a:ext>
            </a:extLst>
          </p:cNvPr>
          <p:cNvSpPr txBox="1"/>
          <p:nvPr/>
        </p:nvSpPr>
        <p:spPr>
          <a:xfrm>
            <a:off x="965200" y="3445172"/>
            <a:ext cx="659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2433A0-4335-3FB8-26D4-E94856B8EC81}"/>
              </a:ext>
            </a:extLst>
          </p:cNvPr>
          <p:cNvSpPr txBox="1"/>
          <p:nvPr/>
        </p:nvSpPr>
        <p:spPr>
          <a:xfrm>
            <a:off x="4432965" y="4088526"/>
            <a:ext cx="659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27CA41-0BC6-A1A8-1E15-CB92EC5004CF}"/>
              </a:ext>
            </a:extLst>
          </p:cNvPr>
          <p:cNvSpPr txBox="1"/>
          <p:nvPr/>
        </p:nvSpPr>
        <p:spPr>
          <a:xfrm>
            <a:off x="2696520" y="4734857"/>
            <a:ext cx="659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80B14C-FF30-8228-80CF-9194CEA97E10}"/>
              </a:ext>
            </a:extLst>
          </p:cNvPr>
          <p:cNvSpPr txBox="1"/>
          <p:nvPr/>
        </p:nvSpPr>
        <p:spPr>
          <a:xfrm>
            <a:off x="965200" y="5359613"/>
            <a:ext cx="659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11AEC5-8E8C-2FF5-E755-1575D81F38ED}"/>
              </a:ext>
            </a:extLst>
          </p:cNvPr>
          <p:cNvCxnSpPr/>
          <p:nvPr/>
        </p:nvCxnSpPr>
        <p:spPr>
          <a:xfrm flipH="1">
            <a:off x="7570334" y="4592320"/>
            <a:ext cx="45606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C252CF0-78F2-1961-EB28-1A32B57D475A}"/>
              </a:ext>
            </a:extLst>
          </p:cNvPr>
          <p:cNvCxnSpPr>
            <a:cxnSpLocks/>
          </p:cNvCxnSpPr>
          <p:nvPr/>
        </p:nvCxnSpPr>
        <p:spPr>
          <a:xfrm flipH="1">
            <a:off x="7924249" y="5222702"/>
            <a:ext cx="30654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409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C7A2-8758-C872-8414-8C0C11DB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C1FF70-C52A-A3AD-1B84-D10BDCC3EACF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الثامن: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E6382-EC04-207E-E5A0-8FFEE42F82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A47AC3-85A6-304A-5FC6-FC6C5FAD7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A8C193-9B01-096A-3808-89C8C11C4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43F8B0-3275-335E-E319-70BFF1373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7D48EF-C76D-0CF5-1EB3-46B1C6BEE9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50A636-9E9E-0019-1124-5E4E9F1317E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A34D3A-CA31-6B0A-1ECB-007FFF30F0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8380B98C-0472-8A2B-9790-0401702A9C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084" y="2379518"/>
            <a:ext cx="8387831" cy="28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4512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4DDA0-9EB3-D95B-4AB4-B11C10F45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95298B-16DC-4572-57E7-5C9FD9C36BB8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12C645-AB37-452F-EEFD-76304C815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73BDFAB-6C70-A12E-BFBF-718D95388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896911-47A9-17BE-3F40-6347C4D7F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8E899A-3874-1300-DC44-CCA00953FA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8050BC-2F1A-86CC-BE90-6024B94C948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C85553-45D9-7C19-6F3C-CBC7C543140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BC2A89-C444-E34E-D87D-310F19D8E3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82431159-A448-9CDC-D0B0-AC18E0FA8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084" y="2379518"/>
            <a:ext cx="8387831" cy="28678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16C38E-A6C4-5689-2CD0-78FE951C8004}"/>
              </a:ext>
            </a:extLst>
          </p:cNvPr>
          <p:cNvSpPr txBox="1"/>
          <p:nvPr/>
        </p:nvSpPr>
        <p:spPr>
          <a:xfrm>
            <a:off x="6443447" y="4421918"/>
            <a:ext cx="869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صَوْتٌ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B0F7AC-056E-F407-2354-666DCF593B3B}"/>
              </a:ext>
            </a:extLst>
          </p:cNvPr>
          <p:cNvSpPr txBox="1"/>
          <p:nvPr/>
        </p:nvSpPr>
        <p:spPr>
          <a:xfrm>
            <a:off x="5280642" y="4421917"/>
            <a:ext cx="869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كَاْسٌ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B2F6D3-2439-A1DE-8E23-8CDECABC6948}"/>
              </a:ext>
            </a:extLst>
          </p:cNvPr>
          <p:cNvSpPr txBox="1"/>
          <p:nvPr/>
        </p:nvSpPr>
        <p:spPr>
          <a:xfrm>
            <a:off x="4083947" y="4421916"/>
            <a:ext cx="869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فَتاةٌ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6737EC-39D5-1AA7-43B5-8568BF56E2FE}"/>
              </a:ext>
            </a:extLst>
          </p:cNvPr>
          <p:cNvSpPr txBox="1"/>
          <p:nvPr/>
        </p:nvSpPr>
        <p:spPr>
          <a:xfrm>
            <a:off x="2849132" y="4421915"/>
            <a:ext cx="978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فُسْتانٌ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EA6444-2FDB-CE58-FB42-728F0FB6C2AA}"/>
              </a:ext>
            </a:extLst>
          </p:cNvPr>
          <p:cNvSpPr txBox="1"/>
          <p:nvPr/>
        </p:nvSpPr>
        <p:spPr>
          <a:xfrm>
            <a:off x="1758765" y="4421914"/>
            <a:ext cx="978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خاتَمٌ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343EBC-6468-C1C8-2F09-92B00BDBBF6E}"/>
              </a:ext>
            </a:extLst>
          </p:cNvPr>
          <p:cNvSpPr txBox="1"/>
          <p:nvPr/>
        </p:nvSpPr>
        <p:spPr>
          <a:xfrm>
            <a:off x="506791" y="4421913"/>
            <a:ext cx="978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خَيْطٌ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0203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79846-09D9-FD52-6B28-43E02966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8B4573-1110-7877-3EEF-E4A344B92B58}"/>
              </a:ext>
            </a:extLst>
          </p:cNvPr>
          <p:cNvSpPr txBox="1"/>
          <p:nvPr/>
        </p:nvSpPr>
        <p:spPr>
          <a:xfrm>
            <a:off x="-199899" y="627732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التاسع: أكتب فقرة تصف فيها المظهر الخارجي لأبيك أو جدك يوم العيد.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30E5AA-5497-818B-90AF-F96703866A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74CAE3-EDA0-7275-D67A-DF666204AB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A31316-B0DC-4F7C-F858-AB03099733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A7833A-78D5-1781-8AFC-48E7F8907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DAFD87-6354-B48C-3DF1-82E90E94D7F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61563B-C1D2-D819-5514-893D53C81AE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3C2A74-D191-1757-0B56-A9E8C59DAEB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3FCE413-4EFF-084E-C3BE-24A78E0E9ACF}"/>
              </a:ext>
            </a:extLst>
          </p:cNvPr>
          <p:cNvSpPr/>
          <p:nvPr/>
        </p:nvSpPr>
        <p:spPr>
          <a:xfrm>
            <a:off x="682567" y="2223654"/>
            <a:ext cx="6979306" cy="4227945"/>
          </a:xfrm>
          <a:prstGeom prst="roundRect">
            <a:avLst>
              <a:gd name="adj" fmla="val 4352"/>
            </a:avLst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6F66DC-FA92-0A0C-A1B9-CBBF5BE07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068" y="1485495"/>
            <a:ext cx="6718304" cy="64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2589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05803-9AC2-B8EE-15ED-F6667607E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BDD6836-409A-2E0E-056B-5CEDC419878E}"/>
              </a:ext>
            </a:extLst>
          </p:cNvPr>
          <p:cNvSpPr txBox="1"/>
          <p:nvPr/>
        </p:nvSpPr>
        <p:spPr>
          <a:xfrm>
            <a:off x="-274521" y="6692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إنتاجه؟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نموذجا من بين إنتاجات المتعلمين مع تقديم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D6A66-045C-61D8-8B06-929B6C60A7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2B7FAD-38A5-B8EB-AA94-DC2167161F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8D3744-A4ED-D446-9EE5-EC34DBC7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4163DD-932F-EDE9-6D5F-1944FD0E11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9FB035-AE94-6EB6-51F0-DAE06FBD5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A1D8EA-F9FC-F7D4-34E1-DEB22ADFF4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EDA206-AFC2-2053-D510-94195DB0261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EBF8BF-138A-61C5-B44F-387EF6EB91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83" y="1500291"/>
            <a:ext cx="7017104" cy="498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0690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F7049-D800-1323-8187-0D1A7A90C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12E71A8E-AD07-7DF9-67B0-B3A7E50716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DA8E9127-D8B8-FA75-E8EE-36A4B04C73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4469EE62-A18F-DDD1-FC33-861A2F84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في نهاية الحصة – ننشد معا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C57FD2-1748-0364-FAEF-8267AF2850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E000B9-0EE2-E832-199B-CA09257A65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A12422-7A0F-F147-8D47-9401132B6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2AEDAC-EF56-7793-2B54-D10D0D04663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56FBF5-5A9A-DE81-A52A-9AF2F324EB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3EFA6-546D-9FC4-F3B3-61FDA33FD1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2" name="-()(72~1">
            <a:hlinkClick r:id="" action="ppaction://media"/>
            <a:extLst>
              <a:ext uri="{FF2B5EF4-FFF2-40B4-BE49-F238E27FC236}">
                <a16:creationId xmlns:a16="http://schemas.microsoft.com/office/drawing/2014/main" id="{024E4BFC-2129-3F0D-AE26-483696ACB4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9637" y="1932709"/>
            <a:ext cx="7804725" cy="43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565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10946</TotalTime>
  <Words>1556</Words>
  <Application>Microsoft Office PowerPoint</Application>
  <PresentationFormat>Affichage à l'écran (4:3)</PresentationFormat>
  <Paragraphs>342</Paragraphs>
  <Slides>63</Slides>
  <Notes>23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63</vt:i4>
      </vt:variant>
    </vt:vector>
  </HeadingPairs>
  <TitlesOfParts>
    <vt:vector size="98" baseType="lpstr">
      <vt:lpstr>Calibri</vt:lpstr>
      <vt:lpstr>Dosis Medium</vt:lpstr>
      <vt:lpstr>Wingdings</vt:lpstr>
      <vt:lpstr>Noto Sans Symbols</vt:lpstr>
      <vt:lpstr>Abadi</vt:lpstr>
      <vt:lpstr>Dosis SemiBold</vt:lpstr>
      <vt:lpstr>Dosis</vt:lpstr>
      <vt:lpstr>Microsoft Uighur</vt:lpstr>
      <vt:lpstr>Modern Love</vt:lpstr>
      <vt:lpstr>Arial</vt:lpstr>
      <vt:lpstr>Dosis ExtraBold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الثاني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نص : اَلزَّلازِلُ:هَزّاتُ ٱلْأَرْضِ ٱلْقَوِيَّةُ.درسنا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على ألواحكم؛ أجيبوا عن السؤال التالي. </vt:lpstr>
      <vt:lpstr>على ألواحكم؛ أجيبوا عن السؤال التالي. </vt:lpstr>
      <vt:lpstr>من يقرأ السؤال؟ من يجيب؟ لماذا؟ هل أنتم متفقون معه؟ يفتح الأستاذ نقاشا مع المتعلمين  </vt:lpstr>
      <vt:lpstr>على ألواحكم؛ أجيبوا عن السؤال التالي. </vt:lpstr>
      <vt:lpstr>من يقرأ السؤال؟ من يجيب؟ لماذا؟ هل أنتم متفقون معه؟ يفتح الأستاذ نقاشا مع المتعلمين  </vt:lpstr>
      <vt:lpstr>على ألواحكم؛ أجيبوا عن السؤال التالي. </vt:lpstr>
      <vt:lpstr>من يقرأ السؤال؟ من يجيب؟ لماذا؟ هل أنتم متفقون معه؟ يفتح الأستاذ نقاشا مع المتعلمين  </vt:lpstr>
      <vt:lpstr>على ألواحكم؛ أجيبوا عن السؤال التالي. </vt:lpstr>
      <vt:lpstr>من يقرأ السؤال؟ من يجيب؟ لماذا؟ هل أنتم متفقون معه؟ يفتح الأستاذ نقاشا مع المتعلمين  </vt:lpstr>
      <vt:lpstr>على ألواحكم؛ أجيبوا عن السؤال التالي. </vt:lpstr>
      <vt:lpstr>من يقرأ السؤال؟ من يجيب؟ لماذا؟ هل أنتم متفقون معه؟ يفتح الأستاذ نقاشا مع المتعلمين  </vt:lpstr>
      <vt:lpstr>من يستطيع تقديم ملخص عن النص؟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في نهاية الحصة – ننشد معا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311</cp:revision>
  <dcterms:created xsi:type="dcterms:W3CDTF">2023-09-20T21:35:22Z</dcterms:created>
  <dcterms:modified xsi:type="dcterms:W3CDTF">2026-02-08T08:33:09Z</dcterms:modified>
</cp:coreProperties>
</file>