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8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9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0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2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3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4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5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16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17.xml" ContentType="application/vnd.openxmlformats-officedocument.theme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theme/theme18.xml" ContentType="application/vnd.openxmlformats-officedocument.theme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theme/theme19.xml" ContentType="application/vnd.openxmlformats-officedocument.theme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theme/theme20.xml" ContentType="application/vnd.openxmlformats-officedocument.theme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6" r:id="rId2"/>
    <p:sldMasterId id="2147483701" r:id="rId3"/>
    <p:sldMasterId id="2147483723" r:id="rId4"/>
    <p:sldMasterId id="2147483735" r:id="rId5"/>
    <p:sldMasterId id="2147483739" r:id="rId6"/>
    <p:sldMasterId id="2147483744" r:id="rId7"/>
    <p:sldMasterId id="2147483760" r:id="rId8"/>
    <p:sldMasterId id="2147483764" r:id="rId9"/>
    <p:sldMasterId id="2147483781" r:id="rId10"/>
    <p:sldMasterId id="2147483804" r:id="rId11"/>
    <p:sldMasterId id="2147483832" r:id="rId12"/>
    <p:sldMasterId id="2147483855" r:id="rId13"/>
    <p:sldMasterId id="2147483879" r:id="rId14"/>
    <p:sldMasterId id="2147483905" r:id="rId15"/>
    <p:sldMasterId id="2147483924" r:id="rId16"/>
    <p:sldMasterId id="2147483941" r:id="rId17"/>
    <p:sldMasterId id="2147483953" r:id="rId18"/>
    <p:sldMasterId id="2147483976" r:id="rId19"/>
    <p:sldMasterId id="2147483999" r:id="rId20"/>
    <p:sldMasterId id="2147484023" r:id="rId21"/>
  </p:sldMasterIdLst>
  <p:notesMasterIdLst>
    <p:notesMasterId r:id="rId74"/>
  </p:notesMasterIdLst>
  <p:sldIdLst>
    <p:sldId id="2147482692" r:id="rId22"/>
    <p:sldId id="2147482610" r:id="rId23"/>
    <p:sldId id="2147482470" r:id="rId24"/>
    <p:sldId id="2147482696" r:id="rId25"/>
    <p:sldId id="2147482488" r:id="rId26"/>
    <p:sldId id="2147482691" r:id="rId27"/>
    <p:sldId id="2147482532" r:id="rId28"/>
    <p:sldId id="2147482760" r:id="rId29"/>
    <p:sldId id="2147482533" r:id="rId30"/>
    <p:sldId id="2147482612" r:id="rId31"/>
    <p:sldId id="2147482765" r:id="rId32"/>
    <p:sldId id="2147482584" r:id="rId33"/>
    <p:sldId id="2147482766" r:id="rId34"/>
    <p:sldId id="2147482767" r:id="rId35"/>
    <p:sldId id="2147482768" r:id="rId36"/>
    <p:sldId id="2147482585" r:id="rId37"/>
    <p:sldId id="2147482728" r:id="rId38"/>
    <p:sldId id="2147482769" r:id="rId39"/>
    <p:sldId id="2147482770" r:id="rId40"/>
    <p:sldId id="2147482771" r:id="rId41"/>
    <p:sldId id="2147482694" r:id="rId42"/>
    <p:sldId id="2147482562" r:id="rId43"/>
    <p:sldId id="2147482563" r:id="rId44"/>
    <p:sldId id="2147482732" r:id="rId45"/>
    <p:sldId id="2147482733" r:id="rId46"/>
    <p:sldId id="2147482564" r:id="rId47"/>
    <p:sldId id="2147482761" r:id="rId48"/>
    <p:sldId id="2147482781" r:id="rId49"/>
    <p:sldId id="2147482782" r:id="rId50"/>
    <p:sldId id="2147482784" r:id="rId51"/>
    <p:sldId id="2147482783" r:id="rId52"/>
    <p:sldId id="2147482763" r:id="rId53"/>
    <p:sldId id="2147482773" r:id="rId54"/>
    <p:sldId id="2147482774" r:id="rId55"/>
    <p:sldId id="2147482775" r:id="rId56"/>
    <p:sldId id="2147482778" r:id="rId57"/>
    <p:sldId id="2147482738" r:id="rId58"/>
    <p:sldId id="2147482739" r:id="rId59"/>
    <p:sldId id="2147482776" r:id="rId60"/>
    <p:sldId id="2147482777" r:id="rId61"/>
    <p:sldId id="2147482780" r:id="rId62"/>
    <p:sldId id="2147482695" r:id="rId63"/>
    <p:sldId id="2147482572" r:id="rId64"/>
    <p:sldId id="2147482779" r:id="rId65"/>
    <p:sldId id="2147482573" r:id="rId66"/>
    <p:sldId id="2147482574" r:id="rId67"/>
    <p:sldId id="2147482575" r:id="rId68"/>
    <p:sldId id="2147482576" r:id="rId69"/>
    <p:sldId id="2147482635" r:id="rId70"/>
    <p:sldId id="2147482617" r:id="rId71"/>
    <p:sldId id="2147482618" r:id="rId72"/>
    <p:sldId id="2147482625" r:id="rId73"/>
  </p:sldIdLst>
  <p:sldSz cx="9144000" cy="6858000" type="screen4x3"/>
  <p:notesSz cx="6858000" cy="9144000"/>
  <p:embeddedFontLst>
    <p:embeddedFont>
      <p:font typeface="Abadi" panose="020B0604020104020204" pitchFamily="34" charset="0"/>
      <p:regular r:id="rId75"/>
      <p:bold r:id="rId76"/>
      <p:italic r:id="rId77"/>
      <p:boldItalic r:id="rId78"/>
    </p:embeddedFont>
    <p:embeddedFont>
      <p:font typeface="Arial Rounded MT Bold" panose="020F0704030504030204" pitchFamily="34" charset="0"/>
      <p:regular r:id="rId79"/>
    </p:embeddedFont>
    <p:embeddedFont>
      <p:font typeface="Dosis" pitchFamily="2" charset="0"/>
      <p:regular r:id="rId80"/>
      <p:bold r:id="rId81"/>
    </p:embeddedFont>
    <p:embeddedFont>
      <p:font typeface="Dosis ExtraBold" pitchFamily="2" charset="0"/>
      <p:bold r:id="rId82"/>
    </p:embeddedFont>
    <p:embeddedFont>
      <p:font typeface="Dosis Medium" pitchFamily="2" charset="0"/>
      <p:regular r:id="rId83"/>
    </p:embeddedFont>
    <p:embeddedFont>
      <p:font typeface="Dosis SemiBold" pitchFamily="2" charset="0"/>
      <p:bold r:id="rId84"/>
    </p:embeddedFont>
    <p:embeddedFont>
      <p:font typeface="Microsoft Uighur" panose="02000000000000000000" pitchFamily="2" charset="-78"/>
      <p:regular r:id="rId85"/>
      <p:bold r:id="rId86"/>
    </p:embeddedFont>
    <p:embeddedFont>
      <p:font typeface="Modern Love" panose="04090805081005020601" pitchFamily="82" charset="0"/>
      <p:regular r:id="rId87"/>
    </p:embeddedFont>
    <p:embeddedFont>
      <p:font typeface="Noto Sans Symbols" panose="020B0604020202020204" charset="0"/>
      <p:regular r:id="rId88"/>
      <p:bold r:id="rId8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5F5F"/>
    <a:srgbClr val="9299B1"/>
    <a:srgbClr val="565F88"/>
    <a:srgbClr val="F6F6F6"/>
    <a:srgbClr val="F2F2F2"/>
    <a:srgbClr val="0097B2"/>
    <a:srgbClr val="FFFFFF"/>
    <a:srgbClr val="E6E6E6"/>
    <a:srgbClr val="4C515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1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font" Target="fonts/font10.fntdata"/><Relationship Id="rId89" Type="http://schemas.openxmlformats.org/officeDocument/2006/relationships/font" Target="fonts/font15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90" Type="http://schemas.openxmlformats.org/officeDocument/2006/relationships/presProps" Target="presProps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80" Type="http://schemas.openxmlformats.org/officeDocument/2006/relationships/font" Target="fonts/font6.fntdata"/><Relationship Id="rId85" Type="http://schemas.openxmlformats.org/officeDocument/2006/relationships/font" Target="fonts/font11.fntdata"/><Relationship Id="rId9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font" Target="fonts/font1.fntdata"/><Relationship Id="rId83" Type="http://schemas.openxmlformats.org/officeDocument/2006/relationships/font" Target="fonts/font9.fntdata"/><Relationship Id="rId88" Type="http://schemas.openxmlformats.org/officeDocument/2006/relationships/font" Target="fonts/font14.fntdata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font" Target="fonts/font12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font" Target="fonts/font2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0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font" Target="fonts/font13.fntdata"/><Relationship Id="rId61" Type="http://schemas.openxmlformats.org/officeDocument/2006/relationships/slide" Target="slides/slide40.xml"/><Relationship Id="rId82" Type="http://schemas.openxmlformats.org/officeDocument/2006/relationships/font" Target="fonts/font8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56" Type="http://schemas.openxmlformats.org/officeDocument/2006/relationships/slide" Target="slides/slide35.xml"/><Relationship Id="rId77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FEF9EBC-1F37-D0A3-E6B8-848BB4AF3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6C4CFEE-902B-1EF0-80D4-91D04A8A39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BA6393F-B8B2-EA17-76EC-AEAB799B4F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4028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94A6794-D424-A4F9-DA2B-21BC8ED91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53D06E8F-9DFB-D587-96E8-AA90EEADB1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48E7887-E756-A0E2-7972-C4AA165925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301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12C92E1-E41E-09FA-4801-E3CAF4A63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BDCF2EC-D69C-3D0D-C8A7-502736D391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773A8D89-A04D-1217-51C0-F6F8872647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4347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13B890D9-7059-4E4A-EAB7-ADB244087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3F90819C-FCF3-C742-6D75-E0D119DE35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69B89-AFFA-C727-8967-29A9DA0F82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6952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1807AE4-1722-6F71-553F-F01679520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F139E322-9D7B-9F24-4800-B179BCD9D6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D9C9519-14B0-BE77-DA20-8F4011DD3C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3719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7" Type="http://schemas.openxmlformats.org/officeDocument/2006/relationships/image" Target="../media/image10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7" Type="http://schemas.openxmlformats.org/officeDocument/2006/relationships/image" Target="../media/image10.sv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9.pn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9.png"/></Relationships>
</file>

<file path=ppt/slideLayouts/_rels/slideLayout1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3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microsoft.com/office/2007/relationships/hdphoto" Target="../media/hdphoto4.wdp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9.png"/></Relationships>
</file>

<file path=ppt/slideLayouts/_rels/slideLayout1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6" Type="http://schemas.microsoft.com/office/2007/relationships/hdphoto" Target="../media/hdphoto3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microsoft.com/office/2007/relationships/hdphoto" Target="../media/hdphoto4.wdp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19.png"/></Relationships>
</file>

<file path=ppt/slideLayouts/_rels/slideLayout1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3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microsoft.com/office/2007/relationships/hdphoto" Target="../media/hdphoto4.wdp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6.xml"/><Relationship Id="rId5" Type="http://schemas.microsoft.com/office/2007/relationships/hdphoto" Target="../media/hdphoto5.wdp"/><Relationship Id="rId4" Type="http://schemas.openxmlformats.org/officeDocument/2006/relationships/image" Target="../media/image29.png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9.png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9.png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9.png"/></Relationships>
</file>

<file path=ppt/slideLayouts/_rels/slideLayout3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3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microsoft.com/office/2007/relationships/hdphoto" Target="../media/hdphoto4.wdp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0.xml"/></Relationships>
</file>

<file path=ppt/slideLayouts/_rels/slideLayout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1.xml"/><Relationship Id="rId4" Type="http://schemas.microsoft.com/office/2007/relationships/hdphoto" Target="../media/hdphoto1.wdp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1.xml"/></Relationships>
</file>

<file path=ppt/slideLayouts/_rels/slideLayout3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microsoft.com/office/2007/relationships/hdphoto" Target="../media/hdphoto6.wdp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1.xml"/><Relationship Id="rId6" Type="http://schemas.openxmlformats.org/officeDocument/2006/relationships/image" Target="../media/image31.png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1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1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1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1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1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1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1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1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1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1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074838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156176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8608793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53815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41597271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9259508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0986048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6333239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65191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2699914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39583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56664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4810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51397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15171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91290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023385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6294536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0151922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46869772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090832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756777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58448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52501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252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54388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028946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59699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65371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782275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3533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729337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9418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70368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43095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34846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62060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83923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92263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208968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12766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398565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455113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63921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23395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857734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6695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85475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069D7F-11EF-F23A-2FA6-311614490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A85322-9477-DC92-EA13-71852875E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CF9B8D-3A41-6E5D-6443-9B7AACA3B2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E0463B-99EC-A204-674C-92C855860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339C47-C583-B17C-87B4-7FA73E79A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39550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276EA-5B46-6BB8-86B0-A711948C3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34A581-A160-D5BB-1EAA-878DD4514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946E42-CEF9-1561-23F3-4E653E2C96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E108CA-EF46-6CD3-CF8B-7294D9071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320BB6-E325-55F4-A28E-218540D88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15033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798504-E15E-BE07-AB84-1D7E13354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1AAE04-3088-5A72-00AF-DA396F2076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04CD8E7-6546-C5B1-2188-F83A71097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CFC210B-0DCF-D889-88C4-992028068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50D5B9-FA74-C57E-1FA5-DBDB863C9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4A1BF4-EC37-C42B-80DD-E16ED6983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231911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608F31-5A1E-5F63-FBD1-53BA44FA9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9467A5-4160-3702-00BD-57B6F77ED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3EFB0F-985C-177F-0102-E5BD50A12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7D2FB60-4203-032B-9C76-ECD09A84DC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2272A3C-BF57-2590-B9F1-BA2AAD531B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DE87441-E597-F74C-46AF-74918FA631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A5C73AF-49A0-9EA8-6BE1-EE61C27C6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97657AC-C45C-8FD2-25A4-ED253393F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5527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235B0-B492-1D28-CDCD-43B7A0A90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AD1D77E-37FF-0B8C-2B1D-60D3439C6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CE8FE5-D96E-F618-58F1-EC6D0189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7F3413B-9805-8AE6-749C-F5B5818B9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4131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13B5E80-3656-3AA9-138D-F3A15AC575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0D6EC30-2C4B-56A8-E4A1-78D7C2933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D18EB4-E3FE-135B-D701-9921B2807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50951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C7093E-A007-8D78-15FE-2ABCA45A6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B3731D-9710-FB6D-679B-4234C153E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57AA8A2-274A-2FFE-B460-80E39C05B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90D919-BA78-C583-9995-F7071DE3ED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0A41BC4-D7B2-B7B6-5802-53B9DB700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A19917-7AFA-D764-8D41-F88F089DD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07708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7DA99-83FE-1C27-B56F-0CDC2410D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3627D3D-F101-2C41-842A-8BC1177889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6AA9662-18C5-2707-8BBE-D2205393FC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412A42-8968-DDA5-52CC-C35BB49277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866BD0-2A33-B877-19FC-84D4EF72E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37CE85-B6CF-DCC1-C116-D44918783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888951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03A3D-2C6E-0CA4-B960-65AF01C4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881EE60-AE7A-7F90-BBEB-17B83A38A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A6E81E-1A43-B692-73F8-37F712A43A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0D30DD-8521-24FD-B8BD-43916B8DC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CB86C-D60B-51AB-BD57-C98C0AC2A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3603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473E2D1-1D3D-0FD2-514D-FE3F56C598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B739D0F-6624-782E-9D75-468D2D92DC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7CEC9B-ED1E-A3AC-2723-5A29691A63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D77378-0608-4525-5052-F45EF7DB6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11D101-34C2-0FDB-500D-30DE16C78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845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95831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47409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80627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6568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3859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5490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202487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87932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73397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781963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02218677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6238920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419267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3724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85316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980264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138254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03273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7567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801868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40120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09037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33970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1171749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559704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562018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839800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21163094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788533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85321866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235804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49946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0212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75306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187643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091287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669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73998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4887422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2872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709205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855961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01788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818522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246448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01305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698617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7325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393266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061137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52853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57059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490013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430204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1143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69884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37371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31225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568774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527025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4639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241358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9891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38671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10691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63253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541382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46352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68857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758689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36288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417908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15330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593315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2054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8975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909961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148863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55332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8660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200848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29720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8977150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136478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9028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57803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50024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366432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67550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344414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30803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99972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83455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89423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34714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97390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38780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30135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65989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56162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7181547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664986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804502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87923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728627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47455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86091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669449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026246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638936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96375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036306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25537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02656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38281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57339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438434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523318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938160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420472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2939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292981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46125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58155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4157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77762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48891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383579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658625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58500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146439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8807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9445529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43204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93846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438224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81843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76907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282366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18833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03304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54251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35297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45591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41558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78762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187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797929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16212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19783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545238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034218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073700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267989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537375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7088213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2998298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6183996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70061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868673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162773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406616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6173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26676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6371492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02579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910553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417500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8422489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5024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001602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334773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21354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535497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3827014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3158631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5316375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90048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5121701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3928043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278600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9182173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6151511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91978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27333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88880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0655931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539297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42524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6619706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639463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01172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7565566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203521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8351454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0691354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930286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7591479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297069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383475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9023528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611309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9625444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9387560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4451309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5157519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3460627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7958276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039110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2733860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527606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508109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8719001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465669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085985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893007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910100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3866368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705080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1136725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169148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3788853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158854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882540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7792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1411434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352492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411146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201676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697127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217722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3417053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879226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159183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237678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4289516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1644379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4238039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752714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48965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149250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2954932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619104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7701676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19033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85880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646327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7038022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344262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94668408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9530234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23253933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9852729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87919076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5005654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49826776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0422432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4737332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79035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66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1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4" Type="http://schemas.openxmlformats.org/officeDocument/2006/relationships/image" Target="../media/image13.jp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4.xml"/><Relationship Id="rId21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31.xml"/><Relationship Id="rId19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Relationship Id="rId22" Type="http://schemas.openxmlformats.org/officeDocument/2006/relationships/slideLayout" Target="../slideLayouts/slideLayout14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46.xml"/><Relationship Id="rId21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6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59.xml"/><Relationship Id="rId20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148.xml"/><Relationship Id="rId15" Type="http://schemas.openxmlformats.org/officeDocument/2006/relationships/slideLayout" Target="../slideLayouts/slideLayout158.xml"/><Relationship Id="rId23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53.xml"/><Relationship Id="rId19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Relationship Id="rId22" Type="http://schemas.openxmlformats.org/officeDocument/2006/relationships/slideLayout" Target="../slideLayouts/slideLayout16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26" Type="http://schemas.openxmlformats.org/officeDocument/2006/relationships/theme" Target="../theme/theme14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5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Relationship Id="rId27" Type="http://schemas.openxmlformats.org/officeDocument/2006/relationships/image" Target="../media/image3.bin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slideLayout" Target="../slideLayouts/slideLayout204.xml"/><Relationship Id="rId1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slideLayout" Target="../slideLayouts/slideLayout203.xml"/><Relationship Id="rId17" Type="http://schemas.openxmlformats.org/officeDocument/2006/relationships/slideLayout" Target="../slideLayouts/slideLayout208.xml"/><Relationship Id="rId2" Type="http://schemas.openxmlformats.org/officeDocument/2006/relationships/slideLayout" Target="../slideLayouts/slideLayout193.xml"/><Relationship Id="rId16" Type="http://schemas.openxmlformats.org/officeDocument/2006/relationships/slideLayout" Target="../slideLayouts/slideLayout207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96.xml"/><Relationship Id="rId15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01.xml"/><Relationship Id="rId19" Type="http://schemas.openxmlformats.org/officeDocument/2006/relationships/theme" Target="../theme/theme15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Relationship Id="rId14" Type="http://schemas.openxmlformats.org/officeDocument/2006/relationships/slideLayout" Target="../slideLayouts/slideLayout20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image" Target="../media/image25.jpeg"/><Relationship Id="rId2" Type="http://schemas.openxmlformats.org/officeDocument/2006/relationships/slideLayout" Target="../slideLayouts/slideLayout211.xml"/><Relationship Id="rId16" Type="http://schemas.openxmlformats.org/officeDocument/2006/relationships/theme" Target="../theme/theme16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3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31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3.xml"/><Relationship Id="rId13" Type="http://schemas.openxmlformats.org/officeDocument/2006/relationships/slideLayout" Target="../slideLayouts/slideLayout248.xml"/><Relationship Id="rId18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38.xml"/><Relationship Id="rId21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42.xml"/><Relationship Id="rId12" Type="http://schemas.openxmlformats.org/officeDocument/2006/relationships/slideLayout" Target="../slideLayouts/slideLayout247.xml"/><Relationship Id="rId17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37.xml"/><Relationship Id="rId16" Type="http://schemas.openxmlformats.org/officeDocument/2006/relationships/slideLayout" Target="../slideLayouts/slideLayout251.xml"/><Relationship Id="rId20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41.xml"/><Relationship Id="rId11" Type="http://schemas.openxmlformats.org/officeDocument/2006/relationships/slideLayout" Target="../slideLayouts/slideLayout24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40.xml"/><Relationship Id="rId15" Type="http://schemas.openxmlformats.org/officeDocument/2006/relationships/slideLayout" Target="../slideLayouts/slideLayout250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45.xml"/><Relationship Id="rId19" Type="http://schemas.openxmlformats.org/officeDocument/2006/relationships/slideLayout" Target="../slideLayouts/slideLayout254.xml"/><Relationship Id="rId4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4.xml"/><Relationship Id="rId14" Type="http://schemas.openxmlformats.org/officeDocument/2006/relationships/slideLayout" Target="../slideLayouts/slideLayout249.xml"/><Relationship Id="rId22" Type="http://schemas.openxmlformats.org/officeDocument/2006/relationships/slideLayout" Target="../slideLayouts/slideLayout25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5.xml"/><Relationship Id="rId13" Type="http://schemas.openxmlformats.org/officeDocument/2006/relationships/slideLayout" Target="../slideLayouts/slideLayout270.xml"/><Relationship Id="rId18" Type="http://schemas.openxmlformats.org/officeDocument/2006/relationships/slideLayout" Target="../slideLayouts/slideLayout275.xml"/><Relationship Id="rId3" Type="http://schemas.openxmlformats.org/officeDocument/2006/relationships/slideLayout" Target="../slideLayouts/slideLayout260.xml"/><Relationship Id="rId21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64.xml"/><Relationship Id="rId12" Type="http://schemas.openxmlformats.org/officeDocument/2006/relationships/slideLayout" Target="../slideLayouts/slideLayout269.xml"/><Relationship Id="rId17" Type="http://schemas.openxmlformats.org/officeDocument/2006/relationships/slideLayout" Target="../slideLayouts/slideLayout274.xml"/><Relationship Id="rId2" Type="http://schemas.openxmlformats.org/officeDocument/2006/relationships/slideLayout" Target="../slideLayouts/slideLayout259.xml"/><Relationship Id="rId16" Type="http://schemas.openxmlformats.org/officeDocument/2006/relationships/slideLayout" Target="../slideLayouts/slideLayout273.xml"/><Relationship Id="rId20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58.xml"/><Relationship Id="rId6" Type="http://schemas.openxmlformats.org/officeDocument/2006/relationships/slideLayout" Target="../slideLayouts/slideLayout263.xml"/><Relationship Id="rId11" Type="http://schemas.openxmlformats.org/officeDocument/2006/relationships/slideLayout" Target="../slideLayouts/slideLayout268.xml"/><Relationship Id="rId24" Type="http://schemas.openxmlformats.org/officeDocument/2006/relationships/image" Target="../media/image30.jpg"/><Relationship Id="rId5" Type="http://schemas.openxmlformats.org/officeDocument/2006/relationships/slideLayout" Target="../slideLayouts/slideLayout262.xml"/><Relationship Id="rId15" Type="http://schemas.openxmlformats.org/officeDocument/2006/relationships/slideLayout" Target="../slideLayouts/slideLayout272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267.xml"/><Relationship Id="rId19" Type="http://schemas.openxmlformats.org/officeDocument/2006/relationships/slideLayout" Target="../slideLayouts/slideLayout276.xml"/><Relationship Id="rId4" Type="http://schemas.openxmlformats.org/officeDocument/2006/relationships/slideLayout" Target="../slideLayouts/slideLayout261.xml"/><Relationship Id="rId9" Type="http://schemas.openxmlformats.org/officeDocument/2006/relationships/slideLayout" Target="../slideLayouts/slideLayout266.xml"/><Relationship Id="rId14" Type="http://schemas.openxmlformats.org/officeDocument/2006/relationships/slideLayout" Target="../slideLayouts/slideLayout271.xml"/><Relationship Id="rId22" Type="http://schemas.openxmlformats.org/officeDocument/2006/relationships/slideLayout" Target="../slideLayouts/slideLayout27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7.xml"/><Relationship Id="rId13" Type="http://schemas.openxmlformats.org/officeDocument/2006/relationships/slideLayout" Target="../slideLayouts/slideLayout292.xml"/><Relationship Id="rId18" Type="http://schemas.openxmlformats.org/officeDocument/2006/relationships/slideLayout" Target="../slideLayouts/slideLayout297.xml"/><Relationship Id="rId3" Type="http://schemas.openxmlformats.org/officeDocument/2006/relationships/slideLayout" Target="../slideLayouts/slideLayout282.xml"/><Relationship Id="rId21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286.xml"/><Relationship Id="rId12" Type="http://schemas.openxmlformats.org/officeDocument/2006/relationships/slideLayout" Target="../slideLayouts/slideLayout291.xml"/><Relationship Id="rId17" Type="http://schemas.openxmlformats.org/officeDocument/2006/relationships/slideLayout" Target="../slideLayouts/slideLayout296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281.xml"/><Relationship Id="rId16" Type="http://schemas.openxmlformats.org/officeDocument/2006/relationships/slideLayout" Target="../slideLayouts/slideLayout295.xml"/><Relationship Id="rId20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80.xml"/><Relationship Id="rId6" Type="http://schemas.openxmlformats.org/officeDocument/2006/relationships/slideLayout" Target="../slideLayouts/slideLayout285.xml"/><Relationship Id="rId11" Type="http://schemas.openxmlformats.org/officeDocument/2006/relationships/slideLayout" Target="../slideLayouts/slideLayout290.xml"/><Relationship Id="rId24" Type="http://schemas.openxmlformats.org/officeDocument/2006/relationships/theme" Target="../theme/theme20.xml"/><Relationship Id="rId5" Type="http://schemas.openxmlformats.org/officeDocument/2006/relationships/slideLayout" Target="../slideLayouts/slideLayout284.xml"/><Relationship Id="rId15" Type="http://schemas.openxmlformats.org/officeDocument/2006/relationships/slideLayout" Target="../slideLayouts/slideLayout294.xml"/><Relationship Id="rId23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289.xml"/><Relationship Id="rId19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83.xml"/><Relationship Id="rId9" Type="http://schemas.openxmlformats.org/officeDocument/2006/relationships/slideLayout" Target="../slideLayouts/slideLayout288.xml"/><Relationship Id="rId14" Type="http://schemas.openxmlformats.org/officeDocument/2006/relationships/slideLayout" Target="../slideLayouts/slideLayout293.xml"/><Relationship Id="rId22" Type="http://schemas.openxmlformats.org/officeDocument/2006/relationships/slideLayout" Target="../slideLayouts/slideLayout301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0.xml"/><Relationship Id="rId13" Type="http://schemas.openxmlformats.org/officeDocument/2006/relationships/slideLayout" Target="../slideLayouts/slideLayout315.xml"/><Relationship Id="rId3" Type="http://schemas.openxmlformats.org/officeDocument/2006/relationships/slideLayout" Target="../slideLayouts/slideLayout305.xml"/><Relationship Id="rId7" Type="http://schemas.openxmlformats.org/officeDocument/2006/relationships/slideLayout" Target="../slideLayouts/slideLayout309.xml"/><Relationship Id="rId12" Type="http://schemas.openxmlformats.org/officeDocument/2006/relationships/slideLayout" Target="../slideLayouts/slideLayout314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304.xml"/><Relationship Id="rId16" Type="http://schemas.openxmlformats.org/officeDocument/2006/relationships/theme" Target="../theme/theme21.xml"/><Relationship Id="rId1" Type="http://schemas.openxmlformats.org/officeDocument/2006/relationships/slideLayout" Target="../slideLayouts/slideLayout303.xml"/><Relationship Id="rId6" Type="http://schemas.openxmlformats.org/officeDocument/2006/relationships/slideLayout" Target="../slideLayouts/slideLayout308.xml"/><Relationship Id="rId11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307.xml"/><Relationship Id="rId15" Type="http://schemas.openxmlformats.org/officeDocument/2006/relationships/slideLayout" Target="../slideLayouts/slideLayout317.xml"/><Relationship Id="rId10" Type="http://schemas.openxmlformats.org/officeDocument/2006/relationships/slideLayout" Target="../slideLayouts/slideLayout312.xml"/><Relationship Id="rId4" Type="http://schemas.openxmlformats.org/officeDocument/2006/relationships/slideLayout" Target="../slideLayouts/slideLayout306.xml"/><Relationship Id="rId9" Type="http://schemas.openxmlformats.org/officeDocument/2006/relationships/slideLayout" Target="../slideLayouts/slideLayout311.xml"/><Relationship Id="rId14" Type="http://schemas.openxmlformats.org/officeDocument/2006/relationships/slideLayout" Target="../slideLayouts/slideLayout3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649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387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582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1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3524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2/8/2026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706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3106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6299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9543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5006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7171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0107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  <p:sldLayoutId id="2147483851" r:id="rId19"/>
    <p:sldLayoutId id="2147483852" r:id="rId20"/>
    <p:sldLayoutId id="2147483853" r:id="rId21"/>
    <p:sldLayoutId id="214748385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67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873" r:id="rId18"/>
    <p:sldLayoutId id="2147483874" r:id="rId19"/>
    <p:sldLayoutId id="2147483875" r:id="rId20"/>
    <p:sldLayoutId id="2147483876" r:id="rId21"/>
    <p:sldLayoutId id="2147483877" r:id="rId22"/>
    <p:sldLayoutId id="214748387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141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  <p:sldLayoutId id="2147483892" r:id="rId13"/>
    <p:sldLayoutId id="2147483893" r:id="rId14"/>
    <p:sldLayoutId id="2147483894" r:id="rId15"/>
    <p:sldLayoutId id="2147483895" r:id="rId16"/>
    <p:sldLayoutId id="2147483896" r:id="rId17"/>
    <p:sldLayoutId id="2147483897" r:id="rId18"/>
    <p:sldLayoutId id="2147483898" r:id="rId19"/>
    <p:sldLayoutId id="2147483899" r:id="rId20"/>
    <p:sldLayoutId id="2147483900" r:id="rId21"/>
    <p:sldLayoutId id="2147483901" r:id="rId22"/>
    <p:sldLayoutId id="2147483902" r:id="rId23"/>
    <p:sldLayoutId id="2147483903" r:id="rId24"/>
    <p:sldLayoutId id="2147483904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3662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  <p:sldLayoutId id="2147483920" r:id="rId15"/>
    <p:sldLayoutId id="2147483921" r:id="rId16"/>
    <p:sldLayoutId id="2147483922" r:id="rId17"/>
    <p:sldLayoutId id="2147483923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6321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40371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2652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  <p:sldLayoutId id="2147483965" r:id="rId12"/>
    <p:sldLayoutId id="2147483966" r:id="rId13"/>
    <p:sldLayoutId id="2147483967" r:id="rId14"/>
    <p:sldLayoutId id="2147483968" r:id="rId15"/>
    <p:sldLayoutId id="2147483969" r:id="rId16"/>
    <p:sldLayoutId id="2147483970" r:id="rId17"/>
    <p:sldLayoutId id="2147483971" r:id="rId18"/>
    <p:sldLayoutId id="2147483972" r:id="rId19"/>
    <p:sldLayoutId id="2147483973" r:id="rId20"/>
    <p:sldLayoutId id="2147483974" r:id="rId21"/>
    <p:sldLayoutId id="214748397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2101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  <p:sldLayoutId id="2147483990" r:id="rId14"/>
    <p:sldLayoutId id="2147483991" r:id="rId15"/>
    <p:sldLayoutId id="2147483992" r:id="rId16"/>
    <p:sldLayoutId id="2147483993" r:id="rId17"/>
    <p:sldLayoutId id="2147483994" r:id="rId18"/>
    <p:sldLayoutId id="2147483995" r:id="rId19"/>
    <p:sldLayoutId id="2147483996" r:id="rId20"/>
    <p:sldLayoutId id="2147483997" r:id="rId21"/>
    <p:sldLayoutId id="214748399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1333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  <p:sldLayoutId id="2147484011" r:id="rId12"/>
    <p:sldLayoutId id="2147484012" r:id="rId13"/>
    <p:sldLayoutId id="2147484013" r:id="rId14"/>
    <p:sldLayoutId id="2147484014" r:id="rId15"/>
    <p:sldLayoutId id="2147484015" r:id="rId16"/>
    <p:sldLayoutId id="2147484016" r:id="rId17"/>
    <p:sldLayoutId id="2147484017" r:id="rId18"/>
    <p:sldLayoutId id="2147484018" r:id="rId19"/>
    <p:sldLayoutId id="2147484019" r:id="rId20"/>
    <p:sldLayoutId id="2147484020" r:id="rId21"/>
    <p:sldLayoutId id="2147484021" r:id="rId22"/>
    <p:sldLayoutId id="214748402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214729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  <p:sldLayoutId id="2147484035" r:id="rId12"/>
    <p:sldLayoutId id="2147484036" r:id="rId13"/>
    <p:sldLayoutId id="2147484037" r:id="rId14"/>
    <p:sldLayoutId id="2147484038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25.xml"/><Relationship Id="rId6" Type="http://schemas.openxmlformats.org/officeDocument/2006/relationships/image" Target="../media/image1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25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7" Type="http://schemas.openxmlformats.org/officeDocument/2006/relationships/image" Target="../media/image5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7.png"/><Relationship Id="rId7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5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4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6.png"/><Relationship Id="rId5" Type="http://schemas.openxmlformats.org/officeDocument/2006/relationships/image" Target="../media/image40.gif"/><Relationship Id="rId10" Type="http://schemas.openxmlformats.org/officeDocument/2006/relationships/image" Target="../media/image52.png"/><Relationship Id="rId4" Type="http://schemas.openxmlformats.org/officeDocument/2006/relationships/image" Target="../media/image55.png"/><Relationship Id="rId9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0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50.png"/><Relationship Id="rId5" Type="http://schemas.openxmlformats.org/officeDocument/2006/relationships/image" Target="../media/image47.png"/><Relationship Id="rId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50.png"/><Relationship Id="rId5" Type="http://schemas.openxmlformats.org/officeDocument/2006/relationships/image" Target="../media/image47.pn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60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64.svg"/><Relationship Id="rId4" Type="http://schemas.openxmlformats.org/officeDocument/2006/relationships/image" Target="../media/image47.png"/><Relationship Id="rId9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0.xml"/><Relationship Id="rId6" Type="http://schemas.openxmlformats.org/officeDocument/2006/relationships/image" Target="../media/image47.png"/><Relationship Id="rId5" Type="http://schemas.openxmlformats.org/officeDocument/2006/relationships/image" Target="../media/image64.svg"/><Relationship Id="rId4" Type="http://schemas.openxmlformats.org/officeDocument/2006/relationships/image" Target="../media/image63.png"/><Relationship Id="rId9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25.xml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0.png"/><Relationship Id="rId7" Type="http://schemas.openxmlformats.org/officeDocument/2006/relationships/image" Target="../media/image6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0.png"/><Relationship Id="rId7" Type="http://schemas.openxmlformats.org/officeDocument/2006/relationships/image" Target="../media/image6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0.png"/><Relationship Id="rId7" Type="http://schemas.openxmlformats.org/officeDocument/2006/relationships/image" Target="../media/image6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0.png"/><Relationship Id="rId7" Type="http://schemas.openxmlformats.org/officeDocument/2006/relationships/image" Target="../media/image6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3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9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3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9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3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9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3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9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3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9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50.png"/><Relationship Id="rId7" Type="http://schemas.openxmlformats.org/officeDocument/2006/relationships/image" Target="../media/image7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7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0.png"/><Relationship Id="rId7" Type="http://schemas.openxmlformats.org/officeDocument/2006/relationships/image" Target="../media/image7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0.png"/><Relationship Id="rId7" Type="http://schemas.openxmlformats.org/officeDocument/2006/relationships/image" Target="../media/image7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9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74.png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25.xml"/><Relationship Id="rId4" Type="http://schemas.openxmlformats.org/officeDocument/2006/relationships/image" Target="../media/image4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3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7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0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81.png"/><Relationship Id="rId4" Type="http://schemas.openxmlformats.org/officeDocument/2006/relationships/image" Target="../media/image40.gif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9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0C0E94D-6C40-E673-3CEE-F4AECD90B6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840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التربوي الثاني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الأساليب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5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</a:t>
            </a:r>
            <a:r>
              <a:rPr kumimoji="0" lang="ar-MA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تطبيق 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استراتيجية الفهم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شكل و فهم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PIRLS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(30)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التراكيب(30)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افتتاح الحصة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الكتابة: إنتاج كتابي – الحصة 3 (30)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 : إنتاج كتابي - الحصة 4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4 -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</a:t>
            </a:r>
            <a:r>
              <a:rPr lang="ar-MA" sz="4000"/>
              <a:t>اليوم الرابع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3717" y="1902092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4661157" y="4561042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إنتاج كتابي – ح4-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384964" y="3279307"/>
            <a:ext cx="2177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إنتاج كتابي –ح3-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12876" y="3083261"/>
            <a:ext cx="585072" cy="585072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558636" y="4352238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lvl="0" indent="0">
              <a:buClr>
                <a:srgbClr val="424D7B"/>
              </a:buClr>
              <a:buSzPct val="50000"/>
              <a:buNone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وصف شخص (الحصة3)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1874669" y="4972344"/>
            <a:ext cx="481774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وصف شخص(الحصة4: التصحيح)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732992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98771" y="2908660"/>
            <a:ext cx="6721229" cy="890781"/>
            <a:chOff x="1306316" y="2851205"/>
            <a:chExt cx="6721229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306316" y="3132286"/>
              <a:ext cx="51328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فقرة لوصف شخص (الأفعال التي يقوم بها).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تصحيح الإنتاج وإعادة الكتابة.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415518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C4340B9-69FB-64B1-34B3-93224888C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MA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492DBF-1C70-000A-5969-080657C843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0" name="Image 9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1014E3B-1BE9-1B26-6662-776E9FCE5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7" y="2147924"/>
            <a:ext cx="4106707" cy="369088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6C5ED37-C7F0-3EFF-CD86-BBE64A0780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32F029-83ED-CC2A-B2DC-B52CAB7CAE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EC2DE6-DE7A-F82A-F070-A9B8E584B3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F993DD-67A3-7323-F069-D1F60A16E77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B76AD3-AA2F-CFC0-AF17-35E97B8EA1C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F3FCAA-8E77-88A1-D12B-EDA45EE2B19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429125-F27E-F73A-F9C9-7E194C3062F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890F76-D7E6-51B4-1478-A9118AD6D24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9921246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17603F-6407-5C26-A37B-328A0DA945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1DD7A67-3D5E-AFD7-AB6F-CFE7B16DF5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D3222CC-8576-5832-945C-0EA74779CE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B5C10A-99EF-D4E6-098C-688B48AF08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0CEBCCD-037B-B027-458C-8D3B9D05703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208996-34FC-6A25-27AC-84065EE84ED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168FAE8-67C0-B0C6-0871-A00718DAC5A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90E796-A0BC-8154-563D-A587C1D902A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4D704481-515B-29F6-83AB-D09D7F4E123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" name="Espace réservé pour une image  20" descr="Une image contenant sourire, Visage huma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C95BF141-E53F-D2C0-05D6-0593A2F50F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95254" y="3027037"/>
            <a:ext cx="2255979" cy="2255979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3" name="Google Shape;1333;p8">
            <a:extLst>
              <a:ext uri="{FF2B5EF4-FFF2-40B4-BE49-F238E27FC236}">
                <a16:creationId xmlns:a16="http://schemas.microsoft.com/office/drawing/2014/main" id="{3D6BDBC9-7D61-C3CB-0450-B9FE59BB23A8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ٱلْعَمَلِ في ثُنائِيّاتٍ أُقَدِّمٌ إِجابَتي لِزَميلي وَ أُناقِشُ إِجابَتَهُ.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Image 15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70515CA1-8D0E-CAA7-1304-5A0E9F2B52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38" y="1606979"/>
            <a:ext cx="928889" cy="928889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7" name="Google Shape;1333;p8">
            <a:extLst>
              <a:ext uri="{FF2B5EF4-FFF2-40B4-BE49-F238E27FC236}">
                <a16:creationId xmlns:a16="http://schemas.microsoft.com/office/drawing/2014/main" id="{591C5D0E-2251-7332-6C7C-298544625A90}"/>
              </a:ext>
            </a:extLst>
          </p:cNvPr>
          <p:cNvSpPr txBox="1"/>
          <p:nvPr/>
        </p:nvSpPr>
        <p:spPr>
          <a:xfrm>
            <a:off x="1580321" y="5251021"/>
            <a:ext cx="628584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defRPr/>
            </a:pPr>
            <a:r>
              <a:rPr lang="ar-MA" sz="6000" kern="0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أَلْتَزِمُ بِإِجْراءاتِ </a:t>
            </a:r>
            <a:r>
              <a:rPr lang="ar-MA" sz="60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ٱسْتِعْمالِ </a:t>
            </a:r>
            <a:r>
              <a:rPr lang="ar-MA" sz="60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ٱلْأَلْواح</a:t>
            </a:r>
            <a:r>
              <a:rPr lang="ar-MA" sz="6000" kern="0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3054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0F693-E132-B03E-0B38-D483646E6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BBCBB37-8A8C-8E9F-5C1F-734D57AD5255}"/>
              </a:ext>
            </a:extLst>
          </p:cNvPr>
          <p:cNvSpPr txBox="1"/>
          <p:nvPr/>
        </p:nvSpPr>
        <p:spPr>
          <a:xfrm>
            <a:off x="-287032" y="7937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D67B63CA-C53D-A7B0-8FB8-420FBCED33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FA698E-6CE5-ACEE-7D3A-5D70F0284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2D13DB8-CFC5-06F4-CE50-9CEA212ADC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E0FC90-E7C8-9F57-5597-4596717331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DDE9DC7-29C8-FF3D-3A2D-156FFA911F5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1EC64C-EBA4-8C8A-0769-BB443128E5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5E4064B-642E-005C-F612-752754A3156E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5C7437-F56F-4889-44CD-F8DF7CCC7DA0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E1AA56-3041-7B3D-88BD-58EC6A11DFD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814590-B981-4C7A-6A2A-4DEBD33F64F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45831D-4928-2C67-8EC0-A3B44E7DFF1E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077097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3" name="Google Shape;1342;p12">
            <a:extLst>
              <a:ext uri="{FF2B5EF4-FFF2-40B4-BE49-F238E27FC236}">
                <a16:creationId xmlns:a16="http://schemas.microsoft.com/office/drawing/2014/main" id="{4DE0CABB-6E55-6F7A-9663-FB8965AA7E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48B7423-557B-6EE2-3080-431C581417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A4610F2-45BD-4D7F-B3CB-59637E84D5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974DA81-C899-468E-4F88-2C78BB6EF4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E0022C-A395-6298-01D8-162276B216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4ED4C85-E09A-B070-E538-FCD6E22C00C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9AFF92A-AEE1-6043-EEFE-42E649E8B46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5A74DF-60EF-BFB2-1460-D02D467B656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2CF6D65-3A69-8B0A-68AA-7E466702888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A0F235-9F31-EC63-A6C8-C3A4DF47E0E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16254691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342;p12">
            <a:extLst>
              <a:ext uri="{FF2B5EF4-FFF2-40B4-BE49-F238E27FC236}">
                <a16:creationId xmlns:a16="http://schemas.microsoft.com/office/drawing/2014/main" id="{E736A371-9770-B08A-6EA1-CCE2E690D4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Image 26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6BFA16-80AB-7197-366D-EF31B8B568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A575F4D-7DEE-8973-845A-17CF7F3AE0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71D9A59-A6EC-147A-98EB-0463C64CE1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CB254A3-E825-6524-AA27-24216A012A9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1F7CD5F-9179-005F-9302-443E17D904D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0BA1B83-6374-0B8C-9373-59ADA5CBBD9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3AA27E-27B4-E275-DF76-3B3EB1F1265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3E8587-843C-E0AA-1E59-E8BA06219DC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3013197-1000-EE8D-A26D-282A5DDBE40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24100636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58;p13">
            <a:extLst>
              <a:ext uri="{FF2B5EF4-FFF2-40B4-BE49-F238E27FC236}">
                <a16:creationId xmlns:a16="http://schemas.microsoft.com/office/drawing/2014/main" id="{FE15DB11-055B-E8C7-1CFC-9E769658E5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448EB5C-2A2E-F779-0CF3-EA1A9E6C05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90C85C7-6488-48BD-6FA1-EB6538EC65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7BA3FCC-BDE8-BC04-C71C-AA72C34A36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3525081-A604-DBB0-3DAB-3259E7E629B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447C42D-07AD-B8AA-4A28-1CE365ECA96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714A5E-C67A-F2CE-8797-8589EEE5E17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E6081C7-7AB2-B61D-C617-5C0662D5486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B9EF19-EBED-8550-8CE7-AB7B14680ECE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855F424-D34C-23F0-8C5C-91E7D2CDD4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484" y="1882578"/>
            <a:ext cx="7109541" cy="427539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677BB-C61C-A944-AF90-D31AD28B38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8845D27A-B599-F9F1-6CA7-0499CBE67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15 ثانية.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F2E95F6-CFB1-5524-91FC-9C096EFCD7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5EEE91-6A21-C089-7452-C3A6AABA6C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A0795FE-C7DD-B400-C4A9-65E5BA05CE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8066F52-12E1-3C5B-1671-D7210C9318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2D91B9E-C40C-F55F-1915-7A42E3C9738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096D41-950F-5D56-768A-C326D116A1A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8D9218-4428-B07F-758D-9D21E51060E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ADD12E3-63F5-6465-5F33-085A71EC2761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7AFE6F68-FDBE-719B-E3A5-1068B32B86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483" y="2266673"/>
            <a:ext cx="7599033" cy="353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9596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629A693-6532-A8D0-1B5E-888F9E46A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B9D61DDF-3095-47B6-F05E-B232C4380E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الجواب الصحيح ثم ارفعوا الألواح عند سماع الاشارة.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6632853-7793-9DB4-4206-B61C6E974F4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D9FE0B-F917-19E0-E40E-5B5B577BCC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4EA40E9-EC9B-9863-F50D-7DFFE26842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0082C4-66FE-2852-405A-529BA5A04D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C32C6EC-3A70-A708-CA34-4DE522FD3B6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12270A4-7E9E-EF95-E7E4-D4051E3C74B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D9D082-F5A7-0105-E188-6C300B17C82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EFCC292-3AA7-328D-FD39-33543EB9106E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B5FF17-834C-CBE7-B89C-FE55AE5F3FC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BC06105-B94B-7D6E-F5B9-076EAC2B56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484" y="1882578"/>
            <a:ext cx="7109541" cy="427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90231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4B89EF9-0F1A-FD62-8599-CBE75E5A1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3DBE06-625F-D181-2079-A5267DF5A10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5D888557-E14D-2614-D1B6-C1C047EAF6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7347C72-4F0C-6827-1C7E-E1E5B9D0C1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275E804-8F83-2EE9-D4C1-D65D8BF1AA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E95B650-78BE-510E-DD7F-CBC0493918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BCC4673-AE49-ACF9-6852-915E0510955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2328888-D5F0-6F9C-B83E-D80FE570674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2A59CC-E220-D53E-0B58-98D78043D10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7013116-BA81-6DB4-0435-DA3AB26EC72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272034F-5D24-1257-8388-F52291E61D4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1BBAE29-EF64-C1A7-BD6D-C430C7DC58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484" y="1882578"/>
            <a:ext cx="7109541" cy="4275398"/>
          </a:xfrm>
          <a:prstGeom prst="rect">
            <a:avLst/>
          </a:prstGeom>
        </p:spPr>
      </p:pic>
      <p:pic>
        <p:nvPicPr>
          <p:cNvPr id="7" name="Graphique 6" descr="Coche avec un remplissage uni">
            <a:extLst>
              <a:ext uri="{FF2B5EF4-FFF2-40B4-BE49-F238E27FC236}">
                <a16:creationId xmlns:a16="http://schemas.microsoft.com/office/drawing/2014/main" id="{F7130EED-6B36-B097-190E-A4DD1E6E25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13074" y="4740737"/>
            <a:ext cx="616424" cy="6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0606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C3F9113C-47F1-D030-DA20-2C9445F19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6350E7D-D2B5-0064-E8E9-D3D5CF7AFCB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58;p13">
            <a:extLst>
              <a:ext uri="{FF2B5EF4-FFF2-40B4-BE49-F238E27FC236}">
                <a16:creationId xmlns:a16="http://schemas.microsoft.com/office/drawing/2014/main" id="{E7BDC1E7-81A2-7A0F-7612-CF9192E63E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ما قرأتم في النص.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44A0DB-0D46-2FB6-3D3A-8C0FF95F27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0B1995F-03DB-EA84-7357-2DD758343D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C910B08-5609-4966-715F-F0776CFBB2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5E1A55-1514-84A8-B44A-2252CD01865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ED2779E-7ED6-F4D4-D70B-7C5BAE6C37B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0B574EE-5189-7627-77CB-3DCE5A9645C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33BC656-896F-8E89-4B31-4445A385E6B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D4260F-5A15-7931-46F6-E16D910F339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Google Shape;1358;p13">
            <a:extLst>
              <a:ext uri="{FF2B5EF4-FFF2-40B4-BE49-F238E27FC236}">
                <a16:creationId xmlns:a16="http://schemas.microsoft.com/office/drawing/2014/main" id="{60C432BA-A2D4-59B2-FE45-8F6827785CB5}"/>
              </a:ext>
            </a:extLst>
          </p:cNvPr>
          <p:cNvSpPr txBox="1">
            <a:spLocks/>
          </p:cNvSpPr>
          <p:nvPr/>
        </p:nvSpPr>
        <p:spPr>
          <a:xfrm>
            <a:off x="891886" y="1890534"/>
            <a:ext cx="696022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0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أَيُّ جُمْلَةٍ تُلَخِّصُ الْفِكْرَةَ الرَّئِيسِيَّةَ لِلنَّصِّ بِشَكْلٍ أَفْضَلَ؟</a:t>
            </a:r>
            <a:endParaRPr lang="ar-MA" sz="4000" b="1" kern="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1358;p13">
            <a:extLst>
              <a:ext uri="{FF2B5EF4-FFF2-40B4-BE49-F238E27FC236}">
                <a16:creationId xmlns:a16="http://schemas.microsoft.com/office/drawing/2014/main" id="{F6E0F7E4-D2B3-F6BF-728A-9C0B372AE3BF}"/>
              </a:ext>
            </a:extLst>
          </p:cNvPr>
          <p:cNvSpPr txBox="1">
            <a:spLocks/>
          </p:cNvSpPr>
          <p:nvPr/>
        </p:nvSpPr>
        <p:spPr>
          <a:xfrm>
            <a:off x="2806198" y="3009289"/>
            <a:ext cx="4906876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0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أ) الزَّلَازِلُ تَحْدُثُ فِي كُلِّ مَكَانٍ.</a:t>
            </a:r>
            <a:endParaRPr lang="ar-MA" sz="4000" b="1" kern="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1358;p13">
            <a:extLst>
              <a:ext uri="{FF2B5EF4-FFF2-40B4-BE49-F238E27FC236}">
                <a16:creationId xmlns:a16="http://schemas.microsoft.com/office/drawing/2014/main" id="{4B43C3EE-6F4D-185D-AFEF-93EE492D7C25}"/>
              </a:ext>
            </a:extLst>
          </p:cNvPr>
          <p:cNvSpPr txBox="1">
            <a:spLocks/>
          </p:cNvSpPr>
          <p:nvPr/>
        </p:nvSpPr>
        <p:spPr>
          <a:xfrm>
            <a:off x="814549" y="3822044"/>
            <a:ext cx="703756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0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ب) التُّسُونَامِي ظَاهِرَةٌ طَبِيعِيَّةٌ خَطِيرَةٌ تُسَبِّبُ دَمَارًا كَبِيرًا.</a:t>
            </a:r>
            <a:endParaRPr lang="ar-MA" sz="4000" b="1" kern="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579E27C3-38D4-22EE-F9D5-8B55F611F27B}"/>
              </a:ext>
            </a:extLst>
          </p:cNvPr>
          <p:cNvSpPr txBox="1">
            <a:spLocks/>
          </p:cNvSpPr>
          <p:nvPr/>
        </p:nvSpPr>
        <p:spPr>
          <a:xfrm>
            <a:off x="853217" y="4545430"/>
            <a:ext cx="703756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0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ج) حَدَثَ زِلْزَالٌ سَنَةَ 2004.</a:t>
            </a:r>
            <a:endParaRPr lang="ar-MA" sz="4000" b="1" kern="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1358;p13">
            <a:extLst>
              <a:ext uri="{FF2B5EF4-FFF2-40B4-BE49-F238E27FC236}">
                <a16:creationId xmlns:a16="http://schemas.microsoft.com/office/drawing/2014/main" id="{BDF26E95-708D-E829-9327-A04AFD1A83E6}"/>
              </a:ext>
            </a:extLst>
          </p:cNvPr>
          <p:cNvSpPr txBox="1">
            <a:spLocks/>
          </p:cNvSpPr>
          <p:nvPr/>
        </p:nvSpPr>
        <p:spPr>
          <a:xfrm>
            <a:off x="814549" y="5358185"/>
            <a:ext cx="703756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0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د) الْأَمْوَاجُ جَمِيلَةٌ وَلَكِنَّهَا خَطِيرَةٌ.</a:t>
            </a:r>
            <a:endParaRPr lang="ar-MA" sz="4000" b="1" kern="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660045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DF305B3-EEB2-6167-1B40-12B666659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5A93DA4-F4E1-95A1-B701-ECFAB235DDD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F2344863-C1D0-11D2-0C9A-F3900F700A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15 ثانية.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75A0D1-D04C-5C46-CB3D-7467D97F4B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99EF35-3F7D-F06C-A144-6C095FF9CF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2A3F1E-D8B2-0637-39A4-69EDE7ACB30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9B12C7-FCAC-5A68-F48E-29D8DE98EF5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27C7594-5AB9-A723-F619-A524ACAE6D7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80D000-5D47-ADEA-6ADF-39D9A3B08B6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5378FC-92C8-A1DC-B2D3-7571D1F4B73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E9537F2-DA6F-0564-DE40-61AC42A511B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F4BE0D81-53C8-CD9C-B890-4B16870011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483" y="2266673"/>
            <a:ext cx="7599033" cy="353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272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D182998-B54B-82A8-04E1-BA7D68DF0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6F51E3C-F1AC-1720-CE07-B128A088F60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58;p13">
            <a:extLst>
              <a:ext uri="{FF2B5EF4-FFF2-40B4-BE49-F238E27FC236}">
                <a16:creationId xmlns:a16="http://schemas.microsoft.com/office/drawing/2014/main" id="{312A88B1-67A1-4CB4-7A18-123B72C150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صححوا. من يشرنا لنا كيف توصل للجواب؟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raphique 12" descr="Coche avec un remplissage uni">
            <a:extLst>
              <a:ext uri="{FF2B5EF4-FFF2-40B4-BE49-F238E27FC236}">
                <a16:creationId xmlns:a16="http://schemas.microsoft.com/office/drawing/2014/main" id="{EC5D258C-1697-8C1A-27F0-4729B3269D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52109" y="3828629"/>
            <a:ext cx="616424" cy="61642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74D9A95-2F33-EFA0-18B4-6E8A837523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3CF573F-C060-9163-EE42-516914BB570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21F1871-67C4-A0F3-D59F-E870063C7B5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2FA08A8-9F20-2851-19ED-8131CAF3005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E9829E0-A0EC-03DB-29DF-A33999BA6AC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3BFCA17-E383-5F7D-653F-F190C2BF7E79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3F1AB1E-E5BF-6AC5-330D-E9EC4757903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096A4D-82C3-DF55-4EC7-A8013FB1C1D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Google Shape;1358;p13">
            <a:extLst>
              <a:ext uri="{FF2B5EF4-FFF2-40B4-BE49-F238E27FC236}">
                <a16:creationId xmlns:a16="http://schemas.microsoft.com/office/drawing/2014/main" id="{A99B4892-A366-AC35-3846-6D91821001B7}"/>
              </a:ext>
            </a:extLst>
          </p:cNvPr>
          <p:cNvSpPr txBox="1">
            <a:spLocks/>
          </p:cNvSpPr>
          <p:nvPr/>
        </p:nvSpPr>
        <p:spPr>
          <a:xfrm>
            <a:off x="891886" y="1890534"/>
            <a:ext cx="696022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0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أَيُّ جُمْلَةٍ تُلَخِّصُ الْفِكْرَةَ الرَّئِيسِيَّةَ لِلنَّصِّ بِشَكْلٍ أَفْضَلَ؟</a:t>
            </a:r>
            <a:endParaRPr lang="ar-MA" sz="4000" b="1" kern="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1358;p13">
            <a:extLst>
              <a:ext uri="{FF2B5EF4-FFF2-40B4-BE49-F238E27FC236}">
                <a16:creationId xmlns:a16="http://schemas.microsoft.com/office/drawing/2014/main" id="{FB86C6B6-4DAE-91CB-FEE3-3CD828C4876B}"/>
              </a:ext>
            </a:extLst>
          </p:cNvPr>
          <p:cNvSpPr txBox="1">
            <a:spLocks/>
          </p:cNvSpPr>
          <p:nvPr/>
        </p:nvSpPr>
        <p:spPr>
          <a:xfrm>
            <a:off x="2806198" y="3009289"/>
            <a:ext cx="4906876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0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أ) الزَّلَازِلُ تَحْدُثُ فِي كُلِّ مَكَانٍ.</a:t>
            </a:r>
            <a:endParaRPr lang="ar-MA" sz="4000" b="1" kern="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1358;p13">
            <a:extLst>
              <a:ext uri="{FF2B5EF4-FFF2-40B4-BE49-F238E27FC236}">
                <a16:creationId xmlns:a16="http://schemas.microsoft.com/office/drawing/2014/main" id="{3100EA19-38C4-C520-42C4-D02F20947E55}"/>
              </a:ext>
            </a:extLst>
          </p:cNvPr>
          <p:cNvSpPr txBox="1">
            <a:spLocks/>
          </p:cNvSpPr>
          <p:nvPr/>
        </p:nvSpPr>
        <p:spPr>
          <a:xfrm>
            <a:off x="814549" y="3822044"/>
            <a:ext cx="703756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0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ب) التُّسُونَامِي ظَاهِرَةٌ طَبِيعِيَّةٌ خَطِيرَةٌ تُسَبِّبُ دَمَارًا كَبِيرًا.</a:t>
            </a:r>
            <a:endParaRPr lang="ar-MA" sz="4000" b="1" kern="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CB87724F-3C2C-31A2-29A9-588C89DD09A1}"/>
              </a:ext>
            </a:extLst>
          </p:cNvPr>
          <p:cNvSpPr txBox="1">
            <a:spLocks/>
          </p:cNvSpPr>
          <p:nvPr/>
        </p:nvSpPr>
        <p:spPr>
          <a:xfrm>
            <a:off x="853217" y="4545430"/>
            <a:ext cx="703756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0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ج) حَدَثَ زِلْزَالٌ سَنَةَ 2004.</a:t>
            </a:r>
            <a:endParaRPr lang="ar-MA" sz="4000" b="1" kern="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1358;p13">
            <a:extLst>
              <a:ext uri="{FF2B5EF4-FFF2-40B4-BE49-F238E27FC236}">
                <a16:creationId xmlns:a16="http://schemas.microsoft.com/office/drawing/2014/main" id="{D22E912F-2320-0AF6-0E67-47B54337DC16}"/>
              </a:ext>
            </a:extLst>
          </p:cNvPr>
          <p:cNvSpPr txBox="1">
            <a:spLocks/>
          </p:cNvSpPr>
          <p:nvPr/>
        </p:nvSpPr>
        <p:spPr>
          <a:xfrm>
            <a:off x="814549" y="5358185"/>
            <a:ext cx="703756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000" b="1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د) الْأَمْوَاجُ جَمِيلَةٌ وَلَكِنَّهَا خَطِيرَةٌ.</a:t>
            </a:r>
            <a:endParaRPr lang="ar-MA" sz="4000" b="1" kern="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21110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قراءة الفقرة 1؟ من يقود قراءة الفقرة2؟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0CD8FD-AC69-F174-C86C-94F8A78740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C6A6FF6-5CEB-944D-498B-7B9969B9D3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62889A4-86BA-C2AA-F72A-52D7457B6E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7BF21F3-8E33-7E3C-BBBC-3CB4DC86BC8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A76D51F-ABE4-87ED-30CE-D60C6F86235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D331A9-2259-7148-6B96-19F8DF59036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4C318C-64A3-5BB3-4BED-DEED3F4DA0B1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BC6EB13-02AD-EC17-8BDE-E6995430AEE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3F04EF71-E7EE-42A2-75D2-762EAD7E2A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483" y="2266673"/>
            <a:ext cx="7599033" cy="353145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D25B6-8691-A633-A997-50BC84AD3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0948ACC-1FFA-18BE-FB7E-DC96DEC6D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إنتاج كتابي –ح3 </a:t>
            </a:r>
            <a:r>
              <a:rPr lang="fr-FR" sz="4000" dirty="0"/>
              <a:t>-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2067D7B-5298-07BC-85CF-7E0DEC4999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28DC24E-7294-05E2-2CAE-D9C717F67C70}"/>
              </a:ext>
            </a:extLst>
          </p:cNvPr>
          <p:cNvSpPr txBox="1"/>
          <p:nvPr/>
        </p:nvSpPr>
        <p:spPr>
          <a:xfrm>
            <a:off x="5716971" y="1777877"/>
            <a:ext cx="1454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إنتاج كتابي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81F7E4F-F7F7-E82C-C45A-C0D83B8B0B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7AA7A70-A627-1489-1390-EEC5DEC24956}"/>
              </a:ext>
            </a:extLst>
          </p:cNvPr>
          <p:cNvSpPr txBox="1">
            <a:spLocks/>
          </p:cNvSpPr>
          <p:nvPr/>
        </p:nvSpPr>
        <p:spPr>
          <a:xfrm>
            <a:off x="1880755" y="3087000"/>
            <a:ext cx="4941245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كِتابَةُ فَقْرَةٍ لِوَصْفِ شَخْصٍ ( اَلْأَفْعالُ ٱلَّتي يَقومُ </a:t>
            </a:r>
            <a:r>
              <a:rPr lang="ar-MA" sz="2800" b="1" dirty="0" err="1">
                <a:ea typeface="Dosis SemiBold"/>
                <a:cs typeface="Microsoft Uighur" panose="02000000000000000000" pitchFamily="2" charset="-78"/>
                <a:sym typeface="Dosis SemiBold"/>
              </a:rPr>
              <a:t>يِها</a:t>
            </a: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).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None/>
              <a:tabLst/>
              <a:defRPr/>
            </a:pP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ADB48CB-210B-BBC4-A6B0-45B96B55DCEC}"/>
              </a:ext>
            </a:extLst>
          </p:cNvPr>
          <p:cNvSpPr/>
          <p:nvPr/>
        </p:nvSpPr>
        <p:spPr>
          <a:xfrm>
            <a:off x="5450872" y="1037823"/>
            <a:ext cx="473568" cy="473568"/>
          </a:xfrm>
          <a:prstGeom prst="ellipse">
            <a:avLst/>
          </a:prstGeom>
          <a:solidFill>
            <a:srgbClr val="00ACA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23A04486-6FE0-762B-095B-3735BB260A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02742" y="1570158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5690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7167E-20FC-ECA8-6A73-FE375C1D8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4F8F0CB5-1745-7A61-3CF5-9426A001C5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3638B53-A498-DEC0-83E7-416BAA58BD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A24B513-C357-CAB4-5995-D1FF8C66B9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B1A6659-F6C2-2198-BB3D-DFF843C59D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8900334-888B-E752-7165-463F7E37E9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69A6B0A-B53B-EDFC-B9B3-513F5529BD0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5F736A5-A00E-5779-8131-F238D09593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F55FFFB-80C2-A96E-6C71-7058F4CC9BD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4EC0F5E-A23F-55A5-A76B-738EF5D76B4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69C040F-58B5-D168-A513-F8ACA2C26167}"/>
              </a:ext>
            </a:extLst>
          </p:cNvPr>
          <p:cNvSpPr txBox="1"/>
          <p:nvPr/>
        </p:nvSpPr>
        <p:spPr>
          <a:xfrm>
            <a:off x="-309475" y="8196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بالعناصر التي نركز عليها لوصف المظهر الخارجي لشخص؟.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FC3120-CC5E-A453-F9B8-AA7A8CD137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7C0CAF2-3138-72CD-653A-51CEC0414063}"/>
              </a:ext>
            </a:extLst>
          </p:cNvPr>
          <p:cNvSpPr txBox="1"/>
          <p:nvPr/>
        </p:nvSpPr>
        <p:spPr>
          <a:xfrm>
            <a:off x="1161387" y="3064945"/>
            <a:ext cx="6994421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وَصْفُ ٱلْمَظْهَرِ ٱلْخارِجِيِّ لِشَخْصٍ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7263968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8B466-66F5-2254-4B13-A491649F1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007524E4-F208-C2F2-7897-F8DA610D30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CABCC71-876B-5887-05FD-08F87CFD80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E45480C-1D51-B920-8972-E830979FE6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7B583E2-4994-2364-8034-DD7853DBB1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0742EF5-C638-CC43-202C-D50E93DA74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2C4F558-72E9-CFE2-F397-F732F19056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5D4DCFC-4123-E93D-0CA7-86A6B2F3254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3D7C7FC-4268-340E-844C-79C863129C1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CEF51DF-4054-739C-7EB7-03F4654C4E4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F3CBD39-B5D6-FD0E-1D51-7454510825DE}"/>
              </a:ext>
            </a:extLst>
          </p:cNvPr>
          <p:cNvSpPr txBox="1"/>
          <p:nvPr/>
        </p:nvSpPr>
        <p:spPr>
          <a:xfrm>
            <a:off x="2348345" y="848955"/>
            <a:ext cx="51208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خطوات . من يقرأ؟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4A5E97-EED5-5CFC-5A35-DE2B7E7925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Polic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E33880B8-5188-231D-2CE5-E419B373AA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4220" y="2345217"/>
            <a:ext cx="5090601" cy="309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89138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5F33C-42FA-EE41-1F34-E0CC50C4E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BB307963-7538-0C07-C58A-6655379C65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EB35591-CD91-566D-526E-4F8743B867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5F165C8-6BD7-7364-41B1-DE57AD2063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847BFDF-67EC-6FBD-7D76-36A3A82D63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5CC0076B-8BBB-7AC0-7891-47A9D72F33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35E7FB5-EAE4-13F2-A5C9-EAA6CBA0043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D142789-9008-A5CA-DDC7-3269AAB2DC1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E46D0BA-9827-FC6C-E607-A51A7F62881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B8C4C7D-06E8-6BAD-7997-960C8D6E9DA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67FBFB8-D608-B375-3279-692A45E531FE}"/>
              </a:ext>
            </a:extLst>
          </p:cNvPr>
          <p:cNvSpPr txBox="1"/>
          <p:nvPr/>
        </p:nvSpPr>
        <p:spPr>
          <a:xfrm>
            <a:off x="-309475" y="8196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بالعناصر التي نركز عليها لوصف مشاعر شخص؟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E51C36-589E-FD0D-CB8B-9C45E44922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B2D8A50-E9B0-E7E8-BC02-5870DE30B86F}"/>
              </a:ext>
            </a:extLst>
          </p:cNvPr>
          <p:cNvSpPr txBox="1"/>
          <p:nvPr/>
        </p:nvSpPr>
        <p:spPr>
          <a:xfrm>
            <a:off x="2229921" y="3064945"/>
            <a:ext cx="4901768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وَصْفُ مَشاعِرِ شَخْصٍ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1269460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496F5-812A-2E3A-57AA-10630F21A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E8EC9E5D-49EB-22B7-F31B-249583A884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BA87DE4-2FFB-B0CC-044B-767DFE871E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91C554-2C65-E3F8-8774-8FB84484B1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79ED3E5-F9F1-1D40-81DA-30316C253D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052F149B-BD50-9302-40D8-0DCB208C2EE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EFB2A78-6067-380C-72AE-A26926E99A1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17D5A9F-4A83-9E64-61D2-8804D31D2F1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DC7B45D-31B1-12B8-7DF9-7D1218DCBA1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0A4E7B4-FBBC-53DE-A593-DA5A80CCF18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3244F2A-0C3A-6B0B-7BE7-0EC98F16B215}"/>
              </a:ext>
            </a:extLst>
          </p:cNvPr>
          <p:cNvSpPr txBox="1"/>
          <p:nvPr/>
        </p:nvSpPr>
        <p:spPr>
          <a:xfrm>
            <a:off x="2348345" y="848955"/>
            <a:ext cx="51208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الخطوات . من يقرأ؟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735B8E-5B38-4E73-B55B-96BC971695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Polic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D724651-09D3-3EC2-4ED3-8649DDBA32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968" y="2411999"/>
            <a:ext cx="7430144" cy="310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92233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7879A-AD19-854F-3E35-2DEB97B75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7B7E4DE1-E2C0-8563-3235-0A0E5112AA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A2BBBA5-B381-83CD-A883-BDA0F7F6BD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F7B7FF9-C2CF-31C1-96FA-7333A76433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6D75790-B18D-667A-3164-943E9B60FA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F5230A6-5823-801F-2399-C4778D6F7E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535B8A6-6EC5-63B4-9604-6D716206F68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84DCF1D-52AD-C460-4930-69D23A0D52E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799C96E-AD8E-B798-CF72-866142770D9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75F9071-7A2C-B562-C5E0-CDE6A4DA615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5D50A23-FA64-5A08-149D-0396194AF9FE}"/>
              </a:ext>
            </a:extLst>
          </p:cNvPr>
          <p:cNvSpPr txBox="1"/>
          <p:nvPr/>
        </p:nvSpPr>
        <p:spPr>
          <a:xfrm>
            <a:off x="843280" y="848955"/>
            <a:ext cx="6625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الحصة، ستتدربون على وصف الأفعال التي يقوم بها شخص. 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182A05-F023-3CFD-F955-302CB28493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E316C72-385C-8EE3-9A09-347C6A53B630}"/>
              </a:ext>
            </a:extLst>
          </p:cNvPr>
          <p:cNvSpPr txBox="1"/>
          <p:nvPr/>
        </p:nvSpPr>
        <p:spPr>
          <a:xfrm>
            <a:off x="1475509" y="3177694"/>
            <a:ext cx="6136351" cy="1168539"/>
          </a:xfrm>
          <a:prstGeom prst="roundRect">
            <a:avLst>
              <a:gd name="adj" fmla="val 50000"/>
            </a:avLst>
          </a:prstGeom>
          <a:solidFill>
            <a:srgbClr val="ECF8FB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وَصْفُ ٱلْأَفْعالِ ٱلَّتي يَقومُ بِها شَخْصٌ.</a:t>
            </a:r>
          </a:p>
        </p:txBody>
      </p:sp>
    </p:spTree>
    <p:extLst>
      <p:ext uri="{BB962C8B-B14F-4D97-AF65-F5344CB8AC3E}">
        <p14:creationId xmlns:p14="http://schemas.microsoft.com/office/powerpoint/2010/main" val="36467704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0A0CC-6183-C5A1-DF70-F548CD8F1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5C6C39D9-3DCD-699D-3A3E-B3716329D6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2790C14-F90E-57FF-2021-7CF608ABA1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5197D18-77E0-9918-1654-A6C10954E6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DCA624A-B092-3F2C-280A-8EE9675734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94BF507-C740-1A56-8BF8-90C84546C8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D414315-F968-EE63-62A6-E298A89DB3F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7B39093-A9BE-FA3E-D094-5C27201816C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204F2D2-846E-5A92-669E-2BC068280E3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F760E0C-1F43-DBB6-B6F2-9DA797490F3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A6CB742-F4D1-7510-5EC2-D0F6D56292A6}"/>
              </a:ext>
            </a:extLst>
          </p:cNvPr>
          <p:cNvSpPr txBox="1"/>
          <p:nvPr/>
        </p:nvSpPr>
        <p:spPr>
          <a:xfrm>
            <a:off x="784394" y="840633"/>
            <a:ext cx="6625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الخطوات التي يجب اتباعها لوصف الأفعال التي يقوم بها شخص.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DBBF1D3-A96D-DF41-2A9B-9CC4079677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AD2C53D-B7DD-7C06-C3A2-F130131CBB38}"/>
              </a:ext>
            </a:extLst>
          </p:cNvPr>
          <p:cNvSpPr txBox="1"/>
          <p:nvPr/>
        </p:nvSpPr>
        <p:spPr>
          <a:xfrm>
            <a:off x="1560176" y="1723158"/>
            <a:ext cx="6136351" cy="1168539"/>
          </a:xfrm>
          <a:prstGeom prst="roundRect">
            <a:avLst>
              <a:gd name="adj" fmla="val 50000"/>
            </a:avLst>
          </a:prstGeom>
          <a:solidFill>
            <a:srgbClr val="ECF8FB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وَصْفُ ٱلْأَفْعالِ ٱلَّتي يَقومُ بِها شَخْصٌ.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418A82A-82AF-B004-BC2B-BF7A0778BC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230" y="3135918"/>
            <a:ext cx="7517019" cy="310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73037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70B1E-68E7-B3E8-4724-9723585DD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CCF74E25-DCFB-60E9-A40D-EA8D5FBADB2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3F7DE44-7648-007C-8323-3707F08A7D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608C277-EEF1-F2CC-DC84-52ED461F6A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9FC5C7E-44C1-37A2-40E7-96654AB2DE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7AB538A-DECF-8D3F-9B9A-7FED1FB1AA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20F8275-2703-2B3A-6926-EC1F0551AA4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64A884B-9D91-B3C9-7B58-37052C445C6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379121B-D10C-B5FB-67E5-DE13B834FD2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893D7E2-CA32-AC7A-6639-E8D0AB5CC24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7962123-3C50-35E8-A6E8-40C8FD06EA7F}"/>
              </a:ext>
            </a:extLst>
          </p:cNvPr>
          <p:cNvSpPr txBox="1"/>
          <p:nvPr/>
        </p:nvSpPr>
        <p:spPr>
          <a:xfrm>
            <a:off x="784394" y="840633"/>
            <a:ext cx="6625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سأتبع الخطوات لأصف ما يقوم به الفنان في هذه اللوحة. 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BD18FB1-2CB1-59AC-3FC9-6788DB5548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301984A-2B47-80B3-F06E-CF19719DC3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6811" y="1527742"/>
            <a:ext cx="6122728" cy="2532515"/>
          </a:xfrm>
          <a:prstGeom prst="rect">
            <a:avLst/>
          </a:prstGeom>
        </p:spPr>
      </p:pic>
      <p:pic>
        <p:nvPicPr>
          <p:cNvPr id="3" name="Image 2" descr="Une image contenant habits, Visage humain, personne, Accessoire de mode&#10;&#10;Le contenu généré par l’IA peut être incorrect.">
            <a:extLst>
              <a:ext uri="{FF2B5EF4-FFF2-40B4-BE49-F238E27FC236}">
                <a16:creationId xmlns:a16="http://schemas.microsoft.com/office/drawing/2014/main" id="{28E71D43-FCE3-D5B0-603E-D1D98BFDEE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4795" y="4025900"/>
            <a:ext cx="2865305" cy="2410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592607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168B9-CE87-B9A7-F684-11560CEDD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F4600EE6-1D07-E878-EE71-D936A45F7E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6BFC86C-4281-318E-EC1B-BAD6771CB6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609BCE9-4D6A-3137-0E04-0FD40BED3D4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D72DC1E-D5D0-A8FE-4280-D8A5E39217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6C979FA4-AF64-3F00-D8F4-0C3AD16092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7B5E289-272F-43EE-188C-F14657BA7E7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C2D7F8A-35F8-1E3A-5746-E56C8CADB9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6CD680B-B994-34F3-EC78-F29BE8DF344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2D81FE7-611A-8A0F-42D0-F807DD78388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8A7C868-A79F-6B93-2575-C24E17F03D75}"/>
              </a:ext>
            </a:extLst>
          </p:cNvPr>
          <p:cNvSpPr txBox="1"/>
          <p:nvPr/>
        </p:nvSpPr>
        <p:spPr>
          <a:xfrm>
            <a:off x="784394" y="840633"/>
            <a:ext cx="6625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أصف النشاط. من يقرأ الجملة؟ 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493C703-6CF2-2C63-63B3-1D9A55EAD5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14AD82E-9E72-A082-9FAC-322FE265A18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71229"/>
          <a:stretch>
            <a:fillRect/>
          </a:stretch>
        </p:blipFill>
        <p:spPr>
          <a:xfrm>
            <a:off x="1436811" y="1527742"/>
            <a:ext cx="6122728" cy="728625"/>
          </a:xfrm>
          <a:prstGeom prst="rect">
            <a:avLst/>
          </a:prstGeom>
        </p:spPr>
      </p:pic>
      <p:pic>
        <p:nvPicPr>
          <p:cNvPr id="3" name="Image 2" descr="Une image contenant habits, Visage humain, personne, Accessoire de mode&#10;&#10;Le contenu généré par l’IA peut être incorrect.">
            <a:extLst>
              <a:ext uri="{FF2B5EF4-FFF2-40B4-BE49-F238E27FC236}">
                <a16:creationId xmlns:a16="http://schemas.microsoft.com/office/drawing/2014/main" id="{8AD538FE-CE72-332A-E2B5-FC9264CA24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2750" y="3836478"/>
            <a:ext cx="3102971" cy="2610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E8D5459-BB53-ED98-40C9-E7099B20841E}"/>
              </a:ext>
            </a:extLst>
          </p:cNvPr>
          <p:cNvSpPr txBox="1"/>
          <p:nvPr/>
        </p:nvSpPr>
        <p:spPr>
          <a:xfrm>
            <a:off x="3623733" y="3717945"/>
            <a:ext cx="510147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يُبْدِعُ ٱلْفَنّانُ لِيونارْدو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دا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فِينْشي لَوْحَةً رائِعَةً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سْماها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ٱلْموناليزا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3187239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51881-6E5E-FFAF-8BA0-CFB3450F8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9336E582-3E76-B37F-43F8-D77923F516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538A3BF-9463-3222-4792-8CB15EEE05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EAECF13-AABA-818B-0D54-5BB399558C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635C784-450C-E8C1-A8DE-20BC50070D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907442AB-3FA7-7DF8-CCF4-DEAA15E1A64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63AF688-DD2C-2CA0-7D27-A2292E05BE5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55FDF1-33BB-D767-A415-CB153806C02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37ECF56-D593-61BA-296E-609996B4655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BB76859-804D-15CE-7A39-E6B3FC682E5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0ED48C7-680D-9D1F-B384-AA041DC113D8}"/>
              </a:ext>
            </a:extLst>
          </p:cNvPr>
          <p:cNvSpPr txBox="1"/>
          <p:nvPr/>
        </p:nvSpPr>
        <p:spPr>
          <a:xfrm>
            <a:off x="784394" y="840633"/>
            <a:ext cx="6625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أذكر الأدوات. من يقرأ؟ 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6CBDE40-A5E5-4067-BB33-9D0D7CAA8D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327156F-1ABC-5F8E-CBF0-6958CAB7CFE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39636"/>
          <a:stretch>
            <a:fillRect/>
          </a:stretch>
        </p:blipFill>
        <p:spPr>
          <a:xfrm>
            <a:off x="1436811" y="1527742"/>
            <a:ext cx="6122728" cy="1528725"/>
          </a:xfrm>
          <a:prstGeom prst="rect">
            <a:avLst/>
          </a:prstGeom>
        </p:spPr>
      </p:pic>
      <p:pic>
        <p:nvPicPr>
          <p:cNvPr id="4" name="Image 3" descr="Une image contenant habits, Visage humain, personne, Accessoire de mode&#10;&#10;Le contenu généré par l’IA peut être incorrect.">
            <a:extLst>
              <a:ext uri="{FF2B5EF4-FFF2-40B4-BE49-F238E27FC236}">
                <a16:creationId xmlns:a16="http://schemas.microsoft.com/office/drawing/2014/main" id="{93D83CFB-AE5E-E39C-4824-BCB9C9B376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2750" y="3836478"/>
            <a:ext cx="3102971" cy="2610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FC97D1A-BA58-B8AB-8E4C-4C2519CB9724}"/>
              </a:ext>
            </a:extLst>
          </p:cNvPr>
          <p:cNvSpPr txBox="1"/>
          <p:nvPr/>
        </p:nvSpPr>
        <p:spPr>
          <a:xfrm>
            <a:off x="3623733" y="3717945"/>
            <a:ext cx="510147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يُبْدِعُ ٱلْفَنّانُ لِيونارْدو </a:t>
            </a:r>
            <a:r>
              <a:rPr lang="ar-MA" sz="2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دا</a:t>
            </a:r>
            <a:r>
              <a:rPr lang="ar-MA" sz="2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فِينْشي لَوْحَةً رائِعَةً أَسْماها </a:t>
            </a:r>
            <a:r>
              <a:rPr lang="ar-MA" sz="2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ٱلْموناليزا</a:t>
            </a:r>
            <a:r>
              <a:rPr lang="ar-MA" sz="2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يَسْتَخْدِمُ فُرْشاةً دَقيقَةً وَ أَلْوانا وَ أَصْباغاً دافِئَةً وَ قُماشاً لِلرَّسْمِ مُحاطاً بِإِطارٍ خَشَبِيٍّ .</a:t>
            </a:r>
            <a:endParaRPr lang="ar-MA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971410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6B209-244E-0C0D-3963-AE412E731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86E39E4F-1E54-543B-599F-F9CF42584C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F0529F1-F300-927F-71A4-24DFB41D9F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51EFF73-182B-3895-F21A-265592940F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270153B-48F7-C583-1499-F9DC6FDA02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49B66133-4F54-103D-5CE8-F3C98D9E04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624C010-0F40-659D-37C4-2C0D44F92E2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26D06D5-5CC4-4F3E-05FE-1F94F548D87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43C1A52-8F91-8D6F-6AAF-78C39D0E195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0171345-71A9-5DD5-06DF-DDBC6777535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4B9E78B-E0E0-C44A-EA23-BA2FFF7CC3ED}"/>
              </a:ext>
            </a:extLst>
          </p:cNvPr>
          <p:cNvSpPr txBox="1"/>
          <p:nvPr/>
        </p:nvSpPr>
        <p:spPr>
          <a:xfrm>
            <a:off x="784394" y="840633"/>
            <a:ext cx="6625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أصف طريقة الأداء والشعور الذي يولده. من يقرأ؟ 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414995B-F73D-FA92-87FE-6602F17EC1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1DF1AC2-3F55-6AB7-B2D3-0C00166A424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6706"/>
          <a:stretch>
            <a:fillRect/>
          </a:stretch>
        </p:blipFill>
        <p:spPr>
          <a:xfrm>
            <a:off x="1436811" y="1414520"/>
            <a:ext cx="6122728" cy="2362691"/>
          </a:xfrm>
          <a:prstGeom prst="rect">
            <a:avLst/>
          </a:prstGeom>
        </p:spPr>
      </p:pic>
      <p:pic>
        <p:nvPicPr>
          <p:cNvPr id="4" name="Image 3" descr="Une image contenant habits, Visage humain, personne, Accessoire de mode&#10;&#10;Le contenu généré par l’IA peut être incorrect.">
            <a:extLst>
              <a:ext uri="{FF2B5EF4-FFF2-40B4-BE49-F238E27FC236}">
                <a16:creationId xmlns:a16="http://schemas.microsoft.com/office/drawing/2014/main" id="{9B0C1DC8-1D50-9DED-4491-9934757F0F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2750" y="3836478"/>
            <a:ext cx="3102971" cy="2610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11F9828-F8CD-D46A-B926-F2BC12116FFF}"/>
              </a:ext>
            </a:extLst>
          </p:cNvPr>
          <p:cNvSpPr txBox="1"/>
          <p:nvPr/>
        </p:nvSpPr>
        <p:spPr>
          <a:xfrm>
            <a:off x="3623733" y="3831512"/>
            <a:ext cx="5101479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يُبْدِعُ ٱلْفَنّانُ لِيونارْدو </a:t>
            </a:r>
            <a:r>
              <a:rPr lang="ar-MA" sz="2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دا</a:t>
            </a:r>
            <a:r>
              <a:rPr lang="ar-MA" sz="2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فِينْشي لَوْحَةً رائِعَةً أَسْماها </a:t>
            </a:r>
            <a:r>
              <a:rPr lang="ar-MA" sz="24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ٱلْموناليزا</a:t>
            </a:r>
            <a:r>
              <a:rPr lang="ar-MA" sz="24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يَسْتَخْدِمُ فُرْشاةً دَقيقَةً وَ أَلْوانا وَ أَصْباغاً دافِئَةً وَ قُماشاً لِلرَّسْمِ مُحاطاً بِإِطارٍ خَشَبِيٍّ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يُمْسِكُ فُرْشاتَهُ بِكُلُ رِفْقٍ وَ يُداعِبُ بِها قُماشَ لَوِحَتِهِ مُرَكِّزاً عَلى أَدَقِّ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ٱلتَّفاصيلِ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تَغْمُرُهُ السَّعادَةُ وَ هُوَ يَرى أَفْكارَهُ تَبْرُزُ عَلى لَوْحَةٍ تَنْبُضُ حَياةً.  </a:t>
            </a:r>
            <a:endParaRPr lang="ar-MA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443193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A7D4E-F5F4-EBFE-19E1-63D4A6553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86A5E44C-3D6C-1CDA-732A-175AE6D806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714FB46-6411-DED2-742C-6375A84DA9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F8F6D2D-3584-1A78-FEA2-1058116B91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D3D31AB-CD71-049D-EA79-6487183F83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43930F53-097C-2A0C-CBCE-988DFA7DE0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A3864A2-1B78-005F-BEC0-1FCED681B1A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24080A3-12D7-092B-B42E-E6467608D90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B3D892E-E3F2-B751-833F-56197D170BD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7B9D692-5443-EF64-1C9B-CCEFB8CB10D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0A4FE6B-F304-A0C6-4867-D42BF2991C6A}"/>
              </a:ext>
            </a:extLst>
          </p:cNvPr>
          <p:cNvSpPr txBox="1"/>
          <p:nvPr/>
        </p:nvSpPr>
        <p:spPr>
          <a:xfrm>
            <a:off x="896903" y="694001"/>
            <a:ext cx="66258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يحدد النشاط الذي يقوم به هذا الشخص؟</a:t>
            </a:r>
          </a:p>
          <a:p>
            <a:pPr marL="0" lvl="1" algn="r" defTabSz="342935">
              <a:spcBef>
                <a:spcPct val="0"/>
              </a:spcBef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CE3A79D-4614-4FEB-FC31-CFCD0C09E737}"/>
              </a:ext>
            </a:extLst>
          </p:cNvPr>
          <p:cNvSpPr txBox="1"/>
          <p:nvPr/>
        </p:nvSpPr>
        <p:spPr>
          <a:xfrm>
            <a:off x="1769113" y="1459856"/>
            <a:ext cx="518005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أُحَدِّدُ ٱلنَّشاطَ ٱلَّذي يَقومُ بِهِ ٱلشَّخْصُ.</a:t>
            </a:r>
          </a:p>
        </p:txBody>
      </p:sp>
      <p:pic>
        <p:nvPicPr>
          <p:cNvPr id="4" name="Image 3" descr="Une image contenant habits, dessin, chaussures, personne&#10;&#10;Le contenu généré par l’IA peut être incorrect.">
            <a:extLst>
              <a:ext uri="{FF2B5EF4-FFF2-40B4-BE49-F238E27FC236}">
                <a16:creationId xmlns:a16="http://schemas.microsoft.com/office/drawing/2014/main" id="{439D894B-CA45-263F-CEEE-EDBF5EB82E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64" y="2229297"/>
            <a:ext cx="3400393" cy="418102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63ABD94-3C5B-A9AF-EBC2-150696A49AED}"/>
              </a:ext>
            </a:extLst>
          </p:cNvPr>
          <p:cNvSpPr txBox="1"/>
          <p:nvPr/>
        </p:nvSpPr>
        <p:spPr>
          <a:xfrm>
            <a:off x="4239411" y="3767666"/>
            <a:ext cx="42461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اَلنَّجّارُ مَحْمودٌ يَقْطَعُ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ٱلْخَشَبَ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E489E9-F1C3-AFE4-3EE4-E0290D0E52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510923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E7790-F531-2E89-948E-C510210D6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A14D3545-ACEF-3BDD-685C-C941ABE2D7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DAF5E9F-0DDB-2716-4907-E0B234EB3D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B96C966-CF6C-595A-4AA1-9B157A59FE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C258153-2F23-8EF3-AC97-24DE396D39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9C6193D3-0EEE-AA4A-B59B-391981E49A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5A2D569-2442-2251-4FB1-BF33F8F4B1C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281D17E-4F13-9673-425F-D66110D1476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DE5F769-1BAD-D54D-9319-2A75248956D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AE871E1-0212-05E9-7612-CC75B83100F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26F89DB-E932-917B-8D73-F8CF5D26D879}"/>
              </a:ext>
            </a:extLst>
          </p:cNvPr>
          <p:cNvSpPr txBox="1"/>
          <p:nvPr/>
        </p:nvSpPr>
        <p:spPr>
          <a:xfrm>
            <a:off x="896903" y="829473"/>
            <a:ext cx="6625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يصف طريقة أدائه للنشاط؟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037B117-79ED-4F81-271A-B44BD9381CAC}"/>
              </a:ext>
            </a:extLst>
          </p:cNvPr>
          <p:cNvSpPr txBox="1"/>
          <p:nvPr/>
        </p:nvSpPr>
        <p:spPr>
          <a:xfrm>
            <a:off x="1769113" y="1459856"/>
            <a:ext cx="518005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defTabSz="342935">
              <a:spcBef>
                <a:spcPct val="0"/>
              </a:spcBef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أَصِفُ طَريقَةَ أَدائِهِ لِلنَّشاطِ.</a:t>
            </a:r>
          </a:p>
        </p:txBody>
      </p:sp>
      <p:pic>
        <p:nvPicPr>
          <p:cNvPr id="3" name="Image 2" descr="Une image contenant habits, dessin, chaussures, personne&#10;&#10;Le contenu généré par l’IA peut être incorrect.">
            <a:extLst>
              <a:ext uri="{FF2B5EF4-FFF2-40B4-BE49-F238E27FC236}">
                <a16:creationId xmlns:a16="http://schemas.microsoft.com/office/drawing/2014/main" id="{05077E0E-9E7C-CD3B-7636-361424E620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64" y="2229297"/>
            <a:ext cx="3400393" cy="418102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8D593DB-279C-14EE-8DB0-35E81BE83963}"/>
              </a:ext>
            </a:extLst>
          </p:cNvPr>
          <p:cNvSpPr txBox="1"/>
          <p:nvPr/>
        </p:nvSpPr>
        <p:spPr>
          <a:xfrm>
            <a:off x="4426873" y="2919427"/>
            <a:ext cx="412101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اَلنَّجّارُ مَحْمودٌ يَقْطَعُ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ٱلْخَشَبَ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بِكُلِّ هِمَّةٍ وَنَشاطٍ، مُمْسِكاً قِطْعَةَ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ٱلْخَشَبِ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بِيَدٍ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وَٱلْمِنْشارَ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ٱلْخَشَبِيَّ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بِٱلْيَدِ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ٱلْأُخْرىٰ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67EE093-F74A-AF65-F0C3-C02A696514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761147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A3BFF-C924-D727-B4DC-6E36AB958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3D24AD6E-8E3C-EAE1-5C83-76D92FA87C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BE32580-8FA2-6C5D-4496-9D93C7F639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7550011-21D9-276D-BC48-24D89653FA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9472B7D-033D-3ADD-5723-AE9DE16FFE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300504A-C6F1-86AB-D68A-653FE1C3BC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9F89AA4-B0BA-4D2C-0665-E59E0151CAD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354C74B-BABA-0633-3A94-A4852E026FD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DF5144E-DE32-B130-98DE-2C80B60F6DD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DF7FBFC-D5E6-6D80-017E-CEAF50B5AE3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EC2958E-4491-7F8B-7FD8-AC98E3F8D218}"/>
              </a:ext>
            </a:extLst>
          </p:cNvPr>
          <p:cNvSpPr txBox="1"/>
          <p:nvPr/>
        </p:nvSpPr>
        <p:spPr>
          <a:xfrm>
            <a:off x="896903" y="829473"/>
            <a:ext cx="6625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ماهي الأدوات التي يستخدمها؟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A93DBA4-A9CA-02A4-583A-012C731C728F}"/>
              </a:ext>
            </a:extLst>
          </p:cNvPr>
          <p:cNvSpPr txBox="1"/>
          <p:nvPr/>
        </p:nvSpPr>
        <p:spPr>
          <a:xfrm>
            <a:off x="1769113" y="1459856"/>
            <a:ext cx="518005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defTabSz="342935">
              <a:spcBef>
                <a:spcPct val="0"/>
              </a:spcBef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أَذْكُرُ ٱلْأَدَواتِ ٱلَّتي يَسْتَخْدِمُها.</a:t>
            </a:r>
          </a:p>
        </p:txBody>
      </p:sp>
      <p:pic>
        <p:nvPicPr>
          <p:cNvPr id="3" name="Image 2" descr="Une image contenant habits, dessin, chaussures, personne&#10;&#10;Le contenu généré par l’IA peut être incorrect.">
            <a:extLst>
              <a:ext uri="{FF2B5EF4-FFF2-40B4-BE49-F238E27FC236}">
                <a16:creationId xmlns:a16="http://schemas.microsoft.com/office/drawing/2014/main" id="{A75DCF0B-A598-2AFE-AE7A-D42425F0C7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64" y="2229297"/>
            <a:ext cx="3400393" cy="418102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0FF53B2-45A4-ABE8-F3AA-99671A4E5578}"/>
              </a:ext>
            </a:extLst>
          </p:cNvPr>
          <p:cNvSpPr txBox="1"/>
          <p:nvPr/>
        </p:nvSpPr>
        <p:spPr>
          <a:xfrm>
            <a:off x="4359140" y="2696125"/>
            <a:ext cx="412101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يَسْتَخْدِمُ مِنْشاراً خَشَبِيّاً ذو قَبْضَةٍ مَتينَةٍ زَرْقاءَ، وَمِنْضَدَةً يُسْنِدُ عَلَيْها أَلْواحَ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ٱلْخَشَبِ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وَيَضَعُ مِئْزَراً لِيَحْمِيَ ثِيابَهُ مِنْ تَطَايُرِ نُشارَةِ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ٱلْخَشَبِ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D7A18B8B-9D30-127E-D8CA-4F2330E585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01766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555EF-952B-F315-7F73-D76FA74A2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C289A285-ACB4-236F-287F-F8A8B5AAD8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4B2A12A-C323-19B8-CBD0-E3A27047F4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54DFD31-BAA8-B47F-266C-4D3D75AFB1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AC6124A-89EC-BB13-AA1C-D563BC9720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E5FA386D-0C02-8EDC-2C56-ED9B41E693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A19B052-78AA-E516-C4A5-7C03842B963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0D8FA62-A840-A137-AC8A-7B910470B21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BC79A05-BAC3-72F9-4850-8CF10BDCEFC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E06E829-70FE-CB92-6482-97746F5177A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489312C-F817-CE0F-D29D-E54966EADF3F}"/>
              </a:ext>
            </a:extLst>
          </p:cNvPr>
          <p:cNvSpPr txBox="1"/>
          <p:nvPr/>
        </p:nvSpPr>
        <p:spPr>
          <a:xfrm>
            <a:off x="896903" y="829473"/>
            <a:ext cx="6625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يصف شعوره أثناء قيامه بنشاطه؟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E7EF018-2E6F-6255-F28D-D8CA5FBB1A7A}"/>
              </a:ext>
            </a:extLst>
          </p:cNvPr>
          <p:cNvSpPr txBox="1"/>
          <p:nvPr/>
        </p:nvSpPr>
        <p:spPr>
          <a:xfrm>
            <a:off x="1769113" y="1459856"/>
            <a:ext cx="518005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defTabSz="342935">
              <a:spcBef>
                <a:spcPct val="0"/>
              </a:spcBef>
              <a:defRPr/>
            </a:pP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أَصِفُ شُعورَهُ أَثْناءَ قِيامِهِ بِنَشاطِهِ.</a:t>
            </a:r>
          </a:p>
        </p:txBody>
      </p:sp>
      <p:pic>
        <p:nvPicPr>
          <p:cNvPr id="3" name="Image 2" descr="Une image contenant habits, dessin, chaussures, personne&#10;&#10;Le contenu généré par l’IA peut être incorrect.">
            <a:extLst>
              <a:ext uri="{FF2B5EF4-FFF2-40B4-BE49-F238E27FC236}">
                <a16:creationId xmlns:a16="http://schemas.microsoft.com/office/drawing/2014/main" id="{CA843490-5791-5D86-BA9E-3E122141F4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64" y="2229297"/>
            <a:ext cx="3400393" cy="418102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C8B1047-8683-1540-FBCE-3554AA3A85E8}"/>
              </a:ext>
            </a:extLst>
          </p:cNvPr>
          <p:cNvSpPr txBox="1"/>
          <p:nvPr/>
        </p:nvSpPr>
        <p:spPr>
          <a:xfrm>
            <a:off x="4359140" y="2919427"/>
            <a:ext cx="412101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يُزاوِلُ عَمَلَهُ بِكُلِّ حَماسٍ وَيَسْتَمْتِعُ بِكُلِّ دَقيقَةٍ يَقْضيها في وَرْشَتِهِ بَيْنَ أَلْواحِهِ وَأَدَواتِهِ وَيَنْظُرُ بِفَخْرٍ لِإِنْجازاتِهِ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ٱلرّائِعَةِ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ADC58D8B-9209-FFD7-4361-E24EBA6A16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487071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98347-14EF-24FE-959F-EAF4717CA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A0F5D6C6-065F-2F82-7CA0-96DB5F1443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B1CA718-CE31-612C-CEFD-272B581B84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894CCDB-BA5E-1F2F-1628-FDC5889DC3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E10096C-4EA7-47B4-EA78-904D12FC4B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456A9875-12C0-DEAD-F5EE-99DF5B2264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DB7E240-36A4-1906-DCF2-F62950AAC20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F63B625-8C3B-D268-F43F-931EF3C626E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956E175-D583-18CF-0811-4F83D3F43A3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4B3DCC5-6AC0-ACDA-D27F-4CC57059F59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C11E788-2396-208E-DA1E-9DE02C0EC1F2}"/>
              </a:ext>
            </a:extLst>
          </p:cNvPr>
          <p:cNvSpPr txBox="1"/>
          <p:nvPr/>
        </p:nvSpPr>
        <p:spPr>
          <a:xfrm>
            <a:off x="896903" y="624789"/>
            <a:ext cx="66258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يصف هذا النجار باتباع الخطوات التي تدربنا عليها؟</a:t>
            </a:r>
          </a:p>
          <a:p>
            <a:pPr marL="0" lvl="1" algn="r" defTabSz="342935">
              <a:spcBef>
                <a:spcPct val="0"/>
              </a:spcBef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لا يظهر الأستاذ الإجابة النموذجة إلا من بعد الاستماع لإنتاجات المتعلمين.</a:t>
            </a:r>
          </a:p>
        </p:txBody>
      </p:sp>
      <p:pic>
        <p:nvPicPr>
          <p:cNvPr id="3" name="Image 2" descr="Une image contenant habits, dessin, chaussures, personne&#10;&#10;Le contenu généré par l’IA peut être incorrect.">
            <a:extLst>
              <a:ext uri="{FF2B5EF4-FFF2-40B4-BE49-F238E27FC236}">
                <a16:creationId xmlns:a16="http://schemas.microsoft.com/office/drawing/2014/main" id="{F631D56F-4981-5E44-4CD5-87028A4E92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02" y="3082600"/>
            <a:ext cx="1695169" cy="2084333"/>
          </a:xfrm>
          <a:prstGeom prst="rect">
            <a:avLst/>
          </a:prstGeom>
        </p:spPr>
      </p:pic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FB5343-F050-B22E-48A4-E14799DBEE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42F80FF-5521-4B1C-635A-45C5160F173F}"/>
              </a:ext>
            </a:extLst>
          </p:cNvPr>
          <p:cNvSpPr/>
          <p:nvPr/>
        </p:nvSpPr>
        <p:spPr>
          <a:xfrm>
            <a:off x="2442315" y="1993700"/>
            <a:ext cx="6202021" cy="4461897"/>
          </a:xfrm>
          <a:prstGeom prst="roundRect">
            <a:avLst>
              <a:gd name="adj" fmla="val 409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6FB7832-176E-A80B-7D38-C189A46BF57B}"/>
              </a:ext>
            </a:extLst>
          </p:cNvPr>
          <p:cNvSpPr txBox="1"/>
          <p:nvPr/>
        </p:nvSpPr>
        <p:spPr>
          <a:xfrm>
            <a:off x="2442315" y="2203682"/>
            <a:ext cx="603784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اَلنَّجّارُ مَحْمودٌ يَقْطَعُ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ٱلْخَشَبَ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بِكُلِّ هِمَّةٍ وَنَشاطٍ، مُمْسِكاً قِطْعَةَ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ٱلْخَشَبِ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بِيَدٍ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وَٱلْمِنْشارَ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ٱلْخَشَبِيَّ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بِٱلْيَدِ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ٱلْأُخْرىٰ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يَسْتَخْدِمُ مِنْشاراً خَشَبِيّاً ذو قَبْضَةٍ مَتينَةٍ زَرْقاءَ، وَمِنْضَدَةً يُسْنِدُ عَلَيْها أَلْواحَ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ٱلْخَشَبِ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وَيَضَعُ مِئْزَراً لِيَحْمِيَ ثِيابَهُ مِنْ تَطايُرِ نُشارَةِ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ٱلْخَشَبِ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يُزاوِلُ عَمَلَهُ بِكُلِّ حَماسٍ وَيَسْتَمْتِعُ بِكُلِّ دَقيقَةٍ يَقْضيها في وَرْشَتِهِ بَيْنَ أَلْواحِهِ وَأَدَواتِهِ، وَيَنْظُرُ بِفَخْرٍ لِإِنْجازاتِهِ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ٱلرّائِعَةِ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9127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994D7-508E-A0C6-7D50-4CF62F7FF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0DB7F380-C586-278C-D8C2-3F198A535C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C97922E-AFB8-120D-34C5-0949494D41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D55B6EB-845D-A27E-3B6D-7B0291EB7F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5AFF80B-9214-C458-76D7-72B9251D31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B21A965-A445-31A1-DE97-CBB0C1F98C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79B439B-48F6-E442-5B3B-BE78C7EAC66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A3383E1-6DD2-D729-FD4D-C142C8BC910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3615480-CABA-11E4-2D0A-2428E2E70A5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3452390-BEA8-80E6-5D66-B4CB83C1022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A9E0BA0-BAB9-252D-CC49-67D6D42FD3AF}"/>
              </a:ext>
            </a:extLst>
          </p:cNvPr>
          <p:cNvSpPr txBox="1"/>
          <p:nvPr/>
        </p:nvSpPr>
        <p:spPr>
          <a:xfrm>
            <a:off x="-309475" y="83640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أجيبوا عن التمرين التالي: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C26867-ABB0-F515-92FD-EE0A0DDDD1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B202AB4-1825-4FC3-73E3-C86C7F89F6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129" y="1584000"/>
            <a:ext cx="3292332" cy="504998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C0E97DD-487A-4382-F531-1BBC216A6512}"/>
              </a:ext>
            </a:extLst>
          </p:cNvPr>
          <p:cNvSpPr/>
          <p:nvPr/>
        </p:nvSpPr>
        <p:spPr>
          <a:xfrm>
            <a:off x="3277153" y="3381627"/>
            <a:ext cx="2878283" cy="2800963"/>
          </a:xfrm>
          <a:prstGeom prst="roundRect">
            <a:avLst>
              <a:gd name="adj" fmla="val 1054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76444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230F4-EAD7-5137-71E8-BB422DF4E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ED4F29F7-0A5D-2635-45F1-793B9F3AA4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126435B-247B-7EA3-D134-54AEB91901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89666B7-1225-21A5-4EBA-93A450A4C0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D794494-AD8D-A740-16A5-85F45856F3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DBEA9E4-8DB5-A550-D568-CC3A576EAF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BABB8E6-0720-ED7B-7D92-36ED657C19B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6B76AC6-6526-1D6C-23B3-B033C78C869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1FEABCD-1521-5F67-F787-438A336A67E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F761A76-7C05-F0EF-B634-534EAE15B32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9AD8543-F140-C445-0FFB-128D9BD4B61E}"/>
              </a:ext>
            </a:extLst>
          </p:cNvPr>
          <p:cNvSpPr txBox="1"/>
          <p:nvPr/>
        </p:nvSpPr>
        <p:spPr>
          <a:xfrm>
            <a:off x="-184784" y="68400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أستعين بعناصر الجدول التالي لأصف ما يقوم به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المهرج،و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كيف يقوم به.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29C878-DE95-E4AA-591D-17961561DF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673F4B-4663-9DFD-3911-FD5587EBF4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712" y="1428673"/>
            <a:ext cx="7124149" cy="701101"/>
          </a:xfrm>
          <a:prstGeom prst="rect">
            <a:avLst/>
          </a:prstGeom>
        </p:spPr>
      </p:pic>
      <p:pic>
        <p:nvPicPr>
          <p:cNvPr id="7" name="Image 6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3CF9C526-48FF-8E04-1781-66F2D1398C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5318" y="2671439"/>
            <a:ext cx="5758931" cy="2757888"/>
          </a:xfrm>
          <a:prstGeom prst="rect">
            <a:avLst/>
          </a:prstGeom>
        </p:spPr>
      </p:pic>
      <p:pic>
        <p:nvPicPr>
          <p:cNvPr id="9" name="Image 8" descr="Une image contenant clown, costume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611CB86-C4CD-3DC6-004E-90913FD746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712" y="2199432"/>
            <a:ext cx="2512149" cy="433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9767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33316 -0.031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67" y="-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BC755-CA15-D806-D394-CE3741C18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2D61D765-CED7-734A-97B9-7C7F0B737A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1423F69-49CB-7ECD-A6D6-333B6483F0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8A36E29-09CD-2520-2E27-1810B54D07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9106916-EB6C-C017-611E-70A076D22E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ED9DE81-F633-2122-BE36-CA083D2B1EF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6E67178-B50F-6508-D5B2-D7A5AB5BFE0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B7D96C2-DD6C-840D-8C23-CE24AD0B36E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368F6D7-C472-F730-8905-F7BF0ACE3DE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9F0299F-036E-6CC8-7C1F-DE08855C5DF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254C33D-CAB6-66D5-9D77-E50EA099751F}"/>
              </a:ext>
            </a:extLst>
          </p:cNvPr>
          <p:cNvSpPr txBox="1"/>
          <p:nvPr/>
        </p:nvSpPr>
        <p:spPr>
          <a:xfrm>
            <a:off x="-184784" y="81233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الفقرة التي أنتجها؟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DE22C46-55DF-5BE9-E360-C285E4B2DE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7CF44DC-35CE-BC0B-4F1E-0A5598F270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712" y="1428673"/>
            <a:ext cx="7124149" cy="701101"/>
          </a:xfrm>
          <a:prstGeom prst="rect">
            <a:avLst/>
          </a:prstGeom>
        </p:spPr>
      </p:pic>
      <p:pic>
        <p:nvPicPr>
          <p:cNvPr id="9" name="Image 8" descr="Une image contenant clown, costume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C110D7A-8C96-1937-36A8-C8A2E19281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012" y="2057038"/>
            <a:ext cx="2512149" cy="433615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DC68F62-8C34-7237-AF76-70016AA74FF5}"/>
              </a:ext>
            </a:extLst>
          </p:cNvPr>
          <p:cNvSpPr/>
          <p:nvPr/>
        </p:nvSpPr>
        <p:spPr>
          <a:xfrm>
            <a:off x="2949848" y="2129774"/>
            <a:ext cx="5724440" cy="4461897"/>
          </a:xfrm>
          <a:prstGeom prst="roundRect">
            <a:avLst>
              <a:gd name="adj" fmla="val 409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69390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CA344-64EC-8C7E-1874-F1A57091F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CCE6E1F3-14F2-0631-081F-1C6C455D37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E34C7A6-9AB4-0632-E24E-C0CEB165DD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714CB7A-32FB-051C-C2B4-515EA03BEE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FEADB6B-F0D0-995A-189E-036FFB3E4D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F659CFCA-EFC4-E6FB-81AE-9C8AF1D67C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3E01EB-433F-4B47-B284-6DB256D003D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A25B20F-D873-467E-E1D3-04FF65F5FFF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FC73DB8-FDB3-8AAE-8E51-2A78A92823A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F40C407-7479-3DD2-5272-F772E688E13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EF88BB3-82F9-E2F7-37D5-80A86570A44E}"/>
              </a:ext>
            </a:extLst>
          </p:cNvPr>
          <p:cNvSpPr txBox="1"/>
          <p:nvPr/>
        </p:nvSpPr>
        <p:spPr>
          <a:xfrm>
            <a:off x="2459727" y="2134740"/>
            <a:ext cx="621456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يَقِفُ ٱلْمُهَرِّجُ أَمامَ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لْجُمْهورِ فَرِحاً، مُرْتَدِياً زِيَّهُ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لْمُلَوَّنَ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لْجَميلَ. يَلْبَسُ سُتْرَةً خَضْراءَ زاهِيَةً وَ صَدْرِيَّةً حَمْراءَ، وَسِرْوالاً مُزَيَّناً بِأَلْوانٍ مُتَعَدِّدَةٍ. حِذاؤُهُ كَبيرٌ وَمُلَوَّنٌ، وَجَوارِبُهُ مُخَطَّطَةٌ بِأَلْوانِ قَوْسِ قُزَحَ. يَعْلو رَأْسَهُ شَعْرٌ أَحْمَرُ مُجَعَّدٌ، وَوَجْهُهُ أَبْيَضُ بِأَنْفٍ أَحْمَرَ دَائِرِيٍّ وَ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بْتِسامَةٍ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عَريضَةٍ.يَرْفَعُ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لْمُهَرِّجُ يَدَيْهِ بِحَرَكَةٍ مَرِحَةٍ، كَأَنَّهُ يُرَحِّبُ بِ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لْحُضورِ وَيَسْتَعِدُّ لِبَدْءِ عَرْضِهِ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لْمُسَلِّي. يَسْتَخْدِمُ أَلْوانَ زِيِّهِ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لْجَميلَةَ لِجَذْبِ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لْأَنْظارِ وَإِدْخالِ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لْفَرَحِ عَلى قُلوبِ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لْأَطْفالِ. يَبْدو سَعيداً وَمُتَحَمِّساً، وَيُحِبُّ عَمَلَهُ في إِسْعادِ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لنّاسِ وَتَقْديمِ عُروضٍ لا يُنْسى.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DEC3E93-B2C1-82A1-76C1-3705BA27BD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6EDD90E-173A-2164-469F-A5C1FFB41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712" y="1428673"/>
            <a:ext cx="7124149" cy="701101"/>
          </a:xfrm>
          <a:prstGeom prst="rect">
            <a:avLst/>
          </a:prstGeom>
        </p:spPr>
      </p:pic>
      <p:pic>
        <p:nvPicPr>
          <p:cNvPr id="9" name="Image 8" descr="Une image contenant clown, costume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E1C0BFC-7320-9F88-8CB5-7ABB7C9D8F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69" y="2420720"/>
            <a:ext cx="2128480" cy="367391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35DD0C3-1676-5486-6B84-1FAEE0F35C13}"/>
              </a:ext>
            </a:extLst>
          </p:cNvPr>
          <p:cNvSpPr/>
          <p:nvPr/>
        </p:nvSpPr>
        <p:spPr>
          <a:xfrm>
            <a:off x="2459727" y="2129774"/>
            <a:ext cx="6214561" cy="4461897"/>
          </a:xfrm>
          <a:prstGeom prst="roundRect">
            <a:avLst>
              <a:gd name="adj" fmla="val 409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6D4173B-5506-0F14-B13D-4B7104BB1253}"/>
              </a:ext>
            </a:extLst>
          </p:cNvPr>
          <p:cNvSpPr txBox="1"/>
          <p:nvPr/>
        </p:nvSpPr>
        <p:spPr>
          <a:xfrm>
            <a:off x="-309475" y="61039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نموذج لوصف الأفعال التي يقوم بها الشخص. </a:t>
            </a:r>
          </a:p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يعرض الأستاذ الإجابة إلا من بعد الاطلاع على إنتاجات المتعلمين.</a:t>
            </a:r>
          </a:p>
        </p:txBody>
      </p:sp>
    </p:spTree>
    <p:extLst>
      <p:ext uri="{BB962C8B-B14F-4D97-AF65-F5344CB8AC3E}">
        <p14:creationId xmlns:p14="http://schemas.microsoft.com/office/powerpoint/2010/main" val="224886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AD916-8F95-1A5B-7A49-16D7751D2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9085A62F-3EFB-61BE-5FF3-80E394E6D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قبل أن ننتقل للنشاط الموالي انصتوا جيدا للأنشودة التالية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الأنشودة</a:t>
            </a:r>
          </a:p>
        </p:txBody>
      </p:sp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FD02EE0-86C0-1702-9F64-BB65E13E0E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-()(72~1">
            <a:hlinkClick r:id="" action="ppaction://media"/>
            <a:extLst>
              <a:ext uri="{FF2B5EF4-FFF2-40B4-BE49-F238E27FC236}">
                <a16:creationId xmlns:a16="http://schemas.microsoft.com/office/drawing/2014/main" id="{1686CD17-2DDC-2B13-C3C9-F26CB87765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9637" y="1932709"/>
            <a:ext cx="7804725" cy="439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2597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0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A47B7-DD59-ED67-DFD2-E8705997D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56FC9371-584C-9D01-746B-653897DC3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إنتاج كتابي –ح</a:t>
            </a:r>
            <a:r>
              <a:rPr lang="ar-MA" sz="4000" dirty="0"/>
              <a:t>4</a:t>
            </a:r>
            <a:r>
              <a:rPr lang="ar-AE" sz="4000" dirty="0"/>
              <a:t> </a:t>
            </a:r>
            <a:r>
              <a:rPr lang="fr-FR" sz="4000" dirty="0"/>
              <a:t>-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ED3A305-43DE-987A-2FBE-AEAEF075DA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5518877-DE16-F592-E131-F0019A53C3B1}"/>
              </a:ext>
            </a:extLst>
          </p:cNvPr>
          <p:cNvSpPr txBox="1"/>
          <p:nvPr/>
        </p:nvSpPr>
        <p:spPr>
          <a:xfrm>
            <a:off x="5716971" y="1777877"/>
            <a:ext cx="1454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إنتاج كتابي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AE7338F-DDA0-D6CE-8748-BB371E5F2D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3218E14-5872-10D7-67C8-932C2F212A9C}"/>
              </a:ext>
            </a:extLst>
          </p:cNvPr>
          <p:cNvSpPr txBox="1">
            <a:spLocks/>
          </p:cNvSpPr>
          <p:nvPr/>
        </p:nvSpPr>
        <p:spPr>
          <a:xfrm>
            <a:off x="218209" y="3483307"/>
            <a:ext cx="751229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كِتابَةُ فَقْرَةٍ لِوَصْفِ شَخْصٍ ( اَلْأَفْعالُ ٱلَّتي يَقومُ </a:t>
            </a:r>
            <a:r>
              <a:rPr lang="ar-MA" sz="2800" b="1" dirty="0" err="1">
                <a:ea typeface="Dosis SemiBold"/>
                <a:cs typeface="Microsoft Uighur" panose="02000000000000000000" pitchFamily="2" charset="-78"/>
                <a:sym typeface="Dosis SemiBold"/>
              </a:rPr>
              <a:t>يِها</a:t>
            </a: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). (الحصة 4)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Wingdings" panose="05000000000000000000" pitchFamily="2" charset="2"/>
              <a:buNone/>
              <a:tabLst/>
              <a:defRPr/>
            </a:pP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F6C81D0-D543-6827-5DF6-50AA9307493A}"/>
              </a:ext>
            </a:extLst>
          </p:cNvPr>
          <p:cNvSpPr/>
          <p:nvPr/>
        </p:nvSpPr>
        <p:spPr>
          <a:xfrm>
            <a:off x="5450872" y="1037823"/>
            <a:ext cx="473568" cy="473568"/>
          </a:xfrm>
          <a:prstGeom prst="ellipse">
            <a:avLst/>
          </a:prstGeom>
          <a:solidFill>
            <a:srgbClr val="00ACA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6ECEE73-BE33-41E2-E8BE-3AD5973388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02742" y="1570158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830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452C8-EBB8-B7E7-281E-F1B435CBA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91307810-ADA5-9109-8B06-151E06AFF9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47E480B-576C-BFAC-5B21-48D8732CF9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488E3DE-7FA9-D565-A09B-182E87AD26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E819360-79B5-0534-75B8-D4D8C30F6B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518D18A3-E11F-AED2-5849-7ECF0BB488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8E2E71D-13B9-A1EF-CFD8-C2F1D27B62D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FA3AE2-74BC-5D77-69A6-44AB9ECEF4C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41614A8-426D-5668-353A-7908BDA93E4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AEDDAB6-F6E3-0654-9824-B0555C99AC5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4D7D4EA-6D2E-A21F-31C4-4B348C94F82B}"/>
              </a:ext>
            </a:extLst>
          </p:cNvPr>
          <p:cNvSpPr txBox="1"/>
          <p:nvPr/>
        </p:nvSpPr>
        <p:spPr>
          <a:xfrm>
            <a:off x="-160269" y="8086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30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F7F5FF-A00E-C255-744B-5CE2216EAA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Appareils électroniques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CB7EA428-062C-44CE-0EB0-16EDAC624D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848" y="1596104"/>
            <a:ext cx="3341342" cy="512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68536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DB747-3B5A-80A5-66FB-C9A6AA166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0AD655D2-AAF7-64BA-4B3C-7950FA2ACD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DE839E8-E4FC-CB01-5DDE-6FB7B73BA9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C1C8191-D9BC-3B0D-D73C-F10B2C30D2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49FEFC8-8264-6792-9F98-729E5156BB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5C95270-619F-8B17-B675-F75FF1CD3B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42234B6-1AC7-3102-C242-CC4921D251B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845BCB7-6637-C69A-CA3E-C3C2E6E0514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4BF626-C328-6BCF-EBDB-0DA0665E051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3FC545A-17B2-081B-39E3-6A5F6DF5B86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77AAC10-97BF-35D5-F973-30F81F6B779B}"/>
              </a:ext>
            </a:extLst>
          </p:cNvPr>
          <p:cNvSpPr txBox="1"/>
          <p:nvPr/>
        </p:nvSpPr>
        <p:spPr>
          <a:xfrm>
            <a:off x="-160269" y="684000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انتبهوا إلى السبورة، سأريكم بعض الأخطاء التي رصدتها في إنجازاتكم، وكيفية تصحيحها.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0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يصحح الأستاذ(ة) على السبورة نماذج من الأخطاء المرصودة في إنجازات المتعلمين.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A3D13F-E195-B611-5498-1A60B2F30A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821" y="1944284"/>
            <a:ext cx="7950358" cy="4587155"/>
          </a:xfrm>
          <a:prstGeom prst="rect">
            <a:avLst/>
          </a:prstGeom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91EE77-9CF1-E40E-E784-B930A0037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6744229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92066-6F88-115A-4603-7962F52F4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36B35F4F-9D01-9499-6CD4-B288DF8FE4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45A5BD1-6F32-E543-E148-750C3271AB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6E30356-63E1-A779-1C4C-F702C484C9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EBBF45E-A066-62FA-D627-2D06F4DFF2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2D9C0024-A88D-BAE1-6C26-0FE5664B65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7D42C22-5411-773D-C2D7-27BD2CC1F23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6D9289D-6F2C-1853-E3B6-042CA9F5431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A7E855A-74D1-7B86-3CB4-668D457E76D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E4236AA-5DA1-967D-BAAC-0926BB5C63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553BAF7-5A7D-101C-7CAA-74C334F33E08}"/>
              </a:ext>
            </a:extLst>
          </p:cNvPr>
          <p:cNvSpPr txBox="1"/>
          <p:nvPr/>
        </p:nvSpPr>
        <p:spPr>
          <a:xfrm>
            <a:off x="-212224" y="66321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يبحث في إنتاجه عن هذه الأخطاء ويصححها.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التأكد من تصحيح الأخطاء.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9D3A101-0305-C4E3-191F-0282F4D19600}"/>
              </a:ext>
            </a:extLst>
          </p:cNvPr>
          <p:cNvSpPr txBox="1"/>
          <p:nvPr/>
        </p:nvSpPr>
        <p:spPr>
          <a:xfrm>
            <a:off x="135082" y="1848227"/>
            <a:ext cx="86891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أُصَحِّحُ إِنْتاجي وَ أُعيدُ كتابة فقرة أصف فيها مهرجا آخر من اختياري:</a:t>
            </a:r>
          </a:p>
        </p:txBody>
      </p:sp>
      <p:pic>
        <p:nvPicPr>
          <p:cNvPr id="8" name="Espace réservé pour une image  7" descr="Une image contenant dessin humoristique, jouet, Animation&#10;&#10;Le contenu généré par l’IA peut être incorrect.">
            <a:extLst>
              <a:ext uri="{FF2B5EF4-FFF2-40B4-BE49-F238E27FC236}">
                <a16:creationId xmlns:a16="http://schemas.microsoft.com/office/drawing/2014/main" id="{88391B3A-31A6-989E-95E1-A40D159A6C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0FE2A44C-DE41-B7F5-389F-677111794A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913" y="2433002"/>
            <a:ext cx="8474174" cy="400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073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ED6E1-EF50-99CE-3A89-E984299C8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EDE09DC7-D89B-E4A5-7130-0DEE0291CB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537270B-1852-3B77-B958-641D5E2A74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E2387E5-F970-AD6D-5E86-8E6B0BAA0A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755BEE7-FE85-3E0A-8E76-DDC02114B4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48BEEEB-4C07-A0D8-3F0D-4A1D7FE977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6E4A4FE-687D-A2A2-CC16-47C0B878B9E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BF6844D-CAF2-2FB3-10EF-D3807593F3A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56D3C0C-BDD9-C50C-B2A3-744B562CDB1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9F498E1-90A6-77BB-18BA-BF3A246B192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C3DF412-9CC6-119C-E0A2-1608FB03D2B4}"/>
              </a:ext>
            </a:extLst>
          </p:cNvPr>
          <p:cNvSpPr txBox="1"/>
          <p:nvPr/>
        </p:nvSpPr>
        <p:spPr>
          <a:xfrm>
            <a:off x="-309475" y="8385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سأقدم لكم معايير شبكة التقويم الذاتي.</a:t>
            </a:r>
            <a:endParaRPr lang="ar-M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984ED87-CFE9-06B4-8641-A8C0809085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054556"/>
              </p:ext>
            </p:extLst>
          </p:nvPr>
        </p:nvGraphicFramePr>
        <p:xfrm>
          <a:off x="609600" y="2655066"/>
          <a:ext cx="7924800" cy="2824981"/>
        </p:xfrm>
        <a:graphic>
          <a:graphicData uri="http://schemas.openxmlformats.org/drawingml/2006/table">
            <a:tbl>
              <a:tblPr firstRow="1" bandRow="1"/>
              <a:tblGrid>
                <a:gridCol w="762000">
                  <a:extLst>
                    <a:ext uri="{9D8B030D-6E8A-4147-A177-3AD203B41FA5}">
                      <a16:colId xmlns:a16="http://schemas.microsoft.com/office/drawing/2014/main" val="1298311081"/>
                    </a:ext>
                  </a:extLst>
                </a:gridCol>
                <a:gridCol w="663388">
                  <a:extLst>
                    <a:ext uri="{9D8B030D-6E8A-4147-A177-3AD203B41FA5}">
                      <a16:colId xmlns:a16="http://schemas.microsoft.com/office/drawing/2014/main" val="139753599"/>
                    </a:ext>
                  </a:extLst>
                </a:gridCol>
                <a:gridCol w="6499412">
                  <a:extLst>
                    <a:ext uri="{9D8B030D-6E8A-4147-A177-3AD203B41FA5}">
                      <a16:colId xmlns:a16="http://schemas.microsoft.com/office/drawing/2014/main" val="543822409"/>
                    </a:ext>
                  </a:extLst>
                </a:gridCol>
              </a:tblGrid>
              <a:tr h="204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/>
                      <a:r>
                        <a:rPr lang="ar-MA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لا</a:t>
                      </a:r>
                      <a:endParaRPr lang="fr-MA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/>
                      <a:r>
                        <a:rPr lang="ar-MA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نعم </a:t>
                      </a:r>
                      <a:endParaRPr lang="fr-MA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558699"/>
                  </a:ext>
                </a:extLst>
              </a:tr>
              <a:tr h="6037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اِسْتَعْمَلْتُ أَوْصافاً مُناسِبَةً لِلْأَفْعالِ ٱلَّتي يَقومُ بِها ٱلشَّخْصُ.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5086229"/>
                  </a:ext>
                </a:extLst>
              </a:tr>
              <a:tr h="4838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تَحَقَّقْتُ مِنْ سَلامَةِ ٱلْمَعْنى في ٱلْجُمْلَةِ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ٱلْمُنْتَجَةِ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  <a:endParaRPr lang="fr-MA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4209904"/>
                  </a:ext>
                </a:extLst>
              </a:tr>
              <a:tr h="3594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اِسْتَعْمَلْتُ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ٱلرَّوابِطَ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ٱلْمُناسِبَةَ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83924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اِسْتَعْمَلْتُ عَلاماتِ تَرْقيمٍ مُناسِبَةً.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03994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كَتَبْتُ بِخَطٍّ واضِحٍ وَجَميلٍ. </a:t>
                      </a:r>
                      <a:endParaRPr lang="fr-MA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592025"/>
                  </a:ext>
                </a:extLst>
              </a:tr>
            </a:tbl>
          </a:graphicData>
        </a:graphic>
      </p:graphicFrame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F8F893-D660-96E2-A416-6D433EBE42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3047191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09E86-BD1B-8127-E777-472ECD7A8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4F1616AF-50FB-E831-D252-8B33AD4CE7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4E3966E-00F1-FFC2-A118-CE45674914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C5DE4FA-F1BC-E182-D6DF-67AD1EB337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6CC91D9-E55D-A272-74F9-05AE3FECD6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06906C5-134C-C4F0-2BEF-9B6CDF937F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458CBEC-71B0-9947-C2B0-304CFC3EB2E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FF8D4F9-CA67-4AC7-BE3A-7D717E17F26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7AC8451-4FD7-0D44-9C71-2947DC23ACA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A00F282-D14B-AF8A-E771-AE771716C8B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F03ABC3-D778-CDCD-4111-C3DFE67CD08B}"/>
              </a:ext>
            </a:extLst>
          </p:cNvPr>
          <p:cNvSpPr txBox="1"/>
          <p:nvPr/>
        </p:nvSpPr>
        <p:spPr>
          <a:xfrm>
            <a:off x="-181051" y="71850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يراجع إنتاجه ويتحقق من مطابقته لمعايير الشبكة.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تقديم التغذية الراجعة اللازمة.</a:t>
            </a:r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98E3218-6AC0-B6E1-FCAE-EC2437F5363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C2EC09E-4D93-7524-44F8-CA3A8931AC7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938104" y="504984"/>
            <a:ext cx="1015391" cy="1015391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ADFD8C2-1A18-BFE1-4B8D-59973FC1EE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07641"/>
              </p:ext>
            </p:extLst>
          </p:nvPr>
        </p:nvGraphicFramePr>
        <p:xfrm>
          <a:off x="609600" y="2655066"/>
          <a:ext cx="7924800" cy="2824981"/>
        </p:xfrm>
        <a:graphic>
          <a:graphicData uri="http://schemas.openxmlformats.org/drawingml/2006/table">
            <a:tbl>
              <a:tblPr firstRow="1" bandRow="1"/>
              <a:tblGrid>
                <a:gridCol w="762000">
                  <a:extLst>
                    <a:ext uri="{9D8B030D-6E8A-4147-A177-3AD203B41FA5}">
                      <a16:colId xmlns:a16="http://schemas.microsoft.com/office/drawing/2014/main" val="1298311081"/>
                    </a:ext>
                  </a:extLst>
                </a:gridCol>
                <a:gridCol w="663388">
                  <a:extLst>
                    <a:ext uri="{9D8B030D-6E8A-4147-A177-3AD203B41FA5}">
                      <a16:colId xmlns:a16="http://schemas.microsoft.com/office/drawing/2014/main" val="139753599"/>
                    </a:ext>
                  </a:extLst>
                </a:gridCol>
                <a:gridCol w="6499412">
                  <a:extLst>
                    <a:ext uri="{9D8B030D-6E8A-4147-A177-3AD203B41FA5}">
                      <a16:colId xmlns:a16="http://schemas.microsoft.com/office/drawing/2014/main" val="543822409"/>
                    </a:ext>
                  </a:extLst>
                </a:gridCol>
              </a:tblGrid>
              <a:tr h="204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/>
                      <a:r>
                        <a:rPr lang="ar-MA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لا</a:t>
                      </a:r>
                      <a:endParaRPr lang="fr-MA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/>
                      <a:r>
                        <a:rPr lang="ar-MA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نعم </a:t>
                      </a:r>
                      <a:endParaRPr lang="fr-MA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558699"/>
                  </a:ext>
                </a:extLst>
              </a:tr>
              <a:tr h="6037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اِسْتَعْمَلْتُ أَوْصافاً مُناسِبَةً لِلْأَفْعالِ ٱلَّتي يَقومُ بِها ٱلشَّخْصُ.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5086229"/>
                  </a:ext>
                </a:extLst>
              </a:tr>
              <a:tr h="4838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تَحَقَّقْتُ مِنْ سَلامَةِ ٱلْمَعْنى في ٱلْجُمْلَةِ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ٱلْمُنْتَجَةِ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  <a:endParaRPr lang="fr-MA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4209904"/>
                  </a:ext>
                </a:extLst>
              </a:tr>
              <a:tr h="3594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اِسْتَعْمَلْتُ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ٱلرَّوابِطَ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ٱلْمُناسِبَةَ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83924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اِسْتَعْمَلْتُ عَلاماتِ تَرْقيمٍ مُناسِبَةً.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03994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كَتَبْتُ بِخَطٍّ واضِحٍ وَجَميلٍ. </a:t>
                      </a:r>
                      <a:endParaRPr lang="fr-MA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592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745851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36828-FCBE-39A5-34DA-15EA4F33D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9E5DF1F5-0BB1-C874-1012-6B5E0CB341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E01DF84-1FCF-7342-DA6B-AAC077500E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D1E892C-C9FB-51D1-707B-C620FBA670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1D414BB-346C-1AD6-DCFA-D9DDF7360B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4AC44ED-D280-526B-43EF-9CE32BBBD1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81732A-BFFA-119B-CAA0-25354DC4DCB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DD1EB00-630B-A812-7285-4A647331744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61CC01A-5C19-B9A2-C31F-FD9C8F946DD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F1F364D-483B-93E6-1EAE-12333B39FA7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4689A7-A9CA-2A4B-C881-789D27F58F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49825BE-F2A0-62AC-90F0-DD94522A25CB}"/>
              </a:ext>
            </a:extLst>
          </p:cNvPr>
          <p:cNvSpPr txBox="1"/>
          <p:nvPr/>
        </p:nvSpPr>
        <p:spPr>
          <a:xfrm>
            <a:off x="-222614" y="63568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يعيد كتابة إنتاجه بخط جميل دون أخطاء.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تقديم التغذية الراجعة اللازمة. تخصيص 5 دقائق لإعادة الكتابة وإنهاء الحصة.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FA2FC6-FCB8-2C0A-83DE-53C3BAC4FF6A}"/>
              </a:ext>
            </a:extLst>
          </p:cNvPr>
          <p:cNvSpPr txBox="1"/>
          <p:nvPr/>
        </p:nvSpPr>
        <p:spPr>
          <a:xfrm>
            <a:off x="14556" y="1479409"/>
            <a:ext cx="86891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أُصَحِّحُ إِنْتاجي وَ أُعيدُ كتابة فقرة أصف فيها مهرجا آخر من اختياري: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597E286-7095-1699-4F32-00D4ED30C0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155" y="2213263"/>
            <a:ext cx="8194568" cy="441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90440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0481" y="1454335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7804" y="1529407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3E5B0-2931-3615-E486-00359E755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15681A-9661-F9FC-B798-1BB4590879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Titre 3">
            <a:extLst>
              <a:ext uri="{FF2B5EF4-FFF2-40B4-BE49-F238E27FC236}">
                <a16:creationId xmlns:a16="http://schemas.microsoft.com/office/drawing/2014/main" id="{18F65C2D-AE5E-70CA-BFD6-A7B02B52F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/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8068E88-6646-75D6-BB8E-E63A82755AE5}"/>
              </a:ext>
            </a:extLst>
          </p:cNvPr>
          <p:cNvCxnSpPr>
            <a:cxnSpLocks/>
            <a:stCxn id="28" idx="5"/>
            <a:endCxn id="25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8982083-3752-EB93-1ED9-AADDEA231E5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كِتابَةِ فَقْرَةٍ أَصِفُ فيها ما يَفْعَلُهُ شَخْصٌ.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1112AF6-5349-6B71-12D3-11CCC5A9E591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صَحَّحْتُ أَخْطائي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ٱلْخاصَّةَ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بِٱلْإِنْتاجِ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ٱلْكِتابي وَ أَعَدْتُ كِتابَةَ إِنْتاجي.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D29A4BE-362F-6181-75D1-A30263487DA4}"/>
              </a:ext>
            </a:extLst>
          </p:cNvPr>
          <p:cNvCxnSpPr>
            <a:cxnSpLocks/>
            <a:stCxn id="28" idx="3"/>
            <a:endCxn id="26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F385C28C-9204-4CC6-2D9D-9A8159B6A72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FB1B09-2D08-5151-F3D4-FF01327719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053BC5-ED83-5975-8171-584AEAE0B3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97673AE-7935-6A56-6EB9-F225AC5476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7EC6A1-C54C-1284-E5F2-D851C879F9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48266F7-1416-3F36-8494-552C455E74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EBE07A-CE55-01F9-0C28-935D19A6465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436916-74BF-0B3E-DCEF-251D39E5692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48F2BB-679C-9A2F-8827-DB022413B71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1989F2-A228-2514-4B17-9336CC1C820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46277099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9614</TotalTime>
  <Words>1780</Words>
  <Application>Microsoft Office PowerPoint</Application>
  <PresentationFormat>Affichage à l'écran (4:3)</PresentationFormat>
  <Paragraphs>315</Paragraphs>
  <Slides>52</Slides>
  <Notes>10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21</vt:i4>
      </vt:variant>
      <vt:variant>
        <vt:lpstr>Titres des diapositives</vt:lpstr>
      </vt:variant>
      <vt:variant>
        <vt:i4>52</vt:i4>
      </vt:variant>
    </vt:vector>
  </HeadingPairs>
  <TitlesOfParts>
    <vt:vector size="86" baseType="lpstr">
      <vt:lpstr>Dosis</vt:lpstr>
      <vt:lpstr>Modern Love</vt:lpstr>
      <vt:lpstr>Abadi</vt:lpstr>
      <vt:lpstr>Arial</vt:lpstr>
      <vt:lpstr>Wingdings</vt:lpstr>
      <vt:lpstr>Calibri Light</vt:lpstr>
      <vt:lpstr>Noto Sans Symbols</vt:lpstr>
      <vt:lpstr>Dosis ExtraBold</vt:lpstr>
      <vt:lpstr>Arial Rounded MT Bold</vt:lpstr>
      <vt:lpstr>Microsoft Uighur</vt:lpstr>
      <vt:lpstr>Dosis Medium</vt:lpstr>
      <vt:lpstr>Calibri</vt:lpstr>
      <vt:lpstr>Dosis SemiBold</vt:lpstr>
      <vt:lpstr>00_Env-Enseignant</vt:lpstr>
      <vt:lpstr>1_Env-Enseignant</vt:lpstr>
      <vt:lpstr>1_01- نشاط اعتيادي</vt:lpstr>
      <vt:lpstr>6_Conception personnalisée</vt:lpstr>
      <vt:lpstr>1_Conception personnalisée</vt:lpstr>
      <vt:lpstr>1_Office Theme 2013 - 2022</vt:lpstr>
      <vt:lpstr>2_Env-Enseignant</vt:lpstr>
      <vt:lpstr>5_Env-Apprenant_Tmplt</vt:lpstr>
      <vt:lpstr>3_Env-Enseignant</vt:lpstr>
      <vt:lpstr>01- نشاط اعتيادي</vt:lpstr>
      <vt:lpstr>2_Env-Apprenant_Tmplt</vt:lpstr>
      <vt:lpstr>اختتام الحصة</vt:lpstr>
      <vt:lpstr>1_اختتام الحصة</vt:lpstr>
      <vt:lpstr>3_04- قراءة/ كتابة</vt:lpstr>
      <vt:lpstr>2_03- استماع وتحدث</vt:lpstr>
      <vt:lpstr>4_Env-Enseignant</vt:lpstr>
      <vt:lpstr>Thème Office</vt:lpstr>
      <vt:lpstr>2_01- نشاط اعتيادي</vt:lpstr>
      <vt:lpstr>3_01- نشاط اعتيادي</vt:lpstr>
      <vt:lpstr>قراءة</vt:lpstr>
      <vt:lpstr>5_Env-Enseignant</vt:lpstr>
      <vt:lpstr>Présentation PowerPoint</vt:lpstr>
      <vt:lpstr>Présentation PowerPoint</vt:lpstr>
      <vt:lpstr>تنظيم حصص الأسبوع التربوي الثاني</vt:lpstr>
      <vt:lpstr>هيكلة حصة اليوم الرابع</vt:lpstr>
      <vt:lpstr>عند نهاية الحصة</vt:lpstr>
      <vt:lpstr>  افتتاح الحصة</vt:lpstr>
      <vt:lpstr>مرحبا بكم.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15 ثانية.</vt:lpstr>
      <vt:lpstr>اكتبوا حرف الجواب الصحيح ثم ارفعوا الألواح عند سماع الاشارة. </vt:lpstr>
      <vt:lpstr>صححوا. من يشرح جوابه؟ </vt:lpstr>
      <vt:lpstr>اقرؤوا  السؤال جيدا . حددوا المطلوب. تذكروا ما قرأتم في النص.</vt:lpstr>
      <vt:lpstr>ابحثوا عن الجواب في النص . انتبهوا سيختفي النص بعد 15 ثانية.</vt:lpstr>
      <vt:lpstr>صححوا. من يشرنا لنا كيف توصل للجواب؟</vt:lpstr>
      <vt:lpstr>ستقرؤون النص قراءة جماعية . من يريد أن يقود قراءة الفقرة 1؟ من يقود قراءة الفقرة2؟ -يحرص الأستاذ على تتبع مشاركة الجميع في القراءة الجماعية.</vt:lpstr>
      <vt:lpstr> إنتاج كتابي –ح3 -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قبل أن ننتقل للنشاط الموالي انصتوا جيدا للأنشودة التالية  -يضغط الأستاذ على زر جهاز التحكم لتظهر الأنشودة</vt:lpstr>
      <vt:lpstr> إنتاج كتابي –ح4 -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317</cp:revision>
  <dcterms:created xsi:type="dcterms:W3CDTF">2023-09-20T21:35:22Z</dcterms:created>
  <dcterms:modified xsi:type="dcterms:W3CDTF">2026-02-08T08:26:59Z</dcterms:modified>
</cp:coreProperties>
</file>