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6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7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8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9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0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2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13.xml" ContentType="application/vnd.openxmlformats-officedocument.theme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4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theme/theme15.xml" ContentType="application/vnd.openxmlformats-officedocument.theme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6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17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25" r:id="rId5"/>
    <p:sldMasterId id="2147483740" r:id="rId6"/>
    <p:sldMasterId id="2147483757" r:id="rId7"/>
    <p:sldMasterId id="2147483780" r:id="rId8"/>
    <p:sldMasterId id="2147483803" r:id="rId9"/>
    <p:sldMasterId id="2147483819" r:id="rId10"/>
    <p:sldMasterId id="2147483838" r:id="rId11"/>
    <p:sldMasterId id="2147483861" r:id="rId12"/>
    <p:sldMasterId id="2147483876" r:id="rId13"/>
    <p:sldMasterId id="2147483893" r:id="rId14"/>
    <p:sldMasterId id="2147483905" r:id="rId15"/>
    <p:sldMasterId id="2147483929" r:id="rId16"/>
    <p:sldMasterId id="2147483933" r:id="rId17"/>
    <p:sldMasterId id="2147483956" r:id="rId18"/>
  </p:sldMasterIdLst>
  <p:notesMasterIdLst>
    <p:notesMasterId r:id="rId73"/>
  </p:notesMasterIdLst>
  <p:sldIdLst>
    <p:sldId id="2147482692" r:id="rId19"/>
    <p:sldId id="2147482611" r:id="rId20"/>
    <p:sldId id="2147482531" r:id="rId21"/>
    <p:sldId id="2147482693" r:id="rId22"/>
    <p:sldId id="2147482488" r:id="rId23"/>
    <p:sldId id="2147482691" r:id="rId24"/>
    <p:sldId id="265" r:id="rId25"/>
    <p:sldId id="2147482725" r:id="rId26"/>
    <p:sldId id="262" r:id="rId27"/>
    <p:sldId id="2147482560" r:id="rId28"/>
    <p:sldId id="2147482765" r:id="rId29"/>
    <p:sldId id="2147482766" r:id="rId30"/>
    <p:sldId id="2147482767" r:id="rId31"/>
    <p:sldId id="2147482768" r:id="rId32"/>
    <p:sldId id="2147482769" r:id="rId33"/>
    <p:sldId id="2147482770" r:id="rId34"/>
    <p:sldId id="2147482771" r:id="rId35"/>
    <p:sldId id="2147482772" r:id="rId36"/>
    <p:sldId id="2147482773" r:id="rId37"/>
    <p:sldId id="2147482775" r:id="rId38"/>
    <p:sldId id="2147482776" r:id="rId39"/>
    <p:sldId id="2147482573" r:id="rId40"/>
    <p:sldId id="2147482730" r:id="rId41"/>
    <p:sldId id="2147482777" r:id="rId42"/>
    <p:sldId id="2147482727" r:id="rId43"/>
    <p:sldId id="2147482758" r:id="rId44"/>
    <p:sldId id="2147482551" r:id="rId45"/>
    <p:sldId id="2147482734" r:id="rId46"/>
    <p:sldId id="2147482552" r:id="rId47"/>
    <p:sldId id="2147482554" r:id="rId48"/>
    <p:sldId id="2147482555" r:id="rId49"/>
    <p:sldId id="2147482778" r:id="rId50"/>
    <p:sldId id="2147482779" r:id="rId51"/>
    <p:sldId id="2147482780" r:id="rId52"/>
    <p:sldId id="2147482574" r:id="rId53"/>
    <p:sldId id="2147482556" r:id="rId54"/>
    <p:sldId id="2147482745" r:id="rId55"/>
    <p:sldId id="2147482557" r:id="rId56"/>
    <p:sldId id="2147482737" r:id="rId57"/>
    <p:sldId id="2147482738" r:id="rId58"/>
    <p:sldId id="2147482739" r:id="rId59"/>
    <p:sldId id="2147482564" r:id="rId60"/>
    <p:sldId id="2147482781" r:id="rId61"/>
    <p:sldId id="2147482763" r:id="rId62"/>
    <p:sldId id="2147482764" r:id="rId63"/>
    <p:sldId id="2147482566" r:id="rId64"/>
    <p:sldId id="2147482747" r:id="rId65"/>
    <p:sldId id="2147482567" r:id="rId66"/>
    <p:sldId id="2147482572" r:id="rId67"/>
    <p:sldId id="2147482616" r:id="rId68"/>
    <p:sldId id="2147482617" r:id="rId69"/>
    <p:sldId id="2147482438" r:id="rId70"/>
    <p:sldId id="2147482563" r:id="rId71"/>
    <p:sldId id="2147482522" r:id="rId72"/>
  </p:sldIdLst>
  <p:sldSz cx="9144000" cy="6858000" type="screen4x3"/>
  <p:notesSz cx="6858000" cy="9144000"/>
  <p:embeddedFontLst>
    <p:embeddedFont>
      <p:font typeface="Abadi" panose="020B0604020104020204" pitchFamily="34" charset="0"/>
      <p:regular r:id="rId74"/>
      <p:bold r:id="rId75"/>
      <p:italic r:id="rId76"/>
      <p:boldItalic r:id="rId77"/>
    </p:embeddedFont>
    <p:embeddedFont>
      <p:font typeface="Dosis" pitchFamily="2" charset="0"/>
      <p:regular r:id="rId78"/>
      <p:bold r:id="rId79"/>
    </p:embeddedFont>
    <p:embeddedFont>
      <p:font typeface="Dosis ExtraBold" pitchFamily="2" charset="0"/>
      <p:bold r:id="rId80"/>
    </p:embeddedFont>
    <p:embeddedFont>
      <p:font typeface="Dosis Medium" pitchFamily="2" charset="0"/>
      <p:regular r:id="rId81"/>
    </p:embeddedFont>
    <p:embeddedFont>
      <p:font typeface="Dosis SemiBold" pitchFamily="2" charset="0"/>
      <p:bold r:id="rId82"/>
    </p:embeddedFont>
    <p:embeddedFont>
      <p:font typeface="Microsoft Uighur" panose="02000000000000000000" pitchFamily="2" charset="-78"/>
      <p:regular r:id="rId83"/>
      <p:bold r:id="rId84"/>
    </p:embeddedFont>
    <p:embeddedFont>
      <p:font typeface="Modern Love" panose="04090805081005020601" pitchFamily="82" charset="0"/>
      <p:regular r:id="rId85"/>
    </p:embeddedFont>
    <p:embeddedFont>
      <p:font typeface="Noto Sans Symbols" panose="020B0604020202020204" charset="0"/>
      <p:regular r:id="rId86"/>
      <p:bold r:id="rId8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9299B1"/>
    <a:srgbClr val="A1A7BC"/>
    <a:srgbClr val="565F88"/>
    <a:srgbClr val="FBB321"/>
    <a:srgbClr val="D6E9EA"/>
    <a:srgbClr val="106585"/>
    <a:srgbClr val="0097B2"/>
    <a:srgbClr val="4C5155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51" autoAdjust="0"/>
    <p:restoredTop sz="94660"/>
  </p:normalViewPr>
  <p:slideViewPr>
    <p:cSldViewPr snapToGrid="0">
      <p:cViewPr varScale="1">
        <p:scale>
          <a:sx n="75" d="100"/>
          <a:sy n="75" d="100"/>
        </p:scale>
        <p:origin x="93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font" Target="fonts/font11.fntdata"/><Relationship Id="rId89" Type="http://schemas.openxmlformats.org/officeDocument/2006/relationships/viewProps" Target="view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90" Type="http://schemas.openxmlformats.org/officeDocument/2006/relationships/theme" Target="theme/them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font" Target="fonts/font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font" Target="fonts/font7.fntdata"/><Relationship Id="rId85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font" Target="fonts/font2.fntdata"/><Relationship Id="rId83" Type="http://schemas.openxmlformats.org/officeDocument/2006/relationships/font" Target="fonts/font10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5.fntdata"/><Relationship Id="rId81" Type="http://schemas.openxmlformats.org/officeDocument/2006/relationships/font" Target="fonts/font8.fntdata"/><Relationship Id="rId86" Type="http://schemas.openxmlformats.org/officeDocument/2006/relationships/font" Target="fonts/font13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font" Target="fonts/font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font" Target="fonts/font14.fntdata"/><Relationship Id="rId61" Type="http://schemas.openxmlformats.org/officeDocument/2006/relationships/slide" Target="slides/slide43.xml"/><Relationship Id="rId82" Type="http://schemas.openxmlformats.org/officeDocument/2006/relationships/font" Target="fonts/font9.fntdata"/><Relationship Id="rId19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1194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C7A3A1F-B4E9-2DB5-458E-A59D1EBD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2C290B8-31A7-5BBB-C3CE-BA7906B99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D40E09B-E8A5-012B-FEDD-816EB8BE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57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573842A-3838-C1FF-435C-9182DE5B2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E886B76E-78C5-BFBA-2E2F-3EB2FEB053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16343469-2E4A-6668-52A5-ACAD744966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3990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AEDD9C9-52EA-6F41-84E7-1952F4C22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852B1E78-7904-2E39-3FB4-DC63CA3586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4BBA21F-4D19-C660-C9E7-D84B6EE0D4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0462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FEF9EBC-1F37-D0A3-E6B8-848BB4AF3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6C4CFEE-902B-1EF0-80D4-91D04A8A3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BA6393F-B8B2-EA17-76EC-AEAB799B4F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0280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8B15C3A-2420-A9BD-D791-D03F959EA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8FBD037-777B-02FD-F3EA-D28DE02D45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7A1B3AF-0D30-C170-E03E-EB8538F8FA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77338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946EAB25-7DCE-C990-6233-8B90B0968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2742DA0-126E-99B5-8145-8B9778F2B0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5273574-F964-F189-C817-EC78F436CC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4636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5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5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5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4.wdp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4.wdp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Relationship Id="rId9" Type="http://schemas.microsoft.com/office/2007/relationships/hdphoto" Target="../media/hdphoto2.wdp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3.png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3.png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9.png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Relationship Id="rId4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microsoft.com/office/2007/relationships/hdphoto" Target="../media/hdphoto5.wdp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9.png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3.png"/></Relationships>
</file>

<file path=ppt/slideLayouts/_rels/slideLayout1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3.xml"/><Relationship Id="rId5" Type="http://schemas.microsoft.com/office/2007/relationships/hdphoto" Target="../media/hdphoto6.wdp"/><Relationship Id="rId4" Type="http://schemas.openxmlformats.org/officeDocument/2006/relationships/image" Target="../media/image28.png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hdphoto" Target="../media/hdphoto1.wdp"/><Relationship Id="rId7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7.xml"/><Relationship Id="rId6" Type="http://schemas.microsoft.com/office/2007/relationships/hdphoto" Target="../media/hdphoto7.wdp"/><Relationship Id="rId5" Type="http://schemas.openxmlformats.org/officeDocument/2006/relationships/image" Target="../media/image30.png"/><Relationship Id="rId4" Type="http://schemas.openxmlformats.org/officeDocument/2006/relationships/image" Target="../media/image22.png"/><Relationship Id="rId9" Type="http://schemas.microsoft.com/office/2007/relationships/hdphoto" Target="../media/hdphoto8.wdp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135678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1126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9914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821640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2116419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8391518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8833622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611361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0724577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41195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85711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8072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452724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2589870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2999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598590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81110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7061829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219132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4875670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319874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945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508526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84102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421763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39484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709142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563114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86524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898541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59619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839472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831045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45282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4022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343840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19299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003409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247160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294290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309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51859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039332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291218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0343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424093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181876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42412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52845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8666919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09970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721920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1864807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73007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909577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937347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8970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402844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278103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41887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19363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463457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579736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08312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30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69100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56092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6269178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0218111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6934316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542125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27465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77289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1433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64134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686678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29516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18141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6897824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09594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0660953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95437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05929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377568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255314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33358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086743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047931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9253964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72498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130012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449922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46025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6562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024774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956120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50436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17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139668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153360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37601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764328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674508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76560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82989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386728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317142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624795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456737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2510468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147335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40969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96839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76658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552300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9659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475948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85877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158285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452247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96068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966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084324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374533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311593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452026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9208368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1732546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6491509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577542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616240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578211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221798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023641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079474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8907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244460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815657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565237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27936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34617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41683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389253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251522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550407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296800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50185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711325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96998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4365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508075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32533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7312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58642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327091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402064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39767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46674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653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078826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31999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78742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295201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1757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57448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0316704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519870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79700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179207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05133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687078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24665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898112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80527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10875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91670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42313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17714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447817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28322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5190756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596082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5938227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594507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8408859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5074507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20468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04068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9490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829696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079822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471248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303859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12860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05647507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0072214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0089321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279423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595656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4784320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814328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472751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31050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25334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25720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162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05585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2982856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4145172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602680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066700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7668719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9058651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122831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2629663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5263857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370926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46939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74002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52183669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94971580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4079373297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89321640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7464670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72597443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417438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38564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62483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310211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724482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249383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493236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725528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078743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75227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325537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95957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C360D2D-9044-EF9B-9A60-DB742DF534FF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351002C-1FDE-A40F-101D-C22CFFF99561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63091D26-5607-E45C-5AF8-432B76AC4FF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7DCFA87-C948-9F19-B3AB-A16A91F1D07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pour une image  7">
            <a:extLst>
              <a:ext uri="{FF2B5EF4-FFF2-40B4-BE49-F238E27FC236}">
                <a16:creationId xmlns:a16="http://schemas.microsoft.com/office/drawing/2014/main" id="{FA06E2B1-3D62-CBFE-5B32-C3DE128514E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FC60B48B-2A6E-67B2-A528-A12F56F6F50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CDF7B56B-57DC-194F-F976-FDD12A28D8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0CAC83F0-A5DB-37DC-7D4C-816091AF81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2B81A1B9-EF41-17A0-3744-7FF95F5D0F7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0556A074-D6CA-5A9B-ADFD-D7B42F19C7C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u texte 13">
            <a:extLst>
              <a:ext uri="{FF2B5EF4-FFF2-40B4-BE49-F238E27FC236}">
                <a16:creationId xmlns:a16="http://schemas.microsoft.com/office/drawing/2014/main" id="{A5E59ED1-7486-003C-CFBF-BF9AEF0FED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69D302BB-FCE6-7EDB-FEF7-AEB5973DC6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4AADA2A-3A59-D111-F803-7D5A6071AD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3EF9EDA3-6AD7-E1EF-8BF9-D5683CEE35B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6A459F9A-7EE7-A587-9A4E-0BB1D608434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2C592E9-2081-1DA6-64F8-B30BD3AEF28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83920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9148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752759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080297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30240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992948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178860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2454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178861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2884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79996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602813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274640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34752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776403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994248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061756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11010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4256787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07833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274027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9895334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650458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6100554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335654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226076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1303766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395145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468571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87789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093167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0419756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598589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19286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770758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539213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73134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7174015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7149145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180756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8479070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715463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39919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6009906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5582690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534433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753222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705887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52989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image" Target="../media/image4.bin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image" Target="../media/image10.jpg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10.jpg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23.xml"/><Relationship Id="rId16" Type="http://schemas.openxmlformats.org/officeDocument/2006/relationships/theme" Target="../theme/theme9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4.bin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46.xml"/><Relationship Id="rId19" Type="http://schemas.openxmlformats.org/officeDocument/2006/relationships/theme" Target="../theme/theme10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167.xml"/><Relationship Id="rId18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57.xml"/><Relationship Id="rId21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17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56.xml"/><Relationship Id="rId16" Type="http://schemas.openxmlformats.org/officeDocument/2006/relationships/slideLayout" Target="../slideLayouts/slideLayout170.xml"/><Relationship Id="rId20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59.xml"/><Relationship Id="rId15" Type="http://schemas.openxmlformats.org/officeDocument/2006/relationships/slideLayout" Target="../slideLayouts/slideLayout169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64.xml"/><Relationship Id="rId19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slideLayout" Target="../slideLayouts/slideLayout168.xml"/><Relationship Id="rId22" Type="http://schemas.openxmlformats.org/officeDocument/2006/relationships/slideLayout" Target="../slideLayouts/slideLayout17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8.xml"/><Relationship Id="rId13" Type="http://schemas.openxmlformats.org/officeDocument/2006/relationships/slideLayout" Target="../slideLayouts/slideLayout203.xml"/><Relationship Id="rId3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7.xml"/><Relationship Id="rId12" Type="http://schemas.openxmlformats.org/officeDocument/2006/relationships/slideLayout" Target="../slideLayouts/slideLayout202.xml"/><Relationship Id="rId17" Type="http://schemas.openxmlformats.org/officeDocument/2006/relationships/image" Target="../media/image24.jpeg"/><Relationship Id="rId2" Type="http://schemas.openxmlformats.org/officeDocument/2006/relationships/slideLayout" Target="../slideLayouts/slideLayout192.xml"/><Relationship Id="rId16" Type="http://schemas.openxmlformats.org/officeDocument/2006/relationships/theme" Target="../theme/theme13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195.xml"/><Relationship Id="rId15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slideLayout" Target="../slideLayouts/slideLayout20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21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211.xml"/><Relationship Id="rId11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9.xml"/><Relationship Id="rId9" Type="http://schemas.openxmlformats.org/officeDocument/2006/relationships/slideLayout" Target="../slideLayouts/slideLayout2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slideLayout" Target="../slideLayouts/slideLayout229.xml"/><Relationship Id="rId18" Type="http://schemas.openxmlformats.org/officeDocument/2006/relationships/slideLayout" Target="../slideLayouts/slideLayout234.xml"/><Relationship Id="rId3" Type="http://schemas.openxmlformats.org/officeDocument/2006/relationships/slideLayout" Target="../slideLayouts/slideLayout219.xml"/><Relationship Id="rId21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17" Type="http://schemas.openxmlformats.org/officeDocument/2006/relationships/slideLayout" Target="../slideLayouts/slideLayout233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18.xml"/><Relationship Id="rId16" Type="http://schemas.openxmlformats.org/officeDocument/2006/relationships/slideLayout" Target="../slideLayouts/slideLayout232.xml"/><Relationship Id="rId20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24" Type="http://schemas.openxmlformats.org/officeDocument/2006/relationships/theme" Target="../theme/theme15.xml"/><Relationship Id="rId5" Type="http://schemas.openxmlformats.org/officeDocument/2006/relationships/slideLayout" Target="../slideLayouts/slideLayout221.xml"/><Relationship Id="rId15" Type="http://schemas.openxmlformats.org/officeDocument/2006/relationships/slideLayout" Target="../slideLayouts/slideLayout231.xml"/><Relationship Id="rId23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26.xml"/><Relationship Id="rId19" Type="http://schemas.openxmlformats.org/officeDocument/2006/relationships/slideLayout" Target="../slideLayouts/slideLayout235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Relationship Id="rId14" Type="http://schemas.openxmlformats.org/officeDocument/2006/relationships/slideLayout" Target="../slideLayouts/slideLayout230.xml"/><Relationship Id="rId22" Type="http://schemas.openxmlformats.org/officeDocument/2006/relationships/slideLayout" Target="../slideLayouts/slideLayout238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2.xml"/><Relationship Id="rId2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40.xml"/><Relationship Id="rId5" Type="http://schemas.openxmlformats.org/officeDocument/2006/relationships/image" Target="../media/image29.jp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slideLayout" Target="../slideLayouts/slideLayout255.xml"/><Relationship Id="rId18" Type="http://schemas.openxmlformats.org/officeDocument/2006/relationships/slideLayout" Target="../slideLayouts/slideLayout260.xml"/><Relationship Id="rId3" Type="http://schemas.openxmlformats.org/officeDocument/2006/relationships/slideLayout" Target="../slideLayouts/slideLayout245.xml"/><Relationship Id="rId21" Type="http://schemas.openxmlformats.org/officeDocument/2006/relationships/slideLayout" Target="../slideLayouts/slideLayout263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17" Type="http://schemas.openxmlformats.org/officeDocument/2006/relationships/slideLayout" Target="../slideLayouts/slideLayout259.xml"/><Relationship Id="rId2" Type="http://schemas.openxmlformats.org/officeDocument/2006/relationships/slideLayout" Target="../slideLayouts/slideLayout244.xml"/><Relationship Id="rId16" Type="http://schemas.openxmlformats.org/officeDocument/2006/relationships/slideLayout" Target="../slideLayouts/slideLayout258.xml"/><Relationship Id="rId20" Type="http://schemas.openxmlformats.org/officeDocument/2006/relationships/slideLayout" Target="../slideLayouts/slideLayout262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47.xml"/><Relationship Id="rId15" Type="http://schemas.openxmlformats.org/officeDocument/2006/relationships/slideLayout" Target="../slideLayouts/slideLayout257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52.xml"/><Relationship Id="rId19" Type="http://schemas.openxmlformats.org/officeDocument/2006/relationships/slideLayout" Target="../slideLayouts/slideLayout261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Relationship Id="rId22" Type="http://schemas.openxmlformats.org/officeDocument/2006/relationships/slideLayout" Target="../slideLayouts/slideLayout26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slideLayout" Target="../slideLayouts/slideLayout277.xml"/><Relationship Id="rId18" Type="http://schemas.openxmlformats.org/officeDocument/2006/relationships/slideLayout" Target="../slideLayouts/slideLayout282.xml"/><Relationship Id="rId3" Type="http://schemas.openxmlformats.org/officeDocument/2006/relationships/slideLayout" Target="../slideLayouts/slideLayout267.xml"/><Relationship Id="rId21" Type="http://schemas.openxmlformats.org/officeDocument/2006/relationships/slideLayout" Target="../slideLayouts/slideLayout285.xml"/><Relationship Id="rId7" Type="http://schemas.openxmlformats.org/officeDocument/2006/relationships/slideLayout" Target="../slideLayouts/slideLayout271.xml"/><Relationship Id="rId12" Type="http://schemas.openxmlformats.org/officeDocument/2006/relationships/slideLayout" Target="../slideLayouts/slideLayout276.xml"/><Relationship Id="rId17" Type="http://schemas.openxmlformats.org/officeDocument/2006/relationships/slideLayout" Target="../slideLayouts/slideLayout281.xml"/><Relationship Id="rId2" Type="http://schemas.openxmlformats.org/officeDocument/2006/relationships/slideLayout" Target="../slideLayouts/slideLayout266.xml"/><Relationship Id="rId16" Type="http://schemas.openxmlformats.org/officeDocument/2006/relationships/slideLayout" Target="../slideLayouts/slideLayout280.xml"/><Relationship Id="rId20" Type="http://schemas.openxmlformats.org/officeDocument/2006/relationships/slideLayout" Target="../slideLayouts/slideLayout284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69.xml"/><Relationship Id="rId15" Type="http://schemas.openxmlformats.org/officeDocument/2006/relationships/slideLayout" Target="../slideLayouts/slideLayout279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74.xml"/><Relationship Id="rId19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Relationship Id="rId14" Type="http://schemas.openxmlformats.org/officeDocument/2006/relationships/slideLayout" Target="../slideLayouts/slideLayout278.xml"/><Relationship Id="rId22" Type="http://schemas.openxmlformats.org/officeDocument/2006/relationships/slideLayout" Target="../slideLayouts/slideLayout2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275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453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2478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10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2962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294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6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08627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75" r:id="rId18"/>
    <p:sldLayoutId id="2147483776" r:id="rId19"/>
    <p:sldLayoutId id="2147483777" r:id="rId20"/>
    <p:sldLayoutId id="2147483778" r:id="rId21"/>
    <p:sldLayoutId id="2147483779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57253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  <p:sldLayoutId id="2147483799" r:id="rId19"/>
    <p:sldLayoutId id="2147483800" r:id="rId20"/>
    <p:sldLayoutId id="2147483801" r:id="rId21"/>
    <p:sldLayoutId id="214748380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5605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51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  <p:sldLayoutId id="2147483834" r:id="rId15"/>
    <p:sldLayoutId id="2147483835" r:id="rId16"/>
    <p:sldLayoutId id="2147483836" r:id="rId17"/>
    <p:sldLayoutId id="214748383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038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  <p:sldLayoutId id="2147483855" r:id="rId17"/>
    <p:sldLayoutId id="2147483856" r:id="rId18"/>
    <p:sldLayoutId id="2147483857" r:id="rId19"/>
    <p:sldLayoutId id="2147483858" r:id="rId20"/>
    <p:sldLayoutId id="2147483859" r:id="rId21"/>
    <p:sldLayoutId id="214748386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1086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701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  <p:sldLayoutId id="2147483890" r:id="rId14"/>
    <p:sldLayoutId id="2147483891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56897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26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  <p:sldLayoutId id="2147483922" r:id="rId17"/>
    <p:sldLayoutId id="2147483923" r:id="rId18"/>
    <p:sldLayoutId id="2147483924" r:id="rId19"/>
    <p:sldLayoutId id="2147483925" r:id="rId20"/>
    <p:sldLayoutId id="2147483926" r:id="rId21"/>
    <p:sldLayoutId id="2147483927" r:id="rId22"/>
    <p:sldLayoutId id="2147483928" r:id="rId2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23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510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946" r:id="rId13"/>
    <p:sldLayoutId id="2147483947" r:id="rId14"/>
    <p:sldLayoutId id="2147483948" r:id="rId15"/>
    <p:sldLayoutId id="2147483949" r:id="rId16"/>
    <p:sldLayoutId id="2147483950" r:id="rId17"/>
    <p:sldLayoutId id="2147483951" r:id="rId18"/>
    <p:sldLayoutId id="2147483952" r:id="rId19"/>
    <p:sldLayoutId id="2147483953" r:id="rId20"/>
    <p:sldLayoutId id="2147483954" r:id="rId21"/>
    <p:sldLayoutId id="214748395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088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  <p:sldLayoutId id="2147483968" r:id="rId12"/>
    <p:sldLayoutId id="2147483969" r:id="rId13"/>
    <p:sldLayoutId id="2147483970" r:id="rId14"/>
    <p:sldLayoutId id="2147483971" r:id="rId15"/>
    <p:sldLayoutId id="2147483972" r:id="rId16"/>
    <p:sldLayoutId id="2147483973" r:id="rId17"/>
    <p:sldLayoutId id="2147483974" r:id="rId18"/>
    <p:sldLayoutId id="2147483975" r:id="rId19"/>
    <p:sldLayoutId id="2147483976" r:id="rId20"/>
    <p:sldLayoutId id="2147483977" r:id="rId21"/>
    <p:sldLayoutId id="214748397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0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23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0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0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4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84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03.xml"/><Relationship Id="rId7" Type="http://schemas.openxmlformats.org/officeDocument/2006/relationships/image" Target="../media/image5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gif"/><Relationship Id="rId11" Type="http://schemas.openxmlformats.org/officeDocument/2006/relationships/image" Target="../media/image52.png"/><Relationship Id="rId5" Type="http://schemas.openxmlformats.org/officeDocument/2006/relationships/image" Target="../media/image55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2.xml"/><Relationship Id="rId4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60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60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Relationship Id="rId9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Relationship Id="rId9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Relationship Id="rId9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39.xml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48.xml"/><Relationship Id="rId7" Type="http://schemas.openxmlformats.org/officeDocument/2006/relationships/image" Target="../media/image5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Relationship Id="rId9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4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42.xml"/><Relationship Id="rId5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2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48.xml"/><Relationship Id="rId7" Type="http://schemas.openxmlformats.org/officeDocument/2006/relationships/image" Target="../media/image5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Relationship Id="rId9" Type="http://schemas.openxmlformats.org/officeDocument/2006/relationships/image" Target="../media/image7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2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2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2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2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48.xml"/><Relationship Id="rId7" Type="http://schemas.openxmlformats.org/officeDocument/2006/relationships/image" Target="../media/image5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Relationship Id="rId9" Type="http://schemas.openxmlformats.org/officeDocument/2006/relationships/image" Target="../media/image7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4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5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4.xml"/><Relationship Id="rId6" Type="http://schemas.openxmlformats.org/officeDocument/2006/relationships/image" Target="../media/image34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262.xml"/><Relationship Id="rId7" Type="http://schemas.openxmlformats.org/officeDocument/2006/relationships/image" Target="../media/image47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81.png"/><Relationship Id="rId5" Type="http://schemas.openxmlformats.org/officeDocument/2006/relationships/image" Target="../media/image39.gif"/><Relationship Id="rId10" Type="http://schemas.openxmlformats.org/officeDocument/2006/relationships/image" Target="../media/image52.png"/><Relationship Id="rId4" Type="http://schemas.openxmlformats.org/officeDocument/2006/relationships/image" Target="../media/image80.png"/><Relationship Id="rId9" Type="http://schemas.openxmlformats.org/officeDocument/2006/relationships/image" Target="../media/image5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82.png"/><Relationship Id="rId4" Type="http://schemas.openxmlformats.org/officeDocument/2006/relationships/image" Target="../media/image39.gi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FE99639-8739-548A-43DA-D57468F76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90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التربوي الثاني</a:t>
            </a:r>
            <a:endParaRPr lang="fr-MA" dirty="0"/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الأساليب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الاستماع والتحدث (30)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–الحصة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</a:t>
            </a:r>
            <a:r>
              <a:rPr kumimoji="0" lang="a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تطبيق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استراتيجية الفهم 30 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تراكيب(30)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0F3C310-4F38-4707-1652-C6C6DE0DC22F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C506848-C42F-7B09-A339-1DAAB9D13903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C3AD0215-EC35-20DE-7F96-D1F56C90AEA3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372AABA-52EF-62E2-8E17-0E687E1AD00B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37E22D5-717A-65D2-8B27-41C3570FBD48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 (40)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</a:t>
            </a:r>
            <a:r>
              <a:rPr lang="ar-MA" sz="4000"/>
              <a:t>اليوم الأول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46786" y="2106898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909622" y="4561042"/>
            <a:ext cx="1696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- 02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73337" y="3279444"/>
            <a:ext cx="1620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kern="0" noProof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02- أساليب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26905" y="46007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6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تحدي الفهم</a:t>
            </a:r>
            <a:endParaRPr lang="ar-MA" sz="2200" b="1" dirty="0">
              <a:cs typeface="Microsoft Uighur" panose="02000000000000000000" pitchFamily="2" charset="-78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F202B2D0-0827-C02C-EC18-1BDFD6CE4881}"/>
              </a:ext>
            </a:extLst>
          </p:cNvPr>
          <p:cNvSpPr txBox="1">
            <a:spLocks/>
          </p:cNvSpPr>
          <p:nvPr/>
        </p:nvSpPr>
        <p:spPr>
          <a:xfrm>
            <a:off x="2062624" y="357082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أساليب التعبير عن الرأي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98A01717-6281-53F4-C659-F5971F993D54}"/>
              </a:ext>
            </a:extLst>
          </p:cNvPr>
          <p:cNvSpPr txBox="1">
            <a:spLocks/>
          </p:cNvSpPr>
          <p:nvPr/>
        </p:nvSpPr>
        <p:spPr>
          <a:xfrm>
            <a:off x="2164905" y="50297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"فَنَّ ٱلْكاريكاتورِ": الحصة الثانية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أخذ الكلمة للتحدث</a:t>
            </a:r>
          </a:p>
        </p:txBody>
      </p:sp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وتوظيف أساليب التعبير عن الرأي؛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أخذ الكلمة للتحدث و التعبير عن الرأي مع التعليل.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89" y="937634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3087" y="1081634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06083" y="35017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</a:t>
            </a: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Dosis SemiBold"/>
              <a:cs typeface="Microsoft Uighur" panose="02000000000000000000" pitchFamily="2" charset="-78"/>
              <a:sym typeface="Dosis SemiBold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</a:t>
            </a: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612000"/>
            <a:ext cx="900000" cy="900000"/>
          </a:xfrm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DEA4454-9C21-5CAA-268D-26E54F0099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1DA46E-B720-B26C-BC4F-F8F7D30552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EB3CD5-0BF5-A60F-798C-13C27C4024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A991239-F378-65D4-3F5A-B45BF2C4D75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E7BA63E-4315-0814-03D3-18B00BB8B8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0" dirty="0">
                <a:solidFill>
                  <a:srgbClr val="565F88"/>
                </a:solidFill>
                <a:latin typeface="Calibri" panose="020F0502020204030204"/>
                <a:cs typeface="Arial" panose="020B0604020202020204" pitchFamily="34" charset="0"/>
              </a:rPr>
              <a:t>افتتاح الحصة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03B109-22DE-4473-6877-DD8329ADB00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9A8623-8959-CF4E-9EF3-DDC7BD48F97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45E342-2338-4F67-C9E7-0BAEDE93438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051929-6881-B930-48B3-3451A3AD78A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8F875D-E02E-888E-DD7B-B79CC8FAC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472CE1-50B4-333D-2A7A-161DDA97A7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8DD665-3BA7-8B5F-8169-ED6E6F9C10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6446970-511E-384B-A21D-5500BA1BE6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A41CA58-373C-08D2-8179-940D3CF24D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10ED0D-946A-DE6F-41E3-3694151447A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424A9B-0930-8261-405D-CFD91BCB6A4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5B66EF-B188-DD87-3523-330D04CF2C3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أساليب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55A89F-9A40-21BA-B198-05671729F7E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Espace réservé pour une image  20" descr="Une image contenant sourire, Visage huma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5BB6C007-E36E-755C-F8A5-99E625D3D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95254" y="3027037"/>
            <a:ext cx="2255979" cy="2255979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4" name="Google Shape;1333;p8">
            <a:extLst>
              <a:ext uri="{FF2B5EF4-FFF2-40B4-BE49-F238E27FC236}">
                <a16:creationId xmlns:a16="http://schemas.microsoft.com/office/drawing/2014/main" id="{D93633E0-83AA-9EA2-350E-9C27A945D917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Image 14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262F5527-D468-8D10-3381-9855F3800C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1606979"/>
            <a:ext cx="928889" cy="928889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0B1BAB3E-6EBA-2613-7D37-5F0489935A3F}"/>
              </a:ext>
            </a:extLst>
          </p:cNvPr>
          <p:cNvSpPr txBox="1"/>
          <p:nvPr/>
        </p:nvSpPr>
        <p:spPr>
          <a:xfrm>
            <a:off x="1580321" y="5251021"/>
            <a:ext cx="628584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60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أَلْتَزِمُ بِإِجْراءاتِ </a:t>
            </a:r>
            <a:r>
              <a:rPr lang="ar-MA" sz="60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ٱسْتِعْمالِ </a:t>
            </a:r>
            <a:r>
              <a:rPr lang="ar-MA" sz="60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ٱلْأَلْواح</a:t>
            </a:r>
            <a:r>
              <a:rPr lang="ar-MA" sz="60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1DE100-D71E-F5E5-0130-BF7536E799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C9F09B1-BBC4-7079-3428-079B933675E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4F29D1F-0C75-839A-01C9-DD326B45F41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3006252-3B25-C967-6F6B-F23C7112C01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2663A67-338C-BCA0-EF72-0BBDC1BF9E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0" dirty="0">
                <a:solidFill>
                  <a:srgbClr val="565F88"/>
                </a:solidFill>
                <a:latin typeface="Calibri" panose="020F0502020204030204"/>
                <a:cs typeface="Arial" panose="020B0604020202020204" pitchFamily="34" charset="0"/>
              </a:rPr>
              <a:t>افتتاح الحصة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09ED6D-3500-71AF-354D-72F5786895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A8D130-1FA5-A0CD-0530-209A0638030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369761-E505-94E1-935E-56F152AE493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653094-91FA-DB26-2318-0B241B785F5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أنشطة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482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F65EEE5-97F7-9D58-48C0-31023C526B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8D0BBC4-BA57-D49A-ACE8-B55A13BF49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61A14E1-7D96-9094-06FA-2B396F8751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BEBA8EA-DA76-ED5E-FC8C-0AB655E04C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DFDD7BC-6D59-7B7E-79E9-C0F5348D29F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D2DB4C9-87AE-3ECE-D7C6-7BB91867FA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0" dirty="0">
                <a:solidFill>
                  <a:srgbClr val="565F88"/>
                </a:solidFill>
                <a:latin typeface="Calibri" panose="020F0502020204030204"/>
                <a:cs typeface="Arial" panose="020B0604020202020204" pitchFamily="34" charset="0"/>
              </a:rPr>
              <a:t>افتتاح الحصة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90DC75-ECD7-54C1-E9C9-DD37BE0790F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0FF428-1F25-DED6-A2B8-EF8EC34F065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5A6CBE-9795-8571-D705-6F9C9C7BDFE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42E7B8-0721-92D1-FF41-B6C365EE34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70149950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18307B9-0D47-312A-F8B6-E1BF597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727C1DA2-DDD7-FE20-B880-0DC87FEDD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3516DF5-6D9A-3C31-C56A-96005E9342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6D437-4BC8-7488-F252-FB853B965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9175D2B-0A9E-2B48-003E-0446A8B37B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659F21-ABCC-23DC-15EF-FB2678891C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9C2BB73-1E3C-7EEE-7598-19096AC154C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C7C86A-771B-023A-AB1D-2EF3739CE73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511974D-63DE-1A27-4133-4AF5BAB361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0" dirty="0">
                <a:solidFill>
                  <a:srgbClr val="565F88"/>
                </a:solidFill>
                <a:latin typeface="Calibri" panose="020F0502020204030204"/>
                <a:cs typeface="Arial" panose="020B0604020202020204" pitchFamily="34" charset="0"/>
              </a:rPr>
              <a:t>افتتاح الحصة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F2259E-A6F9-2E07-8ECC-3C17C4E510A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3E4DFF-F35C-F517-8594-21EA9ADF603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FB2AF11-1B25-425B-AFE3-7015B925DE8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7B8D2E-3B6E-85DE-32B4-0F3EA861F92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77452770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B4CA13-E0FC-0C73-91A7-8C95F2F7AC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6641B5-7874-F940-4308-54E2C26DF8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6A35425-6AE6-A151-AFD7-BFBF334A63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941DA4E-C2D4-F89D-839F-3E9467F59D9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F76D90B-3562-2304-4613-A67BAD3F05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0" dirty="0">
                <a:solidFill>
                  <a:srgbClr val="565F88"/>
                </a:solidFill>
                <a:latin typeface="Calibri" panose="020F0502020204030204"/>
                <a:cs typeface="Arial" panose="020B0604020202020204" pitchFamily="34" charset="0"/>
              </a:rPr>
              <a:t>افتتاح الحصة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72EE6A-6DB2-5CF2-469E-F7B460138F9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9E972-0B22-EC7F-3639-5CD82354DBE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8B700A-3644-6AE9-7CD9-F7CC7C48700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D0D26B-949F-6EAE-812F-186E8D1641B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BADE0809-C7DF-8661-0767-23231B650F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0611" y="1788635"/>
            <a:ext cx="5711762" cy="431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85246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10 ثوان.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F223B07-A2D6-327A-7844-D533531D52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82551C-8DE6-70F4-4343-B7D9034916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0A56EA-7D65-7C6B-B2FF-4C2D80FD09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D6DAF5-C01A-91BC-F1CA-89DCD852FB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238EA7C-8239-25D9-C5D5-BE5D265B99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0" dirty="0">
                <a:solidFill>
                  <a:srgbClr val="565F88"/>
                </a:solidFill>
                <a:latin typeface="Calibri" panose="020F0502020204030204"/>
                <a:cs typeface="Arial" panose="020B0604020202020204" pitchFamily="34" charset="0"/>
              </a:rPr>
              <a:t>افتتاح الحصة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511A3B-8C92-BC9A-82EF-E30DAB01725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D53CFA-5FF1-197C-F319-9C1A18837BF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ECF02A-03FD-FFE3-0C57-B737A4EEAD5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1A0679-2AC7-1695-9BCD-6A06A855F38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3B0E13FA-691D-944A-92E7-2214951B19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701" y="2135391"/>
            <a:ext cx="8241264" cy="386770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B872E19-FB9E-06F7-F190-8AFFAD744C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88EF8F-51F8-D32B-FF22-D8F9F19FBE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1C0A4A-2B50-AA41-54AA-25D5F8211D3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410D84-3088-49CB-2B4D-588DDBCA08C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D5485A1-E194-5EA4-68F4-C12B0DA132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0" dirty="0">
                <a:solidFill>
                  <a:srgbClr val="565F88"/>
                </a:solidFill>
                <a:latin typeface="Calibri" panose="020F0502020204030204"/>
                <a:cs typeface="Arial" panose="020B0604020202020204" pitchFamily="34" charset="0"/>
              </a:rPr>
              <a:t>افتتاح الحصة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2FEC3D-471C-4485-3247-8B4516C22E7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050C49-8EB4-9E7B-9AB0-60CF246DCAC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760192-BA2A-A7E6-ECD4-E5FB5FC4AB9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D0C1A8E-C4C7-161B-F038-F6B947BE577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F08F5E8B-DFB9-2CFD-8B81-1032660E96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0611" y="1788635"/>
            <a:ext cx="5711762" cy="431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10330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A72BFFE-6A0B-ADCF-5663-EF006DAD1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2DEC510-4427-856A-6188-6A1D1B15C1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ارفعوا ألواحكم.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5438BD2-1CDA-184C-1E44-F40A298283E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8F07017-B3F5-B356-4510-A574D10E56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1B2814-69CF-C417-3198-4EDC3C8D0A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79915F-5E30-7559-080A-B63F414727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0639B6-9968-D3A4-0202-BC6B8F18D01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7405A3B-E846-B815-0E2F-06CA098589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0" dirty="0">
                <a:solidFill>
                  <a:srgbClr val="565F88"/>
                </a:solidFill>
                <a:latin typeface="Calibri" panose="020F0502020204030204"/>
                <a:cs typeface="Arial" panose="020B0604020202020204" pitchFamily="34" charset="0"/>
              </a:rPr>
              <a:t>افتتاح الحصة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522FFA-38B6-1B1B-AEE2-7E676D817E5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B364EF-AF85-CE57-4A7B-255BD53F289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895097-4B0F-2BB5-7E38-136DEAACB7A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999566-45B6-F78B-AF20-99C96CEBEB5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5DDC7522-EC5C-5125-7A4F-160BE7CB7E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0611" y="1788635"/>
            <a:ext cx="5711762" cy="431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240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D5F3A5CC-1732-82AB-C62D-6EF77B972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A004F8F9-E9F6-6C2F-048D-78008C7597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نصحح : سنناقش كل الاختيارات :نبدأ بالاختيار الأول . هل الاختيار الأول صحيح ؟ لِماذا؟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6A9DF6-BCC4-F5E6-717D-9C908808678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EA0D50-88E8-A0F3-819C-C1B12A2D6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69234E-019F-4B89-0982-294BCDBEAA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D7A3D7-BC01-C09B-AC66-C2A5722C7A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45D85F8-CEE8-3CA5-BF1A-7376CCDA73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CE1CC92-D7C0-2195-9A22-6B84E91F0D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0" dirty="0">
                <a:solidFill>
                  <a:srgbClr val="565F88"/>
                </a:solidFill>
                <a:latin typeface="Calibri" panose="020F0502020204030204"/>
                <a:cs typeface="Arial" panose="020B0604020202020204" pitchFamily="34" charset="0"/>
              </a:rPr>
              <a:t>افتتاح الحصة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5AB2F8-BFD8-A06D-D856-BD2AC1FE671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C2CF95-ADD3-CB03-7751-B3F84E9AD86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483C2B-90E3-F049-4EF9-C7B49C16330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59A54F9-097B-6A0F-F04C-7F77EE24B36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B510E1A9-0650-5C61-8213-841A52F0C4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0611" y="1788635"/>
            <a:ext cx="5711762" cy="4313365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878437A-54B2-046E-7C72-EE9CA9A1F5C3}"/>
              </a:ext>
            </a:extLst>
          </p:cNvPr>
          <p:cNvSpPr/>
          <p:nvPr/>
        </p:nvSpPr>
        <p:spPr>
          <a:xfrm>
            <a:off x="1979001" y="3060237"/>
            <a:ext cx="5274981" cy="67518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26361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629A693-6532-A8D0-1B5E-888F9E46A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303C6AF5-C328-586B-3269-963EE39991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إذن الاختيار الأول غير صحيح لأن  عبارتا" البراكين و خمودها  لم تردا  في النص.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750A3E-FA70-3C7B-30BE-DA7FF6C9CE3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1C39459-AC30-9BAF-4928-1DA351DDA8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3A2523-1A66-640B-27AB-5DA2387215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9F598D-71EB-7BD8-5B18-235D65E117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D7C1634-9002-1911-FA34-E67123B927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DE6BD3B-05C7-B1DF-9228-313D122730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0" dirty="0">
                <a:solidFill>
                  <a:srgbClr val="565F88"/>
                </a:solidFill>
                <a:latin typeface="Calibri" panose="020F0502020204030204"/>
                <a:cs typeface="Arial" panose="020B0604020202020204" pitchFamily="34" charset="0"/>
              </a:rPr>
              <a:t>افتتاح الحصة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89CEBC-BFD6-D008-F7A7-880E58FF335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DB65CC-12C8-195C-0B0E-1E43CD23DDD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E0CFA8-7F75-00F3-DB6D-3F50384DB19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D1AFE94-FC18-DBA6-3C04-766DCF11146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Google Shape;1358;p13">
            <a:extLst>
              <a:ext uri="{FF2B5EF4-FFF2-40B4-BE49-F238E27FC236}">
                <a16:creationId xmlns:a16="http://schemas.microsoft.com/office/drawing/2014/main" id="{D5D15B33-40E7-04E9-1B6A-FAC2AA4613C6}"/>
              </a:ext>
            </a:extLst>
          </p:cNvPr>
          <p:cNvSpPr txBox="1">
            <a:spLocks/>
          </p:cNvSpPr>
          <p:nvPr/>
        </p:nvSpPr>
        <p:spPr>
          <a:xfrm>
            <a:off x="6777366" y="2260137"/>
            <a:ext cx="802104" cy="79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lnSpc>
                <a:spcPct val="100000"/>
              </a:lnSpc>
              <a:buClr>
                <a:srgbClr val="A5A5A5"/>
              </a:buClr>
              <a:buFont typeface="Arial"/>
              <a:buNone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lang="ar-MA" sz="4800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7AA9A7E-2B19-9244-C84B-4F0C296EC7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3416" y="1550034"/>
            <a:ext cx="4869518" cy="271479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CBE7EEA-B58B-0655-2631-6E081DB091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54944" y="4347960"/>
            <a:ext cx="5573343" cy="2146359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279037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97D30DDD-13F2-642D-B48D-766F59850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BEC24E3-D1B4-22A9-0A4D-FAC3DD062C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هل الاختيار الثاني صحيح؟ لماذا؟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E6610F0-4018-8C4C-3EF2-EDEB77939C8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85C0B1-C5ED-48C7-19C1-5954CE67F0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20E5FF-82C6-DF00-8DF0-4D37EA182C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463A580-A8EA-10F9-6E2D-B252DD06F5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E2C3D55-4989-9D46-0700-CBA69D2B2E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CECF9B0-9D08-2664-E397-9D3FC649E3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0" dirty="0">
                <a:solidFill>
                  <a:srgbClr val="565F88"/>
                </a:solidFill>
                <a:latin typeface="Calibri" panose="020F0502020204030204"/>
                <a:cs typeface="Arial" panose="020B0604020202020204" pitchFamily="34" charset="0"/>
              </a:rPr>
              <a:t>افتتاح الحصة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79A326-472C-F25B-7C95-BC78CBFAEE9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62A59E-AB90-5ACE-DF7D-89ACE62136A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220833E-C3C8-7F25-9703-533DA8F1522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F852CC-82C5-B200-EE6A-3FFF41B07C8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6C2FFB-31E9-F343-2FF1-1F582CC3D0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4944" y="4347960"/>
            <a:ext cx="5573343" cy="214635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C688EFF-555F-8A1F-6071-9631E303D6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46281" y="1581502"/>
            <a:ext cx="3790668" cy="256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26952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D2B46DB-CABE-C89F-22DA-9984438A5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386E7DCB-E64F-3F59-8BDC-5A6FD0AEA2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771779"/>
            <a:ext cx="71222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الاختيار الثاني هو الإجابة الصحيحة من يقرأ الجواب في النص؟ من كانت إجابته صحيحة؟ 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9DC514-A49E-ECD7-42B5-1B147EEAF78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AAB54BD-77C2-1EAE-2860-6C5D48C4A4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1DF553-1F97-180D-CEF7-3FECB18811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5B720B-6872-DE87-62E9-0C00D13473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E8401C-5063-D711-436C-1783C3404DE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16696C0-BD60-178C-2C89-9D68EF4397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0" dirty="0">
                <a:solidFill>
                  <a:srgbClr val="565F88"/>
                </a:solidFill>
                <a:latin typeface="Calibri" panose="020F0502020204030204"/>
                <a:cs typeface="Arial" panose="020B0604020202020204" pitchFamily="34" charset="0"/>
              </a:rPr>
              <a:t>افتتاح الحصة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0E3BE7-1B19-3BD9-DFDC-A2569E4202E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7BC7E7-3F08-1CBC-8719-467F411823F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56A82-6C31-A968-9CB8-9B96BAC0983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87F2E2-4BFE-9063-0A29-1A85654A60C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309526F-25C2-24E1-AC3D-3C218CEF15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4944" y="4347960"/>
            <a:ext cx="5573343" cy="214635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9428066-EF06-CD93-8D5C-29CAFBEEA6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46281" y="1581502"/>
            <a:ext cx="3790668" cy="2568735"/>
          </a:xfrm>
          <a:prstGeom prst="rect">
            <a:avLst/>
          </a:prstGeom>
        </p:spPr>
      </p:pic>
      <p:sp>
        <p:nvSpPr>
          <p:cNvPr id="13" name="Google Shape;1358;p13">
            <a:extLst>
              <a:ext uri="{FF2B5EF4-FFF2-40B4-BE49-F238E27FC236}">
                <a16:creationId xmlns:a16="http://schemas.microsoft.com/office/drawing/2014/main" id="{F6BE8A38-B308-7155-4B9B-2136C2E60153}"/>
              </a:ext>
            </a:extLst>
          </p:cNvPr>
          <p:cNvSpPr txBox="1">
            <a:spLocks/>
          </p:cNvSpPr>
          <p:nvPr/>
        </p:nvSpPr>
        <p:spPr>
          <a:xfrm>
            <a:off x="6438079" y="2666446"/>
            <a:ext cx="802104" cy="79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lnSpc>
                <a:spcPct val="100000"/>
              </a:lnSpc>
              <a:buClr>
                <a:srgbClr val="A5A5A5"/>
              </a:buClr>
              <a:buFont typeface="Arial"/>
              <a:buNone/>
            </a:pPr>
            <a:r>
              <a:rPr lang="ar-MA" sz="4000" b="1" kern="0" dirty="0">
                <a:solidFill>
                  <a:srgbClr val="00B050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lang="ar-MA" sz="4000" kern="0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42138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4F6F112-1CB6-43FC-2780-FC81A2CF5E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5BAAAA-9F39-DD38-AB59-E8C13D6AB2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7DA1E6-8BA7-8B02-1795-851573DF73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D5BC94-CCE7-0CF8-6ACE-0B3A497B12B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75A8F3C-A203-5A52-0972-445C8F9707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0" dirty="0">
                <a:solidFill>
                  <a:srgbClr val="565F88"/>
                </a:solidFill>
                <a:latin typeface="Calibri" panose="020F0502020204030204"/>
                <a:cs typeface="Arial" panose="020B0604020202020204" pitchFamily="34" charset="0"/>
              </a:rPr>
              <a:t>افتتاح الحصة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ED046A-8748-8B35-F49B-90E448504F1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FB2A6B-5D99-C3C4-C984-049CEA4B78F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E349103-DC0A-5005-7557-78A06F9E41F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4D72E42-20B1-03D6-019F-AEDB8EDE8FE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48985DB1-DEFB-0985-9EE9-08A28A01DB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701" y="2135391"/>
            <a:ext cx="8241264" cy="386770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أساليب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أساليب التعبير عن الرأي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6130546" y="1777877"/>
            <a:ext cx="1040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7320" y="959576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8F2EC-33FB-2D3F-108D-132CC6089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D5FBBDE-E68D-C4A3-399A-14A0C2511A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FE2C14D-8B47-D29E-BE88-52D35FC2BF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70C30CC-50DC-6A54-6149-9752C9FB56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251B28C-67E9-41BD-E5BD-2DEA8D26BC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F9C73AD-AD26-66D7-4471-2B3AEB4588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7FA5CB-1A02-FF37-62E1-DF8A9E696B9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8660C3A-206E-03E1-282B-914697252F4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10040CE-44B5-BBC3-6C61-571B65F64DC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EF72603-2A0A-4B4C-2A71-0ED6C4B56CB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E4734C9-3EAC-44F0-439C-0DFD58B43DEB}"/>
              </a:ext>
            </a:extLst>
          </p:cNvPr>
          <p:cNvSpPr txBox="1"/>
          <p:nvPr/>
        </p:nvSpPr>
        <p:spPr>
          <a:xfrm>
            <a:off x="79665" y="816607"/>
            <a:ext cx="74733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نهاية الحصة ستصبحون قادرين على توظيف أساليب التعبير عن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الرأي.تابعوا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الفديو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71F14C-F764-24E2-BFA9-643E781A2A95}"/>
              </a:ext>
            </a:extLst>
          </p:cNvPr>
          <p:cNvSpPr txBox="1"/>
          <p:nvPr/>
        </p:nvSpPr>
        <p:spPr>
          <a:xfrm>
            <a:off x="2499119" y="3325998"/>
            <a:ext cx="4145761" cy="919401"/>
          </a:xfrm>
          <a:prstGeom prst="roundRect">
            <a:avLst/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أَساليبُ ٱلتَّعْبيرِ عَنِ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C51C7A-2CC7-0E93-5BC3-4BAC69070C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3269932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D37A8-500F-2F09-4B60-0384EA07A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FD65199-7481-654D-C44F-A104545FB3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BE50AFE-5B90-1A29-DEE6-1E563E9E8C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016AFAC-C8C7-FE5E-81ED-FC049E84A2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012A73A-CCAD-6F7B-374B-2EDFA18501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0F9957A-FD5D-11F5-8E78-AA563B8F9D1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BE94961-A8D9-DEF2-75A1-6114B1FF3F4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2FAC089-3D72-8C71-68DF-E4A713FAAC1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6A500E0-27EC-7C3E-C36B-641EB18A8EF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36FCD53-8F97-73D4-1156-9C3AAB38D38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9B4195A-3DFB-DD30-D845-C96A043B2840}"/>
              </a:ext>
            </a:extLst>
          </p:cNvPr>
          <p:cNvSpPr txBox="1"/>
          <p:nvPr/>
        </p:nvSpPr>
        <p:spPr>
          <a:xfrm>
            <a:off x="79665" y="816607"/>
            <a:ext cx="74733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فديو نمذجة أساليب التعبير عن الرأي</a:t>
            </a:r>
          </a:p>
        </p:txBody>
      </p:sp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CB1C99E9-02B4-7C59-4928-3A6F0C389B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AR_N4_P3_SEM2_S1_أساليب إبداء الرأي">
            <a:hlinkClick r:id="" action="ppaction://media"/>
            <a:extLst>
              <a:ext uri="{FF2B5EF4-FFF2-40B4-BE49-F238E27FC236}">
                <a16:creationId xmlns:a16="http://schemas.microsoft.com/office/drawing/2014/main" id="{1C0F6C4E-B7FA-BC85-60DA-9909E53A16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57925" y="1892726"/>
            <a:ext cx="7768882" cy="442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515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86513-D719-633E-4D17-076B295B2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E84A47D-FD1E-7DDF-897C-3B465F50A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CD207F0-704E-E34E-2EA0-51888B4CBA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029AC24-B1B1-15B2-024A-92114306E3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1C4F8D7-AB51-FC8A-ED9E-0FE59317FC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E8E01E8-C9B3-DB18-2D13-15771FCFFF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3DF2C77-512C-B042-8C94-203D04B7F01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4767938-6209-A32A-B1E0-A2DEBC7C9F8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50113C6-79C6-7967-5BBD-B9003FA920A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8588A08-5A1C-63EF-A35F-1A53D631258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E906A4D-F56F-5F8F-58B3-0C87CAED4365}"/>
              </a:ext>
            </a:extLst>
          </p:cNvPr>
          <p:cNvSpPr txBox="1"/>
          <p:nvPr/>
        </p:nvSpPr>
        <p:spPr>
          <a:xfrm>
            <a:off x="319751" y="767128"/>
            <a:ext cx="72103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ببعض أساليب التعبير عن الرأي التي تعرفنا عليها؟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F65B19-CC75-9E77-A30C-31AEE8F570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C707277-C591-42A3-CBFE-ED25E3F84C29}"/>
              </a:ext>
            </a:extLst>
          </p:cNvPr>
          <p:cNvSpPr txBox="1"/>
          <p:nvPr/>
        </p:nvSpPr>
        <p:spPr>
          <a:xfrm>
            <a:off x="2499119" y="3325998"/>
            <a:ext cx="4145761" cy="919401"/>
          </a:xfrm>
          <a:prstGeom prst="roundRect">
            <a:avLst/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أَساليبُ ٱلتَّعْبيرِ عَنِ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128768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D64D8-6F67-BF95-9239-37765DF80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FF68047-DE22-E3F7-CABF-69CF8BA89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8972D56-239C-96DA-3CF4-5CE9AD460C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419483A-2D1E-1646-3396-4607B55E80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31A6776-299A-63F6-D23E-E2BE313F87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98B96F2-6564-115D-16DD-0263A515BC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07FB01-10F0-8CB6-713F-0E5D6E4C3C9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69AE8C8-659D-537E-D399-6482A73CE0D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B7FB0C8-C6F1-1F57-A8D8-4F3A025C39F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34BF37F-1B16-482E-D093-F5CA60D610B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CC2FE40-5ACE-C311-2D46-CBAF451B4ADB}"/>
              </a:ext>
            </a:extLst>
          </p:cNvPr>
          <p:cNvSpPr txBox="1"/>
          <p:nvPr/>
        </p:nvSpPr>
        <p:spPr>
          <a:xfrm>
            <a:off x="319751" y="767128"/>
            <a:ext cx="72103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C24DC8-29C3-4F5B-77A0-A414EB6B30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Police, cercle, logo&#10;&#10;Le contenu généré par l’IA peut être incorrect.">
            <a:extLst>
              <a:ext uri="{FF2B5EF4-FFF2-40B4-BE49-F238E27FC236}">
                <a16:creationId xmlns:a16="http://schemas.microsoft.com/office/drawing/2014/main" id="{2DF71671-445F-DF41-4BFC-4013ACCAFC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6267" y="1701800"/>
            <a:ext cx="5242926" cy="466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34395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F1018-74DD-01FC-77BA-AAA4A7F64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F3E72D4-7B69-7874-BD06-1D82D137CA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C0FE55E-C8BA-C321-1752-A108336C5D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2B2D458-ECD1-39F9-B4EA-A11A0E7D57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FFAA9C2-2136-42D8-4E5E-9AAADA3F9E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02400A8-7BAB-9BEF-706F-299AAC304F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AB04CEB-1B26-3463-50C5-9FC34F7A87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0208362-1473-E8B0-2491-D5789502D6C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15F9E87-A9DC-B098-6031-D22E7625050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D3BBD51-D3A3-0C45-9152-7E4EBB7421B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AC2C32-EA5C-EA03-D32E-2F0E89655C3D}"/>
              </a:ext>
            </a:extLst>
          </p:cNvPr>
          <p:cNvSpPr txBox="1"/>
          <p:nvPr/>
        </p:nvSpPr>
        <p:spPr>
          <a:xfrm>
            <a:off x="-309475" y="725564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خذوا الكراسة ، ص: 22، وفي ثنائيات أنجزوا نشاط التالي:</a:t>
            </a:r>
          </a:p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يوجه الأستاذ(ة) المتعلمين إلى أن الإجابة ستكون شفهية.</a:t>
            </a: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C22C31-9ADA-FBA7-4F21-EC5922D73C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9805B4C-906F-AFE9-FA15-1618423EFE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586" y="1583999"/>
            <a:ext cx="3372469" cy="5172901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46BF27-1DC5-D732-82F1-34825B019433}"/>
              </a:ext>
            </a:extLst>
          </p:cNvPr>
          <p:cNvSpPr/>
          <p:nvPr/>
        </p:nvSpPr>
        <p:spPr>
          <a:xfrm>
            <a:off x="3094567" y="3255433"/>
            <a:ext cx="3448488" cy="1441259"/>
          </a:xfrm>
          <a:prstGeom prst="roundRect">
            <a:avLst>
              <a:gd name="adj" fmla="val 670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0109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A0B5A-C82E-9567-C758-1D39B6532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572B506-4E1E-F072-79D7-44C16D14EF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671C261-ED97-93EE-3F77-27E24A4FE7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FAD67-6378-C27E-6FA4-D127CE72DF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8160386-03F7-5624-A03D-1621BAE3A7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5627999-43A4-0325-61C5-E3C44EA5C9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59AD57-E2FD-2662-CBF9-2E24294CD9F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6867141-10AA-3A75-4DC6-2AD2797DAB4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1045BF0-B8A3-2690-8BC5-DED2FC31AED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C5E779D-C79B-6F60-DE4B-088B9D80D79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EFB957D-D85E-6C5B-CA49-48BE3A1EC945}"/>
              </a:ext>
            </a:extLst>
          </p:cNvPr>
          <p:cNvSpPr txBox="1"/>
          <p:nvPr/>
        </p:nvSpPr>
        <p:spPr>
          <a:xfrm>
            <a:off x="-309475" y="725564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أملأ الفراغات باستخدام الأساليب المناسبة للتعبير عن رأيي و تعليله.</a:t>
            </a:r>
          </a:p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يوجه الأستاذ(ة) المتعلمين إلى أن الإجابة ستكون شفهية.</a:t>
            </a: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D9206F-E1A0-8FF2-30FC-9D2A0A0FAC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B628277D-2C9C-C335-EADE-2DDF005560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972" y="2101343"/>
            <a:ext cx="8360055" cy="42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46051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FC78C-8121-54E4-61DA-11EF54DED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6357416-A650-C675-77E4-E2A081C2B2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9046452-D52C-9D9A-272B-FF83C0354A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D33E7D4-682E-E390-AA5B-0BAD154BE9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21EACAE-94D2-7A82-9757-BD5C57837C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BD67AA0-2532-5EE2-1C9C-9964417DEE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60A4C09-6437-13EB-E10C-351658719D2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D5BDBE4-6D95-BA5C-4966-74AA92D2204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BE2EA84-09A0-F783-058B-8642EEF99E8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415260A-93CB-3DEA-C851-57352FE676E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3EA5E86B-5B39-301F-7C6E-6C0E77DF2D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BB7201-819A-80A6-55C3-C4EABE4B536B}"/>
              </a:ext>
            </a:extLst>
          </p:cNvPr>
          <p:cNvSpPr txBox="1"/>
          <p:nvPr/>
        </p:nvSpPr>
        <p:spPr>
          <a:xfrm>
            <a:off x="-309475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لنصحح. من يقدم لنا الجواب؟</a:t>
            </a:r>
          </a:p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 على زر جهاز التحكم لتظهر الإجابات تباعا.</a:t>
            </a:r>
          </a:p>
        </p:txBody>
      </p:sp>
      <p:pic>
        <p:nvPicPr>
          <p:cNvPr id="4" name="Image 3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8C2B5EBF-FCCC-3F1B-789D-B37B197517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972" y="2101343"/>
            <a:ext cx="8360055" cy="4266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E6CF16-9706-FD9F-2B6E-B5CA353CE878}"/>
              </a:ext>
            </a:extLst>
          </p:cNvPr>
          <p:cNvSpPr/>
          <p:nvPr/>
        </p:nvSpPr>
        <p:spPr>
          <a:xfrm>
            <a:off x="7558152" y="3819663"/>
            <a:ext cx="1266097" cy="6552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أَعْتَقِدُ أَنَّ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0E3A89-958C-7B52-F24B-C10BFA438AF2}"/>
              </a:ext>
            </a:extLst>
          </p:cNvPr>
          <p:cNvSpPr/>
          <p:nvPr/>
        </p:nvSpPr>
        <p:spPr>
          <a:xfrm>
            <a:off x="3418627" y="2970577"/>
            <a:ext cx="791221" cy="6552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لِأَنَّها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2CC330-738E-3948-0278-46083495416A}"/>
              </a:ext>
            </a:extLst>
          </p:cNvPr>
          <p:cNvSpPr/>
          <p:nvPr/>
        </p:nvSpPr>
        <p:spPr>
          <a:xfrm>
            <a:off x="7613132" y="2937920"/>
            <a:ext cx="1070240" cy="6552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رَأْيي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4F8788-CCA3-BFE8-9991-E4F9A9FC0784}"/>
              </a:ext>
            </a:extLst>
          </p:cNvPr>
          <p:cNvSpPr/>
          <p:nvPr/>
        </p:nvSpPr>
        <p:spPr>
          <a:xfrm>
            <a:off x="4692129" y="4809968"/>
            <a:ext cx="907413" cy="6552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فَهُوَ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6942F7-EF5D-23CC-1F4F-978244F501F8}"/>
              </a:ext>
            </a:extLst>
          </p:cNvPr>
          <p:cNvSpPr/>
          <p:nvPr/>
        </p:nvSpPr>
        <p:spPr>
          <a:xfrm>
            <a:off x="7469170" y="4733658"/>
            <a:ext cx="1507897" cy="6552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ٱعْتِقادي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3EA9ED-0189-7D0A-3AE4-7FE6FF9CFB0E}"/>
              </a:ext>
            </a:extLst>
          </p:cNvPr>
          <p:cNvSpPr/>
          <p:nvPr/>
        </p:nvSpPr>
        <p:spPr>
          <a:xfrm>
            <a:off x="4016828" y="3907093"/>
            <a:ext cx="1270258" cy="6552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حَيْثُ اَنَّهُ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4741CC-FF1B-A3B7-2994-C22E4BC62662}"/>
              </a:ext>
            </a:extLst>
          </p:cNvPr>
          <p:cNvSpPr/>
          <p:nvPr/>
        </p:nvSpPr>
        <p:spPr>
          <a:xfrm>
            <a:off x="7187809" y="5613778"/>
            <a:ext cx="1676738" cy="6552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يَروقٌني كَثيراً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6818A2-FE2B-24B5-1F6C-8CB0122526DB}"/>
              </a:ext>
            </a:extLst>
          </p:cNvPr>
          <p:cNvSpPr/>
          <p:nvPr/>
        </p:nvSpPr>
        <p:spPr>
          <a:xfrm>
            <a:off x="2243271" y="5613778"/>
            <a:ext cx="907413" cy="6552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لِاَنَّهُ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36898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/>
      <p:bldP spid="7" grpId="0"/>
      <p:bldP spid="10" grpId="0"/>
      <p:bldP spid="11" grpId="0"/>
      <p:bldP spid="13" grpId="0"/>
      <p:bldP spid="14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BD94B-D817-4145-9E6B-4BD6807BE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ADA9233-561A-6D0C-FA76-2AE9B5E72D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35134C8-7097-7038-FC42-0EBFA624FC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30A6EFA-CB4F-C546-7C41-6E28128E09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CE0CDDB-6C46-60D1-2EE9-1435740AC0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63E4DE6-DF3D-0F57-D207-4AABEA2F75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5A5B363-C2B6-D32D-1742-F6DF022B5AB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1F6F6E2-5ECB-05BB-A2AD-4F06BCC6EE0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EF47BA3-2AA7-1F95-B560-9CE6350CFEE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D032452-87DD-EA87-A047-E521F1A822F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727C466-ABBC-FB28-0408-B0C25635F062}"/>
              </a:ext>
            </a:extLst>
          </p:cNvPr>
          <p:cNvSpPr txBox="1"/>
          <p:nvPr/>
        </p:nvSpPr>
        <p:spPr>
          <a:xfrm>
            <a:off x="2949848" y="746346"/>
            <a:ext cx="45193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أنجزوا التمرينين التاليين على كراساتكم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تقديم التغذية الراجعة اللازمة.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D20E41E-943E-2DE1-9EA5-D76C8C8D9B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3E4959D-B608-DFF6-10BD-217F936EB4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586" y="1583999"/>
            <a:ext cx="3372469" cy="5172901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7CA618E-ECF3-3536-44C6-43B6A2737820}"/>
              </a:ext>
            </a:extLst>
          </p:cNvPr>
          <p:cNvSpPr/>
          <p:nvPr/>
        </p:nvSpPr>
        <p:spPr>
          <a:xfrm>
            <a:off x="3426513" y="4934027"/>
            <a:ext cx="2935948" cy="1263904"/>
          </a:xfrm>
          <a:prstGeom prst="roundRect">
            <a:avLst>
              <a:gd name="adj" fmla="val 670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0575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7CC7F-C577-A0AD-42DB-B91910994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8A330E8-BB14-F810-A3DE-4FD9F60019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A3A191-48D2-6E12-B554-2F5DD1688D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475726A-497A-14F8-527E-D426AEF2F8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4BDC0FE-7015-1E75-6680-6D68DBC25C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2FF4FBD-EA35-A363-F8A2-A47F6D419A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649AD1C-1E49-EBC1-C4E5-387B794E0F9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33A3D11-09A1-CE99-52B3-C370FAE982E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E1160EA-16BC-5C26-BF26-B9413101ED7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A83CD72-434B-3B44-F1FA-7944E0DF1E0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DA441E7-B0AF-EE42-4F97-627B7C8C27C2}"/>
              </a:ext>
            </a:extLst>
          </p:cNvPr>
          <p:cNvSpPr txBox="1"/>
          <p:nvPr/>
        </p:nvSpPr>
        <p:spPr>
          <a:xfrm>
            <a:off x="-195943" y="903167"/>
            <a:ext cx="78392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1: أستعمل الأساليب المناسبة للتعبير عن رأيي في أغنيتي المفضلة، مع تعليل هذا الرأي.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7D136F-DBF1-75B2-BB34-4C35C40FDB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D005AB-D795-F7AC-DB21-A67ED173A6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067394"/>
            <a:ext cx="8332274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95540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09D88-E9EE-46D9-41BE-CA85510CC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D608542-626A-38CF-EC58-D1202F4593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846C8E5-8333-7A4A-87F9-DE0A6B923C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5CB3AE-E188-1EBA-BE86-36C3BC685C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BEC1568-3A54-A7FA-18BC-27DB694378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350719B-C052-8DAB-D2DE-31BD07F8AB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3EB7A64-DE9E-4B06-370A-F4E1F3D10C6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C16D398-3A90-7A1C-994C-87E5DFAB162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70044C0-5C65-CB3B-2ACB-0D4C372E197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2FB08D9-34E3-A94A-C86C-D688101B02B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34F1CD5-E7F8-3750-6088-0583CF91B8A3}"/>
              </a:ext>
            </a:extLst>
          </p:cNvPr>
          <p:cNvSpPr txBox="1"/>
          <p:nvPr/>
        </p:nvSpPr>
        <p:spPr>
          <a:xfrm>
            <a:off x="-261259" y="663677"/>
            <a:ext cx="78392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                   - سأكتب أفضل الجمل على السبورة.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تناوب المتعلمين على تقديم إنتاجاتهم. تقديم التغذية الراجعة اللازمة.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AD9BD7-3647-CC59-BFF4-603CD0DAA2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BC7331-502E-46BC-0F9C-93B8AC3FDE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067394"/>
            <a:ext cx="8332274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3224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6BDD6-FB5E-C288-FF74-52F65E782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7012B-5FA3-BEE4-1E7D-CED5A86446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CAAFB2E-4346-9AD4-4D6C-1A61F350CD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0D95F0-326B-8D62-E348-2F17F48BA8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C28957C-46D7-15C9-A364-5E16CDCB9C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AFAAB5E-19C9-4D66-7E94-C323B8540C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64E273-B632-AE6B-8413-0A0F3C53A87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1652453-6049-B3F4-E2A0-936D94E36DF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517AC75-8590-3B61-A5DA-F996D6ADEB2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1F7DA9-6492-EBD3-9D8C-54984194581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DB42D28-4CED-A600-DD46-B1EC3722BDA6}"/>
              </a:ext>
            </a:extLst>
          </p:cNvPr>
          <p:cNvSpPr txBox="1"/>
          <p:nvPr/>
        </p:nvSpPr>
        <p:spPr>
          <a:xfrm>
            <a:off x="-195943" y="903167"/>
            <a:ext cx="78392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2: أستعمل الأساليب المناسبة للتعبير عن رأيي في لوحة الموناليزا، مع تعليل هذا الرأي.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E8C112-EC07-034C-E08E-FC63C4BCCC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64053E-7B7E-A45F-3CE3-A3D1CB3746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110" y="1905394"/>
            <a:ext cx="8383779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53228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C8A2E-1A84-8C82-5111-E6B4621B2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292DA13-E431-26F6-15AB-694977568E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4D3C072-59A9-AB50-3651-1D8F769096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631186-4061-3E2D-10B6-14656857A6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A1036D0-64E1-9492-162E-E8E3844CFB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EFE7C84-BB1B-85BF-A8EE-F9B18D8C04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A825981-0215-A2DF-17B0-CBE19FF5ACF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BC02E89-55E6-DB01-3812-E3126E083BE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A1ADF07-7A55-563A-E47F-57E8AA01BAF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A45258-5DD6-5D19-C3D9-7F6EF7DDCCB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0FE8AA9-0156-F6EC-A772-3DA65CDF4764}"/>
              </a:ext>
            </a:extLst>
          </p:cNvPr>
          <p:cNvSpPr txBox="1"/>
          <p:nvPr/>
        </p:nvSpPr>
        <p:spPr>
          <a:xfrm>
            <a:off x="-261259" y="663677"/>
            <a:ext cx="78392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           - سأكتب أفضل الجمل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على السبورة.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تناوب المتعلمين على تقديم إنتاجاتهم. تقديم التغذية الراجعة اللازمة.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9ABEBD-7E1C-4462-98F8-B7CA30EDEB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FE0602-5A5D-9170-1DA0-5E504E710F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110" y="1905394"/>
            <a:ext cx="8383779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71683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استماع وتحدث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3787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464C1B0-DA3C-8FD3-2B25-ED2AC74587D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571085" y="1998108"/>
            <a:ext cx="424748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A1EC82CA-31D1-8DD3-F0D9-EF7E91CED96B}"/>
              </a:ext>
            </a:extLst>
          </p:cNvPr>
          <p:cNvSpPr txBox="1">
            <a:spLocks/>
          </p:cNvSpPr>
          <p:nvPr/>
        </p:nvSpPr>
        <p:spPr>
          <a:xfrm>
            <a:off x="1114845" y="3359838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"فَنَّ ٱلْكاريكاتورِ": الحصة الثانية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أخذ الكلمة للتحدث و التعبير عن الرأي مع التعليل.</a:t>
            </a:r>
          </a:p>
        </p:txBody>
      </p:sp>
    </p:spTree>
    <p:extLst>
      <p:ext uri="{BB962C8B-B14F-4D97-AF65-F5344CB8AC3E}">
        <p14:creationId xmlns:p14="http://schemas.microsoft.com/office/powerpoint/2010/main" val="4122529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1187D-14C8-619F-9B24-D06D6194B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7F1FE85-BE0E-1213-448A-B6BBBADBF1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74C5AD5-F9A7-7783-0E26-E068621CCD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F8C19BE-D771-3129-B697-94FEFF0287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1B2AB14-D8AD-822F-E411-7A336D045B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7504DEE-9B9F-5769-4891-42888721A4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781EFDA-37E8-536D-D80A-3C783242E68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E95E107-8E32-36E7-0F90-B5BE4502D11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1444BA6-7D9A-BD46-34B3-3CCF1AC342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532BC3-CF3D-626F-D749-DDFF8A07AC4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8A6FBE9-61C7-A78E-7CFF-49D3AED76516}"/>
              </a:ext>
            </a:extLst>
          </p:cNvPr>
          <p:cNvSpPr txBox="1"/>
          <p:nvPr/>
        </p:nvSpPr>
        <p:spPr>
          <a:xfrm>
            <a:off x="-221461" y="877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سنبدأ حصة الاستماع والتحدث بتذكر ما جاء في نص "فَنَّ ٱلْكاريكاتورِ".</a:t>
            </a:r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26EA7A21-3C0F-C7A8-B826-B5D37EAB594F}"/>
              </a:ext>
            </a:extLst>
          </p:cNvPr>
          <p:cNvSpPr txBox="1">
            <a:spLocks/>
          </p:cNvSpPr>
          <p:nvPr/>
        </p:nvSpPr>
        <p:spPr>
          <a:xfrm>
            <a:off x="1692000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ar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فَنَّ ٱلْكاريكاتورِ</a:t>
            </a:r>
            <a:endParaRPr lang="tzm-Arab-MA" sz="4000" kern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9C6EC1-F8CA-B19A-B264-0D0B1F8706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6B8E8A-3E88-0499-FF65-CD075FBC0D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008" y="2472455"/>
            <a:ext cx="3909110" cy="38630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548380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4DA85-2003-38C4-85B3-38C9D74EA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DA6BAFD-DBF5-37EF-8D1C-032F0D1EAF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39C5A9-5CD0-D2F4-0425-BD96FDB32E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81A41A7-16AD-C037-4864-27448F03A9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9C5E775-1D14-4FFC-CD18-1088794080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739B108-16BD-D2A7-95D9-AACB086C1C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44FE9C5-3260-7EAA-8DE4-6BC076A4D0F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CEFC83-EE2A-0BDE-346F-DA21831EDDF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316B5AC-A05D-E592-660B-B0D030DAA95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4FF5944-668B-7320-2169-D58FC9B937A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A2B1E03-C42C-996B-9DF9-B1999337D017}"/>
              </a:ext>
            </a:extLst>
          </p:cNvPr>
          <p:cNvSpPr txBox="1"/>
          <p:nvPr/>
        </p:nvSpPr>
        <p:spPr>
          <a:xfrm>
            <a:off x="-221461" y="877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تسميع الحكاية أنصتوا جيدا</a:t>
            </a:r>
          </a:p>
        </p:txBody>
      </p:sp>
      <p:pic>
        <p:nvPicPr>
          <p:cNvPr id="11" name="Espace réservé pour une image  10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65A3993-2E4B-A2B9-1A0B-8B7A74DF96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AR_N4_P3_SEM1_V1">
            <a:hlinkClick r:id="" action="ppaction://media"/>
            <a:extLst>
              <a:ext uri="{FF2B5EF4-FFF2-40B4-BE49-F238E27FC236}">
                <a16:creationId xmlns:a16="http://schemas.microsoft.com/office/drawing/2014/main" id="{818B8905-9A5C-DE08-E454-322994F5CE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8568" y="1947332"/>
            <a:ext cx="8085531" cy="454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2616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7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39188-3651-D725-371E-CFC9007E4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A1566D6-ED6B-E41E-00BC-551D5F48BF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5E3885-8315-92B9-A14D-B92EE92F07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529B736-FC98-7230-59F9-17680F966B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428D7DB-08A7-9361-8A5E-2564737B3C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79AB2F1-72E5-0835-6487-26EFE9CFD1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EDF796F-502C-42C8-04BC-AC560108E2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6B6591A-65E6-77D2-403F-A81EA99219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8F9B3AA-C24C-21A1-8500-A83D0258134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DD6912B-E4EA-66BD-25C1-69D1F8FB6B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BADDA80-478C-3331-0716-92CF28F7CB11}"/>
              </a:ext>
            </a:extLst>
          </p:cNvPr>
          <p:cNvSpPr txBox="1"/>
          <p:nvPr/>
        </p:nvSpPr>
        <p:spPr>
          <a:xfrm>
            <a:off x="-309475" y="8157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السؤال؟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8557F7A8-4FED-3F82-7A80-3731DE6F48D7}"/>
              </a:ext>
            </a:extLst>
          </p:cNvPr>
          <p:cNvSpPr txBox="1"/>
          <p:nvPr/>
        </p:nvSpPr>
        <p:spPr>
          <a:xfrm>
            <a:off x="1940856" y="5184536"/>
            <a:ext cx="5716570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ظَهَرَ فَنُّ ٱلْكاريكاتورِ؟ </a:t>
            </a:r>
          </a:p>
          <a:p>
            <a:pPr algn="ctr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وَبِأَيَّةِ قارَّةٍ تَمَّ ذَلِكَ؟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74EA93-3152-F594-1034-A64F8701DF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379F3E-BEDC-9D6A-C6F4-13400511E7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066" y="1892646"/>
            <a:ext cx="3109360" cy="30727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204080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C8AD8-F2A2-4E08-96D8-32BE687CE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E4C3090-586E-D4DF-1CD3-53FE328995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ED3FE1-9D42-F127-8F4F-A07040401B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E8E70E9-1036-520D-A612-6B68C747A9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C2CD712-E907-9963-42F1-8A83897459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273CF0E-44AA-DCA9-624C-CD5B0A06C9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63F638-D484-C9FD-B9E0-9B7626DF8EE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321573-AD8D-14E1-D833-EA682A99C08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E12650D-640A-D826-130D-9D385EA2103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CF00367-39C0-EDD7-BA9A-5630FF8605C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B015B76-83E5-47F7-BF27-2C82581A6922}"/>
              </a:ext>
            </a:extLst>
          </p:cNvPr>
          <p:cNvSpPr txBox="1"/>
          <p:nvPr/>
        </p:nvSpPr>
        <p:spPr>
          <a:xfrm>
            <a:off x="-309475" y="8157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السؤال؟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5AD0548-D882-5047-2BC1-D4A8FBC5E4E1}"/>
              </a:ext>
            </a:extLst>
          </p:cNvPr>
          <p:cNvSpPr txBox="1"/>
          <p:nvPr/>
        </p:nvSpPr>
        <p:spPr>
          <a:xfrm>
            <a:off x="1331531" y="5430508"/>
            <a:ext cx="7042718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يَلْجَأُ مُحْتَرِفُ ٱلْكاريكاتورِ إِلـى </a:t>
            </a:r>
            <a:r>
              <a:rPr lang="ar-MA" sz="4400" b="1" kern="0" dirty="0" err="1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ٱلرُّسومِ</a:t>
            </a: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ٱلسّاخِرَةِ</a:t>
            </a: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35734CF-F4BC-C798-038E-BA2CA983C3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014914-3A10-EA34-036E-05F0BC2873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066" y="1892646"/>
            <a:ext cx="3109360" cy="30727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84878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E3E59-C8F4-DF47-23E3-8429C8326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423BA59-E02E-39FD-874D-587BAED1E9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B0B4617-8202-BC2A-A1C3-10493007B6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6E3B5C-5D78-058F-CAB4-BE49B1200D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D691AA9-879A-B865-D6B8-5F41A057F7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8B53AD9-925F-5F19-9F74-1247E1145F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C286CCA-F596-BAEC-A2BE-9BCB700025B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8ADF70-638C-5161-899E-F77A5F6FE60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06CB786-D0E7-B492-67B1-5D5D96CFA1D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67B98DB-BF7C-650C-DF87-FFC03A835D7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1CB0144-1EED-EB21-12F7-382713EB2DB9}"/>
              </a:ext>
            </a:extLst>
          </p:cNvPr>
          <p:cNvSpPr txBox="1"/>
          <p:nvPr/>
        </p:nvSpPr>
        <p:spPr>
          <a:xfrm>
            <a:off x="-309475" y="8157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السؤال؟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D85FDE5-45DF-E680-42F7-55F31893EF66}"/>
              </a:ext>
            </a:extLst>
          </p:cNvPr>
          <p:cNvSpPr txBox="1"/>
          <p:nvPr/>
        </p:nvSpPr>
        <p:spPr>
          <a:xfrm>
            <a:off x="287686" y="5300507"/>
            <a:ext cx="8568627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ٱلْعامِلُ ٱلَّذي زادَ مِنْ سُرْعَةِ </a:t>
            </a:r>
            <a:r>
              <a:rPr lang="ar-MA" sz="4400" b="1" kern="0" dirty="0" err="1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ٱنْتِشارِ</a:t>
            </a: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فَنِّ ٱلْكاريكاتورِ في ٱلْعالَمِ؟ 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0C3878-C95B-24E7-EBDB-D522601347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D38257-8158-EBB5-7116-A1B8B72543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066" y="1892646"/>
            <a:ext cx="3109360" cy="30727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948570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C70A7-A734-237A-2F15-7038554E6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6A1EDC5-9EF1-EAC8-7BE1-05058A798B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F141DD-AE0B-5BB7-FC29-5CC9511F53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3D5C5E8-0220-9275-1F31-47EECD0706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DE7346D-3AB1-47F4-CCC0-F995AAB6D4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30CA71C-8EEE-8701-DBA0-68100A899B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80EC834-3F4D-5F04-4BA5-BD06AA0187D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D08EE29-E70E-F53A-4EA3-88A7F9F149D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1B72CC3-400E-9EF5-8F05-4632CEE83BC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428EB8D-A3DF-1D5F-5049-8D07597B7AE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B6918F3-105C-7F85-5099-8C67FA22A6BA}"/>
              </a:ext>
            </a:extLst>
          </p:cNvPr>
          <p:cNvSpPr txBox="1"/>
          <p:nvPr/>
        </p:nvSpPr>
        <p:spPr>
          <a:xfrm>
            <a:off x="-309475" y="8157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السؤال؟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63E79BD0-EBF7-BA8B-E94F-D7547696E455}"/>
              </a:ext>
            </a:extLst>
          </p:cNvPr>
          <p:cNvSpPr txBox="1"/>
          <p:nvPr/>
        </p:nvSpPr>
        <p:spPr>
          <a:xfrm>
            <a:off x="1324944" y="5430508"/>
            <a:ext cx="7251456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400" b="1" kern="0" dirty="0" err="1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ٱلنَّصيحَةُ</a:t>
            </a: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ٱلْمُقَدَّمَةُ</a:t>
            </a: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آخِرِ ٱلنَّصِّ؟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B4E052-1BF0-6E46-6402-16872A15A1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5B2761D-E054-028A-BCD9-94D33F156D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066" y="1892646"/>
            <a:ext cx="3109360" cy="30727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694327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4FA6A-CEAB-7C53-41B3-8EC5FF7DD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37C84CB-FD21-85C5-3E34-F54A745259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3176624-B0F1-3EA3-61A4-76AA08D58B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BE70046-D95B-48EB-C58F-4D69E7100C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5DB12F5-E742-23EA-9888-0D07EF3E63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0FE8088-95F3-3306-75E2-D1901F63E9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0A26ED-384A-2B54-F5D4-F8BB57ECCAD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DC13F06-1881-E2A3-00D3-E55934A9C33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980EA7E-91CC-EBA0-106D-E0D9124E93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BEC40D4-FD0C-7254-4AF2-367FB580B3E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28F143A-9047-A4DA-6A8F-971DB91832A5}"/>
              </a:ext>
            </a:extLst>
          </p:cNvPr>
          <p:cNvSpPr txBox="1"/>
          <p:nvPr/>
        </p:nvSpPr>
        <p:spPr>
          <a:xfrm>
            <a:off x="398069" y="898914"/>
            <a:ext cx="70711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سنخصص هذه الحصة للتدرب على التعبير عن الرأي و تعليله. انتبهوا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للفديو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85D1B5-FEE0-AAD7-8F6E-A4C7162915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4A7BDDC-ABA6-86D0-D005-B3B1A86D25B2}"/>
              </a:ext>
            </a:extLst>
          </p:cNvPr>
          <p:cNvSpPr txBox="1"/>
          <p:nvPr/>
        </p:nvSpPr>
        <p:spPr>
          <a:xfrm>
            <a:off x="2754930" y="3304227"/>
            <a:ext cx="4145761" cy="919401"/>
          </a:xfrm>
          <a:prstGeom prst="roundRect">
            <a:avLst/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اَلتَّعْبيرُ عَنِ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وَ تَعْليلُهُ.</a:t>
            </a:r>
          </a:p>
        </p:txBody>
      </p:sp>
    </p:spTree>
    <p:extLst>
      <p:ext uri="{BB962C8B-B14F-4D97-AF65-F5344CB8AC3E}">
        <p14:creationId xmlns:p14="http://schemas.microsoft.com/office/powerpoint/2010/main" val="206895002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E0C1D-6AC9-6650-9CF8-443E525F2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8FC0008-F6F4-1DF9-7BEE-0DE6010636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C7A1F6-7174-2454-18C7-FD4B041575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8F904E9-EE86-68A8-0D01-993066C2A3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3C261AA-DD94-AD2F-73BB-F919293599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5A6AC23-692B-7E3C-9153-AFB57C59FC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7D6FD28-8CE6-5F74-014C-1AA2DF8B7D7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EAA4BDA-B391-4443-06CF-1F7CF3B999E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577E2FC-5688-34B7-C338-8305C0DDDFA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A57231F-654C-2B15-045E-EF216671104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A7820BE-322E-BC2C-80B0-2D00D39526FC}"/>
              </a:ext>
            </a:extLst>
          </p:cNvPr>
          <p:cNvSpPr txBox="1"/>
          <p:nvPr/>
        </p:nvSpPr>
        <p:spPr>
          <a:xfrm>
            <a:off x="398069" y="898914"/>
            <a:ext cx="70711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فديو أخذ الكلمة للتعبير عن الرأي و تعليله.</a:t>
            </a:r>
          </a:p>
        </p:txBody>
      </p:sp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680E824-7776-AD13-960B-95C69CCC03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AR_N4_P3_SEM2_S1_أخذ الكلمة للتعبير عن الرأي مع التعليل">
            <a:hlinkClick r:id="" action="ppaction://media"/>
            <a:extLst>
              <a:ext uri="{FF2B5EF4-FFF2-40B4-BE49-F238E27FC236}">
                <a16:creationId xmlns:a16="http://schemas.microsoft.com/office/drawing/2014/main" id="{16AEA8EE-381F-C6A8-EE03-DB9CBC4FD1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39640" y="1798108"/>
            <a:ext cx="7239000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5930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6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63924-2D67-266C-4A0A-5FB06C644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F034645-10B8-3421-F443-E0FDC64435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9EF5481-6E4A-D332-9213-F9561D76D6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0A025F-37D0-A60A-C374-8849481A53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FD30346-1DD4-EE30-85E7-EA7AD5A636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AEE22F1-EF95-5EF2-8EA3-712D6C0888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2924CD1-FF56-0A45-BE01-A5A1661C20C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7CC07CB-6920-AE83-054F-A97D1542481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7D1042-E5F8-A859-C18D-FCD480B0688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4A858B3-F18F-3442-7FBF-E15871ABF51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756231B-D250-FB38-BFF3-5D7C81896A83}"/>
              </a:ext>
            </a:extLst>
          </p:cNvPr>
          <p:cNvSpPr txBox="1"/>
          <p:nvPr/>
        </p:nvSpPr>
        <p:spPr>
          <a:xfrm>
            <a:off x="398069" y="673609"/>
            <a:ext cx="70168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دَوْرُكُمْ الآنَ لِتُوَظِّفُوا أُسْلوبَ ٱلتَّعْبيرِ عَنِ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ٱلرَّأْيِ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 تَعْليلُهُ..</a:t>
            </a:r>
          </a:p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3F4576-BC7E-8B56-219E-507A8A2BCB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90E965E-E889-EE54-138A-69A351BA7F1F}"/>
              </a:ext>
            </a:extLst>
          </p:cNvPr>
          <p:cNvSpPr txBox="1"/>
          <p:nvPr/>
        </p:nvSpPr>
        <p:spPr>
          <a:xfrm>
            <a:off x="2754930" y="3304227"/>
            <a:ext cx="4145761" cy="919401"/>
          </a:xfrm>
          <a:prstGeom prst="roundRect">
            <a:avLst/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اَلتَّعْبيرُ عَنِ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وَ تَعْليلُهُ.</a:t>
            </a:r>
          </a:p>
        </p:txBody>
      </p:sp>
    </p:spTree>
    <p:extLst>
      <p:ext uri="{BB962C8B-B14F-4D97-AF65-F5344CB8AC3E}">
        <p14:creationId xmlns:p14="http://schemas.microsoft.com/office/powerpoint/2010/main" val="365852267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1A275-DE24-AE7A-D725-AC4B7E546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D58B92B-DB74-041C-68A4-81399806DE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4BB18D2-0896-1110-56A5-0B97440AC0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5DF361F-ED8C-EDC7-BF0B-3E3DCC3FFD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6EAAF8A-F42B-296B-9A9E-912B5C5011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2FFC859-5FF5-1C5B-2449-81D2486B16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9D73414-06D1-6A55-80C4-114C66E8681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23BAE52-E4D7-20E6-38B5-5F5124A8C67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6F54A06-E040-0E2C-7800-1AC59E4A02D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FB4AF18-C18C-6C98-870C-5A6EBD4886F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05E7C0F-E867-E6BF-A929-56930FE91326}"/>
              </a:ext>
            </a:extLst>
          </p:cNvPr>
          <p:cNvSpPr txBox="1"/>
          <p:nvPr/>
        </p:nvSpPr>
        <p:spPr>
          <a:xfrm>
            <a:off x="485155" y="826009"/>
            <a:ext cx="70168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، من يقرأ؟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CCFBF0-D884-EC33-2FFC-3DC490EEAC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A4E7D0AB-F774-155C-C537-6EA9176F0B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700" y="2271602"/>
            <a:ext cx="7556500" cy="341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94969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0E2FE-B722-E002-E6F6-E0452A024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D773C32-1138-F9F9-FA42-F3F5AA1A96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3127FD-C3D1-1978-60DB-495B0E2898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35C3EB8-74C2-7119-1E97-27595F4D4B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20E53D5-4173-9E9E-B568-68F879D51B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B78877F-BC2A-2D46-DE9F-0C887696FD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95C17CC-9713-8AA3-40A3-A2D8E809BE0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EA2A6E9-CC5A-0F40-60E1-2323CB46FE8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7F1504C-CC98-D57F-4789-5127CCA2A00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1B32F9-48A7-7838-E9B5-D488AA478CE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E03FB66-90C4-830B-6622-8AD59014A208}"/>
              </a:ext>
            </a:extLst>
          </p:cNvPr>
          <p:cNvSpPr txBox="1"/>
          <p:nvPr/>
        </p:nvSpPr>
        <p:spPr>
          <a:xfrm>
            <a:off x="-170210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كراساتكم على الصفحة رقم 23 ، و بشكل فردي أنجزوا النشاط التالي:</a:t>
            </a:r>
          </a:p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لتقديم المساعدة لمن يحتاجها.</a:t>
            </a:r>
          </a:p>
        </p:txBody>
      </p:sp>
      <p:pic>
        <p:nvPicPr>
          <p:cNvPr id="13" name="Espace réservé pour une image  12" descr="Une image contenant Dessin animé, Animation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660DA849-8819-D6CD-8B1A-6D8A6D10FC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Système d’exploitation, Police&#10;&#10;Le contenu généré par l’IA peut être incorrect.">
            <a:extLst>
              <a:ext uri="{FF2B5EF4-FFF2-40B4-BE49-F238E27FC236}">
                <a16:creationId xmlns:a16="http://schemas.microsoft.com/office/drawing/2014/main" id="{79950F15-E8EC-42C9-71C7-7235444CF4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53" y="1642486"/>
            <a:ext cx="3311104" cy="507877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D8B29A1-FAFF-DFC6-A28F-CAA22CF83C1C}"/>
              </a:ext>
            </a:extLst>
          </p:cNvPr>
          <p:cNvSpPr/>
          <p:nvPr/>
        </p:nvSpPr>
        <p:spPr>
          <a:xfrm>
            <a:off x="3579848" y="3509624"/>
            <a:ext cx="2935993" cy="2781824"/>
          </a:xfrm>
          <a:prstGeom prst="roundRect">
            <a:avLst>
              <a:gd name="adj" fmla="val 670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7934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59EE9-23ED-6581-A53C-AA1E2DD86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CFAF227-146B-9CE4-F375-185ADCA699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CEA040-D542-4EE0-BEDC-E2ECB946ED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489F75-DC92-E99E-FF4C-2C9FB91BCE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4426642-F006-D1E1-7148-808E42078B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E2B7C5A-F418-FECC-ECD9-70CFB30E5A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A1C9CCA-159C-7B41-1271-B13A07C5950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E14279F-05B4-2383-D501-FE63A76DC15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57BCECB-7BA3-FDED-7033-5E7E2571D8C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C5E70BB-0F47-4D39-72E2-9BE79E8F3A0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C7C39-61CB-B3DB-2AF1-AB3522ECADC7}"/>
              </a:ext>
            </a:extLst>
          </p:cNvPr>
          <p:cNvSpPr txBox="1"/>
          <p:nvPr/>
        </p:nvSpPr>
        <p:spPr>
          <a:xfrm>
            <a:off x="-170210" y="82551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أتحدث باسترسال للتعبير عن رأيي في فن الكاريكاتور مع تعليله مستعينا بالعبارات التالية:</a:t>
            </a:r>
          </a:p>
        </p:txBody>
      </p:sp>
      <p:pic>
        <p:nvPicPr>
          <p:cNvPr id="13" name="Espace réservé pour une image  12" descr="Une image contenant Dessin animé, Animation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5C4E628D-AB0E-B7AB-36EE-5B6C96F0F1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4BC10CE6-328C-B204-FC54-01FF503BF8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70" y="1431663"/>
            <a:ext cx="7214258" cy="51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2297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91C95-9187-4154-F434-46DE8F92F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CD94298-26C5-6CB1-1B69-6BF2805471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4D3187-1B6E-3DCE-0FD6-E19B5BF24A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1E92D7F-EDB3-17BB-F698-6FD3E3A7D9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2A4BA90-58ED-3DDF-0A9B-977A83F78D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8A02C07-EFB8-F40F-1713-EDE06F5733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54C67AE-5D1F-A581-728C-6E2EF66DCBD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92893C-903F-E719-607D-C490E05700F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C28A845-34DC-096D-8A9E-DC4D5E8E2BB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6EF3026-0679-8114-D69E-DC519C47CA4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344698F-3B41-23A6-5DAE-D7BEB0B1A928}"/>
              </a:ext>
            </a:extLst>
          </p:cNvPr>
          <p:cNvSpPr txBox="1"/>
          <p:nvPr/>
        </p:nvSpPr>
        <p:spPr>
          <a:xfrm>
            <a:off x="1400539" y="684000"/>
            <a:ext cx="61952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من منكم يتقاسم معنا  رأيه بخصوص فن الكاريكاتور مع تعليله؟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المتعلمين على تقديم الإجابة بلغة سليمة، تقديم التغذية الراجعة اللازمة.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78885C-DD78-B531-E5B3-EF0C7CBBF0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70326CD5-EF98-3600-452F-F5A1F9006B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70" y="1431663"/>
            <a:ext cx="7214258" cy="51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19234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171A6-D140-FBC6-8FA3-BE2A7EF11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20C00B6-10EC-558F-D060-C995575AEC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C9E985-EACF-9272-B3A6-97AB00B473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5AD114F-CEAF-1F45-D2B1-DEE93509B4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BE3123D-B7AE-57EF-B10F-A38C1AB316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D8C69CC-7BAB-F299-7D83-7ABB0E8774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7A11A95-4650-D68C-A1E6-3F230767FBD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E29492E-C5BC-DF3A-1ACA-E86418B483C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CFF3D9D-BA34-459B-26EA-4E49CFCAEB4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FF61BCB-4E2C-235C-7625-F6CF9165223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33E65B-DE70-E2C9-4438-D22DCA488830}"/>
              </a:ext>
            </a:extLst>
          </p:cNvPr>
          <p:cNvSpPr txBox="1"/>
          <p:nvPr/>
        </p:nvSpPr>
        <p:spPr>
          <a:xfrm>
            <a:off x="-309475" y="87427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من قام بالتحدث يُقَوِّمُ إنتاجه باعتماد الشبكة التالية.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DE64D0-17EB-94FE-7400-A175DB894B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02F71FF-40E7-7E7D-C885-927CB7F683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534589"/>
              </p:ext>
            </p:extLst>
          </p:nvPr>
        </p:nvGraphicFramePr>
        <p:xfrm>
          <a:off x="800099" y="2676420"/>
          <a:ext cx="7745873" cy="3383280"/>
        </p:xfrm>
        <a:graphic>
          <a:graphicData uri="http://schemas.openxmlformats.org/drawingml/2006/table">
            <a:tbl>
              <a:tblPr firstRow="1" bandRow="1"/>
              <a:tblGrid>
                <a:gridCol w="1364826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194225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186822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32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 </a:t>
                      </a:r>
                      <a:r>
                        <a:rPr lang="ar-MA" sz="32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ٱلصَّوْتُ</a:t>
                      </a:r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مَسْموعاً وَواضِحاً؟</a:t>
                      </a: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كانَ </a:t>
                      </a:r>
                      <a:r>
                        <a:rPr lang="ar-MA" sz="32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ٱلتَّحَدُّثُ</a:t>
                      </a:r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مُسْتَرْسَلاً؟</a:t>
                      </a: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 rtl="1"/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عَبَّرْتُ عَنْ رَأَيي بِكٌلٍّ وُضوحٍ </a:t>
                      </a:r>
                      <a:r>
                        <a:rPr lang="ar-MA" sz="32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وَٱسْتَعْمَلْتُ</a:t>
                      </a:r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الْأَساليبَ الْمُناسِبَةَ؟</a:t>
                      </a:r>
                      <a:endParaRPr lang="fr-FR" sz="32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قَدَّمْتُ تَعْليلاً مُناسِباً لِرَأْيي؟</a:t>
                      </a:r>
                      <a:endParaRPr lang="fr-FR" sz="32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4193446"/>
                  </a:ext>
                </a:extLst>
              </a:tr>
            </a:tbl>
          </a:graphicData>
        </a:graphic>
      </p:graphicFrame>
      <p:sp>
        <p:nvSpPr>
          <p:cNvPr id="6" name="TextBox 7">
            <a:extLst>
              <a:ext uri="{FF2B5EF4-FFF2-40B4-BE49-F238E27FC236}">
                <a16:creationId xmlns:a16="http://schemas.microsoft.com/office/drawing/2014/main" id="{CCF4CD0D-0DED-35B7-65A6-D5946C6F33E6}"/>
              </a:ext>
            </a:extLst>
          </p:cNvPr>
          <p:cNvSpPr txBox="1"/>
          <p:nvPr/>
        </p:nvSpPr>
        <p:spPr>
          <a:xfrm>
            <a:off x="716224" y="2005655"/>
            <a:ext cx="7711551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إِنْتاجُ زَميلِكُمْ/زَميلَتِكُمْ:</a:t>
            </a:r>
          </a:p>
        </p:txBody>
      </p:sp>
    </p:spTree>
    <p:extLst>
      <p:ext uri="{BB962C8B-B14F-4D97-AF65-F5344CB8AC3E}">
        <p14:creationId xmlns:p14="http://schemas.microsoft.com/office/powerpoint/2010/main" val="203881291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9FD77CD-20DC-B4A9-1558-6FA2EFE582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711051-CC80-5216-E7A7-1A356716CA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CA9588-EA0E-5007-7E6D-59A33AEAC3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2A5DC95-3506-0CDF-AF3E-24FFD07AA7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73D064C-0A55-F512-EA01-C86741F21AF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D8F787-4BDF-BE0C-E75A-9C63E91C555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BF345A-372A-36CA-D3B1-95B84B99128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2A77C4-0E94-48A7-9DD4-FC41024F74F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ٱسْتِعْمالِ وَ تَوْظيفِ أُسْلوبِ ٱلتَّعْبيرِ عَنِ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ٱلرَّأْيِ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أَخْذِ ٱلْكَلِمَةِ لِلتَّعْبيرِ عَنِ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ٱلرَّأْيِ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مَعَ تَعْليلِهِ.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EC40C0DB-9418-80E0-44C6-60AF4F69A8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5" name="Espace réservé pour une image  14">
            <a:extLst>
              <a:ext uri="{FF2B5EF4-FFF2-40B4-BE49-F238E27FC236}">
                <a16:creationId xmlns:a16="http://schemas.microsoft.com/office/drawing/2014/main" id="{26EE47E8-1DB9-ECA1-2E1E-733476C69E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685" y="649436"/>
            <a:ext cx="825128" cy="825128"/>
          </a:xfrm>
          <a:prstGeom prst="rect">
            <a:avLst/>
          </a:prstGeo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-228600" y="793237"/>
            <a:ext cx="7836055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النجمة. الفائز بنجمة المشاركة بهدوء  هو (هي) صديقكم (صديقتكم)....... صفقوا له (لها).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400" dirty="0"/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51453B0-9BD7-B01A-464C-D0816CA54B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129467-E8DC-2AFE-5F84-258C930C020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124F43-AC9F-A071-9189-7E7A72E37F1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326D44-24E1-5267-2543-9041E83AA6D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C9EAD66-150D-D991-8CC9-76EB54B13F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DFB6B7-7EA1-ADCA-0FBC-236949515BE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55C72C-DE34-FA9E-0946-BEBA327CB45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A736D7-E647-85A9-91C5-7A3EB9F13DA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1693B6-DEFA-6F58-8311-23AD5E3C2CC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9479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4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10537</TotalTime>
  <Words>1286</Words>
  <Application>Microsoft Office PowerPoint</Application>
  <PresentationFormat>Affichage à l'écran (4:3)</PresentationFormat>
  <Paragraphs>316</Paragraphs>
  <Slides>54</Slides>
  <Notes>14</Notes>
  <HiddenSlides>0</HiddenSlides>
  <MMClips>6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54</vt:i4>
      </vt:variant>
    </vt:vector>
  </HeadingPairs>
  <TitlesOfParts>
    <vt:vector size="84" baseType="lpstr">
      <vt:lpstr>Calibri</vt:lpstr>
      <vt:lpstr>Dosis Medium</vt:lpstr>
      <vt:lpstr>Wingdings</vt:lpstr>
      <vt:lpstr>Noto Sans Symbols</vt:lpstr>
      <vt:lpstr>Calibri Light</vt:lpstr>
      <vt:lpstr>Abadi</vt:lpstr>
      <vt:lpstr>Dosis SemiBold</vt:lpstr>
      <vt:lpstr>Dosis</vt:lpstr>
      <vt:lpstr>Microsoft Uighur</vt:lpstr>
      <vt:lpstr>Modern Love</vt:lpstr>
      <vt:lpstr>Dosis ExtraBold</vt:lpstr>
      <vt:lpstr>Arial</vt:lpstr>
      <vt:lpstr>00_Env-Enseignant</vt:lpstr>
      <vt:lpstr>1_Env-Enseignant</vt:lpstr>
      <vt:lpstr>1_01- نشاط اعتيادي</vt:lpstr>
      <vt:lpstr>Office Theme 2013 - 2022</vt:lpstr>
      <vt:lpstr>3_Env-Enseignant</vt:lpstr>
      <vt:lpstr>2_Env-Enseignant</vt:lpstr>
      <vt:lpstr>2_01- نشاط اعتيادي</vt:lpstr>
      <vt:lpstr>1_اختتام الحصة</vt:lpstr>
      <vt:lpstr>4_Env-Enseignant</vt:lpstr>
      <vt:lpstr>2_03- استماع وتحدث</vt:lpstr>
      <vt:lpstr>اختتام الحصة</vt:lpstr>
      <vt:lpstr>5_Env-Enseignant</vt:lpstr>
      <vt:lpstr>6_Env-Enseignant</vt:lpstr>
      <vt:lpstr>Thème Office</vt:lpstr>
      <vt:lpstr>7_Env-Enseignant</vt:lpstr>
      <vt:lpstr>3_Env-Apprenant_Tmplt</vt:lpstr>
      <vt:lpstr>04- قراءة/ كتابة</vt:lpstr>
      <vt:lpstr>01- نشاط اعتيادي</vt:lpstr>
      <vt:lpstr>Présentation PowerPoint</vt:lpstr>
      <vt:lpstr>Présentation PowerPoint</vt:lpstr>
      <vt:lpstr>تنظيم حصص الأسبوع التربوي الثاني</vt:lpstr>
      <vt:lpstr>هيكلة حصة اليوم الأول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أنشطة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10 ثوان. من وجد الجواب يحتفظ به لنفسه.</vt:lpstr>
      <vt:lpstr>اكتبوا  حرف الجواب الصحيح على ألواحكم.</vt:lpstr>
      <vt:lpstr>ارفعوا ألواحكم. </vt:lpstr>
      <vt:lpstr>نصحح : سنناقش كل الاختيارات :نبدأ بالاختيار الأول . هل الاختيار الأول صحيح ؟ لِماذا؟</vt:lpstr>
      <vt:lpstr>إذن الاختيار الأول غير صحيح لأن  عبارتا" البراكين و خمودها  لم تردا  في النص. </vt:lpstr>
      <vt:lpstr>هل الاختيار الثاني صحيح؟ لماذا؟ </vt:lpstr>
      <vt:lpstr>الاختيار الثاني هو الإجابة الصحيحة من يقرأ الجواب في النص؟ من كانت إجابته صحيحة؟  </vt:lpstr>
      <vt:lpstr>ستقرؤون النص قراءة جماعية . من يريد أن يقود القراءة؟ -يحرص الأستاذ على تتبع مشاركة الجميع في القراءة الجماعية.</vt:lpstr>
      <vt:lpstr>أساليب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وقت النجمة. الفائز بنجمة المشاركة بهدوء  هو (هي) صديقكم (صديقتكم).......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268</cp:revision>
  <dcterms:created xsi:type="dcterms:W3CDTF">2023-09-20T21:35:22Z</dcterms:created>
  <dcterms:modified xsi:type="dcterms:W3CDTF">2026-02-08T01:22:45Z</dcterms:modified>
</cp:coreProperties>
</file>