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21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22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3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2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5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theme/theme28.xml" ContentType="application/vnd.openxmlformats-officedocument.theme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9.xml" ContentType="application/vnd.openxmlformats-officedocument.theme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30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2" r:id="rId19"/>
    <p:sldMasterId id="2147483869" r:id="rId20"/>
    <p:sldMasterId id="2147483885" r:id="rId21"/>
    <p:sldMasterId id="2147483889" r:id="rId22"/>
    <p:sldMasterId id="2147483906" r:id="rId23"/>
    <p:sldMasterId id="2147483929" r:id="rId24"/>
    <p:sldMasterId id="2147483968" r:id="rId25"/>
    <p:sldMasterId id="2147483987" r:id="rId26"/>
    <p:sldMasterId id="2147484002" r:id="rId27"/>
    <p:sldMasterId id="2147484018" r:id="rId28"/>
    <p:sldMasterId id="2147484035" r:id="rId29"/>
    <p:sldMasterId id="2147484047" r:id="rId30"/>
    <p:sldMasterId id="2147484051" r:id="rId31"/>
  </p:sldMasterIdLst>
  <p:notesMasterIdLst>
    <p:notesMasterId r:id="rId99"/>
  </p:notesMasterIdLst>
  <p:sldIdLst>
    <p:sldId id="2134806368" r:id="rId32"/>
    <p:sldId id="2147482483" r:id="rId33"/>
    <p:sldId id="2147482472" r:id="rId34"/>
    <p:sldId id="2147482484" r:id="rId35"/>
    <p:sldId id="2147482488" r:id="rId36"/>
    <p:sldId id="265" r:id="rId37"/>
    <p:sldId id="2147482725" r:id="rId38"/>
    <p:sldId id="262" r:id="rId39"/>
    <p:sldId id="2147482611" r:id="rId40"/>
    <p:sldId id="2147482566" r:id="rId41"/>
    <p:sldId id="2147482649" r:id="rId42"/>
    <p:sldId id="2147482730" r:id="rId43"/>
    <p:sldId id="2147482726" r:id="rId44"/>
    <p:sldId id="2147482727" r:id="rId45"/>
    <p:sldId id="2147482728" r:id="rId46"/>
    <p:sldId id="2147482729" r:id="rId47"/>
    <p:sldId id="2147482731" r:id="rId48"/>
    <p:sldId id="266" r:id="rId49"/>
    <p:sldId id="2147482761" r:id="rId50"/>
    <p:sldId id="2147482755" r:id="rId51"/>
    <p:sldId id="2147482762" r:id="rId52"/>
    <p:sldId id="2147482756" r:id="rId53"/>
    <p:sldId id="2147482763" r:id="rId54"/>
    <p:sldId id="2147482757" r:id="rId55"/>
    <p:sldId id="2147482764" r:id="rId56"/>
    <p:sldId id="2147482758" r:id="rId57"/>
    <p:sldId id="2147482765" r:id="rId58"/>
    <p:sldId id="2147482759" r:id="rId59"/>
    <p:sldId id="2147482766" r:id="rId60"/>
    <p:sldId id="2147482760" r:id="rId61"/>
    <p:sldId id="2147482767" r:id="rId62"/>
    <p:sldId id="2147482735" r:id="rId63"/>
    <p:sldId id="2147482768" r:id="rId64"/>
    <p:sldId id="2147482619" r:id="rId65"/>
    <p:sldId id="2147482390" r:id="rId66"/>
    <p:sldId id="2147482536" r:id="rId67"/>
    <p:sldId id="2147482586" r:id="rId68"/>
    <p:sldId id="2147482587" r:id="rId69"/>
    <p:sldId id="2147482561" r:id="rId70"/>
    <p:sldId id="2147482588" r:id="rId71"/>
    <p:sldId id="2147482736" r:id="rId72"/>
    <p:sldId id="2147482737" r:id="rId73"/>
    <p:sldId id="2147482657" r:id="rId74"/>
    <p:sldId id="2147482606" r:id="rId75"/>
    <p:sldId id="2147482658" r:id="rId76"/>
    <p:sldId id="2147482738" r:id="rId77"/>
    <p:sldId id="2147482739" r:id="rId78"/>
    <p:sldId id="2147482740" r:id="rId79"/>
    <p:sldId id="2147482741" r:id="rId80"/>
    <p:sldId id="2147482742" r:id="rId81"/>
    <p:sldId id="2147482743" r:id="rId82"/>
    <p:sldId id="2147482744" r:id="rId83"/>
    <p:sldId id="2147482745" r:id="rId84"/>
    <p:sldId id="2147482746" r:id="rId85"/>
    <p:sldId id="2147482747" r:id="rId86"/>
    <p:sldId id="2147482748" r:id="rId87"/>
    <p:sldId id="2147482749" r:id="rId88"/>
    <p:sldId id="2147482750" r:id="rId89"/>
    <p:sldId id="2147482596" r:id="rId90"/>
    <p:sldId id="2147482751" r:id="rId91"/>
    <p:sldId id="2147482752" r:id="rId92"/>
    <p:sldId id="2147482753" r:id="rId93"/>
    <p:sldId id="2147482754" r:id="rId94"/>
    <p:sldId id="2147482564" r:id="rId95"/>
    <p:sldId id="2147482518" r:id="rId96"/>
    <p:sldId id="2147482563" r:id="rId97"/>
    <p:sldId id="2147482522" r:id="rId98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0"/>
    </p:embeddedFont>
    <p:embeddedFont>
      <p:font typeface="Dosis" pitchFamily="2" charset="0"/>
      <p:regular r:id="rId101"/>
      <p:bold r:id="rId102"/>
    </p:embeddedFont>
    <p:embeddedFont>
      <p:font typeface="Dosis ExtraBold" pitchFamily="2" charset="0"/>
      <p:bold r:id="rId103"/>
    </p:embeddedFont>
    <p:embeddedFont>
      <p:font typeface="Dosis Medium" pitchFamily="2" charset="0"/>
      <p:regular r:id="rId104"/>
    </p:embeddedFont>
    <p:embeddedFont>
      <p:font typeface="Dosis SemiBold" pitchFamily="2" charset="0"/>
      <p:bold r:id="rId105"/>
    </p:embeddedFont>
    <p:embeddedFont>
      <p:font typeface="Microsoft Uighur" panose="02000000000000000000" pitchFamily="2" charset="-78"/>
      <p:regular r:id="rId106"/>
      <p:bold r:id="rId107"/>
    </p:embeddedFont>
    <p:embeddedFont>
      <p:font typeface="Modern Love" panose="04090805081005020601" pitchFamily="82" charset="0"/>
      <p:regular r:id="rId108"/>
    </p:embeddedFont>
    <p:embeddedFont>
      <p:font typeface="Noto Sans Symbols" panose="020B0604020202020204" charset="0"/>
      <p:regular r:id="rId109"/>
      <p:bold r:id="rId1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FD2B"/>
    <a:srgbClr val="EC028D"/>
    <a:srgbClr val="009242"/>
    <a:srgbClr val="EF8F03"/>
    <a:srgbClr val="E1F4FD"/>
    <a:srgbClr val="732DF1"/>
    <a:srgbClr val="EE8609"/>
    <a:srgbClr val="4472C4"/>
    <a:srgbClr val="DCF3F8"/>
    <a:srgbClr val="B8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189" autoAdjust="0"/>
    <p:restoredTop sz="93478" autoAdjust="0"/>
  </p:normalViewPr>
  <p:slideViewPr>
    <p:cSldViewPr snapToGrid="0">
      <p:cViewPr varScale="1">
        <p:scale>
          <a:sx n="70" d="100"/>
          <a:sy n="70" d="100"/>
        </p:scale>
        <p:origin x="472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84" Type="http://schemas.openxmlformats.org/officeDocument/2006/relationships/slide" Target="slides/slide53.xml"/><Relationship Id="rId89" Type="http://schemas.openxmlformats.org/officeDocument/2006/relationships/slide" Target="slides/slide58.xml"/><Relationship Id="rId112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74" Type="http://schemas.openxmlformats.org/officeDocument/2006/relationships/slide" Target="slides/slide43.xml"/><Relationship Id="rId79" Type="http://schemas.openxmlformats.org/officeDocument/2006/relationships/slide" Target="slides/slide48.xml"/><Relationship Id="rId102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9.xml"/><Relationship Id="rId95" Type="http://schemas.openxmlformats.org/officeDocument/2006/relationships/slide" Target="slides/slide6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64" Type="http://schemas.openxmlformats.org/officeDocument/2006/relationships/slide" Target="slides/slide33.xml"/><Relationship Id="rId69" Type="http://schemas.openxmlformats.org/officeDocument/2006/relationships/slide" Target="slides/slide38.xml"/><Relationship Id="rId113" Type="http://schemas.openxmlformats.org/officeDocument/2006/relationships/theme" Target="theme/theme1.xml"/><Relationship Id="rId80" Type="http://schemas.openxmlformats.org/officeDocument/2006/relationships/slide" Target="slides/slide49.xml"/><Relationship Id="rId85" Type="http://schemas.openxmlformats.org/officeDocument/2006/relationships/slide" Target="slides/slide5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59" Type="http://schemas.openxmlformats.org/officeDocument/2006/relationships/slide" Target="slides/slide28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23.xml"/><Relationship Id="rId70" Type="http://schemas.openxmlformats.org/officeDocument/2006/relationships/slide" Target="slides/slide39.xml"/><Relationship Id="rId75" Type="http://schemas.openxmlformats.org/officeDocument/2006/relationships/slide" Target="slides/slide44.xml"/><Relationship Id="rId91" Type="http://schemas.openxmlformats.org/officeDocument/2006/relationships/slide" Target="slides/slide60.xml"/><Relationship Id="rId96" Type="http://schemas.openxmlformats.org/officeDocument/2006/relationships/slide" Target="slides/slide6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106" Type="http://schemas.openxmlformats.org/officeDocument/2006/relationships/font" Target="fonts/font7.fntdata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73" Type="http://schemas.openxmlformats.org/officeDocument/2006/relationships/slide" Target="slides/slide42.xml"/><Relationship Id="rId78" Type="http://schemas.openxmlformats.org/officeDocument/2006/relationships/slide" Target="slides/slide47.xml"/><Relationship Id="rId81" Type="http://schemas.openxmlformats.org/officeDocument/2006/relationships/slide" Target="slides/slide50.xml"/><Relationship Id="rId86" Type="http://schemas.openxmlformats.org/officeDocument/2006/relationships/slide" Target="slides/slide55.xml"/><Relationship Id="rId94" Type="http://schemas.openxmlformats.org/officeDocument/2006/relationships/slide" Target="slides/slide63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8.xml"/><Relationship Id="rId109" Type="http://schemas.openxmlformats.org/officeDocument/2006/relationships/font" Target="fonts/font10.fntdata"/><Relationship Id="rId34" Type="http://schemas.openxmlformats.org/officeDocument/2006/relationships/slide" Target="slides/slide3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6" Type="http://schemas.openxmlformats.org/officeDocument/2006/relationships/slide" Target="slides/slide45.xml"/><Relationship Id="rId97" Type="http://schemas.openxmlformats.org/officeDocument/2006/relationships/slide" Target="slides/slide66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92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66" Type="http://schemas.openxmlformats.org/officeDocument/2006/relationships/slide" Target="slides/slide35.xml"/><Relationship Id="rId87" Type="http://schemas.openxmlformats.org/officeDocument/2006/relationships/slide" Target="slides/slide56.xml"/><Relationship Id="rId110" Type="http://schemas.openxmlformats.org/officeDocument/2006/relationships/font" Target="fonts/font11.fntdata"/><Relationship Id="rId61" Type="http://schemas.openxmlformats.org/officeDocument/2006/relationships/slide" Target="slides/slide30.xml"/><Relationship Id="rId82" Type="http://schemas.openxmlformats.org/officeDocument/2006/relationships/slide" Target="slides/slide5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56" Type="http://schemas.openxmlformats.org/officeDocument/2006/relationships/slide" Target="slides/slide25.xml"/><Relationship Id="rId77" Type="http://schemas.openxmlformats.org/officeDocument/2006/relationships/slide" Target="slides/slide46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93" Type="http://schemas.openxmlformats.org/officeDocument/2006/relationships/slide" Target="slides/slide62.xml"/><Relationship Id="rId98" Type="http://schemas.openxmlformats.org/officeDocument/2006/relationships/slide" Target="slides/slide67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5.xml"/><Relationship Id="rId67" Type="http://schemas.openxmlformats.org/officeDocument/2006/relationships/slide" Target="slides/slide3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62" Type="http://schemas.openxmlformats.org/officeDocument/2006/relationships/slide" Target="slides/slide31.xml"/><Relationship Id="rId83" Type="http://schemas.openxmlformats.org/officeDocument/2006/relationships/slide" Target="slides/slide52.xml"/><Relationship Id="rId88" Type="http://schemas.openxmlformats.org/officeDocument/2006/relationships/slide" Target="slides/slide57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9545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8091174-CEBE-0C0A-7109-3D5E1BB7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92F9276-EE44-F081-5C57-931A9D25B5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D3C777A-4E60-A7C2-131C-5B17263101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058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99C5A05-AF3B-BC4B-7E9B-0C268BC06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726DAC9-693C-3E2E-366C-B2FFFED7A3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CDC3B35-F7B5-C874-A8AC-52BC1458AC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556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8AEED43-2FD5-8D8A-6887-A8EFF0CC7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9DA9378-B3E5-0C6D-C645-70111D7514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26D2F90-2C36-5EBE-B204-FF6FC3D082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946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B73893E-F563-4A36-ECFD-C43CA9C5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31CABE1-A62E-5EAB-9F7F-1772C63406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9D60B7B-C6BB-3131-7F01-EA68415250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736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D9DCAF8-1259-B270-B6ED-90B50B92E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711C658-6B75-4253-590A-446394CCAF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7CECA1C-EA2C-6C39-8B02-AB68F82F03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8284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A5F8808-0903-77C1-B06D-8731A00BB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21DCF34-0696-6624-D63B-6C321E4F6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360A924-629A-F387-2EBE-9B61A4ECAA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454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19268E0-9AC5-6D53-3636-FB32EDD3A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C27BF5C-1630-6C30-9190-2EDC5B24B6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C6942FC-B063-F7F9-29CF-B561235E74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184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42E9E26-5701-F2A0-144A-6C39F20B6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FF901D4-FE38-6655-BC7A-A4FB94C0AD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5412042-E3CB-700A-BD8D-7CF25B1173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69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F7241E8-ACD2-F832-EAA8-ECF4E8FB9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6F61344-D295-75D5-50F0-08303AF590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3EE9A8D-4821-2CEC-CF50-B64EED3B44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3876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40588A4-A49B-6451-BF3E-6639CD5DF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BCAE4BB5-F292-AA7C-5B64-82140776BC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127142F-81AC-D715-5093-3F3E1E781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330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5D97320-D739-FA63-CD2C-D1632572D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51B3FC9-11F5-FE2A-5ACA-2597998386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1B5A623-1B53-6D2A-81D1-61528B853C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017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257E2D8-8DFD-7D83-F998-315990DFC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53859FF-6873-2A41-E8F2-3DADCA1C95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57555967-DC5B-B379-4639-9D27A3EC49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8256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C98A9ED-EEF7-930E-2B7B-1B49EA89B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4467126-58AD-B93C-A999-2211DC4664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D7A97ED-2FD4-CA23-BDFB-A87237B3B1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050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9A86804-3940-F185-6CF0-42F79862F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BEA18DE-1D4E-BD00-52AF-D1AF88FDAD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38815A9-AE2B-191F-0D0F-C69D5E927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408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0BB3334-C0D2-9861-ED42-8D440FC04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CE86EA7-527B-E9E4-C5A1-3521145A1F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78155B5-36B8-E22A-1817-7271EFF262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8451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83E9-A818-A2B6-82D3-D57E7D49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ED5686-CAF6-A640-EF1B-1F5CEA299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DA5709-E4DE-BB92-B609-A73E57FEB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5675F5-8257-528B-DF7C-AC5150910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9416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8839-B586-D419-374F-B852637F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DF8144-017B-6B69-216E-01B04659C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F5A9DF-8125-B4FF-5037-FA2527871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FF6513-E7C6-11E5-81F3-D06819463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7048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D5E8-CDAC-B36C-09AA-A444B875D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A6DBC8-0106-B1B4-DE40-20EE01641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C900A9-753A-CD8A-FAC0-7042F89A1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6346DD-F8D6-F11E-B8DB-AD5FFB482F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9790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6D5C0-CC2B-BF94-3332-2074C5E69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406515-4096-F024-D558-E56193DCE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780FE7-4B44-208E-E5D0-B13688772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4E90D1-DE92-DB35-607C-296E7A66F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570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DA92F-53C1-5B9E-A36C-CF6BAF8BE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0E99EE-2998-2001-733D-0494F29E8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9987EC-D713-2870-A7F7-0AA9EDDFD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A75AA5-AA67-3045-268D-1E69B69E7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41750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812A6-49BA-FA8C-14F7-535A18B9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130422-7925-343F-FA81-E4DCD17B0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3BA563-8B22-F170-9DEF-1FC07E422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014F9D-AF7D-E543-DDE0-36869C999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4397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5E6C4-9C87-6D8F-B5B8-6C3CF56E1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1FB2BD-5621-1A1D-4C18-3830BE8AC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445B02-8DD1-C1F7-A54D-73C3B9DE9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0945C8-4795-0B45-6422-C18A2B508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8819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168F4-E329-E470-F6DF-3455B7535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648310-18B9-20CA-12E1-8057FC1B1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5271F8-AB10-770A-0F21-54576CC0C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24F988-3FC5-3BE7-09F6-4573DB15A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1687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8B8D9-423B-F334-B38C-5FCE1913A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547280-88AB-D840-91A7-13844F160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154DA9-1CB8-6F65-7009-B1CC553BE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407BD7-ED3A-E6EC-DC7F-4F22426EB4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1136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A8B9E-AB91-3334-DC4A-C4AD7C86E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0ADF0-33B9-845C-C8BD-9E543528EC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A8B77C-81D0-9079-9C2F-966691673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92F832-21DA-6BFF-2267-24D29BCDD8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56451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AEF3D-39A2-4774-F096-42C896226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3F94C4-D68C-5EA2-5870-3EA568ED85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8CAC6F-9C7D-8B7B-A6A7-213DD3991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A6E815-6E1F-4C9C-1509-23FF1C761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7731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939AE-D590-E132-15CA-B20AA461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11A8B7-021D-4D53-3C22-807F046F7C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1CE504-93FB-5639-1792-AEFEE7811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3979B1-1AC8-4D7A-9016-07BB62051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5692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A8FE-CDA0-8023-4370-AC5522C51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BFD431-D66D-0073-5493-BF7B47BCB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094950-D39D-D8BC-A979-1EB354188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952574-6270-0B96-081B-EB7A2376FD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7414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35ACA-3C90-7C91-1627-E3658C4C4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20E412-4144-480D-BE71-66675CB69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715A9D-53C4-DDA7-DE9E-8F5D10A6B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29A4DF-49F4-AD72-9952-B50E8BA55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6904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E305A-040B-F66A-CA9B-C96585772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101B25-D4DF-60CE-136C-62F40F063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3B3FA1-AC0E-6A9D-6353-81CF0BB6F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3952F8-E8A0-BADE-A50E-5CEAD8363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0193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479BF-39C0-A20F-AFEC-F97F18768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3C4220-5076-4B78-B585-E24C8D513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43B219-5A5E-EB26-D26C-A11A24BAE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A8D0D0-C6BB-AA8D-8919-EE7D690A68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956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77DFA-387A-1791-5B99-A075893FB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3122E3-9DF8-6A1F-E873-FA03AD2C7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7FC590-F44A-FACE-DCCE-60CD873EB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713FA5-765D-4FBF-7032-85D71BBAC5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724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724AE-50DA-9A63-792D-6C69E16B3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DD9E14-1D92-D91D-64FB-AA0969028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5D3843-EB4F-794E-7F97-5E7BF2F2B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590A2F-F147-0B1F-DAAF-C78188FFE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68187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32177-7201-1F36-063D-12B33D28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9CC47F-59F8-DC9C-2822-C83A99B69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CF155A-F78E-9C4E-9E8A-C18FD79D8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44EC2E-4731-9780-43EA-B8B7FBF829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3809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B6AC-F7BC-BA82-12A9-B78E32672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FEF69B-48DB-E517-3D6C-23FA17964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27F8F8-5181-9A94-8A19-0CE9CCF7C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694C48-1BEE-660A-DCC6-0BCA95C06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6382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B9FED-70DD-3353-57C2-437F83987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4130C3-2338-6A92-EA12-0CB789BF3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B04AB4-B7DF-5FC4-C656-5A0484DF8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7C3AD5-D6C6-D761-2BF4-002749192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80297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7F9BA-5F7F-373B-836D-0330FBEA3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9B9B63-F770-D8AA-481E-2CE650AD9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D39B10-0580-1142-BE2F-C82712745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4FBC14-E137-C7AE-F458-6F5738339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2131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A378F-C11F-21C2-43F0-6F1B6BA94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6DA1BE-53E4-2EFA-F6DC-58B5DD85D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0DBD67-07FA-3C9E-7EC7-05BD3C9BC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821237-940F-0A8E-7EF0-A54A2218F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179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3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3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23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3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28.png"/><Relationship Id="rId5" Type="http://schemas.openxmlformats.org/officeDocument/2006/relationships/image" Target="../media/image38.png"/><Relationship Id="rId4" Type="http://schemas.openxmlformats.org/officeDocument/2006/relationships/image" Target="../media/image26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9.png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28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28.xml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0.xml"/><Relationship Id="rId4" Type="http://schemas.microsoft.com/office/2007/relationships/hdphoto" Target="../media/hdphoto4.wdp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2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325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1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93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07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3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2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914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08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5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077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864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79817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18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8312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815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7849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678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0570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19142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7833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7673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043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1263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78276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21375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101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6796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22394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1777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35856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25868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53556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90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15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83234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4025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1162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81102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2632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41097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0933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91651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623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95165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4710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0441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13691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5639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0331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8498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8908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3699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64268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349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5587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3051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49073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2310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885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60299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2346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1489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2486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7781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2930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04983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55830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4861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43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1072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664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2451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2322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62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2084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4940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23732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727777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9906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03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582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98244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4566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899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949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38046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88900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2095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43896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2994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346041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34663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7278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4754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60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4079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886755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29173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35304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81960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76130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0295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70662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29102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9555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319600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05298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9225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023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1524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818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0628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4857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8255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3380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66014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0186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1870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655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8588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754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1406453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9638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4584798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511179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11836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9905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54648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6812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44056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60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78301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40321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490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1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52747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89562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17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76099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91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4472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1281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36421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513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1278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0737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6618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475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33756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5733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52319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452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43065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29603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70369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5973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28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131599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82641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79042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16403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94999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18594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564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40097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29061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8199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2818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38017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1959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31288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55559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2704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37285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486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5002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45602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65799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54012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94651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5350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11914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17458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075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80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3818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2527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856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57178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44823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95476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4643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42402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107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20875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8849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89921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72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18863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5254280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45880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651478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982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984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03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9223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89828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028350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51054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966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45594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5788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16108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46112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732728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96102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429884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07972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45016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201905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0277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566381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87570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309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739508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9531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86456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80254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3841917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82046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2734895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8596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94910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06327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5927626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05229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86737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74935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40927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7047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61445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46455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3027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55232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9433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61588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992887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27951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47212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34677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88826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616859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438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7734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931768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687815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72571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99827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730959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70879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34249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37941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857241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05543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21938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89513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437018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03804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56575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51138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0407485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933981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631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54276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1168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20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20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134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32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image" Target="../media/image20.bin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24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image" Target="../media/image42.jpeg"/><Relationship Id="rId2" Type="http://schemas.openxmlformats.org/officeDocument/2006/relationships/slideLayout" Target="../slideLayouts/slideLayout259.xml"/><Relationship Id="rId16" Type="http://schemas.openxmlformats.org/officeDocument/2006/relationships/theme" Target="../theme/theme28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75.xml"/><Relationship Id="rId7" Type="http://schemas.openxmlformats.org/officeDocument/2006/relationships/slideLayout" Target="../slideLayouts/slideLayout279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274.xml"/><Relationship Id="rId1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8.xml"/><Relationship Id="rId11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76.xml"/><Relationship Id="rId9" Type="http://schemas.openxmlformats.org/officeDocument/2006/relationships/slideLayout" Target="../slideLayouts/slideLayout281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84.xml"/><Relationship Id="rId5" Type="http://schemas.openxmlformats.org/officeDocument/2006/relationships/image" Target="../media/image32.jpg"/><Relationship Id="rId4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1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89.xml"/><Relationship Id="rId21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17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88.xml"/><Relationship Id="rId16" Type="http://schemas.openxmlformats.org/officeDocument/2006/relationships/slideLayout" Target="../slideLayouts/slideLayout302.xml"/><Relationship Id="rId20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301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96.xml"/><Relationship Id="rId19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slideLayout" Target="../slideLayouts/slideLayout300.xml"/><Relationship Id="rId22" Type="http://schemas.openxmlformats.org/officeDocument/2006/relationships/slideLayout" Target="../slideLayouts/slideLayout3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2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6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02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01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0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9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6330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03003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54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67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809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5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11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1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08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5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6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3.gif"/><Relationship Id="rId5" Type="http://schemas.openxmlformats.org/officeDocument/2006/relationships/image" Target="../media/image64.png"/><Relationship Id="rId10" Type="http://schemas.openxmlformats.org/officeDocument/2006/relationships/image" Target="../media/image6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8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6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8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9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2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0.png"/><Relationship Id="rId4" Type="http://schemas.openxmlformats.org/officeDocument/2006/relationships/image" Target="../media/image53.gi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D1469B-F406-D618-ECDF-0B649BA24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5" name="Image 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81E345B-77DD-32C2-1AE4-E946365D4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9B34FD4-7F7F-2418-0032-EC1F8DD03865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CEA38922-9443-F171-8091-86E9DD7AD9C9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46" y="651595"/>
            <a:ext cx="7888908" cy="51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 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23EFB0-A877-BEDE-67FE-9CC01D8800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EF0CA6-CFC7-58B0-9D68-9A706C238B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C4345E-12FE-8EE0-7644-E4213699AD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156C98-09FF-ED6B-3287-2C9797AB775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EFB744-C104-B9A4-ACB4-E757D90EF90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F8F9B6-FBFD-2A65-6823-A5DCDA79337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E4AB7B4F-522E-6696-64A4-9BF2702D13F2}"/>
              </a:ext>
            </a:extLst>
          </p:cNvPr>
          <p:cNvSpPr txBox="1"/>
          <p:nvPr/>
        </p:nvSpPr>
        <p:spPr>
          <a:xfrm>
            <a:off x="0" y="4607374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116D65E5-3F78-F33B-A91B-8CB84FA91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36" y="2001966"/>
            <a:ext cx="2428017" cy="2428017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8E95EA-9455-9727-4459-E7C6537D9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DF4C13-FF33-9B25-9597-6BAB11C283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DEF018-1B86-04AC-9994-C8980E90EF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134E1F8-18CC-D5A6-DEEF-B4BD78E67E1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378FB0-6C88-6CA9-2AE7-048ECAB35B3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6EFC9D-45AB-1E9A-37DA-A79D8385162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838D1D-60CC-8C62-B47E-57D1DD4DC7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B8C434-26B8-F51E-7424-4BF078355DB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278483-D428-F529-26FF-E38E07DF90B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F10809-582C-6A71-BAFF-D0A686B302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35FFAA-D368-BBE5-CEB2-7203FF19C4D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B0F2DA-038D-AB9F-67D5-2AE2FE64B1A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348FDAE-E794-C302-F838-C67A83694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52B797-3B16-378B-B9F8-CD0508B9C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547476-A59C-62F5-4214-3E8BF626CC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32C457-1464-1C18-E024-996BA29885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EE89793-A1EC-E674-B5FC-C36E6734C26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807131-91E3-0D51-1B25-09D05E3744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34D4B4-409E-A7AE-ED35-ADE6BDC08FC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932" y="756000"/>
            <a:ext cx="718244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معا نص : غِريسْ وَدَرّاجَةُ الْْخَيْزُرانَ- درسنا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E1E1E3-9BDD-7C5B-61F2-02F5B36CC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7A55E8-68FE-DA91-7FA7-9CAB345A7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137D44-2980-C9C0-5B3E-F4E716FD4D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0C45D2A-B358-F2EF-C6BA-AF6672279E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C68691-2C3D-317E-9063-29696938841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5D97CB-5DA1-A287-897F-B9E17B4AD1D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vélo, personne, roue, pneu&#10;&#10;Le contenu généré par l’IA peut être incorrect.">
            <a:extLst>
              <a:ext uri="{FF2B5EF4-FFF2-40B4-BE49-F238E27FC236}">
                <a16:creationId xmlns:a16="http://schemas.microsoft.com/office/drawing/2014/main" id="{CD7C04C3-6AC4-36D0-B76D-09757506E9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1" y="1695899"/>
            <a:ext cx="4435879" cy="4416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A48BB764-299E-F41A-CF60-B2C887D0BB82}"/>
              </a:ext>
            </a:extLst>
          </p:cNvPr>
          <p:cNvSpPr txBox="1">
            <a:spLocks/>
          </p:cNvSpPr>
          <p:nvPr/>
        </p:nvSpPr>
        <p:spPr>
          <a:xfrm>
            <a:off x="4697429" y="3429000"/>
            <a:ext cx="40833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غِريس وَدَرّاجَةُ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ٱلْخَيْزُرانَ</a:t>
            </a:r>
            <a:endParaRPr lang="ar-MA" sz="5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75CA781-6E77-5A70-A850-79CD11186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FA29F6-1232-CA86-8FEF-9E7FF4CBCA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303CBD-8212-8DF8-DA1A-C6175DD3E5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89F724-8456-23C9-91A0-048131C2B41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BC78D9-8BEC-575C-0A0A-9AB9481F83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87D4D-221C-55A6-7F4E-D7CDA9737AB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7B4EABCC-932E-315F-22FA-AC861478AF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37" y="1891370"/>
            <a:ext cx="8165725" cy="467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408313-B592-A7EC-FE61-7A1121E79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E33728-C9A8-8361-CB5F-1FC5D318A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20895-EDA0-0C55-E6C4-F8DC898A9E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D9CD2B-9A0B-9217-63C3-7D090825BC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BB30C5-4161-6496-7A73-76763347248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58DEE0-AFF9-7B32-03D4-2F37178096E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919C0559-910D-1D91-6728-6BDEAEA475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02" y="2068218"/>
            <a:ext cx="8247779" cy="449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203260-FA4A-8EDF-6EC3-53B4A0051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2544D5-B8A0-5968-B8A4-B2D930D0EE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52392E-704D-4C61-A162-52A17EA95C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615B8A0-BA0C-C31D-D5EB-0F763D07330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63B21F-8FDE-B8F6-6E19-D2A7753AADB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92319-0006-BA48-0811-F05F0CA3961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68831C36-4219-8C03-FAB3-BAE788FA75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891" y="1476125"/>
            <a:ext cx="7649735" cy="511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79D2BC-BBA5-5CFC-D725-4D2DACC4E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1247A1-3D06-AD35-D02E-75AA598529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4A5A5-5924-3113-21FD-FC7140715D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17D32F-F077-8C99-0DB3-66D9F97FA63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3A106B-323B-7122-DC80-130BA1DAC19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576423-1BD6-BFBF-FC65-F5A5EC79944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blanc, reçu&#10;&#10;Le contenu généré par l’IA peut être incorrect.">
            <a:extLst>
              <a:ext uri="{FF2B5EF4-FFF2-40B4-BE49-F238E27FC236}">
                <a16:creationId xmlns:a16="http://schemas.microsoft.com/office/drawing/2014/main" id="{700E7A36-FC03-BB60-C7D6-2A163BB420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076" y="1996421"/>
            <a:ext cx="8233205" cy="41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513BB2-4C94-622C-55CC-F273F330B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A348D7-589F-FE97-0E08-B75BDEEBF8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BB2CAF-731E-22DF-EE3C-065EB34824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CF28264-A151-AF35-3957-D3DE4BBC9E3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7029B-1F4C-FA06-3010-EA294E46386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C1D603-B9BD-EB33-E801-51D0B422346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48D0130-552B-BC98-95B2-1779483DF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5" y="1950591"/>
            <a:ext cx="8314686" cy="448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73A890-A424-D711-0F9D-50F19BB35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AFCD05-BB8E-1391-D41D-8FF8F4039C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73C3F3-947C-FE8A-C853-9E7BB2B54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4E7F60-A8DD-2200-BD07-18022F3D187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4B53D8-2293-6833-1F52-23463449186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177F7A-AD2A-A9C5-7B7D-E93F4376126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455F5045-5D78-6A11-596B-F25E282510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856" y="2082637"/>
            <a:ext cx="8110287" cy="378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49FB67-9F81-5EB9-30B2-0296E7899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B77073-B9AC-BD4F-40F1-7671B336A5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069619-DB5D-683E-094A-AEDFBB056C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BF7DBAF-FD8D-20ED-F3EE-1E785641E23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7FAD5C-DA60-0E29-9711-61B9E4B07A7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FF6B9A-1E2A-10D7-C10A-E59FB180176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D9842DFF-53C2-9C1F-5BA3-0982CFBF8F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06" y="2225000"/>
            <a:ext cx="8195988" cy="362938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F86B561-6ADE-ACCC-01CD-532DC1EC3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9726879-53CB-0064-14CD-79B902A450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DA6644E-3484-CD96-A3CF-9E97D0D9A60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3C62A8-EA68-E937-A8D3-584BF9411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9DD07F-81EA-5A11-4E27-40DC3CDE68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B5E51A-8607-9C62-7B7F-BC525EA70B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3AFD5C-4FB1-9491-0626-1533638ED9A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20BDA0-7282-030E-32FE-70C38A32E87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F99FC3-0548-470A-1147-7B759BCD3A5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F2F224E-42F5-F239-0FE9-81C37BB87D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06" y="2225000"/>
            <a:ext cx="8195988" cy="362938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B03EA84-A2D6-782A-D3CB-63E39047C989}"/>
              </a:ext>
            </a:extLst>
          </p:cNvPr>
          <p:cNvCxnSpPr>
            <a:cxnSpLocks/>
          </p:cNvCxnSpPr>
          <p:nvPr/>
        </p:nvCxnSpPr>
        <p:spPr>
          <a:xfrm flipH="1">
            <a:off x="5231366" y="3969834"/>
            <a:ext cx="1336702" cy="680225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79B677D-9DFB-487D-FA81-7E43229014DA}"/>
              </a:ext>
            </a:extLst>
          </p:cNvPr>
          <p:cNvCxnSpPr>
            <a:cxnSpLocks/>
          </p:cNvCxnSpPr>
          <p:nvPr/>
        </p:nvCxnSpPr>
        <p:spPr>
          <a:xfrm flipH="1">
            <a:off x="5231366" y="4650059"/>
            <a:ext cx="1336702" cy="680225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ECF332F-7C08-471B-D4B5-B798FD6A5871}"/>
              </a:ext>
            </a:extLst>
          </p:cNvPr>
          <p:cNvCxnSpPr>
            <a:cxnSpLocks/>
          </p:cNvCxnSpPr>
          <p:nvPr/>
        </p:nvCxnSpPr>
        <p:spPr>
          <a:xfrm flipH="1" flipV="1">
            <a:off x="5231366" y="3969834"/>
            <a:ext cx="1336702" cy="1363679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061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9540C7-BAC6-93CF-3556-594AAB48B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81A1390-1659-70D3-670A-FFD51A0F0C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D0BE490-E825-3FBC-A112-C9FB40AC956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E03563-5CC6-62F9-2C69-4CCAE80C1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CAAF66-AA39-59E1-725B-72534883A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8377B0-7D13-2CFF-EE3F-072C856ECD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CA35D0-3EB4-6A24-BFBB-D46B040D96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FC33B9-2B71-BEC5-E1A3-B8564F6FCD1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5DA9DA-0F95-5D58-1655-537EFA49738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D502FE2-AB4E-8A62-CFD5-3CC456DEFD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946" y="2091919"/>
            <a:ext cx="7455839" cy="390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634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27ABAB6-0257-1AF7-AA41-FA559E10B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A499AFA-F9C3-C8C3-C447-D3E0C683E5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5BBF862-9F4E-A780-7080-AE8499B80C3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7B9735-2F94-EC8A-7722-F0E83FD58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870B2D-EF0E-ECF9-F9A7-625382212B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321B1D8-8EBF-070D-F235-72A5B6FB45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F6432E-0B74-A8FE-0F84-EE181620443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3766-EA05-4960-4775-A5CE197C7F2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E11864-6849-2C37-DC0B-FDA912E7E38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2ADBF92-1ED7-F479-124B-DC00E30DBD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946" y="2091919"/>
            <a:ext cx="7455839" cy="3906311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5511629E-E7EF-90D8-6908-633BB3EE8448}"/>
              </a:ext>
            </a:extLst>
          </p:cNvPr>
          <p:cNvSpPr txBox="1"/>
          <p:nvPr/>
        </p:nvSpPr>
        <p:spPr>
          <a:xfrm>
            <a:off x="880946" y="3197640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8B6E6C8-D344-A93A-4469-C1F9879034EC}"/>
              </a:ext>
            </a:extLst>
          </p:cNvPr>
          <p:cNvSpPr txBox="1"/>
          <p:nvPr/>
        </p:nvSpPr>
        <p:spPr>
          <a:xfrm>
            <a:off x="888014" y="4045074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6E4FA42-7644-34EE-2CAC-E85A357AB770}"/>
              </a:ext>
            </a:extLst>
          </p:cNvPr>
          <p:cNvSpPr txBox="1"/>
          <p:nvPr/>
        </p:nvSpPr>
        <p:spPr>
          <a:xfrm>
            <a:off x="880945" y="4667031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449A9C-AA82-EA86-AC24-4B20F84DD4C7}"/>
              </a:ext>
            </a:extLst>
          </p:cNvPr>
          <p:cNvSpPr txBox="1"/>
          <p:nvPr/>
        </p:nvSpPr>
        <p:spPr>
          <a:xfrm>
            <a:off x="888014" y="5412055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95039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06BECD6-819D-85C8-F58C-44942F50F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59FE1ED-7851-2A09-13D6-83F6793FFF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B9B895F-7A8D-D37E-B0FC-EE1B8B710AF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984EF4-D683-8645-B84D-7B97885E4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797E45-619E-AC8C-0A7F-A3F4352761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92EAF8-7C3F-667C-AEC4-1FD36C6ABE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6148D7-1DF7-22FF-9CEF-FDE8A7D9F36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2C3740-BFDC-7F71-F9BE-B6B6F4CD800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E23C43-21A5-0989-7226-EAC4E30D879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258292EE-EC40-1BD5-56A5-9AF1D7212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0967" y="1886549"/>
            <a:ext cx="5316704" cy="436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120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7A1DFD2-DCAB-8CD6-B810-812375A04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30E1AFB-2ED8-DDAC-49E4-0F3911B12A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DDDF23C-47B8-3BA5-0450-CC1217A46D4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DC22D9-02A5-38C5-2998-662F7B8DD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3E42F9-C335-7DC5-2902-B70F90EBC1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1E1FB0-A9CA-9790-40AA-CEA1A7BF5A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A6A5532-4C3D-710C-EFA7-E791466E67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88A54E-0E7C-B362-1887-701E0DA839D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F3A413-8E33-42F1-0906-00C4B01706F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0EE4068A-2C95-33B9-9391-40C779D24F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0967" y="1886549"/>
            <a:ext cx="5316704" cy="4367293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6836EEF2-8675-0244-1F31-3DB17F88CDE0}"/>
              </a:ext>
            </a:extLst>
          </p:cNvPr>
          <p:cNvSpPr txBox="1"/>
          <p:nvPr/>
        </p:nvSpPr>
        <p:spPr>
          <a:xfrm>
            <a:off x="7404024" y="331773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57412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DB4B2F1-6128-11FD-1716-3F9134421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DA4A904-9BE9-7F2C-D880-51BAA5149A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2ACB0CA-41EE-C2EF-872F-BCA1176C5E2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31FC15-5099-DBE0-3E48-EBEF35260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7E2384-780F-45C9-53A7-C86A228179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D2533F-C33C-7BCA-8818-11F1D96AFC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FD83A62-A7C3-E09B-AB8F-64A6D63B14B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5C5A1C-65F4-9621-5CE0-AB25B24E2E7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3D54F6-6DB7-AD9F-5C8A-D344690192D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47971FF-C136-9E4E-3B45-DCE49D86F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8864" y="1727457"/>
            <a:ext cx="6406272" cy="463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285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D63ED4C-A27B-430B-2764-CA0F047AF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778ECAC-E69E-370B-409B-0300DAB10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E372B07-DB40-5105-CFCE-588F1BA3476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64833F-73BE-3EE5-3634-AADA0D3EF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215216-D0BC-FE94-9EBD-C212DB8B2B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94ED178-2353-5871-A7F4-C1FA4D4365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D02BAA-78EA-222B-82BF-9C20ECF95D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F6B711-CD0F-E187-7774-1517C84C171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3E4527-6755-BC3B-9A28-4D1586D5C81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BCE484D-A61A-4685-2F60-252F2886FA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8864" y="1727457"/>
            <a:ext cx="6406272" cy="4635433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6BFBC461-D02A-E607-9D87-2DB1D791C879}"/>
              </a:ext>
            </a:extLst>
          </p:cNvPr>
          <p:cNvSpPr txBox="1"/>
          <p:nvPr/>
        </p:nvSpPr>
        <p:spPr>
          <a:xfrm>
            <a:off x="7259732" y="404517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09185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C958401-B2C8-7786-F412-5A683A0F7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8B11C45-9C26-98FD-6823-24AC24C82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E91A5A5-76E0-92A0-E6D2-4556C6BD726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89B5C6-7F80-86F7-8720-565373B46F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BD0621-7AE4-77FF-6032-2F1ECA5A2C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9C2CB5-9099-6C5F-1384-0ACDCC5B05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5F9EF4-8491-E1B1-4629-C1688B1E724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A96BBF-93CE-4273-4F89-CF0DDB5DAA9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C51BEF-23F9-0B5E-3BC3-49C0C281162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igne, capture d’écran, reçu&#10;&#10;Le contenu généré par l’IA peut être incorrect.">
            <a:extLst>
              <a:ext uri="{FF2B5EF4-FFF2-40B4-BE49-F238E27FC236}">
                <a16:creationId xmlns:a16="http://schemas.microsoft.com/office/drawing/2014/main" id="{DE550302-0449-2D5F-1FC2-6583DC922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114329"/>
            <a:ext cx="8114513" cy="341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7356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5828384-09DB-39F7-AF7B-B7958C57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1CD2288-6558-8409-9EB4-7EEE0EB669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2D182F8-0DF8-D1A7-EB67-DE33DAFB4D2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027B54-680B-0F61-7BB4-5413324BF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F8B78C-4FB0-B900-7E6B-D6E0303A8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37D305-3BE0-9078-1674-7F9CB45F11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E5FA906-9EF0-5386-4202-B03A7EAEFC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7B4787-DB3A-9621-3082-C46C7D1E4F0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0D3B5-C412-95BA-A1AA-CBF3FE244BD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ligne, capture d’écran, reçu&#10;&#10;Le contenu généré par l’IA peut être incorrect.">
            <a:extLst>
              <a:ext uri="{FF2B5EF4-FFF2-40B4-BE49-F238E27FC236}">
                <a16:creationId xmlns:a16="http://schemas.microsoft.com/office/drawing/2014/main" id="{6FDC01F8-FD13-43CC-1975-6C902FABAA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01" y="2114329"/>
            <a:ext cx="8114513" cy="341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9213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C889E70-7F97-B7C1-E246-1FD4167AF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0A237DD-2007-E7EE-9E61-2CBEA99F1C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25A32FD-45C6-F2BC-E369-7B5B002D30D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04D7D4-A6BC-013C-7731-F42D75E92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C49208-3FA9-9EF0-BDE5-6859E6A557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5A167A-C359-6FDF-5E3C-D7618107C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F27543-AEA2-7A8C-E3DB-FB139D342A8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FD5954-3AC4-1FF3-E2AD-19DCC08E32A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6A704F-B1D5-547D-2A6F-F03988CBFD8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lign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9EEA4BC-6A96-7FF1-4940-51F5497FFF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126" y="2572516"/>
            <a:ext cx="8097747" cy="212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7538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0EC01F7-A264-0D9E-E37E-48FF3D861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8BC411E-0A3F-4124-BDF3-2D1FE112E2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94FDF8C-3F1C-6A8D-3784-F09DEB1C24A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8FD087-BB83-449B-7761-CE0724B84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B02EE8-BE6D-62CA-B1CD-2FD0C25A69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3A5F9D-2E7F-305E-6E2A-2013E050AE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55D034A-4836-57AA-78A3-4F924808FC1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EAD73E-5C55-017F-3150-AA5FEF4C80F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9AE081-737F-8376-5CAB-8C8541DEB02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lign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EB12C39-BD45-CA4B-2989-C502AC881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126" y="2572516"/>
            <a:ext cx="8097747" cy="2128197"/>
          </a:xfrm>
          <a:prstGeom prst="rect">
            <a:avLst/>
          </a:prstGeom>
        </p:spPr>
      </p:pic>
      <p:sp>
        <p:nvSpPr>
          <p:cNvPr id="2" name="Google Shape;1358;p13">
            <a:extLst>
              <a:ext uri="{FF2B5EF4-FFF2-40B4-BE49-F238E27FC236}">
                <a16:creationId xmlns:a16="http://schemas.microsoft.com/office/drawing/2014/main" id="{76152862-1D43-EC1D-06FF-3674077736FA}"/>
              </a:ext>
            </a:extLst>
          </p:cNvPr>
          <p:cNvSpPr txBox="1">
            <a:spLocks/>
          </p:cNvSpPr>
          <p:nvPr/>
        </p:nvSpPr>
        <p:spPr>
          <a:xfrm>
            <a:off x="843256" y="450460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 تَخَفْ مِنْ أَنْ تَحْلُمَ، حَتّى لَوْ كانَتْ فِكْرَتُكَ غَريبَةً. قَدْ تَكونُ هِيَ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ٱلْحَلَّ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ٱلَّذي يَحْتاجُهُ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ٱلْآخَرونَ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كُنْ شُجاعاً.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وَٱبْدَأْ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!</a:t>
            </a:r>
            <a:endParaRPr lang="a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82217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87F36D1-4477-A7F9-E67B-EBB568EF1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F1DD414-68DE-87DB-73EF-52A6026342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46980A0-E410-9C25-26A5-24EFA708D47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241729-786C-5F2D-E992-6AD35A856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334B0B-4682-9B16-7719-0FDD27B04C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7F1F92-0495-D5EF-828A-EFE68A6DF7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43C9981-7B62-0378-64A1-C99DBEADA7F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C6FF9F-8B42-40CB-07D8-FA2A761EA6A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505EFF-ED1B-AF93-3E29-413718BD068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6AD9B56-62A9-BE2C-FD22-08A398C810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309" y="1839817"/>
            <a:ext cx="6503381" cy="47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2845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4C1E507-A7D4-DAA0-448F-2C9AAAEE6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4CD19C5-BB04-07BB-5936-076029961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73D1626-054A-9A5A-E009-7FD6E285C20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7FFA14-CC60-4F47-FD35-221ECC2FB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A63F4C-C974-F6BD-9545-FADC6B321C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A6C7D5-8D6C-F509-33FE-D4A1C1469D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B5CF23A-E9BD-F0BD-2C66-757ABBDD470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DD6A99-BC54-1D4D-B7AC-304667CA91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3885F1-8411-D7BF-FA04-C29B35B4A2E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47A01D5-E079-8C84-5916-0AE5B11443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309" y="1839817"/>
            <a:ext cx="6503381" cy="4781575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3A32FED9-09AD-ADB0-0E35-7339FFB87BBA}"/>
              </a:ext>
            </a:extLst>
          </p:cNvPr>
          <p:cNvSpPr txBox="1"/>
          <p:nvPr/>
        </p:nvSpPr>
        <p:spPr>
          <a:xfrm>
            <a:off x="7382106" y="432134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238854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CDF6C6A-063C-28D4-80A1-85BC0283A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C408152-40D4-811F-F9AF-1E744091C5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 السؤال؟ من يجيب؟ لماذا؟ هل أنتم متفقون معه؟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A33CC6D-0AA2-A908-E1C2-4D0A47F1D51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2C9B19-43E8-B3B4-FB66-3EC63C650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5F64E7-ED5B-132E-4BF9-A70ECCB401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754CB4-56B8-772B-A525-AA801F6E17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C06F592-BB03-8EED-1FB9-1CBA1C3BE90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F1D31C-1D06-9124-0070-A5F682B6BDB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7DD18-6F3C-162F-AF4C-0D2B9F7E694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51AA6A8-962C-247C-3788-8FDB8BAA3D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533" y="2796831"/>
            <a:ext cx="8154934" cy="214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254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5A9024D-A044-94C0-D57F-061174C88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53365D5-BA84-2B74-C655-86EDBC4D5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للتصحيح. من يشرح لنا جوابه؟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675162B-FD5E-F30D-63FE-06480C64996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29B105-4975-4BD5-EA09-FE7C33243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A5FE24-C836-3616-F103-611E252CA6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AD905F-2777-3C98-1D91-5ED9F5CEAC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AEA9DB0-5124-7059-3F13-3E68DC16DA3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D9B89F-1B3A-B115-F19E-EE34ECBD097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8E6898-86F8-FEB7-4D37-44F6776071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5E1C861-5F48-5444-6005-A941D7A1C2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533" y="2796831"/>
            <a:ext cx="8154934" cy="214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3173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52" y="1521473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شكل و فهم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9E5A9-A15F-F660-A53A-30785F90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20 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E96B9E-2CAA-C949-687D-4C97690A88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5C0926-3E60-6B15-22B0-1E6BB3E916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896B50-1986-11C7-DCFC-1ED8B2E477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CAAE5E1-1557-8740-56DF-7F34A172C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C007E15-3772-6A61-5249-D84A8109A21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7736F1-0701-A7A3-E131-6DE5B6E5DFE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8707F4-44A3-93AC-4846-20D7B7C7121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375C2965-5E53-79AC-543D-399AC7B75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943" y="1580819"/>
            <a:ext cx="3440454" cy="527718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1AD6BC-60FD-B08E-4051-68323BB8BEAA}"/>
              </a:ext>
            </a:extLst>
          </p:cNvPr>
          <p:cNvSpPr/>
          <p:nvPr/>
        </p:nvSpPr>
        <p:spPr>
          <a:xfrm>
            <a:off x="3325626" y="2096955"/>
            <a:ext cx="2841087" cy="1917484"/>
          </a:xfrm>
          <a:prstGeom prst="roundRect">
            <a:avLst>
              <a:gd name="adj" fmla="val 733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40B97A-1B58-5E62-C76F-263B26C41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2" y="756000"/>
            <a:ext cx="7191648" cy="612000"/>
          </a:xfrm>
        </p:spPr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التالي قراءة هامسة مع احترام قواعد الوقف والوصل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س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أمر بين الصفوف لمراقبة قراءاتكم.</a:t>
            </a:r>
            <a:endParaRPr lang="fr-FR" sz="2400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7D38CE-9753-3654-CA36-BF88360A99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3C7C769-8D94-4D63-C3A1-00ECFD5B8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54" y="1368000"/>
            <a:ext cx="7083386" cy="52687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5CFB8A-524A-2B23-7EC0-E665991599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419696-65B6-5395-8FA8-8C60815B12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C11B00-C624-9AEA-E4CE-B8AE1F9E77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85D11B-202F-95B0-C611-08A4B6142C8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84FCF1-0412-5DD7-4E9D-49C0E5274C8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F96B2F-F678-2399-76D8-D8C778BC905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4C6E-AD9F-E08A-CC67-0BA001B4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DCF4D48-4F2B-BF33-2FE5-20EE47C0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تجميع أكبر  قدر من المعلومات ، سأطرح عليكم بعدها مجموعة من الأسئلة.</a:t>
            </a:r>
            <a:endParaRPr lang="fr-FR" sz="2400" dirty="0"/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65CAC-D7A7-9006-1B85-BFEF6C6C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7230388-728F-88CD-06D5-C5F7E1408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54" y="1368000"/>
            <a:ext cx="7083386" cy="52687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6874A1-8157-0EA0-D394-2F43737604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D7159B-EEB8-C024-890A-6CF5B8523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123A43-594D-E2D9-A19B-A2EB972450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F261DF5-49B8-8EFA-3510-8869B0A867C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85CC0C-E177-AF38-0FDF-F5FDD5D38B2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58793C-5436-B7DA-21E6-8BFD507953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0556238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D603-7914-9A05-C361-CE3EA3F8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0713E1A-6181-1AC3-9F10-4B6B97F6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 20  و أنجزوا بشكل فردي التمرينين التاليين:</a:t>
            </a:r>
            <a:endParaRPr lang="fr-FR" sz="2400" dirty="0"/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2E19A-1A8B-0474-BEFF-08EBEC9AB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0C3DDC-C2AE-E48A-E506-4755839813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858721-18DD-293B-5E88-1F90D38709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D7846EF-10BB-6D1F-E5F5-D3F01C8BFB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CB2F77-CD4F-4881-5658-20F51FC1DBA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F420AF-BD1D-D4A9-240B-C9FC99D0460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9AE418-8BAB-B35E-3F70-0A8511743C9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81020CA4-A366-E567-8115-FC0F257A04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011" y="1580819"/>
            <a:ext cx="3377386" cy="518044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97CFFD-7F4A-7C9A-EF7B-EB33C8BD81F1}"/>
              </a:ext>
            </a:extLst>
          </p:cNvPr>
          <p:cNvSpPr/>
          <p:nvPr/>
        </p:nvSpPr>
        <p:spPr>
          <a:xfrm>
            <a:off x="3357160" y="4214690"/>
            <a:ext cx="2841087" cy="1160197"/>
          </a:xfrm>
          <a:prstGeom prst="roundRect">
            <a:avLst>
              <a:gd name="adj" fmla="val 1040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711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3AA0D2-5F04-3BC2-4805-4931453D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أُحيطُ بِخَطٍّ ٱلْمَعْنى ٱلْمُناسِبِ لِلْكَلِمَةِ ٱلَّتي تَحْتَها خَطٌّ في جُمْلَةٍ.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2DE3C00-800A-CC76-10CE-14DF2943A91C}"/>
              </a:ext>
            </a:extLst>
          </p:cNvPr>
          <p:cNvSpPr txBox="1"/>
          <p:nvPr/>
        </p:nvSpPr>
        <p:spPr>
          <a:xfrm>
            <a:off x="246694" y="2000251"/>
            <a:ext cx="857755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أُحيطُ بِخَطٍّ ٱلْمَعْنى ٱلْمُناسِبِ لِلْكَلِمَةِ ٱلَّتي تَحْتَها خَطٌّ في جُمْلَةٍ.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3E1FB9-BC68-EF3F-30AF-DBDB60E661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0A84A3-C5C0-E9B2-F32E-21F79AB11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78" y="3028209"/>
            <a:ext cx="8350243" cy="205390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957019-53D1-AC84-97F3-1278C63BF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94413F-E3D5-607E-0D32-4A7C6A6B17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28691D-C279-3CC1-A254-2F81AA7839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A6330B5-1971-3C85-0546-62CDC7449E0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F6AA78-189A-5F53-1A17-D4D3DE7EA2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6BE94F-E0D3-9356-82AF-97A168F8EC9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BC67-502F-6E0E-5467-EBC7A59B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B46D6D-C360-EBF8-3FD9-64B41AC5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ECC64F-E31E-3102-43A7-253A6BE371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E4DDB7-E1B9-2AD9-A97A-1E042FA8CF72}"/>
              </a:ext>
            </a:extLst>
          </p:cNvPr>
          <p:cNvSpPr txBox="1"/>
          <p:nvPr/>
        </p:nvSpPr>
        <p:spPr>
          <a:xfrm>
            <a:off x="246694" y="2000251"/>
            <a:ext cx="857755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أُحيطُ بِخَطٍّ ٱلْمَعْنى ٱلْمُناسِبِ لِلْكَلِمَةِ ٱلَّتي تَحْتَها خَطٌّ في جُمْلَةٍ.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BFBE2-9FE4-BA08-8627-AEB893210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78" y="3028209"/>
            <a:ext cx="8350243" cy="205390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7ED3209-1FCE-D06F-FE50-550B46EA1901}"/>
              </a:ext>
            </a:extLst>
          </p:cNvPr>
          <p:cNvSpPr/>
          <p:nvPr/>
        </p:nvSpPr>
        <p:spPr>
          <a:xfrm>
            <a:off x="2564781" y="3244207"/>
            <a:ext cx="1949260" cy="747929"/>
          </a:xfrm>
          <a:prstGeom prst="roundRect">
            <a:avLst>
              <a:gd name="adj" fmla="val 25613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66BC8A6-2491-DA77-850F-DDA613362C7E}"/>
              </a:ext>
            </a:extLst>
          </p:cNvPr>
          <p:cNvSpPr/>
          <p:nvPr/>
        </p:nvSpPr>
        <p:spPr>
          <a:xfrm>
            <a:off x="2196790" y="4208134"/>
            <a:ext cx="947983" cy="747929"/>
          </a:xfrm>
          <a:prstGeom prst="roundRect">
            <a:avLst>
              <a:gd name="adj" fmla="val 25613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D3A8044-841A-DCBD-B8A2-EB2B30E9E8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C9E7A2-2ADF-9BE0-F434-5BDFA8B1D6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2A26B7A-774D-299D-0416-BD61E1BC3E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8B7DE17-B1CA-CC06-AC2C-EF5C9D4CBF2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B7226B-C81F-B57B-5988-FE12F138C9C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B37AE0C-B6FA-63B0-5CAE-BFD13185143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46104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F68EF-2D0F-DCF1-AC05-AC0270A8C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C4354E-EDB2-ED88-6F5A-87782A5E8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أبحث عن معاني فعل "يحمل" في الجملة التالية: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02B8D3-1706-BAFE-E2AD-86C3E36199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4DA009A4-B608-0F51-73A8-6B4A6833C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10" y="2371929"/>
            <a:ext cx="7974080" cy="299180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A7DB0F-5D88-C38A-C2CC-EC28CFE53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FEE8C8B-C5FD-22CC-51BB-F2E87AB8D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10A2AD-EED8-7FCD-ADD5-421A5E8901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22348C6-6CF7-429F-F92E-DF7668CEA88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66B476-1DEC-8440-3954-C0F8BF076B7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64A235-1056-48E9-3B3B-59590200684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33011195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CBC5F-0D00-1306-6E38-9FD9531DF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6FBF02-B940-746D-A00F-0B148299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28BA8-0DB0-7E85-14F1-DE3252CC3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325F22F3-55C9-D2DD-EE4D-009EADBA7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10" y="2371929"/>
            <a:ext cx="7974080" cy="29918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B3A322-C572-987E-4043-1088293256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526D7C-9DB5-DC06-5728-244D1B1671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47EE90-4C15-44DC-AE39-4652C42B85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6A7B6C-275C-1EA1-8686-ED5E0DA52E1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74C255-79FE-41F6-B681-AF84ECE7A0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6884B7-8E55-85DF-FC8C-3EA90714939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5CF7C039-A74D-16D8-C282-388226F320D6}"/>
              </a:ext>
            </a:extLst>
          </p:cNvPr>
          <p:cNvSpPr txBox="1"/>
          <p:nvPr/>
        </p:nvSpPr>
        <p:spPr>
          <a:xfrm>
            <a:off x="546423" y="3256126"/>
            <a:ext cx="388914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يَحْمِلُ:يُمْسِكُ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37F0D967-A654-3E22-DB5B-17B932E68FD3}"/>
              </a:ext>
            </a:extLst>
          </p:cNvPr>
          <p:cNvSpPr txBox="1"/>
          <p:nvPr/>
        </p:nvSpPr>
        <p:spPr>
          <a:xfrm>
            <a:off x="521410" y="4004078"/>
            <a:ext cx="388914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يَحْمِلُ:يَتَضَمَّنُ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3EC5E3EF-6780-CDBB-F4C4-78BE809C65E7}"/>
              </a:ext>
            </a:extLst>
          </p:cNvPr>
          <p:cNvSpPr txBox="1"/>
          <p:nvPr/>
        </p:nvSpPr>
        <p:spPr>
          <a:xfrm>
            <a:off x="721656" y="4689214"/>
            <a:ext cx="388914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يَحْمِلُ:يُنْتِجُ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4427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DE14-7A7A-C532-489C-ABB9B6888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4FE1FF9-894C-722C-9F32-55DF2449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التمارين  التالية الواردة في الصفحتين 20 و 21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19BA8E6-25B7-B287-C5C8-C472F422F5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8ACFC9-6E9F-8419-7935-33B86BD21E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63F19D-7CB8-655A-BFAC-17E975DC56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BD9DE9-D097-3AFD-87EE-836CF22872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AFAA5A0-4B26-BD83-49DF-F5B2C7DC83D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7B3D1A-BF56-94BC-747B-F5AF4715BA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34BA40-7E0C-F94F-4965-B5C86182A22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3009614E-1677-DB1F-DD4D-03E2EBAD1E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306" y="1584000"/>
            <a:ext cx="3377386" cy="518044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5697833-8747-A5CD-95B9-C58F3E6F9C36}"/>
              </a:ext>
            </a:extLst>
          </p:cNvPr>
          <p:cNvSpPr/>
          <p:nvPr/>
        </p:nvSpPr>
        <p:spPr>
          <a:xfrm>
            <a:off x="4639030" y="5592337"/>
            <a:ext cx="3015938" cy="6356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72D5AEF-D050-53A1-9A3A-252BAD8D98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0" y="1584000"/>
            <a:ext cx="3377386" cy="5180443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5446681-09B0-8EB7-B2FE-544B5BFE38AB}"/>
              </a:ext>
            </a:extLst>
          </p:cNvPr>
          <p:cNvSpPr/>
          <p:nvPr/>
        </p:nvSpPr>
        <p:spPr>
          <a:xfrm>
            <a:off x="1308308" y="2046657"/>
            <a:ext cx="3015938" cy="4255128"/>
          </a:xfrm>
          <a:prstGeom prst="roundRect">
            <a:avLst>
              <a:gd name="adj" fmla="val 409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9481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357B4-3FBF-66E3-3439-76407D0D0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9182993-9D63-6BDD-06C8-0AC5BFAF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أذكر ثلاث أدوات يستخدمها فنان الرسم بالرمل في عمله حسب النص.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CEFBCE9-1D99-477F-86C5-37EAAEF9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2694D2-C8D0-7DA0-B492-E93C6AE25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16" y="1681383"/>
            <a:ext cx="7501133" cy="61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10D27-F04F-DCC1-5BB4-86DEE1AB17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C2DA5E-1294-9A3B-496D-C5A03ED211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DA10D3-270A-2440-FF56-713EB7910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443E-A1E0-96F8-BB2F-033F8AA72CA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6EE8AD-9E01-655E-811C-7E9231FD877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FA684D-3428-A1F0-1C0D-F10352A3EFF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B44339D-4AB9-B974-8F09-F405A37520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854" y="2390766"/>
            <a:ext cx="7083386" cy="424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5386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7481C-CDFA-0FCF-9BEF-A80D8A02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2F7AC387-7BE6-EE61-F894-B2E881DE91BF}"/>
              </a:ext>
            </a:extLst>
          </p:cNvPr>
          <p:cNvSpPr txBox="1"/>
          <p:nvPr/>
        </p:nvSpPr>
        <p:spPr>
          <a:xfrm>
            <a:off x="160022" y="3078955"/>
            <a:ext cx="8214227" cy="2971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حَسَبَ ٱلنَّصِّ، ٱلْأَدَواتُ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ٱلثَّلاثُ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يَسْتَخْدِمُها فَنّانُ ٱلرَّسْمِ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بِٱلرَّمْلِ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عَمَلِهِ هِيَ:</a:t>
            </a:r>
          </a:p>
          <a:p>
            <a:pPr marL="446088" lvl="0" indent="177800" algn="r" defTabSz="914400" rtl="1">
              <a:lnSpc>
                <a:spcPts val="4554"/>
              </a:lnSpc>
              <a:buFont typeface="+mj-lt"/>
              <a:buAutoNum type="arabicPeriod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اَلْأَصابِعُ ٱلْماهِرَةُ.</a:t>
            </a:r>
          </a:p>
          <a:p>
            <a:pPr marL="446088" lvl="0" indent="177800" algn="r" defTabSz="914400" rtl="1">
              <a:lnSpc>
                <a:spcPts val="4554"/>
              </a:lnSpc>
              <a:buFont typeface="+mj-lt"/>
              <a:buAutoNum type="arabicPeriod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اَلْعِصِيُّ ٱلصَّغيرَةُ.</a:t>
            </a:r>
          </a:p>
          <a:p>
            <a:pPr marL="446088" lvl="0" indent="177800" algn="r" defTabSz="914400" rtl="1">
              <a:lnSpc>
                <a:spcPts val="4554"/>
              </a:lnSpc>
              <a:buFont typeface="+mj-lt"/>
              <a:buAutoNum type="arabicPeriod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اَلْأَمْشاطُ.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0FAE5-31D2-90BA-82CE-B792D5DBA6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65AB55-70F0-E021-8101-7BEA835CE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16" y="1681383"/>
            <a:ext cx="7501133" cy="61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0DAB33-EB74-B112-EB5D-E04214D6D5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340D3A-765B-2F81-6F9F-980B8CE397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7B8270-722B-9CE9-ECCF-3780373E66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C7C0F6-B038-EAED-D34E-811F98B180D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F77E25-E1CD-9C83-3B80-D0277E54874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F6980B-7DA2-94F2-2464-981B223A32A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Titre 12">
            <a:extLst>
              <a:ext uri="{FF2B5EF4-FFF2-40B4-BE49-F238E27FC236}">
                <a16:creationId xmlns:a16="http://schemas.microsoft.com/office/drawing/2014/main" id="{694BDC75-BBD8-21CB-7C0A-724CD92A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34808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0A72A-C823-6BC0-933E-E3C10941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8A528B-5D59-A37D-B104-07038E06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في أي البلدان ينتشر فن الرسم بالرمل؟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13D41388-9508-9052-37A1-9BA9E8B902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1B9146-0784-3D3E-8E42-658291F5AE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32A477-E38A-BC22-4BBF-491091D642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5C952D-6420-BB6F-FD36-E54CF12F4F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D213A2-2812-7739-A4B5-CFD8E702D13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839E74-FC0C-4C84-45CE-32C0A1E0FC1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EAD7C5-9752-B184-4147-F1143C712C6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Police, texte, ligne, calligraphie&#10;&#10;Le contenu généré par l’IA peut être incorrect.">
            <a:extLst>
              <a:ext uri="{FF2B5EF4-FFF2-40B4-BE49-F238E27FC236}">
                <a16:creationId xmlns:a16="http://schemas.microsoft.com/office/drawing/2014/main" id="{7015932B-917C-9DB5-166B-1229C8499A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9665" y="1584000"/>
            <a:ext cx="5612187" cy="740642"/>
          </a:xfrm>
          <a:prstGeom prst="rect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70B0484-CA92-E818-9E38-3CCF5654C8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854" y="2390766"/>
            <a:ext cx="7083386" cy="424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2186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678A-75B2-DEF6-4B67-ABB1DE402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741686D1-3CF1-E409-3C7C-1B5386CF68BA}"/>
              </a:ext>
            </a:extLst>
          </p:cNvPr>
          <p:cNvSpPr txBox="1"/>
          <p:nvPr/>
        </p:nvSpPr>
        <p:spPr>
          <a:xfrm>
            <a:off x="372969" y="3160799"/>
            <a:ext cx="8214227" cy="2381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يَنْتَشِرُ فَنُّ ٱلرَّسْمِ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بِٱلرَّمْلِ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ٱلْبُلْدانِ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ٱلتّالِيَةِ:</a:t>
            </a:r>
          </a:p>
          <a:p>
            <a:pPr marL="571500" lvl="0" indent="320675" algn="r" defTabSz="914400" rtl="1">
              <a:lnSpc>
                <a:spcPts val="4554"/>
              </a:lnSpc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اَلْهِنْدُ.</a:t>
            </a:r>
          </a:p>
          <a:p>
            <a:pPr marL="571500" lvl="0" indent="320675" algn="r" defTabSz="914400" rtl="1">
              <a:lnSpc>
                <a:spcPts val="4554"/>
              </a:lnSpc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اَلْيابانُ.</a:t>
            </a:r>
          </a:p>
          <a:p>
            <a:pPr marL="571500" lvl="0" indent="320675" algn="r" defTabSz="914400" rtl="1">
              <a:lnSpc>
                <a:spcPts val="4554"/>
              </a:lnSpc>
              <a:buSzPct val="50000"/>
              <a:buFont typeface="Arial" panose="020B0604020202020204" pitchFamily="34" charset="0"/>
              <a:buChar char="•"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أَمْريكا.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BB25D6-8D63-6EF4-E6A9-6888B15CA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7EBFEB-5EA6-F4FB-EC36-259FEE16AE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ECB2F5-2A06-F9D6-C784-68EE792056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289752-78D8-3794-40F1-DB139274A5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E8C680-9735-120C-B42B-B5BA81D5D59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18C40F-8CE4-4B78-63DC-81E3862FFC9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09240B-8EFC-FCBB-C663-87CBC4A12CE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Police, texte, ligne, calligraphie&#10;&#10;Le contenu généré par l’IA peut être incorrect.">
            <a:extLst>
              <a:ext uri="{FF2B5EF4-FFF2-40B4-BE49-F238E27FC236}">
                <a16:creationId xmlns:a16="http://schemas.microsoft.com/office/drawing/2014/main" id="{6EB414B5-5A94-4FCB-01A4-70864BD2E0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9665" y="1584000"/>
            <a:ext cx="5612187" cy="740642"/>
          </a:xfrm>
          <a:prstGeom prst="rect">
            <a:avLst/>
          </a:prstGeom>
        </p:spPr>
      </p:pic>
      <p:sp>
        <p:nvSpPr>
          <p:cNvPr id="15" name="Titre 12">
            <a:extLst>
              <a:ext uri="{FF2B5EF4-FFF2-40B4-BE49-F238E27FC236}">
                <a16:creationId xmlns:a16="http://schemas.microsoft.com/office/drawing/2014/main" id="{F33F302D-2BDB-2000-BED5-5E188428D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887501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526EB-BE12-C422-8DD3-8EE4C1EA7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FF53658-DD0D-EC74-6429-02A9CD448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الثالث: ما الذي يدل على أن فن الرسم بالرمل يتطلب صبرا و إصرارا؟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7DE3E6DE-4101-AAA5-496A-7418A9FCA2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2E089A-9CA8-2F32-0806-34D27F6A32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8BFEF8-C17A-0984-042D-85863178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85A1A1-5D5B-6844-8AC1-50EA038109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5A3B306-FE1B-B617-0AA9-754F4065DD3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160AA2-006B-DAD9-5CAD-7151CA598D3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AE99E0-6AC7-3A78-7D41-F1F022E8DD0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A413D5-55E6-B535-7541-625206D15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789383"/>
            <a:ext cx="7426213" cy="612000"/>
          </a:xfrm>
          <a:prstGeom prst="rect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3DD1764-9D68-3C33-C5BD-4A51A937F8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854" y="2390766"/>
            <a:ext cx="7083386" cy="424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9428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4968D-2D1A-42FF-C996-43234E25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E365D9CA-606C-1A5E-FC40-859A730431E3}"/>
              </a:ext>
            </a:extLst>
          </p:cNvPr>
          <p:cNvSpPr txBox="1"/>
          <p:nvPr/>
        </p:nvSpPr>
        <p:spPr>
          <a:xfrm>
            <a:off x="339515" y="3183101"/>
            <a:ext cx="8214227" cy="2381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يَدُلُّ عَلى أَنَّ فَنَّ ٱلرَّسْمِ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بِٱلرَّمْلِ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يَتَطَلَّبُ صَبْراً وَإِصْراراً هُوَ: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أَنَّ ٱلرّيحَ قَدْ تُحَرِّكُ رُسوماتِهِ قَبْلَ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إِنْجازِهاهَذا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يَعْني أَنَّ ٱلْفَنّانَ يَحْتاجُ إِلى ٱلصَّبْرِ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وَٱلْإِصْرارِ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لِأَنَّ عَمَلَهُ قَدْ يَتَعَرَّضُ لِلتَّلَفِ بِسَبَبِ ٱلرّيحِ قَبْلَ أَنْ يَنْتَهِيَ مِنْهُ.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65D68B-0972-2AD0-56BB-E1B2A064BD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C17898-289C-C726-F65A-A6DC73D04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21658F-F8A4-0392-9549-401A56D954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DAEC96-E075-A3B5-9747-0A43475933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C06B4B-29B5-EE06-46B5-CE855948E5F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7F2189-725D-494A-BECB-55790706A53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18ED4F-EFD9-3F1C-09AF-3786069909C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Titre 12">
            <a:extLst>
              <a:ext uri="{FF2B5EF4-FFF2-40B4-BE49-F238E27FC236}">
                <a16:creationId xmlns:a16="http://schemas.microsoft.com/office/drawing/2014/main" id="{10A1D704-098E-60EA-165D-FC8E89576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48BF2F6-C5BA-AB1F-BEEC-B0064F8E7A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1789383"/>
            <a:ext cx="7426213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75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733EB-D948-3EC8-B692-3B68947D7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90EAEF5-F636-069A-B442-A5B16CDC7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الرابع: أصل كل فقرة بالفكرة الأساسية المناسبة لها.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525BC9CA-2515-5A97-61E0-1D877C57F7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D6B46-41EB-29E7-7928-6A86D22961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AC4308-780A-CEAE-F5DD-D8E456EF70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F56DB5-32C8-3E61-6B85-ECD4C3E7E4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C12238A-57D0-A136-2EC2-E1A8547D1C1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A6E6F7-4ED6-B815-A6EE-A511639FE75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8C7AB8-A912-69B6-B9A6-D46A1079EBB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5DF66D62-FCEA-98DE-7159-7FE5E7166E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777" y="2008413"/>
            <a:ext cx="8352446" cy="371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56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698AA-10FF-E93E-FAFC-CF508402B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FB9D8-D750-3B38-F439-501BF4AEA8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4BE2D9-7DFE-A873-99D3-6995A391E3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BBF3BC-F0FB-784A-633C-AE200437A0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AE6C28-6AC1-3926-AB00-43207F9FE6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73129BA-D489-5CE1-7B69-4BF7CBF1570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AA9545-559F-A218-35FC-E29D5CD43C1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1C82F6-ADD2-E11F-FEC1-DE78959E487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720DCA3-CFD9-7DD2-A0D1-A037485AE5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777" y="2008413"/>
            <a:ext cx="8352446" cy="3714446"/>
          </a:xfrm>
          <a:prstGeom prst="rect">
            <a:avLst/>
          </a:prstGeom>
        </p:spPr>
      </p:pic>
      <p:sp>
        <p:nvSpPr>
          <p:cNvPr id="15" name="Titre 12">
            <a:extLst>
              <a:ext uri="{FF2B5EF4-FFF2-40B4-BE49-F238E27FC236}">
                <a16:creationId xmlns:a16="http://schemas.microsoft.com/office/drawing/2014/main" id="{7FE4AD1F-3419-1D16-D78B-170FCD68B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ACEA915-F105-1A97-3532-798D356CDF39}"/>
              </a:ext>
            </a:extLst>
          </p:cNvPr>
          <p:cNvCxnSpPr>
            <a:cxnSpLocks/>
          </p:cNvCxnSpPr>
          <p:nvPr/>
        </p:nvCxnSpPr>
        <p:spPr>
          <a:xfrm flipH="1">
            <a:off x="5341434" y="3512634"/>
            <a:ext cx="1282390" cy="825190"/>
          </a:xfrm>
          <a:prstGeom prst="line">
            <a:avLst/>
          </a:prstGeom>
          <a:ln w="38100">
            <a:solidFill>
              <a:srgbClr val="EC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30CA2FC-CC92-34E8-EAB8-3FB37D9E8712}"/>
              </a:ext>
            </a:extLst>
          </p:cNvPr>
          <p:cNvCxnSpPr>
            <a:cxnSpLocks/>
          </p:cNvCxnSpPr>
          <p:nvPr/>
        </p:nvCxnSpPr>
        <p:spPr>
          <a:xfrm flipH="1">
            <a:off x="5341434" y="4349642"/>
            <a:ext cx="1282390" cy="851584"/>
          </a:xfrm>
          <a:prstGeom prst="line">
            <a:avLst/>
          </a:prstGeom>
          <a:ln w="38100">
            <a:solidFill>
              <a:srgbClr val="EC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70262304-0B58-D0C1-8BA7-C91FC919A503}"/>
              </a:ext>
            </a:extLst>
          </p:cNvPr>
          <p:cNvCxnSpPr>
            <a:cxnSpLocks/>
          </p:cNvCxnSpPr>
          <p:nvPr/>
        </p:nvCxnSpPr>
        <p:spPr>
          <a:xfrm flipH="1" flipV="1">
            <a:off x="5341434" y="3500816"/>
            <a:ext cx="1282390" cy="1709753"/>
          </a:xfrm>
          <a:prstGeom prst="line">
            <a:avLst/>
          </a:prstGeom>
          <a:ln w="38100">
            <a:solidFill>
              <a:srgbClr val="EC0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016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904C6-685F-4A11-D51C-D60BC2D5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C0E992B-DA98-B796-18DB-3468EEE4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الخامس: أستخرج من النص جملة اسمية و جملة فعلية.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F018279-1153-9425-7005-3564B71C65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225592-7A24-CD33-2C6C-EFCB3FE4F6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6AF751-629F-1378-172D-DB1A9672BF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03D647-3DB8-A981-D298-C540050815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223C05-703A-E585-4270-5C754B1067A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E296D6-E1AB-7057-9299-034FF983121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4DA428-ABE7-A152-5BE3-9FE65B0867A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E9B9497F-BCCD-52EF-9D79-03B637A2CD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2527" y="2421606"/>
            <a:ext cx="6193122" cy="236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1145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076B5-A452-E9A4-AE7F-4AD98A71D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7051D9-47B3-8F0E-A8EE-4058E59455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7E93D5-8B1C-4147-AA2F-D2D0080922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2DC2B2-8F82-8D86-F846-55705C9092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5E6AA9-306B-1C67-07C4-CEB8CFC36F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9BEF18C-C949-A848-8818-2C5AB9EE181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A76B1-4E94-741E-0505-747D3489D38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46BE3C-DDA6-F2A3-B64E-1D7C3C45991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2FC12FEF-4396-8298-E335-E4F57D6DF7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2527" y="2421606"/>
            <a:ext cx="6193122" cy="2368307"/>
          </a:xfrm>
          <a:prstGeom prst="rect">
            <a:avLst/>
          </a:prstGeom>
        </p:spPr>
      </p:pic>
      <p:sp>
        <p:nvSpPr>
          <p:cNvPr id="6" name="Titre 12">
            <a:extLst>
              <a:ext uri="{FF2B5EF4-FFF2-40B4-BE49-F238E27FC236}">
                <a16:creationId xmlns:a16="http://schemas.microsoft.com/office/drawing/2014/main" id="{A4AD6E71-E660-B20F-1341-D553786C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(يقبل الأستاذ كل الإجابات الصحيحة)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90E69FFB-21CE-29CE-E1D7-802BFE94448C}"/>
              </a:ext>
            </a:extLst>
          </p:cNvPr>
          <p:cNvSpPr txBox="1"/>
          <p:nvPr/>
        </p:nvSpPr>
        <p:spPr>
          <a:xfrm>
            <a:off x="2490993" y="3429000"/>
            <a:ext cx="39441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اَلرَّمْلُ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ٱلنّاعِمُ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قَدَمَيْكَ.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DCD98146-4431-FB82-083A-C34CE534D3D9}"/>
              </a:ext>
            </a:extLst>
          </p:cNvPr>
          <p:cNvSpPr txBox="1"/>
          <p:nvPr/>
        </p:nvSpPr>
        <p:spPr>
          <a:xfrm>
            <a:off x="1706137" y="4109456"/>
            <a:ext cx="483792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ٱلْفَنّانونَ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أَصابِعَهُمُ ٱلْماهِرَةَ.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2016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60A21-D7B1-218D-6ED0-3350C534A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1BD5ECB-4DD0-64F2-3B74-75A6F0B78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السادس: أربط كل ضمير متصل بما يعود عليه في الجمل التالية: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38673E17-3A98-44E6-EF23-B4E1A8EC44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5591B9-A912-0A74-CC26-1036E23DE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AF9DD1-6194-A792-6A65-A9E1A2C54B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3751CF-D1FC-E69B-E36C-395F09C0C8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238D75-79A1-87C4-8141-07BC4D3997B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97A342-386D-4BF3-0267-94B9DA94C6E4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15FCAE-9B29-CD1F-E7F2-0BDE2C4CA13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0B4EF7CF-524C-5A7F-5EC4-E42AB0F216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430693"/>
            <a:ext cx="8059325" cy="285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4544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2690E-7553-52BD-5B2D-FA71AF1DB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A2CF9E-FEAF-8451-8A95-A1792DFA3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8EE7D4-E211-0001-A286-DC4F795E10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BD0959-CC7C-E104-1467-8DBD5BCFE9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41A4C0-2D8B-50A8-92F2-66DC8055AA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32DA35-9796-7264-1F8D-E8C771D0CAF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B6F868-D746-F17D-EFEE-364B8BB020F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5588D6-FB4B-A78A-7F31-ADBC28EE6D9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14B819DE-F2E3-944C-7170-BFED34A31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2" name="Image 1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BDA9DF9F-0102-3E71-67EE-5B2E26BAB6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430693"/>
            <a:ext cx="8059325" cy="2854985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575939DC-D9DF-C1CF-EF41-17BCF39E29CD}"/>
              </a:ext>
            </a:extLst>
          </p:cNvPr>
          <p:cNvSpPr txBox="1"/>
          <p:nvPr/>
        </p:nvSpPr>
        <p:spPr>
          <a:xfrm>
            <a:off x="758282" y="3246479"/>
            <a:ext cx="1843642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اَلْفَنّانينَ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73630EBC-B1CF-031D-BA0E-30ECC4AEBCD6}"/>
              </a:ext>
            </a:extLst>
          </p:cNvPr>
          <p:cNvSpPr txBox="1"/>
          <p:nvPr/>
        </p:nvSpPr>
        <p:spPr>
          <a:xfrm>
            <a:off x="647351" y="3960225"/>
            <a:ext cx="1843642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BBABF9DB-FD42-B255-C32E-412E9B70942D}"/>
              </a:ext>
            </a:extLst>
          </p:cNvPr>
          <p:cNvSpPr txBox="1"/>
          <p:nvPr/>
        </p:nvSpPr>
        <p:spPr>
          <a:xfrm>
            <a:off x="-234757" y="4615025"/>
            <a:ext cx="283668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فَنّانِ ٱلرَّسْمِ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بِٱلرَّمْلِ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11640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9270-9686-2B33-0E2D-CF2F1CAA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A174211-34C8-973E-6430-B0D4CCC2C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السابع: أحول الجملة التالية من المفرد إلى الجمع: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24B521DC-EFBC-FB96-5D65-2E8D03D5A5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60D03F-ECEF-8EB3-FCF9-DA809AB935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9283AE-31AC-B837-0D0B-348E698540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37AAE3-A630-66C1-1BE7-3723EB68DD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CD10392-1ACC-8282-DE0F-CE67E10DD14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DCEFE-B0D9-D5DF-5F13-AF1A882DFF4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2127A4-D3B8-030A-8951-3D67C807D23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D990C500-573F-0644-8531-F94DA0EC29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581" y="2097594"/>
            <a:ext cx="8105909" cy="113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8621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EE495-62C5-1EB2-C054-4A549DB0B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90B546-F247-6C06-7887-97B119FF3E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0F9F88-1924-BECB-A783-12CF37C599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27DEAD-DF53-84D5-AD51-D1F3029F82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CCFA4D-0CC9-D6B6-ED32-46C1C7BB05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E93467-21E2-7FFE-DC34-8FC24E55649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C142E8-385E-1B4D-9498-2B0F7808BF9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40A8C-64DC-B54B-8440-06D5611529E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C38A4948-FD97-B2C3-C917-3F4DE8894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" name="Image 2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1F270E31-2236-DB4D-0DB7-1B0CFAD83D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581" y="2097594"/>
            <a:ext cx="8105909" cy="1136259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7ED2A3B9-EF91-0C9F-794C-A710AB93D0C6}"/>
              </a:ext>
            </a:extLst>
          </p:cNvPr>
          <p:cNvSpPr txBox="1"/>
          <p:nvPr/>
        </p:nvSpPr>
        <p:spPr>
          <a:xfrm>
            <a:off x="384421" y="3963447"/>
            <a:ext cx="8214227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ٱلْفَنّانونَ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أَصابِعَهُمُ ٱلْماهِرَةَ لِيَرْسُموا خُطوطاً جَميلَةً.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42690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526E6-B163-D0C3-F5B0-F8E85540F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C705148-CB70-3217-90FA-ED13C74B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الثامن: أَقْرَأُ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ٱلنَّموذَجَ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ثُمَّ أَشْكُلُ: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028E9685-5C4B-1A29-24C2-121ED0F861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4BED77-965D-48FB-50E4-CEB14422C0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BB9D02-054D-F770-3F49-6DB9DE5D2F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9F4362-0AB4-248A-3CF5-FDBEAF323E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ABE6BD-5047-BB4D-0868-1F59C5042D7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968D4F-63DF-AEA2-4B1E-F6CE4C6B48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9B5875-01AD-1782-A479-5D41F049C95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B9215C89-0FEF-6BBF-3E00-27725D0041D5}"/>
              </a:ext>
            </a:extLst>
          </p:cNvPr>
          <p:cNvSpPr txBox="1"/>
          <p:nvPr/>
        </p:nvSpPr>
        <p:spPr>
          <a:xfrm>
            <a:off x="-165277" y="3273212"/>
            <a:ext cx="9278401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يَرْسُمُ ٱلْفَنّانُ خُطوطاً وَأَشْكالاً جَميلَةً بِٱسْتِعْمالِ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ٱلرَّمْلِ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AB76BB9-40B5-00E5-0673-5A9309314252}"/>
              </a:ext>
            </a:extLst>
          </p:cNvPr>
          <p:cNvSpPr txBox="1"/>
          <p:nvPr/>
        </p:nvSpPr>
        <p:spPr>
          <a:xfrm>
            <a:off x="540833" y="4508882"/>
            <a:ext cx="7866179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الطفل قلاعا و أبراجا رائعة باستخدام المكعبات.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060F9041-A9B8-CEB3-ADAA-47562815EA69}"/>
              </a:ext>
            </a:extLst>
          </p:cNvPr>
          <p:cNvSpPr txBox="1"/>
          <p:nvPr/>
        </p:nvSpPr>
        <p:spPr>
          <a:xfrm>
            <a:off x="1470574" y="1976575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ٱلنَّموذَجَ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أَشْكُلُ: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E34457A-679F-7DD8-5CF4-4EDF940EC167}"/>
              </a:ext>
            </a:extLst>
          </p:cNvPr>
          <p:cNvSpPr/>
          <p:nvPr/>
        </p:nvSpPr>
        <p:spPr>
          <a:xfrm>
            <a:off x="7735184" y="2021178"/>
            <a:ext cx="465532" cy="435802"/>
          </a:xfrm>
          <a:prstGeom prst="ellipse">
            <a:avLst/>
          </a:prstGeom>
          <a:solidFill>
            <a:srgbClr val="00B0F0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</a:t>
            </a:r>
            <a:endParaRPr lang="fr-FR" sz="3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5006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03A0-359D-8BD1-C86F-4AAD705C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5">
            <a:extLst>
              <a:ext uri="{FF2B5EF4-FFF2-40B4-BE49-F238E27FC236}">
                <a16:creationId xmlns:a16="http://schemas.microsoft.com/office/drawing/2014/main" id="{95894041-FF2F-D17E-8976-531602731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5" name="Espace réservé pour une image  24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5122405-D38E-E341-C89A-12D9437F0B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49852D-08BB-99A9-2518-7AB7D2AA9A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A11EB6-5DB6-587C-14E8-4580950764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1A4F71-580B-031F-7A2C-803E3423BE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5B1A90-9AAB-D7B9-E2EC-D92A67B70A4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E7AF24-B6C5-69AE-C497-49B41662E3A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2F62D-C9D3-67F1-B052-47A73BF8BC9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01FDFE6E-F429-BA13-BBAC-2C2E02C7506F}"/>
              </a:ext>
            </a:extLst>
          </p:cNvPr>
          <p:cNvSpPr txBox="1"/>
          <p:nvPr/>
        </p:nvSpPr>
        <p:spPr>
          <a:xfrm>
            <a:off x="1470574" y="1976575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ٱلنَّموذَجَ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أَشْكُلُ: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EF4A2C19-7194-C58E-5BCA-5F9BBDD5D66F}"/>
              </a:ext>
            </a:extLst>
          </p:cNvPr>
          <p:cNvSpPr txBox="1"/>
          <p:nvPr/>
        </p:nvSpPr>
        <p:spPr>
          <a:xfrm>
            <a:off x="-165277" y="3273212"/>
            <a:ext cx="9278401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يَرْسُمُ ٱلْفَنّانُ خُطوطاً وَأَشْكالاً جَميلَةً بِٱسْتِعْمالِ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ٱلرَّمْلِ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EA7EE5B4-8BBC-9363-CA8D-2867170DFDD3}"/>
              </a:ext>
            </a:extLst>
          </p:cNvPr>
          <p:cNvSpPr txBox="1"/>
          <p:nvPr/>
        </p:nvSpPr>
        <p:spPr>
          <a:xfrm>
            <a:off x="540833" y="4508882"/>
            <a:ext cx="7866179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الطفل قلاعا و أبراجا رائعة باستخدام المكعبات.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B8F5FB4-43E5-BDA6-019E-9D4BEEE7C2EB}"/>
              </a:ext>
            </a:extLst>
          </p:cNvPr>
          <p:cNvSpPr/>
          <p:nvPr/>
        </p:nvSpPr>
        <p:spPr>
          <a:xfrm>
            <a:off x="7735184" y="2021178"/>
            <a:ext cx="465532" cy="435802"/>
          </a:xfrm>
          <a:prstGeom prst="ellipse">
            <a:avLst/>
          </a:prstGeom>
          <a:solidFill>
            <a:srgbClr val="00B0F0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</a:t>
            </a:r>
            <a:endParaRPr lang="fr-FR" sz="3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25296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B8D97-9BBC-8BC9-FDCA-64451AC0C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59D0D16-DA96-776C-9116-D85C3EBAD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التاسع: أعيد كتابة الكلمات التالية مع تصحيح كتابة الهمزة المتوسطة إذا لزم الأمر.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4E534705-FAFE-5C27-2AD7-1600D11B15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35FF87-1706-DCC6-3A14-ECC011DFC3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4DDEA1-4007-EA18-F125-E54A351BA4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554D0B-0FBC-CF1F-2264-7453EE465E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0301EC-7A7C-542B-2684-B4E22949B25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EB20D0-A904-0643-593A-DADED27989BE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681A6F-C492-169E-D59F-0A9665E9766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6942731-0488-237C-E9CC-8CAE82FB18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6" y="2470862"/>
            <a:ext cx="8389151" cy="28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2520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86267-3D9C-F542-7805-9C3689893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23D019-AAD2-8957-DA6C-B3FF8E6C3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25DB15-57B8-54D8-B8B8-9218D01E18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B1002-DA86-CA92-B03D-80766AFD7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DDBFCC-CDB6-D6C3-988B-57C7087951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25E3E9-4886-B19F-15A5-A66364C4748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75747-A45A-EB68-60F4-90B3A3270FB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6256C0-CE4A-C3A3-4EEC-E89F13EB4D9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C635EFA0-68EF-7F5D-5F1E-30A7C640A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4" name="Image 3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67BC155-A208-9E02-ED0A-D37759084C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6" y="2470862"/>
            <a:ext cx="8389151" cy="2892875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309FC8A7-9378-1C1F-DC5D-ECF3E60A90FD}"/>
              </a:ext>
            </a:extLst>
          </p:cNvPr>
          <p:cNvSpPr txBox="1"/>
          <p:nvPr/>
        </p:nvSpPr>
        <p:spPr>
          <a:xfrm>
            <a:off x="7063933" y="4561627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رُؤوسٌ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D8CCF2C3-3FF4-9A92-2DA4-B7C346BA1652}"/>
              </a:ext>
            </a:extLst>
          </p:cNvPr>
          <p:cNvSpPr txBox="1"/>
          <p:nvPr/>
        </p:nvSpPr>
        <p:spPr>
          <a:xfrm>
            <a:off x="5165280" y="4583930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يَقْرَؤونَ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97EBF2F1-7B02-14AE-4185-8154670446CE}"/>
              </a:ext>
            </a:extLst>
          </p:cNvPr>
          <p:cNvSpPr txBox="1"/>
          <p:nvPr/>
        </p:nvSpPr>
        <p:spPr>
          <a:xfrm>
            <a:off x="2905638" y="4595081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مَسْؤولِيَّةٌ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ABFE3FD-CF86-89F8-E96C-A81F84707D94}"/>
              </a:ext>
            </a:extLst>
          </p:cNvPr>
          <p:cNvSpPr txBox="1"/>
          <p:nvPr/>
        </p:nvSpPr>
        <p:spPr>
          <a:xfrm>
            <a:off x="829039" y="4561627"/>
            <a:ext cx="1310316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رَئيسٌ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B88845B0-D648-C877-C04A-EF63D787B2BF}"/>
              </a:ext>
            </a:extLst>
          </p:cNvPr>
          <p:cNvSpPr txBox="1"/>
          <p:nvPr/>
        </p:nvSpPr>
        <p:spPr>
          <a:xfrm>
            <a:off x="7118428" y="4046134"/>
            <a:ext cx="1310316" cy="6501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065EA2C7-7988-A5E9-E788-93469D072A89}"/>
              </a:ext>
            </a:extLst>
          </p:cNvPr>
          <p:cNvSpPr txBox="1"/>
          <p:nvPr/>
        </p:nvSpPr>
        <p:spPr>
          <a:xfrm>
            <a:off x="2905638" y="4046134"/>
            <a:ext cx="1310316" cy="6501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37880AC1-B186-9AF7-0A6A-2D5002BD8E2E}"/>
              </a:ext>
            </a:extLst>
          </p:cNvPr>
          <p:cNvSpPr txBox="1"/>
          <p:nvPr/>
        </p:nvSpPr>
        <p:spPr>
          <a:xfrm>
            <a:off x="856287" y="4046134"/>
            <a:ext cx="1310316" cy="6501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B2B31183-7E0D-718B-523A-E7364C67B281}"/>
              </a:ext>
            </a:extLst>
          </p:cNvPr>
          <p:cNvSpPr txBox="1"/>
          <p:nvPr/>
        </p:nvSpPr>
        <p:spPr>
          <a:xfrm>
            <a:off x="4356875" y="4090740"/>
            <a:ext cx="1310316" cy="6501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5400" b="1" kern="0" dirty="0">
                <a:solidFill>
                  <a:srgbClr val="4EFD2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EFD2B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973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047AE-0DB6-E8E3-0541-FE2FD238C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A2A51A4-55BB-85F1-A79B-5C82A19BD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العشر: تخيل أنك التقيت بفنان يرسم بالرمل على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الشاطئ.صف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مظهره الخارجي و مشاعره وهو يعمل على لوحته.</a:t>
            </a:r>
            <a:endParaRPr lang="fr-FR" sz="2400" dirty="0"/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354FA2D1-5FCD-4740-B922-BA5323B29E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6F21D3-FA91-4926-E001-A931F2A644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2BC3E7-8F6D-9BDD-1097-B223962293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2E68E2-A608-4C23-CA8C-26810E82BC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C3E559-3B56-6294-F907-EEF23F73B53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4E996-41AD-C2F4-C2DD-F6537BDBF7B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7A5557-4CC0-A550-C080-732909578AE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D61CB8-2185-5274-5927-6A65865255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964" y="2001801"/>
            <a:ext cx="8436071" cy="15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9295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16C4-5126-237B-7C62-C11BE9C6A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7E28AD-A5D7-C7E3-E8BC-EDA0EEBD11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D86617-7E12-E9D9-E3CD-C07850377C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5274826-4216-6918-8484-1A5546AB16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53D2D0-BD54-D080-9D07-3AF7509CA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AFAC3F-C6D3-D9B4-9A09-AD3C16D3C2E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107F21-EBA1-DB58-A1AC-1E89911C585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F56B1F-541C-8827-7FE1-54D9388B7E5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Titre 12">
            <a:extLst>
              <a:ext uri="{FF2B5EF4-FFF2-40B4-BE49-F238E27FC236}">
                <a16:creationId xmlns:a16="http://schemas.microsoft.com/office/drawing/2014/main" id="{DFCF3C55-250E-339B-B208-E08552790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39245624-5562-E3D2-D581-866A8BAEC865}"/>
              </a:ext>
            </a:extLst>
          </p:cNvPr>
          <p:cNvSpPr txBox="1"/>
          <p:nvPr/>
        </p:nvSpPr>
        <p:spPr>
          <a:xfrm>
            <a:off x="409130" y="1695899"/>
            <a:ext cx="8325740" cy="4719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 defTabSz="914400" rtl="1">
              <a:lnSpc>
                <a:spcPts val="4554"/>
              </a:lnSpc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صَباحٍ جَميلٍ عَلى ٱلشّاطِئِ،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ٱلْتَقَيْتُ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بِفَنّانٍ يَرْسُمُ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بِٱلرَّمْلِ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كانَ يَضَعُ عَلى رَأْسِهِ قُبَّعَةً واسِعَةٍ لِتَحْمِيَهُ مِنَ ٱلشَّمْسِ، شَعْرُهُ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ٱلْأَسْوَدُ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يَتَطايَرُ قَليلاً مَعَ نَسيمِ ٱلْبَحْرِ. وَجْهُهُ أَسْمَرُ مِنْ أَشِعَّةِ ٱلشَّمْسِ، كانَ نَحيفَ ٱلْجِسْمِ وَرَشيقاً، طولُهُ مُتَوَسِّطٌ. كانَ يَرْتَدي قَميصاً أَبْيَضَ فَضْفاضاً وَسِرْوالاً بُنِّيّاً، </a:t>
            </a:r>
          </a:p>
          <a:p>
            <a:pPr lvl="0" algn="r" defTabSz="914400" rtl="1">
              <a:lnSpc>
                <a:spcPts val="4554"/>
              </a:lnSpc>
              <a:defRPr/>
            </a:pP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عَيْناهُ تَلْمَعانِ سَعادَةً. جَبينُهُ كانَ صافِياً بِلا تَجاعيدَ، مِمّا يَدُلُّ عَلى راحَتِهِ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ٱلتّامَّةِ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كانَ رَشيقاً وَ هادِئاً، يَنْحَني بِرِفْقٍ فَوْقَ لَوْحَتِهِ، وَيُحَرِّكُ يَدَيْهِ بِعِنايَةٍ. أَصابِعُهُ تَرْقُصُ عَلى </a:t>
            </a:r>
            <a:r>
              <a:rPr lang="ar-MA" sz="36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ٱلرَّمْلِ</a:t>
            </a:r>
            <a:r>
              <a:rPr lang="ar-MA" sz="36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كَأَنَّها تَعْزِفُ موسيقى جَميلَةً. تَحَدَّثَ إِلَيَّ، كانَ صَوْتُهُ هادِئًا وَدافِئًا. كَلِماتُهُ كانَتْ بَطيئَةً وَواضِحَةً، وَهُوَ يَشْرَحُ لي جَمالَ فَنِّهِ ٱلرّائِعِ.</a:t>
            </a:r>
          </a:p>
        </p:txBody>
      </p:sp>
    </p:spTree>
    <p:extLst>
      <p:ext uri="{BB962C8B-B14F-4D97-AF65-F5344CB8AC3E}">
        <p14:creationId xmlns:p14="http://schemas.microsoft.com/office/powerpoint/2010/main" val="25196444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236112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4953297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اَلْصَّرْفُ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ٱلتَّحْويلُ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– اَلْإِنْتاجُ ٱلْكِتابِيُّ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AA4EFA-F873-9D8C-782F-1BE43F971F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544710-F447-F94E-38C4-AB0C80C519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CE3F7F-F3B4-5FAB-EB96-95E389C59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569B60-7E52-6E7E-CD6A-5E6741BEA62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F410CB-2CD5-E758-DA43-2CE80C91E18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D7EF6F-B5CE-010D-7533-FBA4B1B7325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138" y="1111178"/>
            <a:ext cx="8163098" cy="459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19770</TotalTime>
  <Words>2005</Words>
  <Application>Microsoft Office PowerPoint</Application>
  <PresentationFormat>Affichage à l'écran (4:3)</PresentationFormat>
  <Paragraphs>380</Paragraphs>
  <Slides>67</Slides>
  <Notes>52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31</vt:i4>
      </vt:variant>
      <vt:variant>
        <vt:lpstr>Titres des diapositives</vt:lpstr>
      </vt:variant>
      <vt:variant>
        <vt:i4>67</vt:i4>
      </vt:variant>
    </vt:vector>
  </HeadingPairs>
  <TitlesOfParts>
    <vt:vector size="110" baseType="lpstr">
      <vt:lpstr>Microsoft Uighur</vt:lpstr>
      <vt:lpstr>Wingdings</vt:lpstr>
      <vt:lpstr>Dosis SemiBold</vt:lpstr>
      <vt:lpstr>Arial Rounded MT Bold</vt:lpstr>
      <vt:lpstr>Modern Love</vt:lpstr>
      <vt:lpstr>Dosis ExtraBold</vt:lpstr>
      <vt:lpstr>Calibri Light</vt:lpstr>
      <vt:lpstr>Dosis</vt:lpstr>
      <vt:lpstr>Calibri</vt:lpstr>
      <vt:lpstr>Noto Sans Symbols</vt:lpstr>
      <vt:lpstr>Dosis Medium</vt:lpstr>
      <vt:lpstr>Arial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1_Env-Enseignant</vt:lpstr>
      <vt:lpstr>5_Env-Apprenant_Tmplt</vt:lpstr>
      <vt:lpstr>2_Env-Enseignant</vt:lpstr>
      <vt:lpstr>3_01- نشاط اعتيادي</vt:lpstr>
      <vt:lpstr>1_اختتام الحصة</vt:lpstr>
      <vt:lpstr>1_03- استماع وتحدث</vt:lpstr>
      <vt:lpstr>4_Env-Enseignant</vt:lpstr>
      <vt:lpstr>5_Env-Enseignant</vt:lpstr>
      <vt:lpstr>6_Env-Enseignant</vt:lpstr>
      <vt:lpstr>Thème Office</vt:lpstr>
      <vt:lpstr>2_Env-Apprenant_Tmplt</vt:lpstr>
      <vt:lpstr>5_01- نشاط اعتيادي</vt:lpstr>
      <vt:lpstr>Présentation PowerPoint</vt:lpstr>
      <vt:lpstr>Présentation PowerPoint</vt:lpstr>
      <vt:lpstr>تنظيم حصص الأسبوع</vt:lpstr>
      <vt:lpstr>Présentation PowerPoint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معا نص : غِريسْ وَدَرّاجَةُ الْْخَيْزُرانَ- 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على ألواحكم؛ أجيبوا عن السؤال التالي. </vt:lpstr>
      <vt:lpstr>انتبهوا للتصحيح. من يشرح لنا جوابه؟</vt:lpstr>
      <vt:lpstr>من يقرأ السؤال؟ من يجيب؟ لماذا؟ هل أنتم متفقون معه؟ يفتح الأستاذ نقاشا مع المتعلمين  </vt:lpstr>
      <vt:lpstr>انتبهوا للتصحيح. من يشرح لنا جوابه؟ يفتح الأستاذ نقاشا مع المتعلمين  </vt:lpstr>
      <vt:lpstr>شكل و فهم</vt:lpstr>
      <vt:lpstr>خذوا كراساتكم على الصفحة رقم 20 </vt:lpstr>
      <vt:lpstr>اقرؤوا النص التالي قراءة هامسة مع احترام قواعد الوقف والوصل.  سأمر بين الصفوف لمراقبة قراءاتكم.</vt:lpstr>
      <vt:lpstr>حاولوا تجميع أكبر  قدر من المعلومات ، سأطرح عليكم بعدها مجموعة من الأسئلة.</vt:lpstr>
      <vt:lpstr>خذوا كراساتكم على الصفحة رقم  20  و أنجزوا بشكل فردي التمرينين التاليين:</vt:lpstr>
      <vt:lpstr>السؤال الأول: أُحيطُ بِخَطٍّ ٱلْمَعْنى ٱلْمُناسِبِ لِلْكَلِمَةِ ٱلَّتي تَحْتَها خَطٌّ في جُمْلَةٍ.</vt:lpstr>
      <vt:lpstr>انتبهوا للتصحيح       - يضغط الأستاذ على زر جهاز التحكم لتظهر الإجابات تباعا و يقدم التغذية الراجعة المناسبة </vt:lpstr>
      <vt:lpstr>السؤال الثاني: أبحث عن معاني فعل "يحمل" في الجملة التالية:</vt:lpstr>
      <vt:lpstr>انتبهوا للتصحيح       - يضغط الأستاذ على زر جهاز التحكم لتظهر الإجابات تباعا و يقدم التغذية الراجعة المناسبة </vt:lpstr>
      <vt:lpstr>الآن أجيبوا عن التمارين  التالية الواردة في الصفحتين 20 و 21</vt:lpstr>
      <vt:lpstr>السؤال الأول: أذكر ثلاث أدوات يستخدمها فنان الرسم بالرمل في عمله حسب النص.</vt:lpstr>
      <vt:lpstr>انتبهوا للتصحيح       - يضغط الأستاذ على زر جهاز التحكم لتظهر الإجابات تباعا و يقدم التغذية الراجعة المناسبة </vt:lpstr>
      <vt:lpstr>السؤال الثاني: في أي البلدان ينتشر فن الرسم بالرمل؟</vt:lpstr>
      <vt:lpstr>انتبهوا للتصحيح       - يضغط الأستاذ على زر جهاز التحكم لتظهر الإجابات تباعا و يقدم التغذية الراجعة المناسبة </vt:lpstr>
      <vt:lpstr>السؤال الثالث: ما الذي يدل على أن فن الرسم بالرمل يتطلب صبرا و إصرارا؟</vt:lpstr>
      <vt:lpstr>انتبهوا للتصحيح       - يضغط الأستاذ على زر جهاز التحكم لتظهر الإجابات تباعا و يقدم التغذية الراجعة المناسبة </vt:lpstr>
      <vt:lpstr>السؤال الرابع: أصل كل فقرة بالفكرة الأساسية المناسبة لها.</vt:lpstr>
      <vt:lpstr>انتبهوا للتصحيح       - يضغط الأستاذ على زر جهاز التحكم لتظهر الإجابات تباعا و يقدم التغذية الراجعة المناسبة </vt:lpstr>
      <vt:lpstr>السؤال الخامس: أستخرج من النص جملة اسمية و جملة فعلية.</vt:lpstr>
      <vt:lpstr>انتبهوا للتصحيح   (يقبل الأستاذ كل الإجابات الصحيحة)    - يضغط الأستاذ على زر جهاز التحكم لتظهر الإجابات تباعا و يقدم التغذية الراجعة المناسبة </vt:lpstr>
      <vt:lpstr>السؤال السادس: أربط كل ضمير متصل بما يعود عليه في الجمل التالية:</vt:lpstr>
      <vt:lpstr>انتبهوا للتصحيح       - يضغط الأستاذ على زر جهاز التحكم لتظهر الإجابات تباعا و يقدم التغذية الراجعة المناسبة </vt:lpstr>
      <vt:lpstr>السؤال السابع: أحول الجملة التالية من المفرد إلى الجمع:</vt:lpstr>
      <vt:lpstr>انتبهوا للتصحيح       - يضغط الأستاذ على زر جهاز التحكم لتظهر الإجابات تباعا و يقدم التغذية الراجعة المناسبة </vt:lpstr>
      <vt:lpstr>السؤال الثامن: أَقْرَأُ ٱلنَّموذَجَ ثُمَّ أَشْكُلُ:</vt:lpstr>
      <vt:lpstr>انتبهوا للتصحيح  -ينقل الأستاذ الجمل على السبورة الجانبية ويعمل على نمذجة شكلها.</vt:lpstr>
      <vt:lpstr>السؤال التاسع: أعيد كتابة الكلمات التالية مع تصحيح كتابة الهمزة المتوسطة إذا لزم الأمر.</vt:lpstr>
      <vt:lpstr>انتبهوا للتصحيح       - يضغط الأستاذ على زر جهاز التحكم لتظهر الإجابات تباعا و يقدم التغذية الراجعة المناسبة </vt:lpstr>
      <vt:lpstr>السؤال العشر: تخيل أنك التقيت بفنان يرسم بالرمل على الشاطئ.صف مظهره الخارجي و مشاعره وهو يعمل على لوحته.</vt:lpstr>
      <vt:lpstr>انتبهوا للتصحيح       - يضغط الأستاذ على زر جهاز التحكم لتظهر الإجابات تباعا و يقدم التغذية الراجعة المناسبة 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303</cp:revision>
  <dcterms:created xsi:type="dcterms:W3CDTF">2023-09-20T21:35:22Z</dcterms:created>
  <dcterms:modified xsi:type="dcterms:W3CDTF">2026-01-31T19:48:29Z</dcterms:modified>
</cp:coreProperties>
</file>